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11"/>
  </p:notesMasterIdLst>
  <p:sldIdLst>
    <p:sldId id="265" r:id="rId4"/>
    <p:sldId id="274" r:id="rId5"/>
    <p:sldId id="280" r:id="rId6"/>
    <p:sldId id="289" r:id="rId7"/>
    <p:sldId id="278" r:id="rId8"/>
    <p:sldId id="276" r:id="rId9"/>
    <p:sldId id="28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4C5EDF-078B-4115-918C-9A91A53FD28A}" type="datetimeFigureOut">
              <a:rPr lang="en-US" smtClean="0"/>
              <a:t>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22D7FC-490B-49E7-AFD0-FB0C3D97CBA0}" type="slidenum">
              <a:rPr lang="en-US" smtClean="0"/>
              <a:t>‹#›</a:t>
            </a:fld>
            <a:endParaRPr lang="en-US"/>
          </a:p>
        </p:txBody>
      </p:sp>
    </p:spTree>
    <p:extLst>
      <p:ext uri="{BB962C8B-B14F-4D97-AF65-F5344CB8AC3E}">
        <p14:creationId xmlns:p14="http://schemas.microsoft.com/office/powerpoint/2010/main" val="2608977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indent="0">
              <a:buNone/>
            </a:pPr>
            <a:endParaRPr lang="en-US" b="1"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A3A012-ECDB-4C9A-95A4-AF23EFC82C8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2920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171450" indent="-171450">
              <a:buFontTx/>
              <a:buChar char="-"/>
            </a:pPr>
            <a:r>
              <a:rPr lang="en-US" b="1"/>
              <a:t>Qua tìm</a:t>
            </a:r>
            <a:r>
              <a:rPr lang="en-US" b="1" baseline="0"/>
              <a:t> hiểu và nghe đọc các em hãy nêu nội dung chính  của bài. – Đúng rồi thầy có lời khen.</a:t>
            </a:r>
          </a:p>
          <a:p>
            <a:pPr marL="171450" indent="-171450">
              <a:buFontTx/>
              <a:buChar char="-"/>
            </a:pPr>
            <a:r>
              <a:rPr lang="en-US" b="1" baseline="0"/>
              <a:t>Ở HĐ 2 các em hãy tìm trên SGK những tiếng nào dể viết sai, hãy nêu để cùng các bạn chú ý khi viết được đúng.</a:t>
            </a:r>
          </a:p>
          <a:p>
            <a:pPr marL="171450" indent="-171450">
              <a:buFontTx/>
              <a:buChar char="-"/>
            </a:pPr>
            <a:r>
              <a:rPr lang="en-US" b="1" baseline="0"/>
              <a:t>Khi viết danh từ riêng chỉ tên người, tên địa lý thì ta viết hoa tất cả các chữ cái đầu tiếng.</a:t>
            </a:r>
            <a:endParaRPr lang="en-US" b="1"/>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A3A012-ECDB-4C9A-95A4-AF23EFC82C8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44257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4A3A012-ECDB-4C9A-95A4-AF23EFC82C8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329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264B08A-E12D-42DE-91B0-A72162DC781E}"/>
              </a:ext>
            </a:extLst>
          </p:cNvPr>
          <p:cNvSpPr>
            <a:spLocks noGrp="1"/>
          </p:cNvSpPr>
          <p:nvPr>
            <p:ph type="dt" sz="half" idx="10"/>
          </p:nvPr>
        </p:nvSpPr>
        <p:spPr/>
        <p:txBody>
          <a:bodyPr/>
          <a:lstStyle>
            <a:lvl1pPr>
              <a:defRPr/>
            </a:lvl1pPr>
          </a:lstStyle>
          <a:p>
            <a:pPr>
              <a:defRPr/>
            </a:pPr>
            <a:fld id="{50306A21-DD59-4EBF-AA13-14011B3B2066}" type="datetimeFigureOut">
              <a:rPr lang="en-US"/>
              <a:pPr>
                <a:defRPr/>
              </a:pPr>
              <a:t>1/6/2022</a:t>
            </a:fld>
            <a:endParaRPr lang="en-US"/>
          </a:p>
        </p:txBody>
      </p:sp>
      <p:sp>
        <p:nvSpPr>
          <p:cNvPr id="5" name="Footer Placeholder 4">
            <a:extLst>
              <a:ext uri="{FF2B5EF4-FFF2-40B4-BE49-F238E27FC236}">
                <a16:creationId xmlns:a16="http://schemas.microsoft.com/office/drawing/2014/main" id="{C6CC130D-C0F8-4077-B9F0-63E37393F94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0AA24E8-72B7-4ED9-AB54-CF742BCBD575}"/>
              </a:ext>
            </a:extLst>
          </p:cNvPr>
          <p:cNvSpPr>
            <a:spLocks noGrp="1"/>
          </p:cNvSpPr>
          <p:nvPr>
            <p:ph type="sldNum" sz="quarter" idx="12"/>
          </p:nvPr>
        </p:nvSpPr>
        <p:spPr/>
        <p:txBody>
          <a:bodyPr/>
          <a:lstStyle>
            <a:lvl1pPr>
              <a:defRPr/>
            </a:lvl1pPr>
          </a:lstStyle>
          <a:p>
            <a:pPr>
              <a:defRPr/>
            </a:pPr>
            <a:fld id="{E9D6F249-1DD1-4348-9AF1-FE8A5BEF6513}" type="slidenum">
              <a:rPr lang="en-US" altLang="en-US"/>
              <a:pPr>
                <a:defRPr/>
              </a:pPr>
              <a:t>‹#›</a:t>
            </a:fld>
            <a:endParaRPr lang="en-US" altLang="en-US"/>
          </a:p>
        </p:txBody>
      </p:sp>
    </p:spTree>
    <p:extLst>
      <p:ext uri="{BB962C8B-B14F-4D97-AF65-F5344CB8AC3E}">
        <p14:creationId xmlns:p14="http://schemas.microsoft.com/office/powerpoint/2010/main" val="2281376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2C3D78-3112-41E3-AC01-12803DA5D438}"/>
              </a:ext>
            </a:extLst>
          </p:cNvPr>
          <p:cNvSpPr>
            <a:spLocks noGrp="1"/>
          </p:cNvSpPr>
          <p:nvPr>
            <p:ph type="dt" sz="half" idx="10"/>
          </p:nvPr>
        </p:nvSpPr>
        <p:spPr/>
        <p:txBody>
          <a:bodyPr/>
          <a:lstStyle>
            <a:lvl1pPr>
              <a:defRPr/>
            </a:lvl1pPr>
          </a:lstStyle>
          <a:p>
            <a:pPr>
              <a:defRPr/>
            </a:pPr>
            <a:fld id="{3C9184D7-95D3-4A7E-B2E0-368493DD76FC}" type="datetimeFigureOut">
              <a:rPr lang="en-US"/>
              <a:pPr>
                <a:defRPr/>
              </a:pPr>
              <a:t>1/6/2022</a:t>
            </a:fld>
            <a:endParaRPr lang="en-US"/>
          </a:p>
        </p:txBody>
      </p:sp>
      <p:sp>
        <p:nvSpPr>
          <p:cNvPr id="5" name="Footer Placeholder 4">
            <a:extLst>
              <a:ext uri="{FF2B5EF4-FFF2-40B4-BE49-F238E27FC236}">
                <a16:creationId xmlns:a16="http://schemas.microsoft.com/office/drawing/2014/main" id="{FD03EAC1-0151-444F-A403-801513231C0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F29AD15-F0F5-43D2-A3BF-B7BCDB233D2A}"/>
              </a:ext>
            </a:extLst>
          </p:cNvPr>
          <p:cNvSpPr>
            <a:spLocks noGrp="1"/>
          </p:cNvSpPr>
          <p:nvPr>
            <p:ph type="sldNum" sz="quarter" idx="12"/>
          </p:nvPr>
        </p:nvSpPr>
        <p:spPr/>
        <p:txBody>
          <a:bodyPr/>
          <a:lstStyle>
            <a:lvl1pPr>
              <a:defRPr/>
            </a:lvl1pPr>
          </a:lstStyle>
          <a:p>
            <a:pPr>
              <a:defRPr/>
            </a:pPr>
            <a:fld id="{56841630-7C0F-44EE-8835-321945F01218}" type="slidenum">
              <a:rPr lang="en-US" altLang="en-US"/>
              <a:pPr>
                <a:defRPr/>
              </a:pPr>
              <a:t>‹#›</a:t>
            </a:fld>
            <a:endParaRPr lang="en-US" altLang="en-US"/>
          </a:p>
        </p:txBody>
      </p:sp>
    </p:spTree>
    <p:extLst>
      <p:ext uri="{BB962C8B-B14F-4D97-AF65-F5344CB8AC3E}">
        <p14:creationId xmlns:p14="http://schemas.microsoft.com/office/powerpoint/2010/main" val="2716745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AC4BCE-D00C-4027-B258-EFF5B49E6E8C}"/>
              </a:ext>
            </a:extLst>
          </p:cNvPr>
          <p:cNvSpPr>
            <a:spLocks noGrp="1"/>
          </p:cNvSpPr>
          <p:nvPr>
            <p:ph type="dt" sz="half" idx="10"/>
          </p:nvPr>
        </p:nvSpPr>
        <p:spPr/>
        <p:txBody>
          <a:bodyPr/>
          <a:lstStyle>
            <a:lvl1pPr>
              <a:defRPr/>
            </a:lvl1pPr>
          </a:lstStyle>
          <a:p>
            <a:pPr>
              <a:defRPr/>
            </a:pPr>
            <a:fld id="{D7DF83F2-5947-4271-9F4A-50E0B35D27FA}" type="datetimeFigureOut">
              <a:rPr lang="en-US"/>
              <a:pPr>
                <a:defRPr/>
              </a:pPr>
              <a:t>1/6/2022</a:t>
            </a:fld>
            <a:endParaRPr lang="en-US"/>
          </a:p>
        </p:txBody>
      </p:sp>
      <p:sp>
        <p:nvSpPr>
          <p:cNvPr id="5" name="Footer Placeholder 4">
            <a:extLst>
              <a:ext uri="{FF2B5EF4-FFF2-40B4-BE49-F238E27FC236}">
                <a16:creationId xmlns:a16="http://schemas.microsoft.com/office/drawing/2014/main" id="{ED5EF6DB-0D72-4EDA-BDD7-D2713C52B25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B15C9FE-865E-4B8C-9879-5B0A7B4BAD0F}"/>
              </a:ext>
            </a:extLst>
          </p:cNvPr>
          <p:cNvSpPr>
            <a:spLocks noGrp="1"/>
          </p:cNvSpPr>
          <p:nvPr>
            <p:ph type="sldNum" sz="quarter" idx="12"/>
          </p:nvPr>
        </p:nvSpPr>
        <p:spPr/>
        <p:txBody>
          <a:bodyPr/>
          <a:lstStyle>
            <a:lvl1pPr>
              <a:defRPr/>
            </a:lvl1pPr>
          </a:lstStyle>
          <a:p>
            <a:pPr>
              <a:defRPr/>
            </a:pPr>
            <a:fld id="{3CF90E48-ED92-45FB-B19A-0203029B55CC}" type="slidenum">
              <a:rPr lang="en-US" altLang="en-US"/>
              <a:pPr>
                <a:defRPr/>
              </a:pPr>
              <a:t>‹#›</a:t>
            </a:fld>
            <a:endParaRPr lang="en-US" altLang="en-US"/>
          </a:p>
        </p:txBody>
      </p:sp>
    </p:spTree>
    <p:extLst>
      <p:ext uri="{BB962C8B-B14F-4D97-AF65-F5344CB8AC3E}">
        <p14:creationId xmlns:p14="http://schemas.microsoft.com/office/powerpoint/2010/main" val="1666195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6ECDFF8-7F12-4BE2-A6C4-166C9C0CF292}"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40019595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ECDFF8-7F12-4BE2-A6C4-166C9C0CF292}"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415273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6ECDFF8-7F12-4BE2-A6C4-166C9C0CF292}"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1450662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6ECDFF8-7F12-4BE2-A6C4-166C9C0CF292}" type="datetimeFigureOut">
              <a:rPr lang="en-US" smtClean="0"/>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35877516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ECDFF8-7F12-4BE2-A6C4-166C9C0CF292}" type="datetimeFigureOut">
              <a:rPr lang="en-US" smtClean="0"/>
              <a:t>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12599624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6ECDFF8-7F12-4BE2-A6C4-166C9C0CF292}" type="datetimeFigureOut">
              <a:rPr lang="en-US" smtClean="0"/>
              <a:t>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355770257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ECDFF8-7F12-4BE2-A6C4-166C9C0CF292}" type="datetimeFigureOut">
              <a:rPr lang="en-US" smtClean="0"/>
              <a:t>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14712108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6ECDFF8-7F12-4BE2-A6C4-166C9C0CF292}" type="datetimeFigureOut">
              <a:rPr lang="en-US" smtClean="0"/>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3961035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366F76-2C06-45F3-A837-3250A491DE5B}"/>
              </a:ext>
            </a:extLst>
          </p:cNvPr>
          <p:cNvSpPr>
            <a:spLocks noGrp="1"/>
          </p:cNvSpPr>
          <p:nvPr>
            <p:ph type="dt" sz="half" idx="10"/>
          </p:nvPr>
        </p:nvSpPr>
        <p:spPr/>
        <p:txBody>
          <a:bodyPr/>
          <a:lstStyle>
            <a:lvl1pPr>
              <a:defRPr/>
            </a:lvl1pPr>
          </a:lstStyle>
          <a:p>
            <a:pPr>
              <a:defRPr/>
            </a:pPr>
            <a:fld id="{D1334849-B221-4478-BA33-F451BF5CE87D}" type="datetimeFigureOut">
              <a:rPr lang="en-US"/>
              <a:pPr>
                <a:defRPr/>
              </a:pPr>
              <a:t>1/6/2022</a:t>
            </a:fld>
            <a:endParaRPr lang="en-US"/>
          </a:p>
        </p:txBody>
      </p:sp>
      <p:sp>
        <p:nvSpPr>
          <p:cNvPr id="5" name="Footer Placeholder 4">
            <a:extLst>
              <a:ext uri="{FF2B5EF4-FFF2-40B4-BE49-F238E27FC236}">
                <a16:creationId xmlns:a16="http://schemas.microsoft.com/office/drawing/2014/main" id="{D1DF3ABF-088A-42DD-8C84-B3DB5F3FBF7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97DF3B7-4804-48F5-844C-188B0CA7CA27}"/>
              </a:ext>
            </a:extLst>
          </p:cNvPr>
          <p:cNvSpPr>
            <a:spLocks noGrp="1"/>
          </p:cNvSpPr>
          <p:nvPr>
            <p:ph type="sldNum" sz="quarter" idx="12"/>
          </p:nvPr>
        </p:nvSpPr>
        <p:spPr/>
        <p:txBody>
          <a:bodyPr/>
          <a:lstStyle>
            <a:lvl1pPr>
              <a:defRPr/>
            </a:lvl1pPr>
          </a:lstStyle>
          <a:p>
            <a:pPr>
              <a:defRPr/>
            </a:pPr>
            <a:fld id="{B2533D85-4341-47DE-AD4E-272EC534F463}" type="slidenum">
              <a:rPr lang="en-US" altLang="en-US"/>
              <a:pPr>
                <a:defRPr/>
              </a:pPr>
              <a:t>‹#›</a:t>
            </a:fld>
            <a:endParaRPr lang="en-US" altLang="en-US"/>
          </a:p>
        </p:txBody>
      </p:sp>
    </p:spTree>
    <p:extLst>
      <p:ext uri="{BB962C8B-B14F-4D97-AF65-F5344CB8AC3E}">
        <p14:creationId xmlns:p14="http://schemas.microsoft.com/office/powerpoint/2010/main" val="29220644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6ECDFF8-7F12-4BE2-A6C4-166C9C0CF292}" type="datetimeFigureOut">
              <a:rPr lang="en-US" smtClean="0"/>
              <a:t>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37300482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ECDFF8-7F12-4BE2-A6C4-166C9C0CF292}"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130325990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ECDFF8-7F12-4BE2-A6C4-166C9C0CF292}" type="datetimeFigureOut">
              <a:rPr lang="en-US" smtClean="0"/>
              <a:t>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D96E6F-A0A6-49F6-B72C-056347BD57E3}" type="slidenum">
              <a:rPr lang="en-US" smtClean="0"/>
              <a:t>‹#›</a:t>
            </a:fld>
            <a:endParaRPr lang="en-US"/>
          </a:p>
        </p:txBody>
      </p:sp>
    </p:spTree>
    <p:extLst>
      <p:ext uri="{BB962C8B-B14F-4D97-AF65-F5344CB8AC3E}">
        <p14:creationId xmlns:p14="http://schemas.microsoft.com/office/powerpoint/2010/main" val="34966768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914400" y="2130429"/>
            <a:ext cx="103632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vi-VN"/>
              <a:t>Bấm &amp; sửa kiểu phụ đề</a:t>
            </a:r>
            <a:endParaRPr lang="en-US"/>
          </a:p>
        </p:txBody>
      </p:sp>
      <p:sp>
        <p:nvSpPr>
          <p:cNvPr id="4" name="Nơi giữ chỗ cho Ngày tháng 3">
            <a:extLst>
              <a:ext uri="{FF2B5EF4-FFF2-40B4-BE49-F238E27FC236}">
                <a16:creationId xmlns:a16="http://schemas.microsoft.com/office/drawing/2014/main" id="{C4E057D0-611F-4C69-A654-2A2106F94363}"/>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398FF51C-D934-4768-ADA3-A35437B45BED}"/>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BDAD1960-D7FC-4789-8E03-E2C68C7E6715}"/>
              </a:ext>
            </a:extLst>
          </p:cNvPr>
          <p:cNvSpPr>
            <a:spLocks noGrp="1"/>
          </p:cNvSpPr>
          <p:nvPr>
            <p:ph type="sldNum" sz="quarter" idx="12"/>
          </p:nvPr>
        </p:nvSpPr>
        <p:spPr/>
        <p:txBody>
          <a:bodyPr/>
          <a:lstStyle>
            <a:lvl1pPr>
              <a:defRPr/>
            </a:lvl1pPr>
          </a:lstStyle>
          <a:p>
            <a:pPr>
              <a:defRPr/>
            </a:pPr>
            <a:fld id="{556058D6-D1C9-4273-9911-06280A281275}" type="slidenum">
              <a:rPr lang="en-US" altLang="en-US"/>
              <a:pPr>
                <a:defRPr/>
              </a:pPr>
              <a:t>‹#›</a:t>
            </a:fld>
            <a:endParaRPr lang="en-US" altLang="en-US"/>
          </a:p>
        </p:txBody>
      </p:sp>
    </p:spTree>
    <p:extLst>
      <p:ext uri="{BB962C8B-B14F-4D97-AF65-F5344CB8AC3E}">
        <p14:creationId xmlns:p14="http://schemas.microsoft.com/office/powerpoint/2010/main" val="2283148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a:extLst>
              <a:ext uri="{FF2B5EF4-FFF2-40B4-BE49-F238E27FC236}">
                <a16:creationId xmlns:a16="http://schemas.microsoft.com/office/drawing/2014/main" id="{3A51B08F-753F-4BEC-9F64-6F8EB6985E26}"/>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9F5B2876-A93E-4F00-AFBA-6936BC7EB921}"/>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7D5F50A0-C391-4493-94AD-0AEE5FDE3D5E}"/>
              </a:ext>
            </a:extLst>
          </p:cNvPr>
          <p:cNvSpPr>
            <a:spLocks noGrp="1"/>
          </p:cNvSpPr>
          <p:nvPr>
            <p:ph type="sldNum" sz="quarter" idx="12"/>
          </p:nvPr>
        </p:nvSpPr>
        <p:spPr/>
        <p:txBody>
          <a:bodyPr/>
          <a:lstStyle>
            <a:lvl1pPr>
              <a:defRPr/>
            </a:lvl1pPr>
          </a:lstStyle>
          <a:p>
            <a:pPr>
              <a:defRPr/>
            </a:pPr>
            <a:fld id="{AC60B13C-41DF-48BA-8154-1DC9380DB367}" type="slidenum">
              <a:rPr lang="en-US" altLang="en-US"/>
              <a:pPr>
                <a:defRPr/>
              </a:pPr>
              <a:t>‹#›</a:t>
            </a:fld>
            <a:endParaRPr lang="en-US" altLang="en-US"/>
          </a:p>
        </p:txBody>
      </p:sp>
    </p:spTree>
    <p:extLst>
      <p:ext uri="{BB962C8B-B14F-4D97-AF65-F5344CB8AC3E}">
        <p14:creationId xmlns:p14="http://schemas.microsoft.com/office/powerpoint/2010/main" val="17790524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963084" y="4406902"/>
            <a:ext cx="103632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vi-VN"/>
              <a:t>Bấm &amp; sửa kiểu tiêu đề</a:t>
            </a:r>
          </a:p>
        </p:txBody>
      </p:sp>
      <p:sp>
        <p:nvSpPr>
          <p:cNvPr id="4" name="Nơi giữ chỗ cho Ngày tháng 3">
            <a:extLst>
              <a:ext uri="{FF2B5EF4-FFF2-40B4-BE49-F238E27FC236}">
                <a16:creationId xmlns:a16="http://schemas.microsoft.com/office/drawing/2014/main" id="{0102CDDE-154C-44D7-886D-6242EFF4F63B}"/>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85A3DA5D-C726-4C05-984F-A5A4A101BA0F}"/>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2E1F134A-DF78-4C96-978F-6E1804B114A6}"/>
              </a:ext>
            </a:extLst>
          </p:cNvPr>
          <p:cNvSpPr>
            <a:spLocks noGrp="1"/>
          </p:cNvSpPr>
          <p:nvPr>
            <p:ph type="sldNum" sz="quarter" idx="12"/>
          </p:nvPr>
        </p:nvSpPr>
        <p:spPr/>
        <p:txBody>
          <a:bodyPr/>
          <a:lstStyle>
            <a:lvl1pPr>
              <a:defRPr/>
            </a:lvl1pPr>
          </a:lstStyle>
          <a:p>
            <a:pPr>
              <a:defRPr/>
            </a:pPr>
            <a:fld id="{2C7803B0-830B-4A8F-9910-BC77EF7AFCDA}" type="slidenum">
              <a:rPr lang="en-US" altLang="en-US"/>
              <a:pPr>
                <a:defRPr/>
              </a:pPr>
              <a:t>‹#›</a:t>
            </a:fld>
            <a:endParaRPr lang="en-US" altLang="en-US"/>
          </a:p>
        </p:txBody>
      </p:sp>
    </p:spTree>
    <p:extLst>
      <p:ext uri="{BB962C8B-B14F-4D97-AF65-F5344CB8AC3E}">
        <p14:creationId xmlns:p14="http://schemas.microsoft.com/office/powerpoint/2010/main" val="22229396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Ngày tháng 3">
            <a:extLst>
              <a:ext uri="{FF2B5EF4-FFF2-40B4-BE49-F238E27FC236}">
                <a16:creationId xmlns:a16="http://schemas.microsoft.com/office/drawing/2014/main" id="{F0A329CA-C860-420D-914B-18BC2B7EA9D2}"/>
              </a:ext>
            </a:extLst>
          </p:cNvPr>
          <p:cNvSpPr>
            <a:spLocks noGrp="1"/>
          </p:cNvSpPr>
          <p:nvPr>
            <p:ph type="dt" sz="half" idx="10"/>
          </p:nvPr>
        </p:nvSpPr>
        <p:spPr/>
        <p:txBody>
          <a:bodyPr/>
          <a:lstStyle>
            <a:lvl1pPr>
              <a:defRPr/>
            </a:lvl1pPr>
          </a:lstStyle>
          <a:p>
            <a:pPr>
              <a:defRPr/>
            </a:pPr>
            <a:endParaRPr lang="en-US"/>
          </a:p>
        </p:txBody>
      </p:sp>
      <p:sp>
        <p:nvSpPr>
          <p:cNvPr id="6" name="Nơi giữ chỗ cho Chân trang 4">
            <a:extLst>
              <a:ext uri="{FF2B5EF4-FFF2-40B4-BE49-F238E27FC236}">
                <a16:creationId xmlns:a16="http://schemas.microsoft.com/office/drawing/2014/main" id="{92329D0C-CC36-46ED-98BB-C91A101158B8}"/>
              </a:ext>
            </a:extLst>
          </p:cNvPr>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a:extLst>
              <a:ext uri="{FF2B5EF4-FFF2-40B4-BE49-F238E27FC236}">
                <a16:creationId xmlns:a16="http://schemas.microsoft.com/office/drawing/2014/main" id="{BC036257-598A-4381-A47F-C6EADD52EF16}"/>
              </a:ext>
            </a:extLst>
          </p:cNvPr>
          <p:cNvSpPr>
            <a:spLocks noGrp="1"/>
          </p:cNvSpPr>
          <p:nvPr>
            <p:ph type="sldNum" sz="quarter" idx="12"/>
          </p:nvPr>
        </p:nvSpPr>
        <p:spPr/>
        <p:txBody>
          <a:bodyPr/>
          <a:lstStyle>
            <a:lvl1pPr>
              <a:defRPr/>
            </a:lvl1pPr>
          </a:lstStyle>
          <a:p>
            <a:pPr>
              <a:defRPr/>
            </a:pPr>
            <a:fld id="{92F5E7B7-465F-4634-B1D1-670B37802E25}" type="slidenum">
              <a:rPr lang="en-US" altLang="en-US"/>
              <a:pPr>
                <a:defRPr/>
              </a:pPr>
              <a:t>‹#›</a:t>
            </a:fld>
            <a:endParaRPr lang="en-US" altLang="en-US"/>
          </a:p>
        </p:txBody>
      </p:sp>
    </p:spTree>
    <p:extLst>
      <p:ext uri="{BB962C8B-B14F-4D97-AF65-F5344CB8AC3E}">
        <p14:creationId xmlns:p14="http://schemas.microsoft.com/office/powerpoint/2010/main" val="20904253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609600" y="1535114"/>
            <a:ext cx="5386917"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6193373" y="1535114"/>
            <a:ext cx="5389033"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6193373"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Nơi giữ chỗ cho Ngày tháng 3">
            <a:extLst>
              <a:ext uri="{FF2B5EF4-FFF2-40B4-BE49-F238E27FC236}">
                <a16:creationId xmlns:a16="http://schemas.microsoft.com/office/drawing/2014/main" id="{92E03659-6343-4390-8AA9-764C591766F2}"/>
              </a:ext>
            </a:extLst>
          </p:cNvPr>
          <p:cNvSpPr>
            <a:spLocks noGrp="1"/>
          </p:cNvSpPr>
          <p:nvPr>
            <p:ph type="dt" sz="half" idx="10"/>
          </p:nvPr>
        </p:nvSpPr>
        <p:spPr/>
        <p:txBody>
          <a:bodyPr/>
          <a:lstStyle>
            <a:lvl1pPr>
              <a:defRPr/>
            </a:lvl1pPr>
          </a:lstStyle>
          <a:p>
            <a:pPr>
              <a:defRPr/>
            </a:pPr>
            <a:endParaRPr lang="en-US"/>
          </a:p>
        </p:txBody>
      </p:sp>
      <p:sp>
        <p:nvSpPr>
          <p:cNvPr id="8" name="Nơi giữ chỗ cho Chân trang 4">
            <a:extLst>
              <a:ext uri="{FF2B5EF4-FFF2-40B4-BE49-F238E27FC236}">
                <a16:creationId xmlns:a16="http://schemas.microsoft.com/office/drawing/2014/main" id="{55AEFEB7-685F-4C84-8E9D-B217164CED03}"/>
              </a:ext>
            </a:extLst>
          </p:cNvPr>
          <p:cNvSpPr>
            <a:spLocks noGrp="1"/>
          </p:cNvSpPr>
          <p:nvPr>
            <p:ph type="ftr" sz="quarter" idx="11"/>
          </p:nvPr>
        </p:nvSpPr>
        <p:spPr/>
        <p:txBody>
          <a:bodyPr/>
          <a:lstStyle>
            <a:lvl1pPr>
              <a:defRPr/>
            </a:lvl1pPr>
          </a:lstStyle>
          <a:p>
            <a:pPr>
              <a:defRPr/>
            </a:pPr>
            <a:endParaRPr lang="en-US"/>
          </a:p>
        </p:txBody>
      </p:sp>
      <p:sp>
        <p:nvSpPr>
          <p:cNvPr id="9" name="Nơi giữ chỗ cho Số hiệu Bản chiếu 5">
            <a:extLst>
              <a:ext uri="{FF2B5EF4-FFF2-40B4-BE49-F238E27FC236}">
                <a16:creationId xmlns:a16="http://schemas.microsoft.com/office/drawing/2014/main" id="{5CBC5580-169E-4BC5-B844-779A81426AD3}"/>
              </a:ext>
            </a:extLst>
          </p:cNvPr>
          <p:cNvSpPr>
            <a:spLocks noGrp="1"/>
          </p:cNvSpPr>
          <p:nvPr>
            <p:ph type="sldNum" sz="quarter" idx="12"/>
          </p:nvPr>
        </p:nvSpPr>
        <p:spPr/>
        <p:txBody>
          <a:bodyPr/>
          <a:lstStyle>
            <a:lvl1pPr>
              <a:defRPr/>
            </a:lvl1pPr>
          </a:lstStyle>
          <a:p>
            <a:pPr>
              <a:defRPr/>
            </a:pPr>
            <a:fld id="{4D3AB687-3DD2-4267-A34A-E883245CE417}" type="slidenum">
              <a:rPr lang="en-US" altLang="en-US"/>
              <a:pPr>
                <a:defRPr/>
              </a:pPr>
              <a:t>‹#›</a:t>
            </a:fld>
            <a:endParaRPr lang="en-US" altLang="en-US"/>
          </a:p>
        </p:txBody>
      </p:sp>
    </p:spTree>
    <p:extLst>
      <p:ext uri="{BB962C8B-B14F-4D97-AF65-F5344CB8AC3E}">
        <p14:creationId xmlns:p14="http://schemas.microsoft.com/office/powerpoint/2010/main" val="24041640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gày tháng 3">
            <a:extLst>
              <a:ext uri="{FF2B5EF4-FFF2-40B4-BE49-F238E27FC236}">
                <a16:creationId xmlns:a16="http://schemas.microsoft.com/office/drawing/2014/main" id="{7169A634-BEE8-48FE-B4B6-64E2473E9AF2}"/>
              </a:ext>
            </a:extLst>
          </p:cNvPr>
          <p:cNvSpPr>
            <a:spLocks noGrp="1"/>
          </p:cNvSpPr>
          <p:nvPr>
            <p:ph type="dt" sz="half" idx="10"/>
          </p:nvPr>
        </p:nvSpPr>
        <p:spPr/>
        <p:txBody>
          <a:bodyPr/>
          <a:lstStyle>
            <a:lvl1pPr>
              <a:defRPr/>
            </a:lvl1pPr>
          </a:lstStyle>
          <a:p>
            <a:pPr>
              <a:defRPr/>
            </a:pPr>
            <a:endParaRPr lang="en-US"/>
          </a:p>
        </p:txBody>
      </p:sp>
      <p:sp>
        <p:nvSpPr>
          <p:cNvPr id="4" name="Nơi giữ chỗ cho Chân trang 4">
            <a:extLst>
              <a:ext uri="{FF2B5EF4-FFF2-40B4-BE49-F238E27FC236}">
                <a16:creationId xmlns:a16="http://schemas.microsoft.com/office/drawing/2014/main" id="{6E5BD058-90AC-4FE5-A9C9-B68A184BE916}"/>
              </a:ext>
            </a:extLst>
          </p:cNvPr>
          <p:cNvSpPr>
            <a:spLocks noGrp="1"/>
          </p:cNvSpPr>
          <p:nvPr>
            <p:ph type="ftr" sz="quarter" idx="11"/>
          </p:nvPr>
        </p:nvSpPr>
        <p:spPr/>
        <p:txBody>
          <a:bodyPr/>
          <a:lstStyle>
            <a:lvl1pPr>
              <a:defRPr/>
            </a:lvl1pPr>
          </a:lstStyle>
          <a:p>
            <a:pPr>
              <a:defRPr/>
            </a:pPr>
            <a:endParaRPr lang="en-US"/>
          </a:p>
        </p:txBody>
      </p:sp>
      <p:sp>
        <p:nvSpPr>
          <p:cNvPr id="5" name="Nơi giữ chỗ cho Số hiệu Bản chiếu 5">
            <a:extLst>
              <a:ext uri="{FF2B5EF4-FFF2-40B4-BE49-F238E27FC236}">
                <a16:creationId xmlns:a16="http://schemas.microsoft.com/office/drawing/2014/main" id="{6F43D107-BED1-4188-A333-D746C8F3F7CB}"/>
              </a:ext>
            </a:extLst>
          </p:cNvPr>
          <p:cNvSpPr>
            <a:spLocks noGrp="1"/>
          </p:cNvSpPr>
          <p:nvPr>
            <p:ph type="sldNum" sz="quarter" idx="12"/>
          </p:nvPr>
        </p:nvSpPr>
        <p:spPr/>
        <p:txBody>
          <a:bodyPr/>
          <a:lstStyle>
            <a:lvl1pPr>
              <a:defRPr/>
            </a:lvl1pPr>
          </a:lstStyle>
          <a:p>
            <a:pPr>
              <a:defRPr/>
            </a:pPr>
            <a:fld id="{92A684C0-7B11-40B3-80CE-B83E5888ABE4}" type="slidenum">
              <a:rPr lang="en-US" altLang="en-US"/>
              <a:pPr>
                <a:defRPr/>
              </a:pPr>
              <a:t>‹#›</a:t>
            </a:fld>
            <a:endParaRPr lang="en-US" altLang="en-US"/>
          </a:p>
        </p:txBody>
      </p:sp>
    </p:spTree>
    <p:extLst>
      <p:ext uri="{BB962C8B-B14F-4D97-AF65-F5344CB8AC3E}">
        <p14:creationId xmlns:p14="http://schemas.microsoft.com/office/powerpoint/2010/main" val="11302765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3">
            <a:extLst>
              <a:ext uri="{FF2B5EF4-FFF2-40B4-BE49-F238E27FC236}">
                <a16:creationId xmlns:a16="http://schemas.microsoft.com/office/drawing/2014/main" id="{7F680DD5-61AA-4298-BDA5-9ECC40786F4A}"/>
              </a:ext>
            </a:extLst>
          </p:cNvPr>
          <p:cNvSpPr>
            <a:spLocks noGrp="1"/>
          </p:cNvSpPr>
          <p:nvPr>
            <p:ph type="dt" sz="half" idx="10"/>
          </p:nvPr>
        </p:nvSpPr>
        <p:spPr/>
        <p:txBody>
          <a:bodyPr/>
          <a:lstStyle>
            <a:lvl1pPr>
              <a:defRPr/>
            </a:lvl1pPr>
          </a:lstStyle>
          <a:p>
            <a:pPr>
              <a:defRPr/>
            </a:pPr>
            <a:endParaRPr lang="en-US"/>
          </a:p>
        </p:txBody>
      </p:sp>
      <p:sp>
        <p:nvSpPr>
          <p:cNvPr id="3" name="Nơi giữ chỗ cho Chân trang 4">
            <a:extLst>
              <a:ext uri="{FF2B5EF4-FFF2-40B4-BE49-F238E27FC236}">
                <a16:creationId xmlns:a16="http://schemas.microsoft.com/office/drawing/2014/main" id="{C498F4C3-1222-43AA-AE2A-01C41D608D98}"/>
              </a:ext>
            </a:extLst>
          </p:cNvPr>
          <p:cNvSpPr>
            <a:spLocks noGrp="1"/>
          </p:cNvSpPr>
          <p:nvPr>
            <p:ph type="ftr" sz="quarter" idx="11"/>
          </p:nvPr>
        </p:nvSpPr>
        <p:spPr/>
        <p:txBody>
          <a:bodyPr/>
          <a:lstStyle>
            <a:lvl1pPr>
              <a:defRPr/>
            </a:lvl1pPr>
          </a:lstStyle>
          <a:p>
            <a:pPr>
              <a:defRPr/>
            </a:pPr>
            <a:endParaRPr lang="en-US"/>
          </a:p>
        </p:txBody>
      </p:sp>
      <p:sp>
        <p:nvSpPr>
          <p:cNvPr id="4" name="Nơi giữ chỗ cho Số hiệu Bản chiếu 5">
            <a:extLst>
              <a:ext uri="{FF2B5EF4-FFF2-40B4-BE49-F238E27FC236}">
                <a16:creationId xmlns:a16="http://schemas.microsoft.com/office/drawing/2014/main" id="{878DAA4D-2F44-4B5B-A31A-E61973DB7973}"/>
              </a:ext>
            </a:extLst>
          </p:cNvPr>
          <p:cNvSpPr>
            <a:spLocks noGrp="1"/>
          </p:cNvSpPr>
          <p:nvPr>
            <p:ph type="sldNum" sz="quarter" idx="12"/>
          </p:nvPr>
        </p:nvSpPr>
        <p:spPr/>
        <p:txBody>
          <a:bodyPr/>
          <a:lstStyle>
            <a:lvl1pPr>
              <a:defRPr/>
            </a:lvl1pPr>
          </a:lstStyle>
          <a:p>
            <a:pPr>
              <a:defRPr/>
            </a:pPr>
            <a:fld id="{D6619386-7EDE-49B6-9851-D55D1961E44C}" type="slidenum">
              <a:rPr lang="en-US" altLang="en-US"/>
              <a:pPr>
                <a:defRPr/>
              </a:pPr>
              <a:t>‹#›</a:t>
            </a:fld>
            <a:endParaRPr lang="en-US" altLang="en-US"/>
          </a:p>
        </p:txBody>
      </p:sp>
    </p:spTree>
    <p:extLst>
      <p:ext uri="{BB962C8B-B14F-4D97-AF65-F5344CB8AC3E}">
        <p14:creationId xmlns:p14="http://schemas.microsoft.com/office/powerpoint/2010/main" val="1338584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14B9E2A-BC61-49C0-B93F-42779CD997B8}"/>
              </a:ext>
            </a:extLst>
          </p:cNvPr>
          <p:cNvSpPr>
            <a:spLocks noGrp="1"/>
          </p:cNvSpPr>
          <p:nvPr>
            <p:ph type="dt" sz="half" idx="10"/>
          </p:nvPr>
        </p:nvSpPr>
        <p:spPr/>
        <p:txBody>
          <a:bodyPr/>
          <a:lstStyle>
            <a:lvl1pPr>
              <a:defRPr/>
            </a:lvl1pPr>
          </a:lstStyle>
          <a:p>
            <a:pPr>
              <a:defRPr/>
            </a:pPr>
            <a:fld id="{673BF32B-04B7-4A4E-AD7A-EDFE9DB2FEF7}" type="datetimeFigureOut">
              <a:rPr lang="en-US"/>
              <a:pPr>
                <a:defRPr/>
              </a:pPr>
              <a:t>1/6/2022</a:t>
            </a:fld>
            <a:endParaRPr lang="en-US"/>
          </a:p>
        </p:txBody>
      </p:sp>
      <p:sp>
        <p:nvSpPr>
          <p:cNvPr id="5" name="Footer Placeholder 4">
            <a:extLst>
              <a:ext uri="{FF2B5EF4-FFF2-40B4-BE49-F238E27FC236}">
                <a16:creationId xmlns:a16="http://schemas.microsoft.com/office/drawing/2014/main" id="{DF59621E-0AB7-4D3C-BE5F-BF257E581AE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AD87717-8861-4D8E-BCC4-82B03744D8AA}"/>
              </a:ext>
            </a:extLst>
          </p:cNvPr>
          <p:cNvSpPr>
            <a:spLocks noGrp="1"/>
          </p:cNvSpPr>
          <p:nvPr>
            <p:ph type="sldNum" sz="quarter" idx="12"/>
          </p:nvPr>
        </p:nvSpPr>
        <p:spPr/>
        <p:txBody>
          <a:bodyPr/>
          <a:lstStyle>
            <a:lvl1pPr>
              <a:defRPr/>
            </a:lvl1pPr>
          </a:lstStyle>
          <a:p>
            <a:pPr>
              <a:defRPr/>
            </a:pPr>
            <a:fld id="{15FDA6A1-EFA8-49AA-B273-05D6C9DD8D7A}" type="slidenum">
              <a:rPr lang="en-US" altLang="en-US"/>
              <a:pPr>
                <a:defRPr/>
              </a:pPr>
              <a:t>‹#›</a:t>
            </a:fld>
            <a:endParaRPr lang="en-US" altLang="en-US"/>
          </a:p>
        </p:txBody>
      </p:sp>
    </p:spTree>
    <p:extLst>
      <p:ext uri="{BB962C8B-B14F-4D97-AF65-F5344CB8AC3E}">
        <p14:creationId xmlns:p14="http://schemas.microsoft.com/office/powerpoint/2010/main" val="12523518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609606" y="273050"/>
            <a:ext cx="4011084" cy="1162051"/>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4766733" y="273054"/>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609606"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3">
            <a:extLst>
              <a:ext uri="{FF2B5EF4-FFF2-40B4-BE49-F238E27FC236}">
                <a16:creationId xmlns:a16="http://schemas.microsoft.com/office/drawing/2014/main" id="{D4342C49-ED72-4568-A8C4-81AE9E9A7722}"/>
              </a:ext>
            </a:extLst>
          </p:cNvPr>
          <p:cNvSpPr>
            <a:spLocks noGrp="1"/>
          </p:cNvSpPr>
          <p:nvPr>
            <p:ph type="dt" sz="half" idx="10"/>
          </p:nvPr>
        </p:nvSpPr>
        <p:spPr/>
        <p:txBody>
          <a:bodyPr/>
          <a:lstStyle>
            <a:lvl1pPr>
              <a:defRPr/>
            </a:lvl1pPr>
          </a:lstStyle>
          <a:p>
            <a:pPr>
              <a:defRPr/>
            </a:pPr>
            <a:endParaRPr lang="en-US"/>
          </a:p>
        </p:txBody>
      </p:sp>
      <p:sp>
        <p:nvSpPr>
          <p:cNvPr id="6" name="Nơi giữ chỗ cho Chân trang 4">
            <a:extLst>
              <a:ext uri="{FF2B5EF4-FFF2-40B4-BE49-F238E27FC236}">
                <a16:creationId xmlns:a16="http://schemas.microsoft.com/office/drawing/2014/main" id="{D8A894AB-060C-448C-9EF3-EB59ED61210B}"/>
              </a:ext>
            </a:extLst>
          </p:cNvPr>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a:extLst>
              <a:ext uri="{FF2B5EF4-FFF2-40B4-BE49-F238E27FC236}">
                <a16:creationId xmlns:a16="http://schemas.microsoft.com/office/drawing/2014/main" id="{57444063-70E7-4420-914A-F4ACAB6FA11A}"/>
              </a:ext>
            </a:extLst>
          </p:cNvPr>
          <p:cNvSpPr>
            <a:spLocks noGrp="1"/>
          </p:cNvSpPr>
          <p:nvPr>
            <p:ph type="sldNum" sz="quarter" idx="12"/>
          </p:nvPr>
        </p:nvSpPr>
        <p:spPr/>
        <p:txBody>
          <a:bodyPr/>
          <a:lstStyle>
            <a:lvl1pPr>
              <a:defRPr/>
            </a:lvl1pPr>
          </a:lstStyle>
          <a:p>
            <a:pPr>
              <a:defRPr/>
            </a:pPr>
            <a:fld id="{20B59632-31D0-4F08-AA00-2F0C3CDC78E8}" type="slidenum">
              <a:rPr lang="en-US" altLang="en-US"/>
              <a:pPr>
                <a:defRPr/>
              </a:pPr>
              <a:t>‹#›</a:t>
            </a:fld>
            <a:endParaRPr lang="en-US" altLang="en-US"/>
          </a:p>
        </p:txBody>
      </p:sp>
    </p:spTree>
    <p:extLst>
      <p:ext uri="{BB962C8B-B14F-4D97-AF65-F5344CB8AC3E}">
        <p14:creationId xmlns:p14="http://schemas.microsoft.com/office/powerpoint/2010/main" val="95990785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2389717" y="4800602"/>
            <a:ext cx="7315200" cy="566739"/>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2389717" y="5367340"/>
            <a:ext cx="73152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Nơi giữ chỗ cho Ngày tháng 3">
            <a:extLst>
              <a:ext uri="{FF2B5EF4-FFF2-40B4-BE49-F238E27FC236}">
                <a16:creationId xmlns:a16="http://schemas.microsoft.com/office/drawing/2014/main" id="{4E6E221C-70DA-4C50-9D4F-EDEE53A9C3E7}"/>
              </a:ext>
            </a:extLst>
          </p:cNvPr>
          <p:cNvSpPr>
            <a:spLocks noGrp="1"/>
          </p:cNvSpPr>
          <p:nvPr>
            <p:ph type="dt" sz="half" idx="10"/>
          </p:nvPr>
        </p:nvSpPr>
        <p:spPr/>
        <p:txBody>
          <a:bodyPr/>
          <a:lstStyle>
            <a:lvl1pPr>
              <a:defRPr/>
            </a:lvl1pPr>
          </a:lstStyle>
          <a:p>
            <a:pPr>
              <a:defRPr/>
            </a:pPr>
            <a:endParaRPr lang="en-US"/>
          </a:p>
        </p:txBody>
      </p:sp>
      <p:sp>
        <p:nvSpPr>
          <p:cNvPr id="6" name="Nơi giữ chỗ cho Chân trang 4">
            <a:extLst>
              <a:ext uri="{FF2B5EF4-FFF2-40B4-BE49-F238E27FC236}">
                <a16:creationId xmlns:a16="http://schemas.microsoft.com/office/drawing/2014/main" id="{31C9EAAB-8376-4EB7-9066-A3B10F87F40D}"/>
              </a:ext>
            </a:extLst>
          </p:cNvPr>
          <p:cNvSpPr>
            <a:spLocks noGrp="1"/>
          </p:cNvSpPr>
          <p:nvPr>
            <p:ph type="ftr" sz="quarter" idx="11"/>
          </p:nvPr>
        </p:nvSpPr>
        <p:spPr/>
        <p:txBody>
          <a:bodyPr/>
          <a:lstStyle>
            <a:lvl1pPr>
              <a:defRPr/>
            </a:lvl1pPr>
          </a:lstStyle>
          <a:p>
            <a:pPr>
              <a:defRPr/>
            </a:pPr>
            <a:endParaRPr lang="en-US"/>
          </a:p>
        </p:txBody>
      </p:sp>
      <p:sp>
        <p:nvSpPr>
          <p:cNvPr id="7" name="Nơi giữ chỗ cho Số hiệu Bản chiếu 5">
            <a:extLst>
              <a:ext uri="{FF2B5EF4-FFF2-40B4-BE49-F238E27FC236}">
                <a16:creationId xmlns:a16="http://schemas.microsoft.com/office/drawing/2014/main" id="{A09E9E3A-66C8-44E5-9BA6-60CE0ABE3AAB}"/>
              </a:ext>
            </a:extLst>
          </p:cNvPr>
          <p:cNvSpPr>
            <a:spLocks noGrp="1"/>
          </p:cNvSpPr>
          <p:nvPr>
            <p:ph type="sldNum" sz="quarter" idx="12"/>
          </p:nvPr>
        </p:nvSpPr>
        <p:spPr/>
        <p:txBody>
          <a:bodyPr/>
          <a:lstStyle>
            <a:lvl1pPr>
              <a:defRPr/>
            </a:lvl1pPr>
          </a:lstStyle>
          <a:p>
            <a:pPr>
              <a:defRPr/>
            </a:pPr>
            <a:fld id="{1D55BDAF-5E20-4964-AA90-C465B6AD393B}" type="slidenum">
              <a:rPr lang="en-US" altLang="en-US"/>
              <a:pPr>
                <a:defRPr/>
              </a:pPr>
              <a:t>‹#›</a:t>
            </a:fld>
            <a:endParaRPr lang="en-US" altLang="en-US"/>
          </a:p>
        </p:txBody>
      </p:sp>
    </p:spTree>
    <p:extLst>
      <p:ext uri="{BB962C8B-B14F-4D97-AF65-F5344CB8AC3E}">
        <p14:creationId xmlns:p14="http://schemas.microsoft.com/office/powerpoint/2010/main" val="315569715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a:extLst>
              <a:ext uri="{FF2B5EF4-FFF2-40B4-BE49-F238E27FC236}">
                <a16:creationId xmlns:a16="http://schemas.microsoft.com/office/drawing/2014/main" id="{F0866C47-72B2-40B9-BB96-A5F274A00520}"/>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6DDA0EAC-B440-45CD-8766-5245417E26A2}"/>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6221BF84-603D-444F-9148-496A6DB5C216}"/>
              </a:ext>
            </a:extLst>
          </p:cNvPr>
          <p:cNvSpPr>
            <a:spLocks noGrp="1"/>
          </p:cNvSpPr>
          <p:nvPr>
            <p:ph type="sldNum" sz="quarter" idx="12"/>
          </p:nvPr>
        </p:nvSpPr>
        <p:spPr/>
        <p:txBody>
          <a:bodyPr/>
          <a:lstStyle>
            <a:lvl1pPr>
              <a:defRPr/>
            </a:lvl1pPr>
          </a:lstStyle>
          <a:p>
            <a:pPr>
              <a:defRPr/>
            </a:pPr>
            <a:fld id="{433327F7-027B-4D7A-8BCB-4DC772E7C74A}" type="slidenum">
              <a:rPr lang="en-US" altLang="en-US"/>
              <a:pPr>
                <a:defRPr/>
              </a:pPr>
              <a:t>‹#›</a:t>
            </a:fld>
            <a:endParaRPr lang="en-US" altLang="en-US"/>
          </a:p>
        </p:txBody>
      </p:sp>
    </p:spTree>
    <p:extLst>
      <p:ext uri="{BB962C8B-B14F-4D97-AF65-F5344CB8AC3E}">
        <p14:creationId xmlns:p14="http://schemas.microsoft.com/office/powerpoint/2010/main" val="18655129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8839200" y="274641"/>
            <a:ext cx="27432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609600" y="274641"/>
            <a:ext cx="80264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a:extLst>
              <a:ext uri="{FF2B5EF4-FFF2-40B4-BE49-F238E27FC236}">
                <a16:creationId xmlns:a16="http://schemas.microsoft.com/office/drawing/2014/main" id="{3C5F8CA8-FBDA-4EEB-9421-13CC936D554B}"/>
              </a:ext>
            </a:extLst>
          </p:cNvPr>
          <p:cNvSpPr>
            <a:spLocks noGrp="1"/>
          </p:cNvSpPr>
          <p:nvPr>
            <p:ph type="dt" sz="half" idx="10"/>
          </p:nvPr>
        </p:nvSpPr>
        <p:spPr/>
        <p:txBody>
          <a:bodyPr/>
          <a:lstStyle>
            <a:lvl1pPr>
              <a:defRPr/>
            </a:lvl1pPr>
          </a:lstStyle>
          <a:p>
            <a:pPr>
              <a:defRPr/>
            </a:pPr>
            <a:endParaRPr lang="en-US"/>
          </a:p>
        </p:txBody>
      </p:sp>
      <p:sp>
        <p:nvSpPr>
          <p:cNvPr id="5" name="Nơi giữ chỗ cho Chân trang 4">
            <a:extLst>
              <a:ext uri="{FF2B5EF4-FFF2-40B4-BE49-F238E27FC236}">
                <a16:creationId xmlns:a16="http://schemas.microsoft.com/office/drawing/2014/main" id="{2B75A2BC-EC00-49F7-B26D-10AEC0516142}"/>
              </a:ext>
            </a:extLst>
          </p:cNvPr>
          <p:cNvSpPr>
            <a:spLocks noGrp="1"/>
          </p:cNvSpPr>
          <p:nvPr>
            <p:ph type="ftr" sz="quarter" idx="11"/>
          </p:nvPr>
        </p:nvSpPr>
        <p:spPr/>
        <p:txBody>
          <a:bodyPr/>
          <a:lstStyle>
            <a:lvl1pPr>
              <a:defRPr/>
            </a:lvl1pPr>
          </a:lstStyle>
          <a:p>
            <a:pPr>
              <a:defRPr/>
            </a:pPr>
            <a:endParaRPr lang="en-US"/>
          </a:p>
        </p:txBody>
      </p:sp>
      <p:sp>
        <p:nvSpPr>
          <p:cNvPr id="6" name="Nơi giữ chỗ cho Số hiệu Bản chiếu 5">
            <a:extLst>
              <a:ext uri="{FF2B5EF4-FFF2-40B4-BE49-F238E27FC236}">
                <a16:creationId xmlns:a16="http://schemas.microsoft.com/office/drawing/2014/main" id="{39268E55-B24B-44F6-8EFA-78603ADEEDF1}"/>
              </a:ext>
            </a:extLst>
          </p:cNvPr>
          <p:cNvSpPr>
            <a:spLocks noGrp="1"/>
          </p:cNvSpPr>
          <p:nvPr>
            <p:ph type="sldNum" sz="quarter" idx="12"/>
          </p:nvPr>
        </p:nvSpPr>
        <p:spPr/>
        <p:txBody>
          <a:bodyPr/>
          <a:lstStyle>
            <a:lvl1pPr>
              <a:defRPr/>
            </a:lvl1pPr>
          </a:lstStyle>
          <a:p>
            <a:pPr>
              <a:defRPr/>
            </a:pPr>
            <a:fld id="{7D8FFA85-31E4-49AC-9A15-8A4466683288}" type="slidenum">
              <a:rPr lang="en-US" altLang="en-US"/>
              <a:pPr>
                <a:defRPr/>
              </a:pPr>
              <a:t>‹#›</a:t>
            </a:fld>
            <a:endParaRPr lang="en-US" altLang="en-US"/>
          </a:p>
        </p:txBody>
      </p:sp>
    </p:spTree>
    <p:extLst>
      <p:ext uri="{BB962C8B-B14F-4D97-AF65-F5344CB8AC3E}">
        <p14:creationId xmlns:p14="http://schemas.microsoft.com/office/powerpoint/2010/main" val="828158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E4999C85-C321-45A9-9089-96E360058D19}"/>
              </a:ext>
            </a:extLst>
          </p:cNvPr>
          <p:cNvSpPr>
            <a:spLocks noGrp="1"/>
          </p:cNvSpPr>
          <p:nvPr>
            <p:ph type="dt" sz="half" idx="10"/>
          </p:nvPr>
        </p:nvSpPr>
        <p:spPr/>
        <p:txBody>
          <a:bodyPr/>
          <a:lstStyle>
            <a:lvl1pPr>
              <a:defRPr/>
            </a:lvl1pPr>
          </a:lstStyle>
          <a:p>
            <a:pPr>
              <a:defRPr/>
            </a:pPr>
            <a:fld id="{57939031-7522-4EBC-ABA2-3D09BACEF3A8}" type="datetimeFigureOut">
              <a:rPr lang="en-US"/>
              <a:pPr>
                <a:defRPr/>
              </a:pPr>
              <a:t>1/6/2022</a:t>
            </a:fld>
            <a:endParaRPr lang="en-US"/>
          </a:p>
        </p:txBody>
      </p:sp>
      <p:sp>
        <p:nvSpPr>
          <p:cNvPr id="6" name="Footer Placeholder 4">
            <a:extLst>
              <a:ext uri="{FF2B5EF4-FFF2-40B4-BE49-F238E27FC236}">
                <a16:creationId xmlns:a16="http://schemas.microsoft.com/office/drawing/2014/main" id="{63E79879-9FDF-4A86-89BC-F997F04C09D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47FA775C-FBFD-4084-B863-A2A3DD59BCBD}"/>
              </a:ext>
            </a:extLst>
          </p:cNvPr>
          <p:cNvSpPr>
            <a:spLocks noGrp="1"/>
          </p:cNvSpPr>
          <p:nvPr>
            <p:ph type="sldNum" sz="quarter" idx="12"/>
          </p:nvPr>
        </p:nvSpPr>
        <p:spPr/>
        <p:txBody>
          <a:bodyPr/>
          <a:lstStyle>
            <a:lvl1pPr>
              <a:defRPr/>
            </a:lvl1pPr>
          </a:lstStyle>
          <a:p>
            <a:pPr>
              <a:defRPr/>
            </a:pPr>
            <a:fld id="{6F7C0B76-208C-4561-8610-D28C6C4476FB}" type="slidenum">
              <a:rPr lang="en-US" altLang="en-US"/>
              <a:pPr>
                <a:defRPr/>
              </a:pPr>
              <a:t>‹#›</a:t>
            </a:fld>
            <a:endParaRPr lang="en-US" altLang="en-US"/>
          </a:p>
        </p:txBody>
      </p:sp>
    </p:spTree>
    <p:extLst>
      <p:ext uri="{BB962C8B-B14F-4D97-AF65-F5344CB8AC3E}">
        <p14:creationId xmlns:p14="http://schemas.microsoft.com/office/powerpoint/2010/main" val="18081567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B78CF920-6E7A-4509-AC72-B08484155D98}"/>
              </a:ext>
            </a:extLst>
          </p:cNvPr>
          <p:cNvSpPr>
            <a:spLocks noGrp="1"/>
          </p:cNvSpPr>
          <p:nvPr>
            <p:ph type="dt" sz="half" idx="10"/>
          </p:nvPr>
        </p:nvSpPr>
        <p:spPr/>
        <p:txBody>
          <a:bodyPr/>
          <a:lstStyle>
            <a:lvl1pPr>
              <a:defRPr/>
            </a:lvl1pPr>
          </a:lstStyle>
          <a:p>
            <a:pPr>
              <a:defRPr/>
            </a:pPr>
            <a:fld id="{27860912-4746-4462-8DAD-A0AD814120C2}" type="datetimeFigureOut">
              <a:rPr lang="en-US"/>
              <a:pPr>
                <a:defRPr/>
              </a:pPr>
              <a:t>1/6/2022</a:t>
            </a:fld>
            <a:endParaRPr lang="en-US"/>
          </a:p>
        </p:txBody>
      </p:sp>
      <p:sp>
        <p:nvSpPr>
          <p:cNvPr id="8" name="Footer Placeholder 4">
            <a:extLst>
              <a:ext uri="{FF2B5EF4-FFF2-40B4-BE49-F238E27FC236}">
                <a16:creationId xmlns:a16="http://schemas.microsoft.com/office/drawing/2014/main" id="{9C7D13CF-A656-4972-886E-B2D7FD6F38E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2D0DB29D-4A96-455A-A65C-91FCC22795FE}"/>
              </a:ext>
            </a:extLst>
          </p:cNvPr>
          <p:cNvSpPr>
            <a:spLocks noGrp="1"/>
          </p:cNvSpPr>
          <p:nvPr>
            <p:ph type="sldNum" sz="quarter" idx="12"/>
          </p:nvPr>
        </p:nvSpPr>
        <p:spPr/>
        <p:txBody>
          <a:bodyPr/>
          <a:lstStyle>
            <a:lvl1pPr>
              <a:defRPr/>
            </a:lvl1pPr>
          </a:lstStyle>
          <a:p>
            <a:pPr>
              <a:defRPr/>
            </a:pPr>
            <a:fld id="{23DE0A5B-E0E7-4D1F-A096-E0452887E47E}" type="slidenum">
              <a:rPr lang="en-US" altLang="en-US"/>
              <a:pPr>
                <a:defRPr/>
              </a:pPr>
              <a:t>‹#›</a:t>
            </a:fld>
            <a:endParaRPr lang="en-US" altLang="en-US"/>
          </a:p>
        </p:txBody>
      </p:sp>
    </p:spTree>
    <p:extLst>
      <p:ext uri="{BB962C8B-B14F-4D97-AF65-F5344CB8AC3E}">
        <p14:creationId xmlns:p14="http://schemas.microsoft.com/office/powerpoint/2010/main" val="1338741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83389199-B1C6-45F7-B8F9-8549EDF3DB64}"/>
              </a:ext>
            </a:extLst>
          </p:cNvPr>
          <p:cNvSpPr>
            <a:spLocks noGrp="1"/>
          </p:cNvSpPr>
          <p:nvPr>
            <p:ph type="dt" sz="half" idx="10"/>
          </p:nvPr>
        </p:nvSpPr>
        <p:spPr/>
        <p:txBody>
          <a:bodyPr/>
          <a:lstStyle>
            <a:lvl1pPr>
              <a:defRPr/>
            </a:lvl1pPr>
          </a:lstStyle>
          <a:p>
            <a:pPr>
              <a:defRPr/>
            </a:pPr>
            <a:fld id="{15044C33-FC7B-43C4-82DA-4165ABF5197E}" type="datetimeFigureOut">
              <a:rPr lang="en-US"/>
              <a:pPr>
                <a:defRPr/>
              </a:pPr>
              <a:t>1/6/2022</a:t>
            </a:fld>
            <a:endParaRPr lang="en-US"/>
          </a:p>
        </p:txBody>
      </p:sp>
      <p:sp>
        <p:nvSpPr>
          <p:cNvPr id="4" name="Footer Placeholder 4">
            <a:extLst>
              <a:ext uri="{FF2B5EF4-FFF2-40B4-BE49-F238E27FC236}">
                <a16:creationId xmlns:a16="http://schemas.microsoft.com/office/drawing/2014/main" id="{47123D98-69A3-4D31-B06C-DF72A0F15D0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D8865EC-E680-488E-BF34-2DBECE05094E}"/>
              </a:ext>
            </a:extLst>
          </p:cNvPr>
          <p:cNvSpPr>
            <a:spLocks noGrp="1"/>
          </p:cNvSpPr>
          <p:nvPr>
            <p:ph type="sldNum" sz="quarter" idx="12"/>
          </p:nvPr>
        </p:nvSpPr>
        <p:spPr/>
        <p:txBody>
          <a:bodyPr/>
          <a:lstStyle>
            <a:lvl1pPr>
              <a:defRPr/>
            </a:lvl1pPr>
          </a:lstStyle>
          <a:p>
            <a:pPr>
              <a:defRPr/>
            </a:pPr>
            <a:fld id="{89827F5A-193C-4B17-A0D6-55B959378CD5}" type="slidenum">
              <a:rPr lang="en-US" altLang="en-US"/>
              <a:pPr>
                <a:defRPr/>
              </a:pPr>
              <a:t>‹#›</a:t>
            </a:fld>
            <a:endParaRPr lang="en-US" altLang="en-US"/>
          </a:p>
        </p:txBody>
      </p:sp>
    </p:spTree>
    <p:extLst>
      <p:ext uri="{BB962C8B-B14F-4D97-AF65-F5344CB8AC3E}">
        <p14:creationId xmlns:p14="http://schemas.microsoft.com/office/powerpoint/2010/main" val="4559042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2632799C-39E5-4E0A-9EA0-E0AAC1F241F7}"/>
              </a:ext>
            </a:extLst>
          </p:cNvPr>
          <p:cNvSpPr>
            <a:spLocks noGrp="1"/>
          </p:cNvSpPr>
          <p:nvPr>
            <p:ph type="dt" sz="half" idx="10"/>
          </p:nvPr>
        </p:nvSpPr>
        <p:spPr/>
        <p:txBody>
          <a:bodyPr/>
          <a:lstStyle>
            <a:lvl1pPr>
              <a:defRPr/>
            </a:lvl1pPr>
          </a:lstStyle>
          <a:p>
            <a:pPr>
              <a:defRPr/>
            </a:pPr>
            <a:fld id="{618B3259-F596-4CEC-8DB5-B65883CD9C11}" type="datetimeFigureOut">
              <a:rPr lang="en-US"/>
              <a:pPr>
                <a:defRPr/>
              </a:pPr>
              <a:t>1/6/2022</a:t>
            </a:fld>
            <a:endParaRPr lang="en-US"/>
          </a:p>
        </p:txBody>
      </p:sp>
      <p:sp>
        <p:nvSpPr>
          <p:cNvPr id="3" name="Footer Placeholder 4">
            <a:extLst>
              <a:ext uri="{FF2B5EF4-FFF2-40B4-BE49-F238E27FC236}">
                <a16:creationId xmlns:a16="http://schemas.microsoft.com/office/drawing/2014/main" id="{02BC443F-5C5A-4C5F-83E9-0AF6766C3EB3}"/>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4DFD8377-CF47-4EA1-A804-20784056871A}"/>
              </a:ext>
            </a:extLst>
          </p:cNvPr>
          <p:cNvSpPr>
            <a:spLocks noGrp="1"/>
          </p:cNvSpPr>
          <p:nvPr>
            <p:ph type="sldNum" sz="quarter" idx="12"/>
          </p:nvPr>
        </p:nvSpPr>
        <p:spPr/>
        <p:txBody>
          <a:bodyPr/>
          <a:lstStyle>
            <a:lvl1pPr>
              <a:defRPr/>
            </a:lvl1pPr>
          </a:lstStyle>
          <a:p>
            <a:pPr>
              <a:defRPr/>
            </a:pPr>
            <a:fld id="{FC00DEAD-EB0A-4B66-BC2B-29B40BC7DC1B}" type="slidenum">
              <a:rPr lang="en-US" altLang="en-US"/>
              <a:pPr>
                <a:defRPr/>
              </a:pPr>
              <a:t>‹#›</a:t>
            </a:fld>
            <a:endParaRPr lang="en-US" altLang="en-US"/>
          </a:p>
        </p:txBody>
      </p:sp>
    </p:spTree>
    <p:extLst>
      <p:ext uri="{BB962C8B-B14F-4D97-AF65-F5344CB8AC3E}">
        <p14:creationId xmlns:p14="http://schemas.microsoft.com/office/powerpoint/2010/main" val="3556010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EDADDE49-7C43-4F90-8A0F-ED4372CCDEA8}"/>
              </a:ext>
            </a:extLst>
          </p:cNvPr>
          <p:cNvSpPr>
            <a:spLocks noGrp="1"/>
          </p:cNvSpPr>
          <p:nvPr>
            <p:ph type="dt" sz="half" idx="10"/>
          </p:nvPr>
        </p:nvSpPr>
        <p:spPr/>
        <p:txBody>
          <a:bodyPr/>
          <a:lstStyle>
            <a:lvl1pPr>
              <a:defRPr/>
            </a:lvl1pPr>
          </a:lstStyle>
          <a:p>
            <a:pPr>
              <a:defRPr/>
            </a:pPr>
            <a:fld id="{D84761DE-A2E9-420E-BE3A-2FF7A126BE13}" type="datetimeFigureOut">
              <a:rPr lang="en-US"/>
              <a:pPr>
                <a:defRPr/>
              </a:pPr>
              <a:t>1/6/2022</a:t>
            </a:fld>
            <a:endParaRPr lang="en-US"/>
          </a:p>
        </p:txBody>
      </p:sp>
      <p:sp>
        <p:nvSpPr>
          <p:cNvPr id="6" name="Footer Placeholder 4">
            <a:extLst>
              <a:ext uri="{FF2B5EF4-FFF2-40B4-BE49-F238E27FC236}">
                <a16:creationId xmlns:a16="http://schemas.microsoft.com/office/drawing/2014/main" id="{8AECA403-8C91-44D1-B971-D316F47438B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7988EC7-DDBC-4A78-92F9-F8FA1D2DEC26}"/>
              </a:ext>
            </a:extLst>
          </p:cNvPr>
          <p:cNvSpPr>
            <a:spLocks noGrp="1"/>
          </p:cNvSpPr>
          <p:nvPr>
            <p:ph type="sldNum" sz="quarter" idx="12"/>
          </p:nvPr>
        </p:nvSpPr>
        <p:spPr/>
        <p:txBody>
          <a:bodyPr/>
          <a:lstStyle>
            <a:lvl1pPr>
              <a:defRPr/>
            </a:lvl1pPr>
          </a:lstStyle>
          <a:p>
            <a:pPr>
              <a:defRPr/>
            </a:pPr>
            <a:fld id="{14A6BE08-2EC9-4540-AFA4-4F546058083B}" type="slidenum">
              <a:rPr lang="en-US" altLang="en-US"/>
              <a:pPr>
                <a:defRPr/>
              </a:pPr>
              <a:t>‹#›</a:t>
            </a:fld>
            <a:endParaRPr lang="en-US" altLang="en-US"/>
          </a:p>
        </p:txBody>
      </p:sp>
    </p:spTree>
    <p:extLst>
      <p:ext uri="{BB962C8B-B14F-4D97-AF65-F5344CB8AC3E}">
        <p14:creationId xmlns:p14="http://schemas.microsoft.com/office/powerpoint/2010/main" val="1813372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3130DD8-EA45-48B1-BD2F-CAAD9A80996F}"/>
              </a:ext>
            </a:extLst>
          </p:cNvPr>
          <p:cNvSpPr>
            <a:spLocks noGrp="1"/>
          </p:cNvSpPr>
          <p:nvPr>
            <p:ph type="dt" sz="half" idx="10"/>
          </p:nvPr>
        </p:nvSpPr>
        <p:spPr/>
        <p:txBody>
          <a:bodyPr/>
          <a:lstStyle>
            <a:lvl1pPr>
              <a:defRPr/>
            </a:lvl1pPr>
          </a:lstStyle>
          <a:p>
            <a:pPr>
              <a:defRPr/>
            </a:pPr>
            <a:fld id="{C1826538-EE53-4527-9BEF-84340DFCF3A0}" type="datetimeFigureOut">
              <a:rPr lang="en-US"/>
              <a:pPr>
                <a:defRPr/>
              </a:pPr>
              <a:t>1/6/2022</a:t>
            </a:fld>
            <a:endParaRPr lang="en-US"/>
          </a:p>
        </p:txBody>
      </p:sp>
      <p:sp>
        <p:nvSpPr>
          <p:cNvPr id="6" name="Footer Placeholder 4">
            <a:extLst>
              <a:ext uri="{FF2B5EF4-FFF2-40B4-BE49-F238E27FC236}">
                <a16:creationId xmlns:a16="http://schemas.microsoft.com/office/drawing/2014/main" id="{7A860CE3-F3DA-45F6-839B-A85BF4CB354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6B47B88-1669-41C2-A1A2-A18B1BE50C22}"/>
              </a:ext>
            </a:extLst>
          </p:cNvPr>
          <p:cNvSpPr>
            <a:spLocks noGrp="1"/>
          </p:cNvSpPr>
          <p:nvPr>
            <p:ph type="sldNum" sz="quarter" idx="12"/>
          </p:nvPr>
        </p:nvSpPr>
        <p:spPr/>
        <p:txBody>
          <a:bodyPr/>
          <a:lstStyle>
            <a:lvl1pPr>
              <a:defRPr/>
            </a:lvl1pPr>
          </a:lstStyle>
          <a:p>
            <a:pPr>
              <a:defRPr/>
            </a:pPr>
            <a:fld id="{62F752E3-8512-4C4B-B214-F3D0C4A29AC2}" type="slidenum">
              <a:rPr lang="en-US" altLang="en-US"/>
              <a:pPr>
                <a:defRPr/>
              </a:pPr>
              <a:t>‹#›</a:t>
            </a:fld>
            <a:endParaRPr lang="en-US" altLang="en-US"/>
          </a:p>
        </p:txBody>
      </p:sp>
    </p:spTree>
    <p:extLst>
      <p:ext uri="{BB962C8B-B14F-4D97-AF65-F5344CB8AC3E}">
        <p14:creationId xmlns:p14="http://schemas.microsoft.com/office/powerpoint/2010/main" val="3818241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179E9C6D-3375-495C-9F72-C8FB09CEB5F5}"/>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4302CADC-8897-4175-8EB1-5A8E611E9B7D}"/>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C5DA7B4-02D3-42BE-814E-9C119E4502C7}"/>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cs typeface="+mn-cs"/>
              </a:defRPr>
            </a:lvl1pPr>
          </a:lstStyle>
          <a:p>
            <a:pPr>
              <a:defRPr/>
            </a:pPr>
            <a:fld id="{EBAE48AC-72D7-445C-BD05-6DAC49FB8A5F}" type="datetimeFigureOut">
              <a:rPr lang="en-US"/>
              <a:pPr>
                <a:defRPr/>
              </a:pPr>
              <a:t>1/6/2022</a:t>
            </a:fld>
            <a:endParaRPr lang="en-US"/>
          </a:p>
        </p:txBody>
      </p:sp>
      <p:sp>
        <p:nvSpPr>
          <p:cNvPr id="5" name="Footer Placeholder 4">
            <a:extLst>
              <a:ext uri="{FF2B5EF4-FFF2-40B4-BE49-F238E27FC236}">
                <a16:creationId xmlns:a16="http://schemas.microsoft.com/office/drawing/2014/main" id="{44CFAAB9-87B9-499A-8EF2-4A852C3DEE7E}"/>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7C40C88F-DDA3-454C-BAA9-3B33FC17914C}"/>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AE1966E8-AB95-4475-B093-118BCCCA7FE5}" type="slidenum">
              <a:rPr lang="en-US" altLang="en-US"/>
              <a:pPr>
                <a:defRPr/>
              </a:pPr>
              <a:t>‹#›</a:t>
            </a:fld>
            <a:endParaRPr lang="en-US" altLang="en-US"/>
          </a:p>
        </p:txBody>
      </p:sp>
    </p:spTree>
    <p:extLst>
      <p:ext uri="{BB962C8B-B14F-4D97-AF65-F5344CB8AC3E}">
        <p14:creationId xmlns:p14="http://schemas.microsoft.com/office/powerpoint/2010/main" val="42032128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ECDFF8-7F12-4BE2-A6C4-166C9C0CF292}" type="datetimeFigureOut">
              <a:rPr lang="en-US" smtClean="0"/>
              <a:t>1/6/2022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D96E6F-A0A6-49F6-B72C-056347BD57E3}" type="slidenum">
              <a:rPr lang="en-US" smtClean="0"/>
              <a:t>‹#›</a:t>
            </a:fld>
            <a:endParaRPr lang="en-US"/>
          </a:p>
        </p:txBody>
      </p:sp>
    </p:spTree>
    <p:extLst>
      <p:ext uri="{BB962C8B-B14F-4D97-AF65-F5344CB8AC3E}">
        <p14:creationId xmlns:p14="http://schemas.microsoft.com/office/powerpoint/2010/main" val="129977234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00">
            <a:alpha val="32941"/>
          </a:srgbClr>
        </a:solidFill>
        <a:effectLst/>
      </p:bgPr>
    </p:bg>
    <p:spTree>
      <p:nvGrpSpPr>
        <p:cNvPr id="1" name=""/>
        <p:cNvGrpSpPr/>
        <p:nvPr/>
      </p:nvGrpSpPr>
      <p:grpSpPr>
        <a:xfrm>
          <a:off x="0" y="0"/>
          <a:ext cx="0" cy="0"/>
          <a:chOff x="0" y="0"/>
          <a:chExt cx="0" cy="0"/>
        </a:xfrm>
      </p:grpSpPr>
      <p:sp>
        <p:nvSpPr>
          <p:cNvPr id="1026" name="Nơi giữ chỗ cho Tiêu đề 1">
            <a:extLst>
              <a:ext uri="{FF2B5EF4-FFF2-40B4-BE49-F238E27FC236}">
                <a16:creationId xmlns:a16="http://schemas.microsoft.com/office/drawing/2014/main" id="{1C18574A-E15A-4AD5-843F-9FB7775A7994}"/>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vi-VN" altLang="en-US"/>
              <a:t>Bấm &amp; sửa kiểu tiêu đề</a:t>
            </a:r>
            <a:endParaRPr lang="en-US" altLang="en-US"/>
          </a:p>
        </p:txBody>
      </p:sp>
      <p:sp>
        <p:nvSpPr>
          <p:cNvPr id="1027" name="Nơi giữ chỗ cho Văn bản 2">
            <a:extLst>
              <a:ext uri="{FF2B5EF4-FFF2-40B4-BE49-F238E27FC236}">
                <a16:creationId xmlns:a16="http://schemas.microsoft.com/office/drawing/2014/main" id="{4C657D7F-E6CD-4C87-A6B4-81B950CB29FC}"/>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vi-VN" altLang="en-US"/>
              <a:t>Bấm &amp; sửa kiểu tiêu đề</a:t>
            </a:r>
          </a:p>
          <a:p>
            <a:pPr lvl="1"/>
            <a:r>
              <a:rPr lang="vi-VN" altLang="en-US"/>
              <a:t>Mức hai</a:t>
            </a:r>
          </a:p>
          <a:p>
            <a:pPr lvl="2"/>
            <a:r>
              <a:rPr lang="vi-VN" altLang="en-US"/>
              <a:t>Mức ba</a:t>
            </a:r>
          </a:p>
          <a:p>
            <a:pPr lvl="3"/>
            <a:r>
              <a:rPr lang="vi-VN" altLang="en-US"/>
              <a:t>Mức bốn</a:t>
            </a:r>
          </a:p>
          <a:p>
            <a:pPr lvl="4"/>
            <a:r>
              <a:rPr lang="vi-VN" altLang="en-US"/>
              <a:t>Mức năm</a:t>
            </a:r>
            <a:endParaRPr lang="en-US" altLang="en-US"/>
          </a:p>
        </p:txBody>
      </p:sp>
      <p:sp>
        <p:nvSpPr>
          <p:cNvPr id="4" name="Nơi giữ chỗ cho Ngày tháng 3">
            <a:extLst>
              <a:ext uri="{FF2B5EF4-FFF2-40B4-BE49-F238E27FC236}">
                <a16:creationId xmlns:a16="http://schemas.microsoft.com/office/drawing/2014/main" id="{99CA6E9E-37B8-4A7A-AD9E-D665AFD2F92D}"/>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a:defRPr/>
            </a:pPr>
            <a:endParaRPr lang="en-US"/>
          </a:p>
        </p:txBody>
      </p:sp>
      <p:sp>
        <p:nvSpPr>
          <p:cNvPr id="5" name="Nơi giữ chỗ cho Chân trang 4">
            <a:extLst>
              <a:ext uri="{FF2B5EF4-FFF2-40B4-BE49-F238E27FC236}">
                <a16:creationId xmlns:a16="http://schemas.microsoft.com/office/drawing/2014/main" id="{7176850E-8DE4-4645-9D24-D4C6B20E59F5}"/>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a:defRPr/>
            </a:pPr>
            <a:endParaRPr lang="en-US"/>
          </a:p>
        </p:txBody>
      </p:sp>
      <p:sp>
        <p:nvSpPr>
          <p:cNvPr id="6" name="Nơi giữ chỗ cho Số hiệu Bản chiếu 5">
            <a:extLst>
              <a:ext uri="{FF2B5EF4-FFF2-40B4-BE49-F238E27FC236}">
                <a16:creationId xmlns:a16="http://schemas.microsoft.com/office/drawing/2014/main" id="{76A1DAF4-7F6F-4F29-B4FB-FA37776A64FD}"/>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753150DD-2112-4252-A094-72830BA4BC46}" type="slidenum">
              <a:rPr lang="en-US" altLang="en-US"/>
              <a:pPr>
                <a:defRPr/>
              </a:pPr>
              <a:t>‹#›</a:t>
            </a:fld>
            <a:endParaRPr lang="en-US" altLang="en-US"/>
          </a:p>
        </p:txBody>
      </p:sp>
    </p:spTree>
    <p:extLst>
      <p:ext uri="{BB962C8B-B14F-4D97-AF65-F5344CB8AC3E}">
        <p14:creationId xmlns:p14="http://schemas.microsoft.com/office/powerpoint/2010/main" val="303563297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8.xml"/><Relationship Id="rId6" Type="http://schemas.openxmlformats.org/officeDocument/2006/relationships/audio" Target="../media/audio4.wav"/><Relationship Id="rId5" Type="http://schemas.openxmlformats.org/officeDocument/2006/relationships/audio" Target="../media/audio3.wav"/><Relationship Id="rId4" Type="http://schemas.openxmlformats.org/officeDocument/2006/relationships/audio" Target="../media/audio2.wav"/></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4E6A3F5-3AB7-4A34-8680-FB5C50019F47}"/>
              </a:ext>
            </a:extLst>
          </p:cNvPr>
          <p:cNvSpPr/>
          <p:nvPr/>
        </p:nvSpPr>
        <p:spPr>
          <a:xfrm>
            <a:off x="1899675" y="2967336"/>
            <a:ext cx="8392682" cy="2585323"/>
          </a:xfrm>
          <a:prstGeom prst="rect">
            <a:avLst/>
          </a:prstGeom>
          <a:noFill/>
        </p:spPr>
        <p:txBody>
          <a:bodyPr wrap="none">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5400" b="1" i="0" u="none" strike="noStrike" kern="1200" cap="all" spc="0" normalizeH="0" baseline="0" noProof="0"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uLnTx/>
                <a:uFillTx/>
                <a:latin typeface="Times New Roman" pitchFamily="18" charset="0"/>
                <a:ea typeface="+mn-ea"/>
                <a:cs typeface="Times New Roman" pitchFamily="18" charset="0"/>
              </a:rPr>
              <a:t>CHÍNH TẢ </a:t>
            </a:r>
            <a:r>
              <a:rPr kumimoji="0" lang="en-US" sz="5400" b="1" i="0" u="none" strike="noStrike" kern="1200" cap="all" spc="0" normalizeH="0" baseline="0" noProof="0" dirty="0">
                <a:ln/>
                <a:solidFill>
                  <a:srgbClr val="4F81BD"/>
                </a:solidFill>
                <a:effectLst>
                  <a:outerShdw blurRad="19685" dist="12700" dir="5400000" algn="tl" rotWithShape="0">
                    <a:srgbClr val="4F81BD">
                      <a:satMod val="130000"/>
                      <a:alpha val="60000"/>
                    </a:srgbClr>
                  </a:outerShdw>
                  <a:reflection blurRad="10000" stA="55000" endPos="48000" dist="500" dir="5400000" sy="-100000" algn="bl" rotWithShape="0"/>
                </a:effectLst>
                <a:uLnTx/>
                <a:uFillTx/>
                <a:latin typeface="Times New Roman" pitchFamily="18" charset="0"/>
                <a:ea typeface="+mn-ea"/>
                <a:cs typeface="Times New Roman" pitchFamily="18" charset="0"/>
              </a:rPr>
              <a:t>5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5400" b="1" i="0" u="none" strike="noStrike" kern="1200" cap="all" spc="0" normalizeH="0" baseline="0" noProof="0" dirty="0">
                <a:ln/>
                <a:solidFill>
                  <a:srgbClr val="FF0000"/>
                </a:solidFill>
                <a:effectLst>
                  <a:outerShdw blurRad="19685" dist="12700" dir="5400000" algn="tl" rotWithShape="0">
                    <a:srgbClr val="4F81BD">
                      <a:satMod val="130000"/>
                      <a:alpha val="60000"/>
                    </a:srgbClr>
                  </a:outerShdw>
                  <a:reflection blurRad="10000" stA="55000" endPos="48000" dist="500" dir="5400000" sy="-100000" algn="bl" rotWithShape="0"/>
                </a:effectLst>
                <a:uLnTx/>
                <a:uFillTx/>
                <a:latin typeface="Times New Roman" pitchFamily="18" charset="0"/>
                <a:ea typeface="+mn-ea"/>
                <a:cs typeface="Times New Roman" pitchFamily="18" charset="0"/>
              </a:rPr>
              <a:t>NGHE VIẾT: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vi-VN" sz="5400" b="1" i="0" u="none" strike="noStrike" kern="1200" cap="all" spc="0" normalizeH="0" baseline="0" noProof="0" dirty="0">
                <a:ln/>
                <a:solidFill>
                  <a:srgbClr val="FF0000"/>
                </a:solidFill>
                <a:effectLst>
                  <a:outerShdw blurRad="19685" dist="12700" dir="5400000" algn="tl" rotWithShape="0">
                    <a:srgbClr val="4F81BD">
                      <a:satMod val="130000"/>
                      <a:alpha val="60000"/>
                    </a:srgbClr>
                  </a:outerShdw>
                  <a:reflection blurRad="10000" stA="55000" endPos="48000" dist="500" dir="5400000" sy="-100000" algn="bl" rotWithShape="0"/>
                </a:effectLst>
                <a:uLnTx/>
                <a:uFillTx/>
                <a:latin typeface="Times New Roman" pitchFamily="18" charset="0"/>
                <a:ea typeface="+mn-ea"/>
                <a:cs typeface="Times New Roman" pitchFamily="18" charset="0"/>
              </a:rPr>
              <a:t>CÁI RÉT VÙNG NÚI CAO</a:t>
            </a:r>
            <a:endParaRPr kumimoji="0" lang="en-US" sz="4800" b="1" i="0" u="none" strike="noStrike" kern="1200" cap="all" spc="0" normalizeH="0" baseline="0" noProof="0" dirty="0">
              <a:ln/>
              <a:solidFill>
                <a:srgbClr val="FF0000"/>
              </a:solidFill>
              <a:effectLst>
                <a:outerShdw blurRad="19685" dist="12700" dir="5400000" algn="tl" rotWithShape="0">
                  <a:srgbClr val="4F81BD">
                    <a:satMod val="130000"/>
                    <a:alpha val="60000"/>
                  </a:srgbClr>
                </a:outerShdw>
                <a:reflection blurRad="10000" stA="55000" endPos="48000" dist="500" dir="5400000" sy="-100000" algn="bl" rotWithShape="0"/>
              </a:effectLst>
              <a:uLnTx/>
              <a:uFillTx/>
              <a:latin typeface="Times New Roman" pitchFamily="18" charset="0"/>
              <a:ea typeface="+mn-ea"/>
              <a:cs typeface="Times New Roman" pitchFamily="18" charset="0"/>
            </a:endParaRPr>
          </a:p>
        </p:txBody>
      </p:sp>
      <p:pic>
        <p:nvPicPr>
          <p:cNvPr id="5123" name="Picture 12">
            <a:extLst>
              <a:ext uri="{FF2B5EF4-FFF2-40B4-BE49-F238E27FC236}">
                <a16:creationId xmlns:a16="http://schemas.microsoft.com/office/drawing/2014/main" id="{2450AA76-4B48-4487-8F56-3B5E2602A1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1638" y="1187451"/>
            <a:ext cx="1147762" cy="1147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TextBox 13">
            <a:extLst>
              <a:ext uri="{FF2B5EF4-FFF2-40B4-BE49-F238E27FC236}">
                <a16:creationId xmlns:a16="http://schemas.microsoft.com/office/drawing/2014/main" id="{F2858474-27F9-4F15-B403-A5B3811BE773}"/>
              </a:ext>
            </a:extLst>
          </p:cNvPr>
          <p:cNvSpPr txBox="1">
            <a:spLocks noChangeArrowheads="1"/>
          </p:cNvSpPr>
          <p:nvPr/>
        </p:nvSpPr>
        <p:spPr bwMode="auto">
          <a:xfrm>
            <a:off x="3276600" y="295276"/>
            <a:ext cx="5867400"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en-US" altLang="en-US" sz="2400" b="1" i="0" u="none"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ỦY BAN NHÂN DÂN QUẬN LONG BIÊN</a:t>
            </a:r>
          </a:p>
          <a:p>
            <a:pPr marL="0" marR="0" lvl="0" indent="0" algn="ctr" defTabSz="914400" rtl="0" eaLnBrk="1" fontAlgn="base" latinLnBrk="0" hangingPunct="1">
              <a:lnSpc>
                <a:spcPct val="100000"/>
              </a:lnSpc>
              <a:spcBef>
                <a:spcPct val="0"/>
              </a:spcBef>
              <a:spcAft>
                <a:spcPct val="0"/>
              </a:spcAft>
              <a:buClrTx/>
              <a:buSzTx/>
              <a:buFont typeface="Arial" panose="020B0604020202020204" pitchFamily="34" charset="0"/>
              <a:buNone/>
              <a:tabLst/>
              <a:defRPr/>
            </a:pPr>
            <a:r>
              <a:rPr kumimoji="0" lang="en-US" altLang="en-US" sz="2800" b="1" i="0" u="sng" strike="noStrike" kern="1200" cap="none" spc="0" normalizeH="0" baseline="0" noProof="0">
                <a:ln>
                  <a:noFill/>
                </a:ln>
                <a:solidFill>
                  <a:srgbClr val="002060"/>
                </a:solidFill>
                <a:effectLst/>
                <a:uLnTx/>
                <a:uFillTx/>
                <a:latin typeface="Times New Roman" panose="02020603050405020304" pitchFamily="18" charset="0"/>
                <a:ea typeface="+mn-ea"/>
                <a:cs typeface="Times New Roman" panose="02020603050405020304" pitchFamily="18" charset="0"/>
              </a:rPr>
              <a:t>TRƯỜNG TIỂU HỌC ÁI MỘ B</a:t>
            </a:r>
          </a:p>
        </p:txBody>
      </p:sp>
    </p:spTree>
  </p:cSld>
  <p:clrMapOvr>
    <a:masterClrMapping/>
  </p:clrMapOvr>
  <p:transition spd="slow" advTm="8819"/>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627720" y="978560"/>
            <a:ext cx="4185761" cy="646331"/>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vi-VN" sz="3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Cái</a:t>
            </a:r>
            <a:r>
              <a:rPr kumimoji="0" lang="vi-VN" sz="3600" b="1" i="0" u="none" strike="noStrike" kern="1200" cap="none" spc="0" normalizeH="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rét vùng núi cao</a:t>
            </a:r>
            <a:endParaRPr kumimoji="0" lang="en-US" sz="36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
        <p:nvSpPr>
          <p:cNvPr id="8" name="Rectangle 7"/>
          <p:cNvSpPr/>
          <p:nvPr/>
        </p:nvSpPr>
        <p:spPr>
          <a:xfrm>
            <a:off x="443770" y="1724456"/>
            <a:ext cx="11304460" cy="4524315"/>
          </a:xfrm>
          <a:prstGeom prst="rect">
            <a:avLst/>
          </a:prstGeom>
        </p:spPr>
        <p:txBody>
          <a:bodyPr wrap="square">
            <a:spAutoFit/>
          </a:bodyPr>
          <a:lstStyle/>
          <a:p>
            <a:r>
              <a:rPr kumimoji="0" lang="en-US"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lang="vi-VN" sz="3200" dirty="0">
                <a:latin typeface="+mj-lt"/>
              </a:rPr>
              <a:t>Ở vùng núi bao giờ mùa đông cũng đến sớm. </a:t>
            </a:r>
            <a:endParaRPr lang="en-US" sz="3200" b="1" dirty="0">
              <a:latin typeface="+mj-lt"/>
            </a:endParaRPr>
          </a:p>
          <a:p>
            <a:r>
              <a:rPr lang="vi-VN" sz="3200" dirty="0">
                <a:latin typeface="+mj-lt"/>
              </a:rPr>
              <a:t>     Khi những chiếc lá đào, lá mận đầu tiên rụng xuống thì dòng suốt bắt đầu cạn, nước chảy dưới phần ngầm của lớp đá cuội trắng trơ. Gió từ trong khe núi ùa ra, mang theo hơi lạnh đến ghê người của đá và lá cây lúa. Thân ngải đắng bắt đầu khô lại, rễ bám chặt lấy lớp đất chai cứng và ngả sang màu đen vì sương muối. Nhiều ngày, nhiều tuần, có khi cả tháng trời không có nắng, giữa tuần trăng đêm cũng chỉ lờ mờ. </a:t>
            </a:r>
            <a:endParaRPr lang="en-US" sz="3200" b="1" dirty="0">
              <a:latin typeface="+mj-lt"/>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altLang="en-US" sz="32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alt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Theo Đỗ</a:t>
            </a:r>
            <a:r>
              <a:rPr kumimoji="0" lang="vi-VN" altLang="en-US" sz="2800" b="0" i="0" u="none" strike="noStrike" kern="1200" cap="none" spc="0" normalizeH="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Bích Thúy</a:t>
            </a:r>
            <a:endParaRPr kumimoji="0" lang="en-US"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6" name="Text Box 2"/>
          <p:cNvSpPr txBox="1">
            <a:spLocks noChangeArrowheads="1"/>
          </p:cNvSpPr>
          <p:nvPr/>
        </p:nvSpPr>
        <p:spPr bwMode="auto">
          <a:xfrm>
            <a:off x="5383809" y="363007"/>
            <a:ext cx="1675459" cy="615553"/>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068BEA"/>
                </a:solidFill>
              </a14:hiddenFill>
            </a:ext>
            <a:ext uri="{91240B29-F687-4F45-9708-019B960494DF}">
              <a14:hiddenLine xmlns:a14="http://schemas.microsoft.com/office/drawing/2010/main" w="9525">
                <a:solidFill>
                  <a:srgbClr val="84775B"/>
                </a:solidFill>
                <a:miter lim="800000"/>
                <a:headEnd/>
                <a:tailEnd/>
              </a14:hiddenLine>
            </a:ext>
          </a:extLst>
        </p:spPr>
        <p:txBody>
          <a:bodyPr wrap="non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en-US" sz="3400" b="0" i="0" u="sng"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Chính</a:t>
            </a:r>
            <a:r>
              <a:rPr kumimoji="0" lang="en-US" altLang="en-US" sz="34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altLang="en-US" sz="3400" b="0" i="0" u="sng"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tả</a:t>
            </a:r>
            <a:endParaRPr kumimoji="0" lang="en-US" altLang="en-US" sz="34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07621124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8" presetClass="entr" presetSubtype="12"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strips(downLeft)">
                                      <p:cBhvr>
                                        <p:cTn id="1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39839" y="1923475"/>
            <a:ext cx="7365037" cy="58477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Cho </a:t>
            </a:r>
            <a:r>
              <a:rPr kumimoji="0" lang="en-US" sz="3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biết</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nội</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dung </a:t>
            </a:r>
            <a:r>
              <a:rPr kumimoji="0" lang="en-US" sz="3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chính</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của</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3200" b="1"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bài</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p:txBody>
      </p:sp>
      <p:sp>
        <p:nvSpPr>
          <p:cNvPr id="8" name="Text Box 6"/>
          <p:cNvSpPr txBox="1">
            <a:spLocks noChangeArrowheads="1"/>
          </p:cNvSpPr>
          <p:nvPr/>
        </p:nvSpPr>
        <p:spPr bwMode="auto">
          <a:xfrm>
            <a:off x="821347" y="2559472"/>
            <a:ext cx="10221578"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lvl="0" defTabSz="457200"/>
            <a:r>
              <a:rPr lang="vi-VN" sz="3200" b="1" dirty="0">
                <a:solidFill>
                  <a:srgbClr val="FF0000"/>
                </a:solidFill>
                <a:latin typeface="+mj-lt"/>
              </a:rPr>
              <a:t>Miêu tả vẻ đẹp của mùa đông ở vùng núi cao, bày tỏ tình yêu vẻ đẹp thanh bình của thiên nhiên đất nước.</a:t>
            </a:r>
            <a:endParaRPr kumimoji="0" lang="en-US" altLang="en-US" sz="5400" b="1" i="0" u="none" strike="noStrike" kern="1200" cap="none" spc="0" normalizeH="0" baseline="0" noProof="0" dirty="0">
              <a:ln>
                <a:noFill/>
              </a:ln>
              <a:solidFill>
                <a:srgbClr val="FF0000"/>
              </a:solidFill>
              <a:effectLst/>
              <a:uLnTx/>
              <a:uFillTx/>
              <a:latin typeface="+mj-lt"/>
              <a:cs typeface="Times New Roman" panose="02020603050405020304" pitchFamily="18" charset="0"/>
            </a:endParaRPr>
          </a:p>
        </p:txBody>
      </p:sp>
      <p:sp>
        <p:nvSpPr>
          <p:cNvPr id="9" name="Text Box 7"/>
          <p:cNvSpPr txBox="1">
            <a:spLocks noChangeArrowheads="1"/>
          </p:cNvSpPr>
          <p:nvPr/>
        </p:nvSpPr>
        <p:spPr bwMode="auto">
          <a:xfrm>
            <a:off x="821347" y="1256778"/>
            <a:ext cx="598561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Hoạt</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động</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1: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Tìm</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hiểu</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bài</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viết</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a:t>
            </a:r>
          </a:p>
        </p:txBody>
      </p:sp>
      <p:sp>
        <p:nvSpPr>
          <p:cNvPr id="10" name="Text Box 7"/>
          <p:cNvSpPr txBox="1">
            <a:spLocks noChangeArrowheads="1"/>
          </p:cNvSpPr>
          <p:nvPr/>
        </p:nvSpPr>
        <p:spPr bwMode="auto">
          <a:xfrm>
            <a:off x="927365" y="3759919"/>
            <a:ext cx="833433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Hoạt</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động</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2: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Hướng</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dẫn</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viết</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đúng</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chính</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tả</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a:t>
            </a:r>
          </a:p>
        </p:txBody>
      </p:sp>
      <p:sp>
        <p:nvSpPr>
          <p:cNvPr id="11" name="Text Box 7"/>
          <p:cNvSpPr txBox="1">
            <a:spLocks noChangeArrowheads="1"/>
          </p:cNvSpPr>
          <p:nvPr/>
        </p:nvSpPr>
        <p:spPr bwMode="auto">
          <a:xfrm>
            <a:off x="1730586" y="4491238"/>
            <a:ext cx="651332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Tìm</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và</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viết</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đúng</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các</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từ</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khó</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altLang="en-US" sz="3600" b="0" i="0"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viết</a:t>
            </a:r>
            <a:r>
              <a:rPr kumimoji="0" lang="en-US" altLang="en-US" sz="36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a:t>
            </a:r>
          </a:p>
        </p:txBody>
      </p:sp>
    </p:spTree>
    <p:extLst>
      <p:ext uri="{BB962C8B-B14F-4D97-AF65-F5344CB8AC3E}">
        <p14:creationId xmlns:p14="http://schemas.microsoft.com/office/powerpoint/2010/main" val="1972960409"/>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subTnLst>
                                    <p:audio>
                                      <p:cMediaNode>
                                        <p:cTn display="0" masterRel="sameClick">
                                          <p:stCondLst>
                                            <p:cond evt="begin" delay="0">
                                              <p:tn val="5"/>
                                            </p:cond>
                                          </p:stCondLst>
                                          <p:endCondLst>
                                            <p:cond evt="onStopAudio" delay="0">
                                              <p:tgtEl>
                                                <p:sldTgt/>
                                              </p:tgtEl>
                                            </p:cond>
                                          </p:endCondLst>
                                        </p:cTn>
                                        <p:tgtEl>
                                          <p:sndTgt r:embed="rId3" name="breeze.wav"/>
                                        </p:tgtEl>
                                      </p:cMediaNode>
                                    </p:audio>
                                  </p:sub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cashreg.wav"/>
                                        </p:tgtEl>
                                      </p:cMediaNode>
                                    </p:audio>
                                  </p:subTnLst>
                                </p:cTn>
                              </p:par>
                            </p:childTnLst>
                          </p:cTn>
                        </p:par>
                      </p:childTnLst>
                    </p:cTn>
                  </p:par>
                  <p:par>
                    <p:cTn id="14" fill="hold">
                      <p:stCondLst>
                        <p:cond delay="indefinite"/>
                      </p:stCondLst>
                      <p:childTnLst>
                        <p:par>
                          <p:cTn id="15" fill="hold">
                            <p:stCondLst>
                              <p:cond delay="0"/>
                            </p:stCondLst>
                            <p:childTnLst>
                              <p:par>
                                <p:cTn id="16" presetID="13"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plus(in)">
                                      <p:cBhvr>
                                        <p:cTn id="18" dur="2000"/>
                                        <p:tgtEl>
                                          <p:spTgt spid="8"/>
                                        </p:tgtEl>
                                      </p:cBhvr>
                                    </p:animEffect>
                                  </p:childTnLst>
                                  <p:subTnLst>
                                    <p:audio>
                                      <p:cMediaNode>
                                        <p:cTn display="0" masterRel="sameClick">
                                          <p:stCondLst>
                                            <p:cond evt="begin" delay="0">
                                              <p:tn val="16"/>
                                            </p:cond>
                                          </p:stCondLst>
                                          <p:endCondLst>
                                            <p:cond evt="onStopAudio" delay="0">
                                              <p:tgtEl>
                                                <p:sldTgt/>
                                              </p:tgtEl>
                                            </p:cond>
                                          </p:endCondLst>
                                        </p:cTn>
                                        <p:tgtEl>
                                          <p:sndTgt r:embed="rId5" name="applause.wav"/>
                                        </p:tgtEl>
                                      </p:cMediaNode>
                                    </p:audio>
                                  </p:subTnLst>
                                </p:cTn>
                              </p:par>
                            </p:childTnLst>
                          </p:cTn>
                        </p:par>
                      </p:childTnLst>
                    </p:cTn>
                  </p:par>
                  <p:par>
                    <p:cTn id="19" fill="hold">
                      <p:stCondLst>
                        <p:cond delay="indefinite"/>
                      </p:stCondLst>
                      <p:childTnLst>
                        <p:par>
                          <p:cTn id="20" fill="hold">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p:cTn id="23" dur="500" fill="hold"/>
                                        <p:tgtEl>
                                          <p:spTgt spid="10"/>
                                        </p:tgtEl>
                                        <p:attrNameLst>
                                          <p:attrName>ppt_w</p:attrName>
                                        </p:attrNameLst>
                                      </p:cBhvr>
                                      <p:tavLst>
                                        <p:tav tm="0">
                                          <p:val>
                                            <p:fltVal val="0"/>
                                          </p:val>
                                        </p:tav>
                                        <p:tav tm="100000">
                                          <p:val>
                                            <p:strVal val="#ppt_w"/>
                                          </p:val>
                                        </p:tav>
                                      </p:tavLst>
                                    </p:anim>
                                    <p:anim calcmode="lin" valueType="num">
                                      <p:cBhvr>
                                        <p:cTn id="24" dur="500" fill="hold"/>
                                        <p:tgtEl>
                                          <p:spTgt spid="10"/>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1"/>
                                            </p:cond>
                                          </p:stCondLst>
                                          <p:endCondLst>
                                            <p:cond evt="onStopAudio" delay="0">
                                              <p:tgtEl>
                                                <p:sldTgt/>
                                              </p:tgtEl>
                                            </p:cond>
                                          </p:endCondLst>
                                        </p:cTn>
                                        <p:tgtEl>
                                          <p:sndTgt r:embed="rId6" name="chimes.wav"/>
                                        </p:tgtEl>
                                      </p:cMediaNode>
                                    </p:audio>
                                  </p:subTnLst>
                                </p:cTn>
                              </p:par>
                            </p:childTnLst>
                          </p:cTn>
                        </p:par>
                      </p:childTnLst>
                    </p:cTn>
                  </p:par>
                  <p:par>
                    <p:cTn id="25" fill="hold">
                      <p:stCondLst>
                        <p:cond delay="indefinite"/>
                      </p:stCondLst>
                      <p:childTnLst>
                        <p:par>
                          <p:cTn id="26" fill="hold">
                            <p:stCondLst>
                              <p:cond delay="0"/>
                            </p:stCondLst>
                            <p:childTnLst>
                              <p:par>
                                <p:cTn id="27" presetID="49" presetClass="entr" presetSubtype="0" decel="10000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500" fill="hold"/>
                                        <p:tgtEl>
                                          <p:spTgt spid="11"/>
                                        </p:tgtEl>
                                        <p:attrNameLst>
                                          <p:attrName>ppt_w</p:attrName>
                                        </p:attrNameLst>
                                      </p:cBhvr>
                                      <p:tavLst>
                                        <p:tav tm="0">
                                          <p:val>
                                            <p:fltVal val="0"/>
                                          </p:val>
                                        </p:tav>
                                        <p:tav tm="100000">
                                          <p:val>
                                            <p:strVal val="#ppt_w"/>
                                          </p:val>
                                        </p:tav>
                                      </p:tavLst>
                                    </p:anim>
                                    <p:anim calcmode="lin" valueType="num">
                                      <p:cBhvr>
                                        <p:cTn id="30" dur="500" fill="hold"/>
                                        <p:tgtEl>
                                          <p:spTgt spid="11"/>
                                        </p:tgtEl>
                                        <p:attrNameLst>
                                          <p:attrName>ppt_h</p:attrName>
                                        </p:attrNameLst>
                                      </p:cBhvr>
                                      <p:tavLst>
                                        <p:tav tm="0">
                                          <p:val>
                                            <p:fltVal val="0"/>
                                          </p:val>
                                        </p:tav>
                                        <p:tav tm="100000">
                                          <p:val>
                                            <p:strVal val="#ppt_h"/>
                                          </p:val>
                                        </p:tav>
                                      </p:tavLst>
                                    </p:anim>
                                    <p:anim calcmode="lin" valueType="num">
                                      <p:cBhvr>
                                        <p:cTn id="31" dur="500" fill="hold"/>
                                        <p:tgtEl>
                                          <p:spTgt spid="11"/>
                                        </p:tgtEl>
                                        <p:attrNameLst>
                                          <p:attrName>style.rotation</p:attrName>
                                        </p:attrNameLst>
                                      </p:cBhvr>
                                      <p:tavLst>
                                        <p:tav tm="0">
                                          <p:val>
                                            <p:fltVal val="360"/>
                                          </p:val>
                                        </p:tav>
                                        <p:tav tm="100000">
                                          <p:val>
                                            <p:fltVal val="0"/>
                                          </p:val>
                                        </p:tav>
                                      </p:tavLst>
                                    </p:anim>
                                    <p:animEffect transition="in" filter="fade">
                                      <p:cBhvr>
                                        <p:cTn id="32" dur="500"/>
                                        <p:tgtEl>
                                          <p:spTgt spid="11"/>
                                        </p:tgtEl>
                                      </p:cBhvr>
                                    </p:animEffect>
                                  </p:childTnLst>
                                  <p:subTnLst>
                                    <p:audio>
                                      <p:cMediaNode>
                                        <p:cTn display="0" masterRel="sameClick">
                                          <p:stCondLst>
                                            <p:cond evt="begin" delay="0">
                                              <p:tn val="27"/>
                                            </p:cond>
                                          </p:stCondLst>
                                          <p:endCondLst>
                                            <p:cond evt="onStopAudio" delay="0">
                                              <p:tgtEl>
                                                <p:sldTgt/>
                                              </p:tgtEl>
                                            </p:cond>
                                          </p:endCondLst>
                                        </p:cTn>
                                        <p:tgtEl>
                                          <p:sndTgt r:embed="rId4"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9" grpId="0"/>
      <p:bldP spid="10" grpId="0"/>
      <p:bldP spid="1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a:xfrm>
            <a:off x="4080164" y="1496290"/>
            <a:ext cx="5410200" cy="2750127"/>
          </a:xfrm>
        </p:spPr>
        <p:txBody>
          <a:bodyPr>
            <a:noAutofit/>
          </a:bodyPr>
          <a:lstStyle/>
          <a:p>
            <a:pPr marL="457200" lvl="1" indent="0" eaLnBrk="1" hangingPunct="1">
              <a:spcBef>
                <a:spcPts val="2400"/>
              </a:spcBef>
              <a:buNone/>
            </a:pPr>
            <a:r>
              <a:rPr lang="vi-VN" sz="3600" b="1" dirty="0">
                <a:latin typeface="Times New Roman" panose="02020603050405020304" pitchFamily="18" charset="0"/>
                <a:cs typeface="Times New Roman" panose="02020603050405020304" pitchFamily="18" charset="0"/>
              </a:rPr>
              <a:t>Ngải</a:t>
            </a:r>
            <a:endParaRPr lang="en-US" sz="3600" b="1" dirty="0">
              <a:latin typeface="Times New Roman" panose="02020603050405020304" pitchFamily="18" charset="0"/>
              <a:cs typeface="Times New Roman" panose="02020603050405020304" pitchFamily="18" charset="0"/>
            </a:endParaRPr>
          </a:p>
          <a:p>
            <a:pPr marL="457200" lvl="1" indent="0" eaLnBrk="1" hangingPunct="1">
              <a:spcBef>
                <a:spcPts val="2400"/>
              </a:spcBef>
              <a:buNone/>
            </a:pPr>
            <a:r>
              <a:rPr lang="vi-VN" sz="3600" b="1" dirty="0">
                <a:latin typeface="Times New Roman" panose="02020603050405020304" pitchFamily="18" charset="0"/>
                <a:cs typeface="Times New Roman" panose="02020603050405020304" pitchFamily="18" charset="0"/>
              </a:rPr>
              <a:t>Trắng trơ</a:t>
            </a:r>
            <a:endParaRPr lang="en-US" sz="3600" b="1" dirty="0">
              <a:latin typeface="Times New Roman" panose="02020603050405020304" pitchFamily="18" charset="0"/>
              <a:cs typeface="Times New Roman" panose="02020603050405020304" pitchFamily="18" charset="0"/>
            </a:endParaRPr>
          </a:p>
          <a:p>
            <a:pPr marL="457200" lvl="1" indent="0" eaLnBrk="1" hangingPunct="1">
              <a:spcBef>
                <a:spcPts val="2400"/>
              </a:spcBef>
              <a:buNone/>
            </a:pPr>
            <a:r>
              <a:rPr lang="vi-VN" sz="3600" b="1" dirty="0">
                <a:latin typeface="Times New Roman" panose="02020603050405020304" pitchFamily="18" charset="0"/>
                <a:cs typeface="Times New Roman" panose="02020603050405020304" pitchFamily="18" charset="0"/>
              </a:rPr>
              <a:t>Chai cứng</a:t>
            </a:r>
            <a:endParaRPr lang="en-US" sz="3600" b="1" dirty="0">
              <a:latin typeface="Times New Roman" panose="02020603050405020304" pitchFamily="18" charset="0"/>
              <a:cs typeface="Times New Roman" panose="02020603050405020304" pitchFamily="18" charset="0"/>
            </a:endParaRPr>
          </a:p>
          <a:p>
            <a:pPr marL="457200" lvl="1" indent="0" eaLnBrk="1" hangingPunct="1">
              <a:spcBef>
                <a:spcPts val="2400"/>
              </a:spcBef>
              <a:buNone/>
            </a:pPr>
            <a:r>
              <a:rPr lang="vi-VN" sz="3600" b="1" dirty="0">
                <a:latin typeface="Times New Roman" panose="02020603050405020304" pitchFamily="18" charset="0"/>
                <a:cs typeface="Times New Roman" panose="02020603050405020304" pitchFamily="18" charset="0"/>
              </a:rPr>
              <a:t>Sương muối</a:t>
            </a:r>
            <a:endParaRPr lang="vi-VN" sz="3600" b="1" dirty="0">
              <a:solidFill>
                <a:srgbClr val="FF0000"/>
              </a:solidFill>
              <a:latin typeface="Times New Roman" panose="02020603050405020304" pitchFamily="18" charset="0"/>
              <a:cs typeface="Times New Roman" panose="02020603050405020304" pitchFamily="18" charset="0"/>
            </a:endParaRPr>
          </a:p>
          <a:p>
            <a:pPr marL="457200" lvl="1" indent="0" eaLnBrk="1" hangingPunct="1">
              <a:buNone/>
            </a:pPr>
            <a:endParaRPr lang="en-US" sz="3600" dirty="0">
              <a:solidFill>
                <a:srgbClr val="FF0000"/>
              </a:solidFill>
              <a:latin typeface="Times New Roman" panose="02020603050405020304" pitchFamily="18" charset="0"/>
              <a:cs typeface="Times New Roman" panose="02020603050405020304" pitchFamily="18" charset="0"/>
            </a:endParaRPr>
          </a:p>
        </p:txBody>
      </p:sp>
      <p:sp>
        <p:nvSpPr>
          <p:cNvPr id="3" name="Rectangle 2"/>
          <p:cNvSpPr txBox="1">
            <a:spLocks noChangeArrowheads="1"/>
          </p:cNvSpPr>
          <p:nvPr/>
        </p:nvSpPr>
        <p:spPr>
          <a:xfrm>
            <a:off x="865909" y="443344"/>
            <a:ext cx="6269181" cy="275012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marR="0" lvl="1" indent="0" algn="l" defTabSz="914400" rtl="0" eaLnBrk="1" fontAlgn="auto" latinLnBrk="0" hangingPunct="1">
              <a:lnSpc>
                <a:spcPct val="90000"/>
              </a:lnSpc>
              <a:spcBef>
                <a:spcPts val="500"/>
              </a:spcBef>
              <a:spcAft>
                <a:spcPts val="0"/>
              </a:spcAft>
              <a:buClrTx/>
              <a:buSzTx/>
              <a:buFont typeface="Arial" panose="020B0604020202020204" pitchFamily="34" charset="0"/>
              <a:buNone/>
              <a:tabLst/>
              <a:defRPr/>
            </a:pPr>
            <a:r>
              <a:rPr kumimoji="0" lang="vi-VN" sz="4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Luyện viết từ khó:</a:t>
            </a:r>
            <a:endParaRPr kumimoji="0" lang="en-US" sz="48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6666816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strips(downRight)">
                                      <p:cBhvr>
                                        <p:cTn id="7" dur="500"/>
                                        <p:tgtEl>
                                          <p:spTgt spid="133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nodeType="clickEffect">
                                  <p:stCondLst>
                                    <p:cond delay="0"/>
                                  </p:stCondLst>
                                  <p:childTnLst>
                                    <p:set>
                                      <p:cBhvr>
                                        <p:cTn id="11" dur="1" fill="hold">
                                          <p:stCondLst>
                                            <p:cond delay="0"/>
                                          </p:stCondLst>
                                        </p:cTn>
                                        <p:tgtEl>
                                          <p:spTgt spid="13314">
                                            <p:txEl>
                                              <p:pRg st="1" end="1"/>
                                            </p:txEl>
                                          </p:spTgt>
                                        </p:tgtEl>
                                        <p:attrNameLst>
                                          <p:attrName>style.visibility</p:attrName>
                                        </p:attrNameLst>
                                      </p:cBhvr>
                                      <p:to>
                                        <p:strVal val="visible"/>
                                      </p:to>
                                    </p:set>
                                    <p:animEffect transition="in" filter="strips(downRight)">
                                      <p:cBhvr>
                                        <p:cTn id="12" dur="500"/>
                                        <p:tgtEl>
                                          <p:spTgt spid="1331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nodeType="clickEffect">
                                  <p:stCondLst>
                                    <p:cond delay="0"/>
                                  </p:stCondLst>
                                  <p:childTnLst>
                                    <p:set>
                                      <p:cBhvr>
                                        <p:cTn id="16" dur="1" fill="hold">
                                          <p:stCondLst>
                                            <p:cond delay="0"/>
                                          </p:stCondLst>
                                        </p:cTn>
                                        <p:tgtEl>
                                          <p:spTgt spid="13314">
                                            <p:txEl>
                                              <p:pRg st="2" end="2"/>
                                            </p:txEl>
                                          </p:spTgt>
                                        </p:tgtEl>
                                        <p:attrNameLst>
                                          <p:attrName>style.visibility</p:attrName>
                                        </p:attrNameLst>
                                      </p:cBhvr>
                                      <p:to>
                                        <p:strVal val="visible"/>
                                      </p:to>
                                    </p:set>
                                    <p:animEffect transition="in" filter="strips(downRight)">
                                      <p:cBhvr>
                                        <p:cTn id="17" dur="500"/>
                                        <p:tgtEl>
                                          <p:spTgt spid="1331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nodeType="clickEffect">
                                  <p:stCondLst>
                                    <p:cond delay="0"/>
                                  </p:stCondLst>
                                  <p:childTnLst>
                                    <p:set>
                                      <p:cBhvr>
                                        <p:cTn id="21" dur="1" fill="hold">
                                          <p:stCondLst>
                                            <p:cond delay="0"/>
                                          </p:stCondLst>
                                        </p:cTn>
                                        <p:tgtEl>
                                          <p:spTgt spid="13314">
                                            <p:txEl>
                                              <p:pRg st="3" end="3"/>
                                            </p:txEl>
                                          </p:spTgt>
                                        </p:tgtEl>
                                        <p:attrNameLst>
                                          <p:attrName>style.visibility</p:attrName>
                                        </p:attrNameLst>
                                      </p:cBhvr>
                                      <p:to>
                                        <p:strVal val="visible"/>
                                      </p:to>
                                    </p:set>
                                    <p:animEffect transition="in" filter="strips(downRight)">
                                      <p:cBhvr>
                                        <p:cTn id="22" dur="500"/>
                                        <p:tgtEl>
                                          <p:spTgt spid="133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2000" b="-12000"/>
          </a:stretch>
        </a:blipFill>
        <a:effectLst/>
      </p:bgPr>
    </p:bg>
    <p:spTree>
      <p:nvGrpSpPr>
        <p:cNvPr id="1" name=""/>
        <p:cNvGrpSpPr/>
        <p:nvPr/>
      </p:nvGrpSpPr>
      <p:grpSpPr>
        <a:xfrm>
          <a:off x="0" y="0"/>
          <a:ext cx="0" cy="0"/>
          <a:chOff x="0" y="0"/>
          <a:chExt cx="0" cy="0"/>
        </a:xfrm>
      </p:grpSpPr>
      <p:sp>
        <p:nvSpPr>
          <p:cNvPr id="13314" name="WordArt 7">
            <a:extLst>
              <a:ext uri="{FF2B5EF4-FFF2-40B4-BE49-F238E27FC236}">
                <a16:creationId xmlns:a16="http://schemas.microsoft.com/office/drawing/2014/main" id="{24B24ACB-1113-4D48-A5FF-2781D260DDE3}"/>
              </a:ext>
            </a:extLst>
          </p:cNvPr>
          <p:cNvSpPr>
            <a:spLocks noChangeArrowheads="1" noChangeShapeType="1" noTextEdit="1"/>
          </p:cNvSpPr>
          <p:nvPr/>
        </p:nvSpPr>
        <p:spPr bwMode="auto">
          <a:xfrm>
            <a:off x="3276600" y="2209800"/>
            <a:ext cx="5105400" cy="2133600"/>
          </a:xfrm>
          <a:prstGeom prst="rect">
            <a:avLst/>
          </a:prstGeom>
        </p:spPr>
        <p:txBody>
          <a:bodyPr wrap="none" fromWordArt="1">
            <a:prstTxWarp prst="textCurveDown">
              <a:avLst>
                <a:gd name="adj" fmla="val 43477"/>
              </a:avLst>
            </a:prstTxWarp>
            <a:scene3d>
              <a:camera prst="legacyPerspectiveFront">
                <a:rot lat="20519977" lon="1080000" rev="0"/>
              </a:camera>
              <a:lightRig rig="legacyHarsh2" dir="b"/>
            </a:scene3d>
            <a:sp3d extrusionH="430200" prstMaterial="legacyMatte">
              <a:extrusionClr>
                <a:srgbClr val="FF6600"/>
              </a:extrusionClr>
              <a:contourClr>
                <a:srgbClr val="FFE701"/>
              </a:contourClr>
            </a:sp3d>
          </a:bodyPr>
          <a:lstStyle/>
          <a:p>
            <a:pPr algn="ctr" eaLnBrk="0" fontAlgn="base" hangingPunct="0">
              <a:spcBef>
                <a:spcPct val="0"/>
              </a:spcBef>
              <a:spcAft>
                <a:spcPct val="0"/>
              </a:spcAft>
            </a:pPr>
            <a:r>
              <a:rPr lang="en-US" sz="3600" b="1" kern="10">
                <a:ln w="9525">
                  <a:round/>
                  <a:headEnd/>
                  <a:tailE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rPr>
              <a:t> VIẾT BÀI.</a:t>
            </a:r>
          </a:p>
        </p:txBody>
      </p:sp>
      <p:sp>
        <p:nvSpPr>
          <p:cNvPr id="13315" name="Text Box 13">
            <a:extLst>
              <a:ext uri="{FF2B5EF4-FFF2-40B4-BE49-F238E27FC236}">
                <a16:creationId xmlns:a16="http://schemas.microsoft.com/office/drawing/2014/main" id="{796B7E53-6279-4E7B-AA27-9268C8B0E7E6}"/>
              </a:ext>
            </a:extLst>
          </p:cNvPr>
          <p:cNvSpPr txBox="1">
            <a:spLocks noChangeArrowheads="1"/>
          </p:cNvSpPr>
          <p:nvPr/>
        </p:nvSpPr>
        <p:spPr bwMode="auto">
          <a:xfrm>
            <a:off x="1524000" y="596901"/>
            <a:ext cx="9144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5" tIns="45718" rIns="91435" bIns="4571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50000"/>
              </a:spcBef>
              <a:spcAft>
                <a:spcPct val="0"/>
              </a:spcAft>
              <a:buNone/>
            </a:pPr>
            <a:r>
              <a:rPr lang="en-GB" altLang="en-US" sz="2800" b="1">
                <a:solidFill>
                  <a:srgbClr val="0000FF"/>
                </a:solidFill>
                <a:latin typeface="Times New Roman" panose="02020603050405020304" pitchFamily="18" charset="0"/>
                <a:cs typeface="Times New Roman" panose="02020603050405020304" pitchFamily="18" charset="0"/>
              </a:rPr>
              <a:t>Chính tả</a:t>
            </a:r>
            <a:r>
              <a:rPr lang="en-US" altLang="en-US" sz="2800" b="1">
                <a:solidFill>
                  <a:srgbClr val="0000FF"/>
                </a:solidFill>
                <a:latin typeface="Times New Roman" panose="02020603050405020304" pitchFamily="18" charset="0"/>
                <a:cs typeface="Times New Roman" panose="02020603050405020304" pitchFamily="18" charset="0"/>
              </a:rPr>
              <a:t>:</a:t>
            </a:r>
            <a:r>
              <a:rPr lang="en-GB" altLang="en-US" sz="2800" b="1">
                <a:solidFill>
                  <a:srgbClr val="0000FF"/>
                </a:solidFill>
                <a:latin typeface="Times New Roman" panose="02020603050405020304" pitchFamily="18" charset="0"/>
                <a:cs typeface="Times New Roman" panose="02020603050405020304" pitchFamily="18" charset="0"/>
              </a:rPr>
              <a:t>(Nghe </a:t>
            </a:r>
            <a:r>
              <a:rPr lang="vi-VN" altLang="en-US" sz="2800" b="1">
                <a:solidFill>
                  <a:srgbClr val="0000FF"/>
                </a:solidFill>
                <a:latin typeface="Times New Roman" panose="02020603050405020304" pitchFamily="18" charset="0"/>
                <a:cs typeface="Times New Roman" panose="02020603050405020304" pitchFamily="18" charset="0"/>
              </a:rPr>
              <a:t>-</a:t>
            </a:r>
            <a:r>
              <a:rPr lang="en-GB" altLang="en-US" sz="2800" b="1">
                <a:solidFill>
                  <a:srgbClr val="0000FF"/>
                </a:solidFill>
                <a:latin typeface="Times New Roman" panose="02020603050405020304" pitchFamily="18" charset="0"/>
                <a:cs typeface="Times New Roman" panose="02020603050405020304" pitchFamily="18" charset="0"/>
              </a:rPr>
              <a:t> viết)</a:t>
            </a:r>
          </a:p>
        </p:txBody>
      </p:sp>
      <p:sp>
        <p:nvSpPr>
          <p:cNvPr id="13316" name="TextBox 13">
            <a:extLst>
              <a:ext uri="{FF2B5EF4-FFF2-40B4-BE49-F238E27FC236}">
                <a16:creationId xmlns:a16="http://schemas.microsoft.com/office/drawing/2014/main" id="{07585CE6-B345-4FDE-A327-C698E28D46C3}"/>
              </a:ext>
            </a:extLst>
          </p:cNvPr>
          <p:cNvSpPr txBox="1">
            <a:spLocks noChangeArrowheads="1"/>
          </p:cNvSpPr>
          <p:nvPr/>
        </p:nvSpPr>
        <p:spPr bwMode="auto">
          <a:xfrm>
            <a:off x="1524000" y="1090613"/>
            <a:ext cx="91440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fontAlgn="base">
              <a:spcBef>
                <a:spcPct val="0"/>
              </a:spcBef>
              <a:spcAft>
                <a:spcPct val="0"/>
              </a:spcAft>
              <a:buNone/>
            </a:pPr>
            <a:r>
              <a:rPr lang="vi-VN" altLang="en-US" b="1" dirty="0">
                <a:solidFill>
                  <a:srgbClr val="FF0000"/>
                </a:solidFill>
                <a:latin typeface="Times New Roman" panose="02020603050405020304" pitchFamily="18" charset="0"/>
                <a:cs typeface="Times New Roman" panose="02020603050405020304" pitchFamily="18" charset="0"/>
              </a:rPr>
              <a:t>Cái rét vùng núi cao</a:t>
            </a:r>
            <a:endParaRPr lang="en-US" altLang="en-US"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p:cNvSpPr txBox="1">
            <a:spLocks noChangeArrowheads="1"/>
          </p:cNvSpPr>
          <p:nvPr/>
        </p:nvSpPr>
        <p:spPr bwMode="auto">
          <a:xfrm>
            <a:off x="4008819" y="225948"/>
            <a:ext cx="448582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en-US" sz="3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Làm</a:t>
            </a:r>
            <a:r>
              <a:rPr kumimoji="0" lang="en-US"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bài</a:t>
            </a:r>
            <a:r>
              <a:rPr kumimoji="0" lang="en-US"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tập</a:t>
            </a:r>
            <a:r>
              <a:rPr kumimoji="0" lang="en-US"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chính</a:t>
            </a:r>
            <a:r>
              <a:rPr kumimoji="0" lang="en-US"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3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tả</a:t>
            </a:r>
            <a:r>
              <a:rPr kumimoji="0" lang="en-US"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a:t>
            </a:r>
          </a:p>
        </p:txBody>
      </p:sp>
      <p:sp>
        <p:nvSpPr>
          <p:cNvPr id="7" name="Rectangle 2">
            <a:extLst>
              <a:ext uri="{FF2B5EF4-FFF2-40B4-BE49-F238E27FC236}">
                <a16:creationId xmlns:a16="http://schemas.microsoft.com/office/drawing/2014/main" id="{CD603054-6566-4521-99D7-6400D71E0238}"/>
              </a:ext>
            </a:extLst>
          </p:cNvPr>
          <p:cNvSpPr txBox="1">
            <a:spLocks/>
          </p:cNvSpPr>
          <p:nvPr/>
        </p:nvSpPr>
        <p:spPr>
          <a:xfrm>
            <a:off x="2696817" y="872279"/>
            <a:ext cx="7653131" cy="96977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2800" dirty="0" err="1">
                <a:solidFill>
                  <a:srgbClr val="000000"/>
                </a:solidFill>
                <a:effectLst/>
                <a:latin typeface="Times New Roman" panose="02020603050405020304" pitchFamily="18" charset="0"/>
                <a:ea typeface="Calibri" panose="020F0502020204030204" pitchFamily="34" charset="0"/>
              </a:rPr>
              <a:t>Tìm</a:t>
            </a:r>
            <a:r>
              <a:rPr lang="en-US" sz="2800" dirty="0">
                <a:solidFill>
                  <a:srgbClr val="000000"/>
                </a:solidFill>
                <a:effectLst/>
                <a:latin typeface="Times New Roman" panose="02020603050405020304" pitchFamily="18" charset="0"/>
                <a:ea typeface="Calibri" panose="020F0502020204030204" pitchFamily="34" charset="0"/>
              </a:rPr>
              <a:t> 3-5 </a:t>
            </a:r>
            <a:r>
              <a:rPr lang="en-US" sz="2800" dirty="0" err="1">
                <a:solidFill>
                  <a:srgbClr val="000000"/>
                </a:solidFill>
                <a:effectLst/>
                <a:latin typeface="Times New Roman" panose="02020603050405020304" pitchFamily="18" charset="0"/>
                <a:ea typeface="Calibri" panose="020F0502020204030204" pitchFamily="34" charset="0"/>
              </a:rPr>
              <a:t>từ</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có</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chứa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tiếng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gia</a:t>
            </a:r>
            <a:r>
              <a:rPr lang="en-US" sz="2800" i="1" dirty="0">
                <a:solidFill>
                  <a:srgbClr val="000000"/>
                </a:solidFill>
                <a:effectLst/>
                <a:latin typeface="Times New Roman" panose="02020603050405020304" pitchFamily="18" charset="0"/>
                <a:ea typeface="Calibri" panose="020F0502020204030204" pitchFamily="34" charset="0"/>
              </a:rPr>
              <a:t>, da, </a:t>
            </a:r>
            <a:r>
              <a:rPr lang="en-US" sz="2800" i="1" dirty="0" err="1">
                <a:solidFill>
                  <a:srgbClr val="000000"/>
                </a:solidFill>
                <a:effectLst/>
                <a:latin typeface="Times New Roman" panose="02020603050405020304" pitchFamily="18" charset="0"/>
                <a:ea typeface="Calibri" panose="020F0502020204030204" pitchFamily="34" charset="0"/>
              </a:rPr>
              <a:t>rả</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dương</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giương</a:t>
            </a:r>
            <a:r>
              <a:rPr lang="en-US" sz="2800" i="1" dirty="0">
                <a:solidFill>
                  <a:srgbClr val="000000"/>
                </a:solidFill>
                <a:effectLst/>
                <a:latin typeface="Times New Roman" panose="02020603050405020304" pitchFamily="18" charset="0"/>
                <a:ea typeface="Calibri" panose="020F0502020204030204" pitchFamily="34" charset="0"/>
              </a:rPr>
              <a:t>, </a:t>
            </a:r>
            <a:r>
              <a:rPr lang="en-US" sz="2800" i="1" dirty="0" err="1">
                <a:solidFill>
                  <a:srgbClr val="000000"/>
                </a:solidFill>
                <a:effectLst/>
                <a:latin typeface="Times New Roman" panose="02020603050405020304" pitchFamily="18" charset="0"/>
                <a:ea typeface="Calibri" panose="020F0502020204030204" pitchFamily="34" charset="0"/>
              </a:rPr>
              <a:t>rương</a:t>
            </a:r>
            <a:r>
              <a:rPr lang="vi-VN" sz="2800" i="1" dirty="0">
                <a:solidFill>
                  <a:srgbClr val="000000"/>
                </a:solidFill>
                <a:effectLst/>
                <a:latin typeface="Times New Roman" panose="02020603050405020304" pitchFamily="18" charset="0"/>
                <a:ea typeface="Calibri" panose="020F0502020204030204" pitchFamily="34" charset="0"/>
              </a:rPr>
              <a:t>.</a:t>
            </a:r>
            <a:endParaRPr lang="en-US" sz="1600" dirty="0">
              <a:effectLst/>
              <a:latin typeface="Times New Roman" panose="02020603050405020304" pitchFamily="18" charset="0"/>
              <a:ea typeface="Calibri" panose="020F0502020204030204" pitchFamily="34" charset="0"/>
            </a:endParaRPr>
          </a:p>
        </p:txBody>
      </p:sp>
      <p:graphicFrame>
        <p:nvGraphicFramePr>
          <p:cNvPr id="10" name="Group 201">
            <a:extLst>
              <a:ext uri="{FF2B5EF4-FFF2-40B4-BE49-F238E27FC236}">
                <a16:creationId xmlns:a16="http://schemas.microsoft.com/office/drawing/2014/main" id="{9C557ACA-141F-45BC-BFB7-1D912CE21C96}"/>
              </a:ext>
            </a:extLst>
          </p:cNvPr>
          <p:cNvGraphicFramePr>
            <a:graphicFrameLocks/>
          </p:cNvGraphicFramePr>
          <p:nvPr>
            <p:extLst>
              <p:ext uri="{D42A27DB-BD31-4B8C-83A1-F6EECF244321}">
                <p14:modId xmlns:p14="http://schemas.microsoft.com/office/powerpoint/2010/main" val="58411228"/>
              </p:ext>
            </p:extLst>
          </p:nvPr>
        </p:nvGraphicFramePr>
        <p:xfrm>
          <a:off x="2209800" y="1842052"/>
          <a:ext cx="8153400" cy="4143668"/>
        </p:xfrm>
        <a:graphic>
          <a:graphicData uri="http://schemas.openxmlformats.org/drawingml/2006/table">
            <a:tbl>
              <a:tblPr/>
              <a:tblGrid>
                <a:gridCol w="4076700">
                  <a:extLst>
                    <a:ext uri="{9D8B030D-6E8A-4147-A177-3AD203B41FA5}">
                      <a16:colId xmlns:a16="http://schemas.microsoft.com/office/drawing/2014/main" val="20000"/>
                    </a:ext>
                  </a:extLst>
                </a:gridCol>
                <a:gridCol w="4076700">
                  <a:extLst>
                    <a:ext uri="{9D8B030D-6E8A-4147-A177-3AD203B41FA5}">
                      <a16:colId xmlns:a16="http://schemas.microsoft.com/office/drawing/2014/main" val="20001"/>
                    </a:ext>
                  </a:extLst>
                </a:gridCol>
              </a:tblGrid>
              <a:tr h="1462820">
                <a:tc>
                  <a:txBody>
                    <a:bodyPr/>
                    <a:lstStyle>
                      <a:lvl1pPr>
                        <a:spcBef>
                          <a:spcPct val="20000"/>
                        </a:spcBef>
                        <a:buClr>
                          <a:schemeClr val="hlink"/>
                        </a:buClr>
                        <a:buSzPct val="65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vi-VN"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gia</a:t>
                      </a: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gia</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đình</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gia</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hạn</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gia</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súc</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gia</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tộc</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gia</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vị</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chuyên</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gia</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T="45726" marB="45726"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vi-VN"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rả</a:t>
                      </a: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rả</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rích</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cỏ</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rả</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rôm</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rả</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a:t>
                      </a:r>
                      <a:r>
                        <a:rPr lang="vi-VN" sz="2400" b="0" i="0" kern="1200" dirty="0">
                          <a:solidFill>
                            <a:schemeClr val="tx1"/>
                          </a:solidFill>
                          <a:effectLst/>
                          <a:latin typeface="Times New Roman" panose="02020603050405020304" pitchFamily="18" charset="0"/>
                          <a:ea typeface="+mn-ea"/>
                          <a:cs typeface="Times New Roman" panose="02020603050405020304" pitchFamily="18" charset="0"/>
                        </a:rPr>
                        <a:t> ra rả,</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T="45726" marB="45726"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18028">
                <a:tc>
                  <a:txBody>
                    <a:bodyPr/>
                    <a:lstStyle>
                      <a:lvl1pPr>
                        <a:spcBef>
                          <a:spcPct val="20000"/>
                        </a:spcBef>
                        <a:buClr>
                          <a:schemeClr val="hlink"/>
                        </a:buClr>
                        <a:buSzPct val="65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vi-VN"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da</a:t>
                      </a: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da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bò</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da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diết</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da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mặt</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da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trời</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a:t>
                      </a:r>
                      <a:r>
                        <a:rPr lang="en-US" sz="2400" b="0" i="0" kern="1200" dirty="0" err="1">
                          <a:solidFill>
                            <a:schemeClr val="tx1"/>
                          </a:solidFill>
                          <a:effectLst/>
                          <a:latin typeface="Times New Roman" panose="02020603050405020304" pitchFamily="18" charset="0"/>
                          <a:ea typeface="+mn-ea"/>
                          <a:cs typeface="Times New Roman" panose="02020603050405020304" pitchFamily="18" charset="0"/>
                        </a:rPr>
                        <a:t>cặp</a:t>
                      </a:r>
                      <a:r>
                        <a:rPr lang="en-US" sz="2400" b="0" i="0" kern="1200" dirty="0">
                          <a:solidFill>
                            <a:schemeClr val="tx1"/>
                          </a:solidFill>
                          <a:effectLst/>
                          <a:latin typeface="Times New Roman" panose="02020603050405020304" pitchFamily="18" charset="0"/>
                          <a:ea typeface="+mn-ea"/>
                          <a:cs typeface="Times New Roman" panose="02020603050405020304" pitchFamily="18" charset="0"/>
                        </a:rPr>
                        <a:t> da,...</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T="45726" marB="45726"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d</a:t>
                      </a:r>
                      <a:r>
                        <a:rPr kumimoji="0" lang="vi-VN"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ương</a:t>
                      </a: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lang="vi-VN" sz="2400" b="0" i="0" kern="1200" dirty="0">
                          <a:solidFill>
                            <a:schemeClr val="tx1"/>
                          </a:solidFill>
                          <a:effectLst/>
                          <a:latin typeface="Times New Roman" panose="02020603050405020304" pitchFamily="18" charset="0"/>
                          <a:ea typeface="+mn-ea"/>
                          <a:cs typeface="Times New Roman" panose="02020603050405020304" pitchFamily="18" charset="0"/>
                        </a:rPr>
                        <a:t>dương cầm, dương gian, dương lịch, âm dương, du dương, đại dương,...</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T="45726" marB="45726"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62820">
                <a:tc>
                  <a:txBody>
                    <a:bodyPr/>
                    <a:lstStyle>
                      <a:lvl1pPr>
                        <a:spcBef>
                          <a:spcPct val="20000"/>
                        </a:spcBef>
                        <a:buClr>
                          <a:schemeClr val="hlink"/>
                        </a:buClr>
                        <a:buSzPct val="65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a:ln>
                            <a:noFill/>
                          </a:ln>
                          <a:solidFill>
                            <a:srgbClr val="0000FF"/>
                          </a:solidFill>
                          <a:effectLst/>
                          <a:latin typeface="Times New Roman" panose="02020603050405020304" pitchFamily="18" charset="0"/>
                          <a:cs typeface="Times New Roman" panose="02020603050405020304" pitchFamily="18" charset="0"/>
                        </a:rPr>
                        <a:t>gi</a:t>
                      </a:r>
                      <a:r>
                        <a:rPr kumimoji="0" lang="vi-VN"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ương</a:t>
                      </a: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lang="vi-VN" sz="2400" b="0" i="0" kern="1200" dirty="0">
                          <a:solidFill>
                            <a:schemeClr val="tx1"/>
                          </a:solidFill>
                          <a:effectLst/>
                          <a:latin typeface="Times New Roman" panose="02020603050405020304" pitchFamily="18" charset="0"/>
                          <a:ea typeface="+mn-ea"/>
                          <a:cs typeface="Times New Roman" panose="02020603050405020304" pitchFamily="18" charset="0"/>
                        </a:rPr>
                        <a:t>giương buồm, giương cung, giương mắt, giương cao ngọn cờ,...</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T="45726" marB="45726"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5000"/>
                        <a:buFont typeface="Wingdings" panose="05000000000000000000"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65000"/>
                        <a:buFont typeface="Wingdings" panose="05000000000000000000"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hlink"/>
                        </a:buClr>
                        <a:buSzPct val="65000"/>
                        <a:buFont typeface="Wingdings" panose="05000000000000000000"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fo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hlink"/>
                        </a:buClr>
                        <a:buSzPct val="65000"/>
                        <a:buFont typeface="Wingdings" panose="05000000000000000000"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5000"/>
                        <a:buFont typeface="Wingdings" panose="05000000000000000000" pitchFamily="2" charset="2"/>
                        <a:buNone/>
                        <a:tabLst/>
                      </a:pP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kumimoji="0" lang="vi-VN"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rương</a:t>
                      </a:r>
                      <a:r>
                        <a:rPr kumimoji="0" lang="en-US" altLang="en-US" sz="24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rPr>
                        <a:t>: </a:t>
                      </a:r>
                      <a:r>
                        <a:rPr lang="vi-VN" sz="2400" b="0" i="0" kern="1200" dirty="0">
                          <a:solidFill>
                            <a:schemeClr val="tx1"/>
                          </a:solidFill>
                          <a:effectLst/>
                          <a:latin typeface="Times New Roman" panose="02020603050405020304" pitchFamily="18" charset="0"/>
                          <a:ea typeface="+mn-ea"/>
                          <a:cs typeface="Times New Roman" panose="02020603050405020304" pitchFamily="18" charset="0"/>
                        </a:rPr>
                        <a:t>Cái rương, rương quần áo, hòm rương,...</a:t>
                      </a:r>
                      <a:endParaRPr kumimoji="0" lang="en-US"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txBody>
                  <a:tcPr marT="45726" marB="45726" horzOverflow="overflow">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926046289"/>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
                                        </p:tgtEl>
                                        <p:attrNameLst>
                                          <p:attrName>style.visibility</p:attrName>
                                        </p:attrNameLst>
                                      </p:cBhvr>
                                      <p:to>
                                        <p:strVal val="visible"/>
                                      </p:to>
                                    </p:set>
                                    <p:anim calcmode="discrete" valueType="clr">
                                      <p:cBhvr override="childStyle">
                                        <p:cTn id="7"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
                                        </p:tgtEl>
                                        <p:attrNameLst>
                                          <p:attrName>fillcolor</p:attrName>
                                        </p:attrNameLst>
                                      </p:cBhvr>
                                      <p:tavLst>
                                        <p:tav tm="0">
                                          <p:val>
                                            <p:clrVal>
                                              <a:schemeClr val="accent2"/>
                                            </p:clrVal>
                                          </p:val>
                                        </p:tav>
                                        <p:tav tm="50000">
                                          <p:val>
                                            <p:clrVal>
                                              <a:schemeClr val="hlink"/>
                                            </p:clrVal>
                                          </p:val>
                                        </p:tav>
                                      </p:tavLst>
                                    </p:anim>
                                    <p:set>
                                      <p:cBhvr>
                                        <p:cTn id="9" dur="80"/>
                                        <p:tgtEl>
                                          <p:spTgt spid="5"/>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500" fill="hold"/>
                                        <p:tgtEl>
                                          <p:spTgt spid="7"/>
                                        </p:tgtEl>
                                        <p:attrNameLst>
                                          <p:attrName>ppt_x</p:attrName>
                                        </p:attrNameLst>
                                      </p:cBhvr>
                                      <p:tavLst>
                                        <p:tav tm="0">
                                          <p:val>
                                            <p:strVal val="#ppt_x"/>
                                          </p:val>
                                        </p:tav>
                                        <p:tav tm="100000">
                                          <p:val>
                                            <p:strVal val="#ppt_x"/>
                                          </p:val>
                                        </p:tav>
                                      </p:tavLst>
                                    </p:anim>
                                    <p:anim calcmode="lin" valueType="num">
                                      <p:cBhvr additive="base">
                                        <p:cTn id="1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arn(inVertical)">
                                      <p:cBhvr>
                                        <p:cTn id="2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DD01023_">
            <a:extLst>
              <a:ext uri="{FF2B5EF4-FFF2-40B4-BE49-F238E27FC236}">
                <a16:creationId xmlns:a16="http://schemas.microsoft.com/office/drawing/2014/main" id="{802D9A14-BE1C-45B7-8047-36A5F2971C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0"/>
            <a:ext cx="9144000" cy="683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WordArt 4" descr="90%">
            <a:extLst>
              <a:ext uri="{FF2B5EF4-FFF2-40B4-BE49-F238E27FC236}">
                <a16:creationId xmlns:a16="http://schemas.microsoft.com/office/drawing/2014/main" id="{735C95EA-51EF-4D57-ADCB-01317DDC500C}"/>
              </a:ext>
            </a:extLst>
          </p:cNvPr>
          <p:cNvSpPr>
            <a:spLocks noChangeArrowheads="1" noChangeShapeType="1" noTextEdit="1"/>
          </p:cNvSpPr>
          <p:nvPr/>
        </p:nvSpPr>
        <p:spPr bwMode="auto">
          <a:xfrm>
            <a:off x="2438400" y="1168400"/>
            <a:ext cx="7543800" cy="3276600"/>
          </a:xfrm>
          <a:prstGeom prst="rect">
            <a:avLst/>
          </a:prstGeom>
        </p:spPr>
        <p:txBody>
          <a:bodyPr wrap="none" fromWordArt="1">
            <a:prstTxWarp prst="textPlain">
              <a:avLst>
                <a:gd name="adj" fmla="val 50000"/>
              </a:avLst>
            </a:prstTxWarp>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0" cap="none" spc="0" normalizeH="0" baseline="0" noProof="0">
                <a:ln w="19050">
                  <a:pattFill prst="pct90">
                    <a:fgClr>
                      <a:srgbClr val="FFFF00"/>
                    </a:fgClr>
                    <a:bgClr>
                      <a:srgbClr val="FFFFFF"/>
                    </a:bgClr>
                  </a:pattFill>
                  <a:round/>
                  <a:headEnd/>
                  <a:tailEnd/>
                </a:ln>
                <a:solidFill>
                  <a:srgbClr val="FF0000"/>
                </a:solidFill>
                <a:effectLst>
                  <a:outerShdw dist="35921" dir="2700000" algn="ctr" rotWithShape="0">
                    <a:srgbClr val="990000"/>
                  </a:outerShdw>
                </a:effectLst>
                <a:uLnTx/>
                <a:uFillTx/>
                <a:latin typeface="Times New Roman" panose="02020603050405020304" pitchFamily="18" charset="0"/>
                <a:ea typeface="+mn-ea"/>
                <a:cs typeface="Times New Roman" panose="02020603050405020304" pitchFamily="18" charset="0"/>
              </a:rPr>
              <a:t>Cảm ơn các em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vi-VN" sz="4800" b="1" i="0" u="none" strike="noStrike" kern="10" cap="none" spc="0" normalizeH="0" baseline="0" noProof="0">
                <a:ln w="19050">
                  <a:pattFill prst="pct90">
                    <a:fgClr>
                      <a:srgbClr val="FFFF00"/>
                    </a:fgClr>
                    <a:bgClr>
                      <a:srgbClr val="FFFFFF"/>
                    </a:bgClr>
                  </a:pattFill>
                  <a:round/>
                  <a:headEnd/>
                  <a:tailEnd/>
                </a:ln>
                <a:solidFill>
                  <a:srgbClr val="FF0000"/>
                </a:solidFill>
                <a:effectLst>
                  <a:outerShdw dist="35921" dir="2700000" algn="ctr" rotWithShape="0">
                    <a:srgbClr val="990000"/>
                  </a:outerShdw>
                </a:effectLst>
                <a:uLnTx/>
                <a:uFillTx/>
                <a:latin typeface="Times New Roman" panose="02020603050405020304" pitchFamily="18" charset="0"/>
                <a:ea typeface="+mn-ea"/>
                <a:cs typeface="Times New Roman" panose="02020603050405020304" pitchFamily="18" charset="0"/>
              </a:rPr>
              <a:t>học sinh thân yêu</a:t>
            </a:r>
            <a:endParaRPr kumimoji="0" lang="en-US" sz="4800" b="1" i="0" u="none" strike="noStrike" kern="10" cap="none" spc="0" normalizeH="0" baseline="0" noProof="0">
              <a:ln w="19050">
                <a:pattFill prst="pct90">
                  <a:fgClr>
                    <a:srgbClr val="FFFF00"/>
                  </a:fgClr>
                  <a:bgClr>
                    <a:srgbClr val="FFFFFF"/>
                  </a:bgClr>
                </a:pattFill>
                <a:round/>
                <a:headEnd/>
                <a:tailEnd/>
              </a:ln>
              <a:solidFill>
                <a:srgbClr val="FF0000"/>
              </a:solidFill>
              <a:effectLst>
                <a:outerShdw dist="35921" dir="2700000" algn="ctr" rotWithShape="0">
                  <a:srgbClr val="990000"/>
                </a:outerShdw>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7" presetClass="entr" presetSubtype="4"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0" fill="hold"/>
                                        <p:tgtEl>
                                          <p:spTgt spid="13"/>
                                        </p:tgtEl>
                                        <p:attrNameLst>
                                          <p:attrName>ppt_x</p:attrName>
                                        </p:attrNameLst>
                                      </p:cBhvr>
                                      <p:tavLst>
                                        <p:tav tm="0">
                                          <p:val>
                                            <p:strVal val="#ppt_x"/>
                                          </p:val>
                                        </p:tav>
                                        <p:tav tm="100000">
                                          <p:val>
                                            <p:strVal val="#ppt_x"/>
                                          </p:val>
                                        </p:tav>
                                      </p:tavLst>
                                    </p:anim>
                                    <p:anim calcmode="lin" valueType="num">
                                      <p:cBhvr additive="base">
                                        <p:cTn id="8" dur="5000" fill="hold"/>
                                        <p:tgtEl>
                                          <p:spTgt spid="13"/>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5000"/>
                            </p:stCondLst>
                            <p:childTnLst>
                              <p:par>
                                <p:cTn id="10" presetID="22" presetClass="emph" presetSubtype="0" repeatCount="indefinite" fill="hold" nodeType="afterEffect">
                                  <p:stCondLst>
                                    <p:cond delay="0"/>
                                  </p:stCondLst>
                                  <p:childTnLst>
                                    <p:animClr clrSpc="hsl" dir="cw">
                                      <p:cBhvr override="childStyle">
                                        <p:cTn id="11" dur="500" fill="hold"/>
                                        <p:tgtEl>
                                          <p:spTgt spid="13"/>
                                        </p:tgtEl>
                                        <p:attrNameLst>
                                          <p:attrName>style.color</p:attrName>
                                        </p:attrNameLst>
                                      </p:cBhvr>
                                      <p:by>
                                        <p:hsl h="-7200000" s="0" l="0"/>
                                      </p:by>
                                    </p:animClr>
                                    <p:animClr clrSpc="hsl" dir="cw">
                                      <p:cBhvr>
                                        <p:cTn id="12" dur="500" fill="hold"/>
                                        <p:tgtEl>
                                          <p:spTgt spid="13"/>
                                        </p:tgtEl>
                                        <p:attrNameLst>
                                          <p:attrName>fillcolor</p:attrName>
                                        </p:attrNameLst>
                                      </p:cBhvr>
                                      <p:by>
                                        <p:hsl h="-7200000" s="0" l="0"/>
                                      </p:by>
                                    </p:animClr>
                                    <p:animClr clrSpc="hsl" dir="cw">
                                      <p:cBhvr>
                                        <p:cTn id="13" dur="500" fill="hold"/>
                                        <p:tgtEl>
                                          <p:spTgt spid="13"/>
                                        </p:tgtEl>
                                        <p:attrNameLst>
                                          <p:attrName>stroke.color</p:attrName>
                                        </p:attrNameLst>
                                      </p:cBhvr>
                                      <p:by>
                                        <p:hsl h="-7200000" s="0" l="0"/>
                                      </p:by>
                                    </p:animClr>
                                    <p:set>
                                      <p:cBhvr>
                                        <p:cTn id="14" dur="500" fill="hold"/>
                                        <p:tgtEl>
                                          <p:spTgt spid="1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464</Words>
  <Application>Microsoft Office PowerPoint</Application>
  <PresentationFormat>Widescreen</PresentationFormat>
  <Paragraphs>39</Paragraphs>
  <Slides>7</Slides>
  <Notes>3</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7</vt:i4>
      </vt:variant>
    </vt:vector>
  </HeadingPairs>
  <TitlesOfParts>
    <vt:vector size="15" baseType="lpstr">
      <vt:lpstr>Arial</vt:lpstr>
      <vt:lpstr>Calibri</vt:lpstr>
      <vt:lpstr>Calibri Light</vt:lpstr>
      <vt:lpstr>Times New Roman</vt:lpstr>
      <vt:lpstr>Wingdings</vt:lpstr>
      <vt:lpstr>1_Office Theme</vt:lpstr>
      <vt:lpstr>2_Office Theme</vt:lpstr>
      <vt:lpstr>Chủ đề của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MinhThangPC.VN</dc:creator>
  <cp:lastModifiedBy>MinhThangPC.VN</cp:lastModifiedBy>
  <cp:revision>3</cp:revision>
  <dcterms:created xsi:type="dcterms:W3CDTF">2022-01-06T06:12:46Z</dcterms:created>
  <dcterms:modified xsi:type="dcterms:W3CDTF">2022-01-06T06:46:59Z</dcterms:modified>
</cp:coreProperties>
</file>