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1" roundtripDataSignature="AMtx7mjImSsPFp+ZT0LCH2bfFp47o0YO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91" name="Google Shape;29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39" name="Google Shape;33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5" name="Google Shape;18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05" name="Google Shape;20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13" name="Google Shape;2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35"/>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p36"/>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112" name="Google Shape;112;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304800" lvl="3" marL="1828800" algn="l">
              <a:spcBef>
                <a:spcPts val="320"/>
              </a:spcBef>
              <a:spcAft>
                <a:spcPts val="0"/>
              </a:spcAft>
              <a:buSzPts val="120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113" name="Google Shape;113;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114" name="Google Shape;114;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304800" lvl="3" marL="1828800" algn="l">
              <a:spcBef>
                <a:spcPts val="320"/>
              </a:spcBef>
              <a:spcAft>
                <a:spcPts val="0"/>
              </a:spcAft>
              <a:buSzPts val="120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115" name="Google Shape;115;p3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3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400"/>
              <a:buNone/>
              <a:defRPr sz="2000"/>
            </a:lvl1pPr>
            <a:lvl2pPr indent="-228600" lvl="1" marL="914400" algn="l">
              <a:spcBef>
                <a:spcPts val="360"/>
              </a:spcBef>
              <a:spcAft>
                <a:spcPts val="0"/>
              </a:spcAft>
              <a:buSzPts val="1260"/>
              <a:buNone/>
              <a:defRPr sz="1800"/>
            </a:lvl2pPr>
            <a:lvl3pPr indent="-228600" lvl="2" marL="1371600" algn="l">
              <a:spcBef>
                <a:spcPts val="320"/>
              </a:spcBef>
              <a:spcAft>
                <a:spcPts val="0"/>
              </a:spcAft>
              <a:buSzPts val="1120"/>
              <a:buNone/>
              <a:defRPr sz="1600"/>
            </a:lvl3pPr>
            <a:lvl4pPr indent="-228600" lvl="3" marL="1828800" algn="l">
              <a:spcBef>
                <a:spcPts val="280"/>
              </a:spcBef>
              <a:spcAft>
                <a:spcPts val="0"/>
              </a:spcAft>
              <a:buSzPts val="1050"/>
              <a:buNone/>
              <a:defRPr sz="1400"/>
            </a:lvl4pPr>
            <a:lvl5pPr indent="-228600" lvl="4" marL="2286000" algn="l">
              <a:spcBef>
                <a:spcPts val="280"/>
              </a:spcBef>
              <a:spcAft>
                <a:spcPts val="0"/>
              </a:spcAft>
              <a:buSzPts val="1120"/>
              <a:buNone/>
              <a:defRPr sz="1400"/>
            </a:lvl5pPr>
            <a:lvl6pPr indent="-228600" lvl="5" marL="2743200" algn="l">
              <a:spcBef>
                <a:spcPts val="280"/>
              </a:spcBef>
              <a:spcAft>
                <a:spcPts val="0"/>
              </a:spcAft>
              <a:buSzPts val="1120"/>
              <a:buNone/>
              <a:defRPr sz="1400"/>
            </a:lvl6pPr>
            <a:lvl7pPr indent="-228600" lvl="6" marL="3200400" algn="l">
              <a:spcBef>
                <a:spcPts val="280"/>
              </a:spcBef>
              <a:spcAft>
                <a:spcPts val="0"/>
              </a:spcAft>
              <a:buSzPts val="1120"/>
              <a:buNone/>
              <a:defRPr sz="1400"/>
            </a:lvl7pPr>
            <a:lvl8pPr indent="-228600" lvl="7" marL="3657600" algn="l">
              <a:spcBef>
                <a:spcPts val="280"/>
              </a:spcBef>
              <a:spcAft>
                <a:spcPts val="0"/>
              </a:spcAft>
              <a:buSzPts val="1120"/>
              <a:buNone/>
              <a:defRPr sz="1400"/>
            </a:lvl8pPr>
            <a:lvl9pPr indent="-228600" lvl="8" marL="4114800" algn="l">
              <a:spcBef>
                <a:spcPts val="280"/>
              </a:spcBef>
              <a:spcAft>
                <a:spcPts val="0"/>
              </a:spcAft>
              <a:buSzPts val="1120"/>
              <a:buNone/>
              <a:defRPr sz="1400"/>
            </a:lvl9pPr>
          </a:lstStyle>
          <a:p/>
        </p:txBody>
      </p:sp>
      <p:sp>
        <p:nvSpPr>
          <p:cNvPr id="121" name="Google Shape;121;p3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4" name="Shape 164"/>
        <p:cNvGrpSpPr/>
        <p:nvPr/>
      </p:nvGrpSpPr>
      <p:grpSpPr>
        <a:xfrm>
          <a:off x="0" y="0"/>
          <a:ext cx="0" cy="0"/>
          <a:chOff x="0" y="0"/>
          <a:chExt cx="0" cy="0"/>
        </a:xfrm>
      </p:grpSpPr>
      <p:sp>
        <p:nvSpPr>
          <p:cNvPr id="165" name="Google Shape;165;p39"/>
          <p:cNvSpPr txBox="1"/>
          <p:nvPr>
            <p:ph type="ctrTitle"/>
          </p:nvPr>
        </p:nvSpPr>
        <p:spPr>
          <a:xfrm>
            <a:off x="315913" y="466725"/>
            <a:ext cx="6781800" cy="21336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9"/>
          <p:cNvSpPr txBox="1"/>
          <p:nvPr>
            <p:ph idx="1" type="subTitle"/>
          </p:nvPr>
        </p:nvSpPr>
        <p:spPr>
          <a:xfrm>
            <a:off x="849313" y="3049588"/>
            <a:ext cx="6248400" cy="2362200"/>
          </a:xfrm>
          <a:prstGeom prst="rect">
            <a:avLst/>
          </a:prstGeom>
          <a:noFill/>
          <a:ln>
            <a:noFill/>
          </a:ln>
        </p:spPr>
        <p:txBody>
          <a:bodyPr anchorCtr="0" anchor="t" bIns="45700" lIns="91425" spcFirstLastPara="1" rIns="91425" wrap="square" tIns="45700">
            <a:noAutofit/>
          </a:bodyPr>
          <a:lstStyle>
            <a:lvl1pPr lvl="0" algn="r">
              <a:spcBef>
                <a:spcPts val="640"/>
              </a:spcBef>
              <a:spcAft>
                <a:spcPts val="0"/>
              </a:spcAft>
              <a:buSzPts val="2240"/>
              <a:buFont typeface="Noto Sans Symbols"/>
              <a:buNone/>
              <a:defRPr sz="3200"/>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35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p:txBody>
      </p:sp>
      <p:sp>
        <p:nvSpPr>
          <p:cNvPr id="167" name="Google Shape;167;p3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27"/>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55" name="Google Shape;55;p2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 name="Shape 58"/>
        <p:cNvGrpSpPr/>
        <p:nvPr/>
      </p:nvGrpSpPr>
      <p:grpSpPr>
        <a:xfrm>
          <a:off x="0" y="0"/>
          <a:ext cx="0" cy="0"/>
          <a:chOff x="0" y="0"/>
          <a:chExt cx="0" cy="0"/>
        </a:xfrm>
      </p:grpSpPr>
      <p:sp>
        <p:nvSpPr>
          <p:cNvPr id="59" name="Google Shape;59;p28"/>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 type="body"/>
          </p:nvPr>
        </p:nvSpPr>
        <p:spPr>
          <a:xfrm>
            <a:off x="457200" y="1719263"/>
            <a:ext cx="4038600" cy="4411662"/>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14325" lvl="3" marL="1828800" algn="l">
              <a:spcBef>
                <a:spcPts val="360"/>
              </a:spcBef>
              <a:spcAft>
                <a:spcPts val="0"/>
              </a:spcAft>
              <a:buSzPts val="135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61" name="Google Shape;61;p28"/>
          <p:cNvSpPr txBox="1"/>
          <p:nvPr>
            <p:ph idx="2" type="body"/>
          </p:nvPr>
        </p:nvSpPr>
        <p:spPr>
          <a:xfrm>
            <a:off x="4648200" y="1719263"/>
            <a:ext cx="4038600" cy="4411662"/>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14325" lvl="3" marL="1828800" algn="l">
              <a:spcBef>
                <a:spcPts val="360"/>
              </a:spcBef>
              <a:spcAft>
                <a:spcPts val="0"/>
              </a:spcAft>
              <a:buSzPts val="135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62" name="Google Shape;62;p28"/>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65" name="Shape 65"/>
        <p:cNvGrpSpPr/>
        <p:nvPr/>
      </p:nvGrpSpPr>
      <p:grpSpPr>
        <a:xfrm>
          <a:off x="0" y="0"/>
          <a:ext cx="0" cy="0"/>
          <a:chOff x="0" y="0"/>
          <a:chExt cx="0" cy="0"/>
        </a:xfrm>
      </p:grpSpPr>
      <p:sp>
        <p:nvSpPr>
          <p:cNvPr id="66" name="Google Shape;66;p29"/>
          <p:cNvSpPr txBox="1"/>
          <p:nvPr>
            <p:ph idx="1" type="body"/>
          </p:nvPr>
        </p:nvSpPr>
        <p:spPr>
          <a:xfrm>
            <a:off x="457200" y="122238"/>
            <a:ext cx="8229600" cy="6008687"/>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67" name="Google Shape;67;p2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70" name="Shape 70"/>
        <p:cNvGrpSpPr/>
        <p:nvPr/>
      </p:nvGrpSpPr>
      <p:grpSpPr>
        <a:xfrm>
          <a:off x="0" y="0"/>
          <a:ext cx="0" cy="0"/>
          <a:chOff x="0" y="0"/>
          <a:chExt cx="0" cy="0"/>
        </a:xfrm>
      </p:grpSpPr>
      <p:sp>
        <p:nvSpPr>
          <p:cNvPr id="71" name="Google Shape;71;p30"/>
          <p:cNvSpPr txBox="1"/>
          <p:nvPr>
            <p:ph type="title"/>
          </p:nvPr>
        </p:nvSpPr>
        <p:spPr>
          <a:xfrm>
            <a:off x="457200" y="122238"/>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 type="body"/>
          </p:nvPr>
        </p:nvSpPr>
        <p:spPr>
          <a:xfrm>
            <a:off x="457200" y="1719263"/>
            <a:ext cx="4038600" cy="4411662"/>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73" name="Google Shape;73;p30"/>
          <p:cNvSpPr txBox="1"/>
          <p:nvPr>
            <p:ph idx="2" type="body"/>
          </p:nvPr>
        </p:nvSpPr>
        <p:spPr>
          <a:xfrm>
            <a:off x="4648200" y="1719263"/>
            <a:ext cx="4038600" cy="2128837"/>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74" name="Google Shape;74;p30"/>
          <p:cNvSpPr txBox="1"/>
          <p:nvPr>
            <p:ph idx="3" type="body"/>
          </p:nvPr>
        </p:nvSpPr>
        <p:spPr>
          <a:xfrm>
            <a:off x="4648200" y="4000500"/>
            <a:ext cx="4038600" cy="2130425"/>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75" name="Google Shape;75;p30"/>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4653757" y="2097882"/>
            <a:ext cx="6008687" cy="2057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1"/>
          <p:cNvSpPr txBox="1"/>
          <p:nvPr>
            <p:ph idx="1" type="body"/>
          </p:nvPr>
        </p:nvSpPr>
        <p:spPr>
          <a:xfrm rot="5400000">
            <a:off x="462756" y="116681"/>
            <a:ext cx="6008687" cy="6019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81" name="Google Shape;81;p3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2"/>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2"/>
          <p:cNvSpPr txBox="1"/>
          <p:nvPr>
            <p:ph idx="1" type="body"/>
          </p:nvPr>
        </p:nvSpPr>
        <p:spPr>
          <a:xfrm rot="5400000">
            <a:off x="2366169" y="-189707"/>
            <a:ext cx="4411662" cy="82296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87" name="Google Shape;87;p3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 name="Shape 90"/>
        <p:cNvGrpSpPr/>
        <p:nvPr/>
      </p:nvGrpSpPr>
      <p:grpSpPr>
        <a:xfrm>
          <a:off x="0" y="0"/>
          <a:ext cx="0" cy="0"/>
          <a:chOff x="0" y="0"/>
          <a:chExt cx="0" cy="0"/>
        </a:xfrm>
      </p:grpSpPr>
      <p:sp>
        <p:nvSpPr>
          <p:cNvPr id="91" name="Google Shape;91;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3"/>
          <p:cNvSpPr/>
          <p:nvPr>
            <p:ph idx="2" type="pic"/>
          </p:nvPr>
        </p:nvSpPr>
        <p:spPr>
          <a:xfrm>
            <a:off x="1792288" y="612775"/>
            <a:ext cx="5486400" cy="4114800"/>
          </a:xfrm>
          <a:prstGeom prst="rect">
            <a:avLst/>
          </a:prstGeom>
          <a:noFill/>
          <a:ln>
            <a:noFill/>
          </a:ln>
        </p:spPr>
      </p:sp>
      <p:sp>
        <p:nvSpPr>
          <p:cNvPr id="93" name="Google Shape;93;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94" name="Google Shape;94;p3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23850" lvl="3" marL="1828800" algn="l">
              <a:spcBef>
                <a:spcPts val="400"/>
              </a:spcBef>
              <a:spcAft>
                <a:spcPts val="0"/>
              </a:spcAft>
              <a:buSzPts val="1500"/>
              <a:buChar char="▪"/>
              <a:defRPr sz="2000"/>
            </a:lvl4pPr>
            <a:lvl5pPr indent="-330200" lvl="4" marL="2286000" algn="l">
              <a:spcBef>
                <a:spcPts val="400"/>
              </a:spcBef>
              <a:spcAft>
                <a:spcPts val="0"/>
              </a:spcAft>
              <a:buSzPts val="1600"/>
              <a:buChar char="▪"/>
              <a:defRPr sz="2000"/>
            </a:lvl5pPr>
            <a:lvl6pPr indent="-330200" lvl="5" marL="2743200" algn="l">
              <a:spcBef>
                <a:spcPts val="400"/>
              </a:spcBef>
              <a:spcAft>
                <a:spcPts val="0"/>
              </a:spcAft>
              <a:buSzPts val="1600"/>
              <a:buChar char="▪"/>
              <a:defRPr sz="2000"/>
            </a:lvl6pPr>
            <a:lvl7pPr indent="-330200" lvl="6" marL="3200400" algn="l">
              <a:spcBef>
                <a:spcPts val="400"/>
              </a:spcBef>
              <a:spcAft>
                <a:spcPts val="0"/>
              </a:spcAft>
              <a:buSzPts val="1600"/>
              <a:buChar char="▪"/>
              <a:defRPr sz="2000"/>
            </a:lvl7pPr>
            <a:lvl8pPr indent="-330200" lvl="7" marL="3657600" algn="l">
              <a:spcBef>
                <a:spcPts val="400"/>
              </a:spcBef>
              <a:spcAft>
                <a:spcPts val="0"/>
              </a:spcAft>
              <a:buSzPts val="1600"/>
              <a:buChar char="▪"/>
              <a:defRPr sz="2000"/>
            </a:lvl8pPr>
            <a:lvl9pPr indent="-330200" lvl="8" marL="4114800" algn="l">
              <a:spcBef>
                <a:spcPts val="400"/>
              </a:spcBef>
              <a:spcAft>
                <a:spcPts val="0"/>
              </a:spcAft>
              <a:buSzPts val="1600"/>
              <a:buChar char="▪"/>
              <a:defRPr sz="2000"/>
            </a:lvl9pPr>
          </a:lstStyle>
          <a:p/>
        </p:txBody>
      </p:sp>
      <p:sp>
        <p:nvSpPr>
          <p:cNvPr id="100" name="Google Shape;100;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101" name="Google Shape;101;p3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CC"/>
            </a:gs>
            <a:gs pos="100000">
              <a:srgbClr val="05E4FB"/>
            </a:gs>
          </a:gsLst>
          <a:path path="circle">
            <a:fillToRect b="50%" l="50%" r="50%" t="50%"/>
          </a:path>
          <a:tileRect/>
        </a:gradFill>
      </p:bgPr>
    </p:bg>
    <p:spTree>
      <p:nvGrpSpPr>
        <p:cNvPr id="9" name="Shape 9"/>
        <p:cNvGrpSpPr/>
        <p:nvPr/>
      </p:nvGrpSpPr>
      <p:grpSpPr>
        <a:xfrm>
          <a:off x="0" y="0"/>
          <a:ext cx="0" cy="0"/>
          <a:chOff x="0" y="0"/>
          <a:chExt cx="0" cy="0"/>
        </a:xfrm>
      </p:grpSpPr>
      <p:cxnSp>
        <p:nvCxnSpPr>
          <p:cNvPr id="10" name="Google Shape;10;p25"/>
          <p:cNvCxnSpPr/>
          <p:nvPr/>
        </p:nvCxnSpPr>
        <p:spPr>
          <a:xfrm>
            <a:off x="7962900" y="152400"/>
            <a:ext cx="0" cy="1524000"/>
          </a:xfrm>
          <a:prstGeom prst="straightConnector1">
            <a:avLst/>
          </a:prstGeom>
          <a:noFill/>
          <a:ln cap="flat" cmpd="sng" w="9525">
            <a:solidFill>
              <a:schemeClr val="dk1"/>
            </a:solidFill>
            <a:prstDash val="solid"/>
            <a:miter lim="800000"/>
            <a:headEnd len="med" w="med" type="none"/>
            <a:tailEnd len="med" w="med" type="none"/>
          </a:ln>
        </p:spPr>
      </p:cxnSp>
      <p:sp>
        <p:nvSpPr>
          <p:cNvPr id="11" name="Google Shape;11;p25"/>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9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9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9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9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900" u="none" cap="none" strike="noStrike">
                <a:solidFill>
                  <a:schemeClr val="dk2"/>
                </a:solidFill>
                <a:latin typeface="Arial"/>
                <a:ea typeface="Arial"/>
                <a:cs typeface="Arial"/>
                <a:sym typeface="Arial"/>
              </a:defRPr>
            </a:lvl9pPr>
          </a:lstStyle>
          <a:p/>
        </p:txBody>
      </p:sp>
      <p:sp>
        <p:nvSpPr>
          <p:cNvPr id="12" name="Google Shape;12;p25"/>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2"/>
              </a:buClr>
              <a:buSzPts val="2100"/>
              <a:buFont typeface="Noto Sans Symbols"/>
              <a:buChar char="●"/>
              <a:defRPr b="0" i="0" sz="3000" u="none" cap="none" strike="noStrike">
                <a:solidFill>
                  <a:schemeClr val="dk1"/>
                </a:solidFill>
                <a:latin typeface="Arial"/>
                <a:ea typeface="Arial"/>
                <a:cs typeface="Arial"/>
                <a:sym typeface="Arial"/>
              </a:defRPr>
            </a:lvl1pPr>
            <a:lvl2pPr indent="-344169" lvl="1" marL="914400" marR="0" rtl="0" algn="l">
              <a:spcBef>
                <a:spcPts val="520"/>
              </a:spcBef>
              <a:spcAft>
                <a:spcPts val="0"/>
              </a:spcAft>
              <a:buClr>
                <a:schemeClr val="accent2"/>
              </a:buClr>
              <a:buSzPts val="1820"/>
              <a:buFont typeface="Noto Sans Symbols"/>
              <a:buChar char="●"/>
              <a:defRPr b="0" i="0" sz="2600" u="none" cap="none" strike="noStrike">
                <a:solidFill>
                  <a:schemeClr val="dk1"/>
                </a:solidFill>
                <a:latin typeface="Arial"/>
                <a:ea typeface="Arial"/>
                <a:cs typeface="Arial"/>
                <a:sym typeface="Arial"/>
              </a:defRPr>
            </a:lvl2pPr>
            <a:lvl3pPr indent="-330835" lvl="2" marL="1371600" marR="0" rtl="0" algn="l">
              <a:spcBef>
                <a:spcPts val="460"/>
              </a:spcBef>
              <a:spcAft>
                <a:spcPts val="0"/>
              </a:spcAft>
              <a:buClr>
                <a:schemeClr val="accent1"/>
              </a:buClr>
              <a:buSzPts val="1610"/>
              <a:buFont typeface="Noto Sans Symbols"/>
              <a:buChar char="●"/>
              <a:defRPr b="0" i="0" sz="2300" u="none" cap="none" strike="noStrike">
                <a:solidFill>
                  <a:schemeClr val="dk1"/>
                </a:solidFill>
                <a:latin typeface="Arial"/>
                <a:ea typeface="Arial"/>
                <a:cs typeface="Arial"/>
                <a:sym typeface="Arial"/>
              </a:defRPr>
            </a:lvl3pPr>
            <a:lvl4pPr indent="-323850" lvl="3" marL="1828800" marR="0" rtl="0" algn="l">
              <a:spcBef>
                <a:spcPts val="400"/>
              </a:spcBef>
              <a:spcAft>
                <a:spcPts val="0"/>
              </a:spcAft>
              <a:buClr>
                <a:schemeClr val="dk2"/>
              </a:buClr>
              <a:buSzPts val="1500"/>
              <a:buFont typeface="Noto Sans Symbols"/>
              <a:buChar char="▪"/>
              <a:defRPr b="0" i="0" sz="2000" u="none" cap="none" strike="noStrike">
                <a:solidFill>
                  <a:schemeClr val="dk1"/>
                </a:solidFill>
                <a:latin typeface="Arial"/>
                <a:ea typeface="Arial"/>
                <a:cs typeface="Arial"/>
                <a:sym typeface="Arial"/>
              </a:defRPr>
            </a:lvl4pPr>
            <a:lvl5pPr indent="-330200" lvl="4" marL="22860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5pPr>
            <a:lvl6pPr indent="-330200" lvl="5" marL="27432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6pPr>
            <a:lvl7pPr indent="-330200" lvl="6" marL="32004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7pPr>
            <a:lvl8pPr indent="-330200" lvl="7" marL="36576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8pPr>
            <a:lvl9pPr indent="-330200" lvl="8" marL="41148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3" name="Google Shape;13;p2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2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grpSp>
        <p:nvGrpSpPr>
          <p:cNvPr id="16" name="Google Shape;16;p25"/>
          <p:cNvGrpSpPr/>
          <p:nvPr/>
        </p:nvGrpSpPr>
        <p:grpSpPr>
          <a:xfrm>
            <a:off x="8153400" y="152400"/>
            <a:ext cx="792162" cy="1295400"/>
            <a:chOff x="5136" y="960"/>
            <a:chExt cx="528" cy="864"/>
          </a:xfrm>
        </p:grpSpPr>
        <p:sp>
          <p:nvSpPr>
            <p:cNvPr id="17" name="Google Shape;17;p25"/>
            <p:cNvSpPr/>
            <p:nvPr/>
          </p:nvSpPr>
          <p:spPr>
            <a:xfrm>
              <a:off x="5136" y="960"/>
              <a:ext cx="80"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25"/>
            <p:cNvSpPr/>
            <p:nvPr/>
          </p:nvSpPr>
          <p:spPr>
            <a:xfrm>
              <a:off x="5248" y="960"/>
              <a:ext cx="79"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25"/>
            <p:cNvSpPr/>
            <p:nvPr/>
          </p:nvSpPr>
          <p:spPr>
            <a:xfrm>
              <a:off x="5360" y="960"/>
              <a:ext cx="79"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25"/>
            <p:cNvSpPr/>
            <p:nvPr/>
          </p:nvSpPr>
          <p:spPr>
            <a:xfrm>
              <a:off x="5136" y="1072"/>
              <a:ext cx="80"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25"/>
            <p:cNvSpPr/>
            <p:nvPr/>
          </p:nvSpPr>
          <p:spPr>
            <a:xfrm>
              <a:off x="5248" y="1072"/>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25"/>
            <p:cNvSpPr/>
            <p:nvPr/>
          </p:nvSpPr>
          <p:spPr>
            <a:xfrm>
              <a:off x="5360" y="1072"/>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25"/>
            <p:cNvSpPr/>
            <p:nvPr/>
          </p:nvSpPr>
          <p:spPr>
            <a:xfrm>
              <a:off x="5472" y="1072"/>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Google Shape;24;p25"/>
            <p:cNvSpPr/>
            <p:nvPr/>
          </p:nvSpPr>
          <p:spPr>
            <a:xfrm>
              <a:off x="5136" y="1184"/>
              <a:ext cx="80"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Google Shape;25;p25"/>
            <p:cNvSpPr/>
            <p:nvPr/>
          </p:nvSpPr>
          <p:spPr>
            <a:xfrm>
              <a:off x="5248" y="1184"/>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 name="Google Shape;26;p25"/>
            <p:cNvSpPr/>
            <p:nvPr/>
          </p:nvSpPr>
          <p:spPr>
            <a:xfrm>
              <a:off x="5360" y="1184"/>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 name="Google Shape;27;p25"/>
            <p:cNvSpPr/>
            <p:nvPr/>
          </p:nvSpPr>
          <p:spPr>
            <a:xfrm>
              <a:off x="5472" y="1184"/>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 name="Google Shape;28;p25"/>
            <p:cNvSpPr/>
            <p:nvPr/>
          </p:nvSpPr>
          <p:spPr>
            <a:xfrm>
              <a:off x="5584" y="1184"/>
              <a:ext cx="80"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Google Shape;29;p25"/>
            <p:cNvSpPr/>
            <p:nvPr/>
          </p:nvSpPr>
          <p:spPr>
            <a:xfrm>
              <a:off x="5136" y="1296"/>
              <a:ext cx="80"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25"/>
            <p:cNvSpPr/>
            <p:nvPr/>
          </p:nvSpPr>
          <p:spPr>
            <a:xfrm>
              <a:off x="5248" y="1296"/>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 name="Google Shape;31;p25"/>
            <p:cNvSpPr/>
            <p:nvPr/>
          </p:nvSpPr>
          <p:spPr>
            <a:xfrm>
              <a:off x="5360" y="1296"/>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 name="Google Shape;32;p25"/>
            <p:cNvSpPr/>
            <p:nvPr/>
          </p:nvSpPr>
          <p:spPr>
            <a:xfrm>
              <a:off x="5472" y="1296"/>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 name="Google Shape;33;p25"/>
            <p:cNvSpPr/>
            <p:nvPr/>
          </p:nvSpPr>
          <p:spPr>
            <a:xfrm>
              <a:off x="5136" y="1408"/>
              <a:ext cx="80"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Google Shape;34;p25"/>
            <p:cNvSpPr/>
            <p:nvPr/>
          </p:nvSpPr>
          <p:spPr>
            <a:xfrm>
              <a:off x="5248" y="1408"/>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Google Shape;35;p25"/>
            <p:cNvSpPr/>
            <p:nvPr/>
          </p:nvSpPr>
          <p:spPr>
            <a:xfrm>
              <a:off x="5360" y="1408"/>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 name="Google Shape;36;p25"/>
            <p:cNvSpPr/>
            <p:nvPr/>
          </p:nvSpPr>
          <p:spPr>
            <a:xfrm>
              <a:off x="5472" y="1408"/>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 name="Google Shape;37;p25"/>
            <p:cNvSpPr/>
            <p:nvPr/>
          </p:nvSpPr>
          <p:spPr>
            <a:xfrm>
              <a:off x="5584" y="1408"/>
              <a:ext cx="80"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 name="Google Shape;38;p25"/>
            <p:cNvSpPr/>
            <p:nvPr/>
          </p:nvSpPr>
          <p:spPr>
            <a:xfrm>
              <a:off x="5136" y="1520"/>
              <a:ext cx="80"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 name="Google Shape;39;p25"/>
            <p:cNvSpPr/>
            <p:nvPr/>
          </p:nvSpPr>
          <p:spPr>
            <a:xfrm>
              <a:off x="5248" y="1520"/>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25"/>
            <p:cNvSpPr/>
            <p:nvPr/>
          </p:nvSpPr>
          <p:spPr>
            <a:xfrm>
              <a:off x="5360" y="1520"/>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25"/>
            <p:cNvSpPr/>
            <p:nvPr/>
          </p:nvSpPr>
          <p:spPr>
            <a:xfrm>
              <a:off x="5472" y="1520"/>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25"/>
            <p:cNvSpPr/>
            <p:nvPr/>
          </p:nvSpPr>
          <p:spPr>
            <a:xfrm>
              <a:off x="5136" y="1632"/>
              <a:ext cx="80"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25"/>
            <p:cNvSpPr/>
            <p:nvPr/>
          </p:nvSpPr>
          <p:spPr>
            <a:xfrm>
              <a:off x="5248" y="1632"/>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25"/>
            <p:cNvSpPr/>
            <p:nvPr/>
          </p:nvSpPr>
          <p:spPr>
            <a:xfrm>
              <a:off x="5360" y="1632"/>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25"/>
            <p:cNvSpPr/>
            <p:nvPr/>
          </p:nvSpPr>
          <p:spPr>
            <a:xfrm>
              <a:off x="5472" y="1632"/>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25"/>
            <p:cNvSpPr/>
            <p:nvPr/>
          </p:nvSpPr>
          <p:spPr>
            <a:xfrm>
              <a:off x="5248" y="1744"/>
              <a:ext cx="79"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25"/>
            <p:cNvSpPr/>
            <p:nvPr/>
          </p:nvSpPr>
          <p:spPr>
            <a:xfrm>
              <a:off x="5472" y="1744"/>
              <a:ext cx="79"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CC"/>
            </a:gs>
            <a:gs pos="100000">
              <a:srgbClr val="05E4FB"/>
            </a:gs>
          </a:gsLst>
          <a:path path="circle">
            <a:fillToRect b="50%" l="50%" r="50%" t="50%"/>
          </a:path>
          <a:tileRect/>
        </a:gradFill>
      </p:bgPr>
    </p:bg>
    <p:spTree>
      <p:nvGrpSpPr>
        <p:cNvPr id="124" name="Shape 124"/>
        <p:cNvGrpSpPr/>
        <p:nvPr/>
      </p:nvGrpSpPr>
      <p:grpSpPr>
        <a:xfrm>
          <a:off x="0" y="0"/>
          <a:ext cx="0" cy="0"/>
          <a:chOff x="0" y="0"/>
          <a:chExt cx="0" cy="0"/>
        </a:xfrm>
      </p:grpSpPr>
      <p:cxnSp>
        <p:nvCxnSpPr>
          <p:cNvPr id="125" name="Google Shape;125;p38"/>
          <p:cNvCxnSpPr/>
          <p:nvPr/>
        </p:nvCxnSpPr>
        <p:spPr>
          <a:xfrm>
            <a:off x="7315200" y="1066800"/>
            <a:ext cx="0" cy="4495800"/>
          </a:xfrm>
          <a:prstGeom prst="straightConnector1">
            <a:avLst/>
          </a:prstGeom>
          <a:noFill/>
          <a:ln cap="flat" cmpd="sng" w="9525">
            <a:solidFill>
              <a:schemeClr val="dk1"/>
            </a:solidFill>
            <a:prstDash val="solid"/>
            <a:miter lim="800000"/>
            <a:headEnd len="med" w="med" type="none"/>
            <a:tailEnd len="med" w="med" type="none"/>
          </a:ln>
        </p:spPr>
      </p:cxnSp>
      <p:grpSp>
        <p:nvGrpSpPr>
          <p:cNvPr id="126" name="Google Shape;126;p38"/>
          <p:cNvGrpSpPr/>
          <p:nvPr/>
        </p:nvGrpSpPr>
        <p:grpSpPr>
          <a:xfrm>
            <a:off x="7493000" y="2992437"/>
            <a:ext cx="1338262" cy="2189162"/>
            <a:chOff x="4704" y="1885"/>
            <a:chExt cx="843" cy="1379"/>
          </a:xfrm>
        </p:grpSpPr>
        <p:sp>
          <p:nvSpPr>
            <p:cNvPr id="127" name="Google Shape;127;p38"/>
            <p:cNvSpPr/>
            <p:nvPr/>
          </p:nvSpPr>
          <p:spPr>
            <a:xfrm>
              <a:off x="4704"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8" name="Google Shape;128;p38"/>
            <p:cNvSpPr/>
            <p:nvPr/>
          </p:nvSpPr>
          <p:spPr>
            <a:xfrm>
              <a:off x="4883"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38"/>
            <p:cNvSpPr/>
            <p:nvPr/>
          </p:nvSpPr>
          <p:spPr>
            <a:xfrm>
              <a:off x="5062"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38"/>
            <p:cNvSpPr/>
            <p:nvPr/>
          </p:nvSpPr>
          <p:spPr>
            <a:xfrm>
              <a:off x="4704"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38"/>
            <p:cNvSpPr/>
            <p:nvPr/>
          </p:nvSpPr>
          <p:spPr>
            <a:xfrm>
              <a:off x="4883"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38"/>
            <p:cNvSpPr/>
            <p:nvPr/>
          </p:nvSpPr>
          <p:spPr>
            <a:xfrm>
              <a:off x="5062"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38"/>
            <p:cNvSpPr/>
            <p:nvPr/>
          </p:nvSpPr>
          <p:spPr>
            <a:xfrm>
              <a:off x="5241" y="2064"/>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38"/>
            <p:cNvSpPr/>
            <p:nvPr/>
          </p:nvSpPr>
          <p:spPr>
            <a:xfrm>
              <a:off x="4704" y="2243"/>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38"/>
            <p:cNvSpPr/>
            <p:nvPr/>
          </p:nvSpPr>
          <p:spPr>
            <a:xfrm>
              <a:off x="4883" y="2243"/>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38"/>
            <p:cNvSpPr/>
            <p:nvPr/>
          </p:nvSpPr>
          <p:spPr>
            <a:xfrm>
              <a:off x="5062" y="2243"/>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7" name="Google Shape;137;p38"/>
            <p:cNvSpPr/>
            <p:nvPr/>
          </p:nvSpPr>
          <p:spPr>
            <a:xfrm>
              <a:off x="5241" y="2243"/>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8" name="Google Shape;138;p38"/>
            <p:cNvSpPr/>
            <p:nvPr/>
          </p:nvSpPr>
          <p:spPr>
            <a:xfrm>
              <a:off x="5420" y="2243"/>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9" name="Google Shape;139;p38"/>
            <p:cNvSpPr/>
            <p:nvPr/>
          </p:nvSpPr>
          <p:spPr>
            <a:xfrm>
              <a:off x="4704" y="2421"/>
              <a:ext cx="127" cy="128"/>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 name="Google Shape;140;p38"/>
            <p:cNvSpPr/>
            <p:nvPr/>
          </p:nvSpPr>
          <p:spPr>
            <a:xfrm>
              <a:off x="4883" y="2421"/>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1" name="Google Shape;141;p38"/>
            <p:cNvSpPr/>
            <p:nvPr/>
          </p:nvSpPr>
          <p:spPr>
            <a:xfrm>
              <a:off x="5062" y="2421"/>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2" name="Google Shape;142;p38"/>
            <p:cNvSpPr/>
            <p:nvPr/>
          </p:nvSpPr>
          <p:spPr>
            <a:xfrm>
              <a:off x="5241" y="2421"/>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3" name="Google Shape;143;p38"/>
            <p:cNvSpPr/>
            <p:nvPr/>
          </p:nvSpPr>
          <p:spPr>
            <a:xfrm>
              <a:off x="4704" y="2600"/>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4" name="Google Shape;144;p38"/>
            <p:cNvSpPr/>
            <p:nvPr/>
          </p:nvSpPr>
          <p:spPr>
            <a:xfrm>
              <a:off x="4883" y="2600"/>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p38"/>
            <p:cNvSpPr/>
            <p:nvPr/>
          </p:nvSpPr>
          <p:spPr>
            <a:xfrm>
              <a:off x="5062" y="2600"/>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p38"/>
            <p:cNvSpPr/>
            <p:nvPr/>
          </p:nvSpPr>
          <p:spPr>
            <a:xfrm>
              <a:off x="5241" y="2600"/>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p38"/>
            <p:cNvSpPr/>
            <p:nvPr/>
          </p:nvSpPr>
          <p:spPr>
            <a:xfrm>
              <a:off x="5420" y="2600"/>
              <a:ext cx="127" cy="128"/>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p38"/>
            <p:cNvSpPr/>
            <p:nvPr/>
          </p:nvSpPr>
          <p:spPr>
            <a:xfrm>
              <a:off x="4704" y="2779"/>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p38"/>
            <p:cNvSpPr/>
            <p:nvPr/>
          </p:nvSpPr>
          <p:spPr>
            <a:xfrm>
              <a:off x="4883" y="2779"/>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p38"/>
            <p:cNvSpPr/>
            <p:nvPr/>
          </p:nvSpPr>
          <p:spPr>
            <a:xfrm>
              <a:off x="5062" y="2779"/>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p38"/>
            <p:cNvSpPr/>
            <p:nvPr/>
          </p:nvSpPr>
          <p:spPr>
            <a:xfrm>
              <a:off x="5241" y="2779"/>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p38"/>
            <p:cNvSpPr/>
            <p:nvPr/>
          </p:nvSpPr>
          <p:spPr>
            <a:xfrm>
              <a:off x="4704" y="2958"/>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3" name="Google Shape;153;p38"/>
            <p:cNvSpPr/>
            <p:nvPr/>
          </p:nvSpPr>
          <p:spPr>
            <a:xfrm>
              <a:off x="4883" y="2958"/>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4" name="Google Shape;154;p38"/>
            <p:cNvSpPr/>
            <p:nvPr/>
          </p:nvSpPr>
          <p:spPr>
            <a:xfrm>
              <a:off x="5062" y="2958"/>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5" name="Google Shape;155;p38"/>
            <p:cNvSpPr/>
            <p:nvPr/>
          </p:nvSpPr>
          <p:spPr>
            <a:xfrm>
              <a:off x="5241" y="2958"/>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6" name="Google Shape;156;p38"/>
            <p:cNvSpPr/>
            <p:nvPr/>
          </p:nvSpPr>
          <p:spPr>
            <a:xfrm>
              <a:off x="4883" y="3137"/>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7" name="Google Shape;157;p38"/>
            <p:cNvSpPr/>
            <p:nvPr/>
          </p:nvSpPr>
          <p:spPr>
            <a:xfrm>
              <a:off x="5241" y="3137"/>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cxnSp>
        <p:nvCxnSpPr>
          <p:cNvPr id="158" name="Google Shape;158;p38"/>
          <p:cNvCxnSpPr/>
          <p:nvPr/>
        </p:nvCxnSpPr>
        <p:spPr>
          <a:xfrm>
            <a:off x="304800" y="2819400"/>
            <a:ext cx="8229600" cy="0"/>
          </a:xfrm>
          <a:prstGeom prst="straightConnector1">
            <a:avLst/>
          </a:prstGeom>
          <a:noFill/>
          <a:ln cap="flat" cmpd="sng" w="9525">
            <a:solidFill>
              <a:schemeClr val="dk1"/>
            </a:solidFill>
            <a:prstDash val="solid"/>
            <a:miter lim="800000"/>
            <a:headEnd len="med" w="med" type="none"/>
            <a:tailEnd len="med" w="med" type="none"/>
          </a:ln>
        </p:spPr>
      </p:cxnSp>
      <p:sp>
        <p:nvSpPr>
          <p:cNvPr id="159" name="Google Shape;159;p38"/>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9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9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9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9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900" u="none" cap="none" strike="noStrike">
                <a:solidFill>
                  <a:schemeClr val="dk2"/>
                </a:solidFill>
                <a:latin typeface="Arial"/>
                <a:ea typeface="Arial"/>
                <a:cs typeface="Arial"/>
                <a:sym typeface="Arial"/>
              </a:defRPr>
            </a:lvl9pPr>
          </a:lstStyle>
          <a:p/>
        </p:txBody>
      </p:sp>
      <p:sp>
        <p:nvSpPr>
          <p:cNvPr id="160" name="Google Shape;160;p38"/>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2"/>
              </a:buClr>
              <a:buSzPts val="2100"/>
              <a:buFont typeface="Noto Sans Symbols"/>
              <a:buChar char="●"/>
              <a:defRPr b="0" i="0" sz="3000" u="none" cap="none" strike="noStrike">
                <a:solidFill>
                  <a:schemeClr val="dk1"/>
                </a:solidFill>
                <a:latin typeface="Arial"/>
                <a:ea typeface="Arial"/>
                <a:cs typeface="Arial"/>
                <a:sym typeface="Arial"/>
              </a:defRPr>
            </a:lvl1pPr>
            <a:lvl2pPr indent="-344169" lvl="1" marL="914400" marR="0" rtl="0" algn="l">
              <a:spcBef>
                <a:spcPts val="520"/>
              </a:spcBef>
              <a:spcAft>
                <a:spcPts val="0"/>
              </a:spcAft>
              <a:buClr>
                <a:schemeClr val="accent2"/>
              </a:buClr>
              <a:buSzPts val="1820"/>
              <a:buFont typeface="Noto Sans Symbols"/>
              <a:buChar char="●"/>
              <a:defRPr b="0" i="0" sz="2600" u="none" cap="none" strike="noStrike">
                <a:solidFill>
                  <a:schemeClr val="dk1"/>
                </a:solidFill>
                <a:latin typeface="Arial"/>
                <a:ea typeface="Arial"/>
                <a:cs typeface="Arial"/>
                <a:sym typeface="Arial"/>
              </a:defRPr>
            </a:lvl2pPr>
            <a:lvl3pPr indent="-330835" lvl="2" marL="1371600" marR="0" rtl="0" algn="l">
              <a:spcBef>
                <a:spcPts val="460"/>
              </a:spcBef>
              <a:spcAft>
                <a:spcPts val="0"/>
              </a:spcAft>
              <a:buClr>
                <a:schemeClr val="accent1"/>
              </a:buClr>
              <a:buSzPts val="1610"/>
              <a:buFont typeface="Noto Sans Symbols"/>
              <a:buChar char="●"/>
              <a:defRPr b="0" i="0" sz="2300" u="none" cap="none" strike="noStrike">
                <a:solidFill>
                  <a:schemeClr val="dk1"/>
                </a:solidFill>
                <a:latin typeface="Arial"/>
                <a:ea typeface="Arial"/>
                <a:cs typeface="Arial"/>
                <a:sym typeface="Arial"/>
              </a:defRPr>
            </a:lvl3pPr>
            <a:lvl4pPr indent="-323850" lvl="3" marL="1828800" marR="0" rtl="0" algn="l">
              <a:spcBef>
                <a:spcPts val="400"/>
              </a:spcBef>
              <a:spcAft>
                <a:spcPts val="0"/>
              </a:spcAft>
              <a:buClr>
                <a:schemeClr val="dk2"/>
              </a:buClr>
              <a:buSzPts val="1500"/>
              <a:buFont typeface="Noto Sans Symbols"/>
              <a:buChar char="▪"/>
              <a:defRPr b="0" i="0" sz="2000" u="none" cap="none" strike="noStrike">
                <a:solidFill>
                  <a:schemeClr val="dk1"/>
                </a:solidFill>
                <a:latin typeface="Arial"/>
                <a:ea typeface="Arial"/>
                <a:cs typeface="Arial"/>
                <a:sym typeface="Arial"/>
              </a:defRPr>
            </a:lvl4pPr>
            <a:lvl5pPr indent="-330200" lvl="4" marL="22860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5pPr>
            <a:lvl6pPr indent="-330200" lvl="5" marL="27432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6pPr>
            <a:lvl7pPr indent="-330200" lvl="6" marL="32004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7pPr>
            <a:lvl8pPr indent="-330200" lvl="7" marL="36576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8pPr>
            <a:lvl9pPr indent="-330200" lvl="8" marL="41148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61" name="Google Shape;161;p38"/>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2" name="Google Shape;162;p3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Google Shape;163;p3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8.jpg"/><Relationship Id="rId5"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
          <p:cNvPicPr preferRelativeResize="0"/>
          <p:nvPr/>
        </p:nvPicPr>
        <p:blipFill rotWithShape="1">
          <a:blip r:embed="rId3">
            <a:alphaModFix/>
          </a:blip>
          <a:srcRect b="0" l="0" r="0" t="0"/>
          <a:stretch/>
        </p:blipFill>
        <p:spPr>
          <a:xfrm>
            <a:off x="10117137" y="3806825"/>
            <a:ext cx="88900" cy="88900"/>
          </a:xfrm>
          <a:prstGeom prst="rect">
            <a:avLst/>
          </a:prstGeom>
          <a:noFill/>
          <a:ln>
            <a:noFill/>
          </a:ln>
        </p:spPr>
      </p:pic>
      <p:sp>
        <p:nvSpPr>
          <p:cNvPr id="175" name="Google Shape;175;p1"/>
          <p:cNvSpPr txBox="1"/>
          <p:nvPr/>
        </p:nvSpPr>
        <p:spPr>
          <a:xfrm>
            <a:off x="2051050" y="2222500"/>
            <a:ext cx="5797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00CC"/>
              </a:buClr>
              <a:buSzPts val="5400"/>
              <a:buFont typeface="Times New Roman"/>
              <a:buNone/>
            </a:pPr>
            <a:r>
              <a:rPr b="1" i="0" lang="en-US" sz="5400" u="sng">
                <a:solidFill>
                  <a:srgbClr val="CC00CC"/>
                </a:solidFill>
                <a:latin typeface="Times New Roman"/>
                <a:ea typeface="Times New Roman"/>
                <a:cs typeface="Times New Roman"/>
                <a:sym typeface="Times New Roman"/>
              </a:rPr>
              <a:t>MÔN: LỊCH SỬ</a:t>
            </a:r>
            <a:endParaRPr/>
          </a:p>
        </p:txBody>
      </p:sp>
      <p:sp>
        <p:nvSpPr>
          <p:cNvPr id="176" name="Google Shape;176;p1"/>
          <p:cNvSpPr/>
          <p:nvPr/>
        </p:nvSpPr>
        <p:spPr>
          <a:xfrm>
            <a:off x="1371600" y="987425"/>
            <a:ext cx="6477000" cy="752475"/>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chemeClr val="dk1"/>
                </a:solidFill>
                <a:latin typeface="Times New Roman"/>
              </a:rPr>
              <a:t>Trường tiểu học Ái Mộ B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80"/>
                                        <p:tgtEl>
                                          <p:spTgt spid="175"/>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0"/>
          <p:cNvSpPr txBox="1"/>
          <p:nvPr/>
        </p:nvSpPr>
        <p:spPr>
          <a:xfrm>
            <a:off x="250825" y="188912"/>
            <a:ext cx="8137525"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sng">
                <a:solidFill>
                  <a:srgbClr val="FF0000"/>
                </a:solidFill>
                <a:latin typeface="Times New Roman"/>
                <a:ea typeface="Times New Roman"/>
                <a:cs typeface="Times New Roman"/>
                <a:sym typeface="Times New Roman"/>
              </a:rPr>
              <a:t>Câu 2</a:t>
            </a:r>
            <a:r>
              <a:rPr b="1" i="0" lang="en-US" sz="3200" u="none">
                <a:solidFill>
                  <a:srgbClr val="FF0000"/>
                </a:solidFill>
                <a:latin typeface="Times New Roman"/>
                <a:ea typeface="Times New Roman"/>
                <a:cs typeface="Times New Roman"/>
                <a:sym typeface="Times New Roman"/>
              </a:rPr>
              <a:t>: </a:t>
            </a:r>
            <a:r>
              <a:rPr b="0" i="0" lang="en-US" sz="3200" u="none">
                <a:solidFill>
                  <a:schemeClr val="dk1"/>
                </a:solidFill>
                <a:latin typeface="Times New Roman"/>
                <a:ea typeface="Times New Roman"/>
                <a:cs typeface="Times New Roman"/>
                <a:sym typeface="Times New Roman"/>
              </a:rPr>
              <a:t>Ta mở chiến dịch Điện Biên Phủ gồm mấy đợt tấn công ? Thuật lại từng đợt tấn công đó ?</a:t>
            </a:r>
            <a:endParaRPr/>
          </a:p>
        </p:txBody>
      </p:sp>
      <p:sp>
        <p:nvSpPr>
          <p:cNvPr id="251" name="Google Shape;251;p10"/>
          <p:cNvSpPr txBox="1"/>
          <p:nvPr/>
        </p:nvSpPr>
        <p:spPr>
          <a:xfrm>
            <a:off x="250825" y="1700212"/>
            <a:ext cx="8642350" cy="52625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Trong chiến dịch Điện Biên Phủ, ta mở 3 đợt tấn công:</a:t>
            </a:r>
            <a:endParaRPr/>
          </a:p>
          <a:p>
            <a:pPr indent="0" lvl="0" marL="0" marR="0" rtl="0" algn="just">
              <a:lnSpc>
                <a:spcPct val="100000"/>
              </a:lnSpc>
              <a:spcBef>
                <a:spcPts val="120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Đợt 1: </a:t>
            </a:r>
            <a:r>
              <a:rPr b="0" i="0" lang="en-US" sz="2400" u="none">
                <a:solidFill>
                  <a:schemeClr val="dk1"/>
                </a:solidFill>
                <a:latin typeface="Times New Roman"/>
                <a:ea typeface="Times New Roman"/>
                <a:cs typeface="Times New Roman"/>
                <a:sym typeface="Times New Roman"/>
              </a:rPr>
              <a:t>mở vào ngày 13-3-1954, tấn công vào phía bắc của Điện Biên Phủ ở Him Lam, Độc lập, Bản Kéo. Sau 5 ngày chiến đấu, địch bị tiêu diệt.</a:t>
            </a:r>
            <a:endParaRPr/>
          </a:p>
          <a:p>
            <a:pPr indent="0" lvl="0" marL="0" marR="0" rtl="0" algn="just">
              <a:lnSpc>
                <a:spcPct val="100000"/>
              </a:lnSpc>
              <a:spcBef>
                <a:spcPts val="120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Đợt 2: </a:t>
            </a:r>
            <a:r>
              <a:rPr b="0" i="0" lang="en-US" sz="2400" u="none">
                <a:solidFill>
                  <a:schemeClr val="dk1"/>
                </a:solidFill>
                <a:latin typeface="Times New Roman"/>
                <a:ea typeface="Times New Roman"/>
                <a:cs typeface="Times New Roman"/>
                <a:sym typeface="Times New Roman"/>
              </a:rPr>
              <a:t>Vào ngày 30-3-1954, đồng loạt tấn công vào phân khu trung tâm của địch ở Mường Thanh. Đêm 26-4-1954, ta đã kiểm soát được phần lớn các cứ diểm phía đông, riêng đồi A1, C1 địch vẫn kháng cự quyết liệt </a:t>
            </a:r>
            <a:endParaRPr/>
          </a:p>
          <a:p>
            <a:pPr indent="0" lvl="0" marL="0" marR="0" rtl="0" algn="just">
              <a:lnSpc>
                <a:spcPct val="100000"/>
              </a:lnSpc>
              <a:spcBef>
                <a:spcPts val="120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Đợt 3: </a:t>
            </a:r>
            <a:r>
              <a:rPr b="0" i="0" lang="en-US" sz="2400" u="none">
                <a:solidFill>
                  <a:schemeClr val="dk1"/>
                </a:solidFill>
                <a:latin typeface="Times New Roman"/>
                <a:ea typeface="Times New Roman"/>
                <a:cs typeface="Times New Roman"/>
                <a:sym typeface="Times New Roman"/>
              </a:rPr>
              <a:t>bắt đầu từ 1-5-1954, ta tấn công các cứ điểm còn lại. Chiều 6-5-1954, đồi A1 bị công phá, 17 giờ 30 phút ngày </a:t>
            </a:r>
            <a:endParaRPr/>
          </a:p>
          <a:p>
            <a:pPr indent="0" lvl="0" marL="0" marR="0" rtl="0" algn="just">
              <a:lnSpc>
                <a:spcPct val="100000"/>
              </a:lnSpc>
              <a:spcBef>
                <a:spcPts val="12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7-5-1954 Điện Biên Phủ thất thủ, ta bắt sống tướng Đờ -cát –tơ –ri và toàn bộ chỉ huy của địch.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1"/>
          <p:cNvSpPr txBox="1"/>
          <p:nvPr/>
        </p:nvSpPr>
        <p:spPr>
          <a:xfrm>
            <a:off x="323850" y="3284537"/>
            <a:ext cx="4572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7" name="Google Shape;257;p11"/>
          <p:cNvSpPr txBox="1"/>
          <p:nvPr/>
        </p:nvSpPr>
        <p:spPr>
          <a:xfrm>
            <a:off x="0" y="1125537"/>
            <a:ext cx="8316912"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 Câu 3</a:t>
            </a:r>
            <a:r>
              <a:rPr b="0" i="0" lang="en-US" sz="2400" u="none">
                <a:solidFill>
                  <a:schemeClr val="dk1"/>
                </a:solidFill>
                <a:latin typeface="Times New Roman"/>
                <a:ea typeface="Times New Roman"/>
                <a:cs typeface="Times New Roman"/>
                <a:sym typeface="Times New Roman"/>
              </a:rPr>
              <a:t>  :</a:t>
            </a:r>
            <a:r>
              <a:rPr b="1" i="0" lang="en-US" sz="2400" u="none">
                <a:solidFill>
                  <a:schemeClr val="dk1"/>
                </a:solidFill>
                <a:latin typeface="Times New Roman"/>
                <a:ea typeface="Times New Roman"/>
                <a:cs typeface="Times New Roman"/>
                <a:sym typeface="Times New Roman"/>
              </a:rPr>
              <a:t>Vì sao ta giành được thắng lợi trong chiến dịch Điện Biên Phủ? Thắng lợi đó có ý nghĩa như thế nào?</a:t>
            </a:r>
            <a:endParaRPr/>
          </a:p>
        </p:txBody>
      </p:sp>
      <p:sp>
        <p:nvSpPr>
          <p:cNvPr id="258" name="Google Shape;258;p11"/>
          <p:cNvSpPr txBox="1"/>
          <p:nvPr/>
        </p:nvSpPr>
        <p:spPr>
          <a:xfrm>
            <a:off x="179387" y="2133600"/>
            <a:ext cx="8748712" cy="2124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*Vì có đường lối lãnh đạo đúng đắn của Đảng. Quân và dân ta có tinh thần chiến đấu bất khuất kiên cường</a:t>
            </a:r>
            <a:r>
              <a:rPr b="0" i="0" lang="en-US" sz="24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120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*Ý nghĩa chiến thắng Điện Biên Phủ: Là mốc son chói lọi, góp phần kết thúc thắng lợi cuộc kháng chiến chống thực dân Pháp xâm lược.</a:t>
            </a:r>
            <a:endParaRPr/>
          </a:p>
        </p:txBody>
      </p:sp>
      <p:sp>
        <p:nvSpPr>
          <p:cNvPr id="259" name="Google Shape;259;p11"/>
          <p:cNvSpPr txBox="1"/>
          <p:nvPr>
            <p:ph idx="1" type="body"/>
          </p:nvPr>
        </p:nvSpPr>
        <p:spPr>
          <a:xfrm>
            <a:off x="250825" y="4365625"/>
            <a:ext cx="8569325" cy="1727200"/>
          </a:xfrm>
          <a:prstGeom prst="rect">
            <a:avLst/>
          </a:prstGeom>
          <a:solidFill>
            <a:srgbClr val="FFFFCC"/>
          </a:solidFill>
          <a:ln cap="flat" cmpd="sng" w="9525">
            <a:solidFill>
              <a:srgbClr val="FF0000"/>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680"/>
              <a:buNone/>
            </a:pPr>
            <a:r>
              <a:rPr b="1" i="0" lang="en-US" sz="2400" u="none">
                <a:solidFill>
                  <a:srgbClr val="FF0000"/>
                </a:solidFill>
                <a:latin typeface="Times New Roman"/>
                <a:ea typeface="Times New Roman"/>
                <a:cs typeface="Times New Roman"/>
                <a:sym typeface="Times New Roman"/>
              </a:rPr>
              <a:t>	Chiến thắng Điện Biên Phủ đã kết thúc oanh liệt cuộc tấn công đông xuân 1953-1954 của ta, đập tan “pháo đài không thể công phá” của giặc Pháp, buộc chúng phải kí Hiệp định Giơ –ne –vơ, rút quân về nước, kết thúc 9 năm kháng chiến chống Pháp trường kì gian khổ.</a:t>
            </a:r>
            <a:endParaRPr/>
          </a:p>
          <a:p>
            <a:pPr indent="-236220" lvl="0" marL="342900" rtl="0" algn="l">
              <a:spcBef>
                <a:spcPts val="480"/>
              </a:spcBef>
              <a:spcAft>
                <a:spcPts val="0"/>
              </a:spcAft>
              <a:buSzPts val="1680"/>
              <a:buNone/>
            </a:pPr>
            <a:r>
              <a:t/>
            </a:r>
            <a:endParaRPr b="1" i="0" sz="2400" u="non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Effect filter="fade" transition="in">
                                      <p:cBhvr>
                                        <p:cTn dur="500"/>
                                        <p:tgtEl>
                                          <p:spTgt spid="2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animEffect filter="fade" transition="in">
                                      <p:cBhvr>
                                        <p:cTn dur="500"/>
                                        <p:tgtEl>
                                          <p:spTgt spid="25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2"/>
          <p:cNvSpPr txBox="1"/>
          <p:nvPr/>
        </p:nvSpPr>
        <p:spPr>
          <a:xfrm>
            <a:off x="179387" y="0"/>
            <a:ext cx="89646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p12"/>
          <p:cNvSpPr txBox="1"/>
          <p:nvPr/>
        </p:nvSpPr>
        <p:spPr>
          <a:xfrm>
            <a:off x="468312" y="1557337"/>
            <a:ext cx="882015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Câu 4 :</a:t>
            </a:r>
            <a:r>
              <a:rPr b="1" i="0" lang="en-US" sz="2000" u="none">
                <a:solidFill>
                  <a:schemeClr val="dk1"/>
                </a:solidFill>
                <a:latin typeface="Times New Roman"/>
                <a:ea typeface="Times New Roman"/>
                <a:cs typeface="Times New Roman"/>
                <a:sym typeface="Times New Roman"/>
              </a:rPr>
              <a:t> </a:t>
            </a:r>
            <a:r>
              <a:rPr b="1" i="0" lang="en-US" sz="2800" u="none">
                <a:solidFill>
                  <a:srgbClr val="0000FF"/>
                </a:solidFill>
                <a:latin typeface="Times New Roman"/>
                <a:ea typeface="Times New Roman"/>
                <a:cs typeface="Times New Roman"/>
                <a:sym typeface="Times New Roman"/>
              </a:rPr>
              <a:t>Ai là người chỉ huy chiến dịch  ĐBP ? Ta chuẩn bị chu đáo cho chiến dịch đó như thế nào?</a:t>
            </a:r>
            <a:endParaRPr/>
          </a:p>
        </p:txBody>
      </p:sp>
      <p:sp>
        <p:nvSpPr>
          <p:cNvPr id="266" name="Google Shape;266;p12"/>
          <p:cNvSpPr txBox="1"/>
          <p:nvPr/>
        </p:nvSpPr>
        <p:spPr>
          <a:xfrm>
            <a:off x="361950" y="2517775"/>
            <a:ext cx="8893175" cy="4340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*Đại tướng Võ Nguyên Giáp là người chỉ huy chiến dịch Điện Biên Phủ.</a:t>
            </a:r>
            <a:endParaRPr/>
          </a:p>
          <a:p>
            <a:pPr indent="0" lvl="0" marL="0" marR="0" rtl="0" algn="l">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*Quân ta đã chuẩn bị:</a:t>
            </a:r>
            <a:endParaRPr/>
          </a:p>
          <a:p>
            <a:pPr indent="0" lvl="0" marL="0" marR="0" rtl="0" algn="l">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Cả tiền tuyến và hậu phương đều tập trung cho chiến dịch.</a:t>
            </a:r>
            <a:endParaRPr/>
          </a:p>
          <a:p>
            <a:pPr indent="0" lvl="0" marL="0" marR="0" rtl="0" algn="l">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Hơn nửa triệu chiến sĩ từ các mặt trận hành quân về ĐBP.</a:t>
            </a:r>
            <a:endParaRPr/>
          </a:p>
          <a:p>
            <a:pPr indent="0" lvl="0" marL="0" marR="0" rtl="0" algn="l">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Hàng vạn tấn vũ khí vượt qua núi cao, suối sâu chuyển vào trận địa.</a:t>
            </a:r>
            <a:endParaRPr/>
          </a:p>
          <a:p>
            <a:pPr indent="0" lvl="0" marL="0" marR="0" rtl="0" algn="l">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Ba vạn người từ hậu phương tham gia vận chuyển lương thực, thực phẩm, thuốc men  … lên Điện Biên Phủ.</a:t>
            </a:r>
            <a:endParaRPr/>
          </a:p>
        </p:txBody>
      </p:sp>
      <p:sp>
        <p:nvSpPr>
          <p:cNvPr id="267" name="Google Shape;267;p12"/>
          <p:cNvSpPr txBox="1"/>
          <p:nvPr/>
        </p:nvSpPr>
        <p:spPr>
          <a:xfrm>
            <a:off x="3563937" y="549275"/>
            <a:ext cx="590391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LỊCH SỬ</a:t>
            </a:r>
            <a:endParaRPr/>
          </a:p>
        </p:txBody>
      </p:sp>
      <p:sp>
        <p:nvSpPr>
          <p:cNvPr id="268" name="Google Shape;268;p12"/>
          <p:cNvSpPr txBox="1"/>
          <p:nvPr/>
        </p:nvSpPr>
        <p:spPr>
          <a:xfrm>
            <a:off x="468312" y="981075"/>
            <a:ext cx="6985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CHIẾN THẮNG LỊCH SỬ ĐIỆN BIÊN PHỦ</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d12" id="273" name="Google Shape;273;p13"/>
          <p:cNvPicPr preferRelativeResize="0"/>
          <p:nvPr/>
        </p:nvPicPr>
        <p:blipFill rotWithShape="1">
          <a:blip r:embed="rId3">
            <a:alphaModFix/>
          </a:blip>
          <a:srcRect b="0" l="0" r="0" t="0"/>
          <a:stretch/>
        </p:blipFill>
        <p:spPr>
          <a:xfrm>
            <a:off x="2339975" y="368300"/>
            <a:ext cx="4392612" cy="5581650"/>
          </a:xfrm>
          <a:prstGeom prst="rect">
            <a:avLst/>
          </a:prstGeom>
          <a:noFill/>
          <a:ln cap="flat" cmpd="sng" w="25400">
            <a:solidFill>
              <a:srgbClr val="FF0000"/>
            </a:solidFill>
            <a:prstDash val="solid"/>
            <a:miter lim="800000"/>
            <a:headEnd len="sm" w="sm" type="none"/>
            <a:tailEnd len="sm" w="sm" type="none"/>
          </a:ln>
        </p:spPr>
      </p:pic>
      <p:sp>
        <p:nvSpPr>
          <p:cNvPr id="274" name="Google Shape;274;p13"/>
          <p:cNvSpPr txBox="1"/>
          <p:nvPr/>
        </p:nvSpPr>
        <p:spPr>
          <a:xfrm>
            <a:off x="1752600" y="6019800"/>
            <a:ext cx="54864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Đại tướng: Võ Nguyên Giáp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aphicFrame>
        <p:nvGraphicFramePr>
          <p:cNvPr id="279" name="Google Shape;279;p14"/>
          <p:cNvGraphicFramePr/>
          <p:nvPr/>
        </p:nvGraphicFramePr>
        <p:xfrm>
          <a:off x="0" y="0"/>
          <a:ext cx="9144000" cy="6237287"/>
        </p:xfrm>
        <a:graphic>
          <a:graphicData uri="http://schemas.openxmlformats.org/presentationml/2006/ole">
            <mc:AlternateContent>
              <mc:Choice Requires="v">
                <p:oleObj r:id="rId4" imgH="6237287" imgW="9144000" progId="MSPhotoEd.3" spid="_x0000_s1">
                  <p:embed/>
                </p:oleObj>
              </mc:Choice>
              <mc:Fallback>
                <p:oleObj r:id="rId5" imgH="6237287" imgW="9144000" progId="MSPhotoEd.3">
                  <p:embed/>
                  <p:pic>
                    <p:nvPicPr>
                      <p:cNvPr id="279" name="Google Shape;279;p14"/>
                      <p:cNvPicPr preferRelativeResize="0"/>
                      <p:nvPr/>
                    </p:nvPicPr>
                    <p:blipFill rotWithShape="1">
                      <a:blip r:embed="rId6">
                        <a:alphaModFix/>
                      </a:blip>
                      <a:srcRect b="0" l="0" r="0" t="0"/>
                      <a:stretch/>
                    </p:blipFill>
                    <p:spPr>
                      <a:xfrm>
                        <a:off x="0" y="0"/>
                        <a:ext cx="9144000" cy="6237287"/>
                      </a:xfrm>
                      <a:prstGeom prst="rect">
                        <a:avLst/>
                      </a:prstGeom>
                      <a:noFill/>
                      <a:ln cap="flat" cmpd="sng" w="25400">
                        <a:solidFill>
                          <a:srgbClr val="0000FF"/>
                        </a:solidFill>
                        <a:prstDash val="solid"/>
                        <a:miter lim="800000"/>
                        <a:headEnd len="sm" w="sm" type="none"/>
                        <a:tailEnd len="sm" w="sm" type="none"/>
                      </a:ln>
                    </p:spPr>
                  </p:pic>
                </p:oleObj>
              </mc:Fallback>
            </mc:AlternateContent>
          </a:graphicData>
        </a:graphic>
      </p:graphicFrame>
      <p:sp>
        <p:nvSpPr>
          <p:cNvPr id="280" name="Google Shape;280;p14"/>
          <p:cNvSpPr txBox="1"/>
          <p:nvPr/>
        </p:nvSpPr>
        <p:spPr>
          <a:xfrm>
            <a:off x="0" y="6338887"/>
            <a:ext cx="7859712"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BỘ CHỈ HUY CHIẾN DỊCH ĐIỆN BIÊN PHỦ</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images1" id="285" name="Google Shape;285;p15"/>
          <p:cNvPicPr preferRelativeResize="0"/>
          <p:nvPr>
            <p:ph idx="1" type="body"/>
          </p:nvPr>
        </p:nvPicPr>
        <p:blipFill rotWithShape="1">
          <a:blip r:embed="rId3">
            <a:alphaModFix/>
          </a:blip>
          <a:srcRect b="0" l="0" r="0" t="0"/>
          <a:stretch/>
        </p:blipFill>
        <p:spPr>
          <a:xfrm>
            <a:off x="0" y="0"/>
            <a:ext cx="4752975" cy="5849937"/>
          </a:xfrm>
          <a:prstGeom prst="rect">
            <a:avLst/>
          </a:prstGeom>
          <a:noFill/>
          <a:ln cap="flat" cmpd="sng" w="25400">
            <a:solidFill>
              <a:srgbClr val="FF0000"/>
            </a:solidFill>
            <a:prstDash val="solid"/>
            <a:miter lim="524288"/>
            <a:headEnd len="sm" w="sm" type="none"/>
            <a:tailEnd len="sm" w="sm" type="none"/>
          </a:ln>
        </p:spPr>
      </p:pic>
      <p:pic>
        <p:nvPicPr>
          <p:cNvPr descr="images" id="286" name="Google Shape;286;p15"/>
          <p:cNvPicPr preferRelativeResize="0"/>
          <p:nvPr>
            <p:ph idx="2" type="body"/>
          </p:nvPr>
        </p:nvPicPr>
        <p:blipFill rotWithShape="1">
          <a:blip r:embed="rId4">
            <a:alphaModFix/>
          </a:blip>
          <a:srcRect b="0" l="0" r="0" t="0"/>
          <a:stretch/>
        </p:blipFill>
        <p:spPr>
          <a:xfrm>
            <a:off x="4859337" y="3429000"/>
            <a:ext cx="4284662" cy="3429000"/>
          </a:xfrm>
          <a:prstGeom prst="rect">
            <a:avLst/>
          </a:prstGeom>
          <a:noFill/>
          <a:ln cap="flat" cmpd="sng" w="25400">
            <a:solidFill>
              <a:srgbClr val="0000FF"/>
            </a:solidFill>
            <a:prstDash val="solid"/>
            <a:miter lim="524288"/>
            <a:headEnd len="sm" w="sm" type="none"/>
            <a:tailEnd len="sm" w="sm" type="none"/>
          </a:ln>
        </p:spPr>
      </p:pic>
      <p:pic>
        <p:nvPicPr>
          <p:cNvPr descr="images2" id="287" name="Google Shape;287;p15"/>
          <p:cNvPicPr preferRelativeResize="0"/>
          <p:nvPr>
            <p:ph idx="3" type="body"/>
          </p:nvPr>
        </p:nvPicPr>
        <p:blipFill rotWithShape="1">
          <a:blip r:embed="rId5">
            <a:alphaModFix/>
          </a:blip>
          <a:srcRect b="0" l="0" r="0" t="0"/>
          <a:stretch/>
        </p:blipFill>
        <p:spPr>
          <a:xfrm>
            <a:off x="4859337" y="0"/>
            <a:ext cx="4284662" cy="3294062"/>
          </a:xfrm>
          <a:prstGeom prst="rect">
            <a:avLst/>
          </a:prstGeom>
          <a:noFill/>
          <a:ln cap="flat" cmpd="sng" w="25400">
            <a:solidFill>
              <a:srgbClr val="FF0000"/>
            </a:solidFill>
            <a:prstDash val="solid"/>
            <a:miter lim="524288"/>
            <a:headEnd len="sm" w="sm" type="none"/>
            <a:tailEnd len="sm" w="sm" type="none"/>
          </a:ln>
        </p:spPr>
      </p:pic>
      <p:sp>
        <p:nvSpPr>
          <p:cNvPr id="288" name="Google Shape;288;p15"/>
          <p:cNvSpPr txBox="1"/>
          <p:nvPr/>
        </p:nvSpPr>
        <p:spPr>
          <a:xfrm>
            <a:off x="0" y="5805487"/>
            <a:ext cx="49323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Đoàn xe thồ phục vụ chiến dịch Điện Biên Phủ</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d4" id="294" name="Google Shape;294;p16"/>
          <p:cNvPicPr preferRelativeResize="0"/>
          <p:nvPr/>
        </p:nvPicPr>
        <p:blipFill rotWithShape="1">
          <a:blip r:embed="rId3">
            <a:alphaModFix/>
          </a:blip>
          <a:srcRect b="0" l="0" r="0" t="0"/>
          <a:stretch/>
        </p:blipFill>
        <p:spPr>
          <a:xfrm>
            <a:off x="0" y="0"/>
            <a:ext cx="4572000" cy="5373687"/>
          </a:xfrm>
          <a:prstGeom prst="rect">
            <a:avLst/>
          </a:prstGeom>
          <a:noFill/>
          <a:ln cap="flat" cmpd="sng" w="28575">
            <a:solidFill>
              <a:srgbClr val="FF0000"/>
            </a:solidFill>
            <a:prstDash val="solid"/>
            <a:miter lim="800000"/>
            <a:headEnd len="sm" w="sm" type="none"/>
            <a:tailEnd len="sm" w="sm" type="none"/>
          </a:ln>
        </p:spPr>
      </p:pic>
      <p:sp>
        <p:nvSpPr>
          <p:cNvPr id="295" name="Google Shape;295;p16"/>
          <p:cNvSpPr txBox="1"/>
          <p:nvPr/>
        </p:nvSpPr>
        <p:spPr>
          <a:xfrm>
            <a:off x="0" y="5516562"/>
            <a:ext cx="9144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Cờ chiến thắng tung bay trên nóc hầm tướng Đờ -cát –tơ -ri</a:t>
            </a:r>
            <a:endParaRPr/>
          </a:p>
        </p:txBody>
      </p:sp>
      <p:pic>
        <p:nvPicPr>
          <p:cNvPr descr="200pxcamcodienbienphuxc4" id="296" name="Google Shape;296;p16"/>
          <p:cNvPicPr preferRelativeResize="0"/>
          <p:nvPr/>
        </p:nvPicPr>
        <p:blipFill rotWithShape="1">
          <a:blip r:embed="rId4">
            <a:alphaModFix/>
          </a:blip>
          <a:srcRect b="0" l="0" r="0" t="0"/>
          <a:stretch/>
        </p:blipFill>
        <p:spPr>
          <a:xfrm>
            <a:off x="4572000" y="0"/>
            <a:ext cx="4608512" cy="5445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180pxdbpdauhangqf4" id="301" name="Google Shape;301;p17"/>
          <p:cNvPicPr preferRelativeResize="0"/>
          <p:nvPr/>
        </p:nvPicPr>
        <p:blipFill rotWithShape="1">
          <a:blip r:embed="rId3">
            <a:alphaModFix/>
          </a:blip>
          <a:srcRect b="0" l="0" r="0" t="0"/>
          <a:stretch/>
        </p:blipFill>
        <p:spPr>
          <a:xfrm>
            <a:off x="863600" y="477837"/>
            <a:ext cx="7019925" cy="5013325"/>
          </a:xfrm>
          <a:prstGeom prst="rect">
            <a:avLst/>
          </a:prstGeom>
          <a:noFill/>
          <a:ln>
            <a:noFill/>
          </a:ln>
        </p:spPr>
      </p:pic>
      <p:sp>
        <p:nvSpPr>
          <p:cNvPr id="302" name="Google Shape;302;p17"/>
          <p:cNvSpPr txBox="1"/>
          <p:nvPr/>
        </p:nvSpPr>
        <p:spPr>
          <a:xfrm>
            <a:off x="792162" y="5780087"/>
            <a:ext cx="745172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BỘ CHỈ HUY TẬP ĐOÀN CỨ ĐIỂM ĐẦU HÀNG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nvSpPr>
        <p:spPr>
          <a:xfrm>
            <a:off x="0" y="836612"/>
            <a:ext cx="9144000"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Câu 5: </a:t>
            </a:r>
            <a:r>
              <a:rPr b="0" i="0" lang="en-US" sz="3200" u="none">
                <a:solidFill>
                  <a:schemeClr val="dk1"/>
                </a:solidFill>
                <a:latin typeface="Times New Roman"/>
                <a:ea typeface="Times New Roman"/>
                <a:cs typeface="Times New Roman"/>
                <a:sym typeface="Times New Roman"/>
              </a:rPr>
              <a:t>Kể về một tấm gương chiến đấu tiêu biểu trong chiến dịch Điện Biên Phủ?</a:t>
            </a:r>
            <a:endParaRPr/>
          </a:p>
        </p:txBody>
      </p:sp>
      <p:sp>
        <p:nvSpPr>
          <p:cNvPr id="308" name="Google Shape;308;p18"/>
          <p:cNvSpPr txBox="1"/>
          <p:nvPr/>
        </p:nvSpPr>
        <p:spPr>
          <a:xfrm>
            <a:off x="395287" y="2349500"/>
            <a:ext cx="8748712" cy="2774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Tấm gương chiến đấu tiêu biểu  như :</a:t>
            </a:r>
            <a:endParaRPr/>
          </a:p>
          <a:p>
            <a:pPr indent="-203200" lvl="0" marL="0" marR="0" rtl="0" algn="l">
              <a:lnSpc>
                <a:spcPct val="100000"/>
              </a:lnSpc>
              <a:spcBef>
                <a:spcPts val="160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 Phan Đình Giót lấy thân mình lấp lỗ châu mai.</a:t>
            </a:r>
            <a:endParaRPr/>
          </a:p>
          <a:p>
            <a:pPr indent="-203200" lvl="0" marL="0" marR="0" rtl="0" algn="l">
              <a:lnSpc>
                <a:spcPct val="100000"/>
              </a:lnSpc>
              <a:spcBef>
                <a:spcPts val="160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 Tô Vĩnh Diện lấy thân mình chèn pháo.</a:t>
            </a:r>
            <a:endParaRPr/>
          </a:p>
          <a:p>
            <a:pPr indent="-203200" lvl="0" marL="0" marR="0" rtl="0" algn="l">
              <a:lnSpc>
                <a:spcPct val="100000"/>
              </a:lnSpc>
              <a:spcBef>
                <a:spcPts val="160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 Bế Văn Đàn làm giá súng.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Phan%20Dinh%20Giot" id="313" name="Google Shape;313;p19"/>
          <p:cNvPicPr preferRelativeResize="0"/>
          <p:nvPr/>
        </p:nvPicPr>
        <p:blipFill rotWithShape="1">
          <a:blip r:embed="rId3">
            <a:alphaModFix/>
          </a:blip>
          <a:srcRect b="0" l="0" r="0" t="0"/>
          <a:stretch/>
        </p:blipFill>
        <p:spPr>
          <a:xfrm>
            <a:off x="6132512" y="585787"/>
            <a:ext cx="3048000" cy="4572000"/>
          </a:xfrm>
          <a:prstGeom prst="rect">
            <a:avLst/>
          </a:prstGeom>
          <a:noFill/>
          <a:ln>
            <a:noFill/>
          </a:ln>
        </p:spPr>
      </p:pic>
      <p:sp>
        <p:nvSpPr>
          <p:cNvPr id="314" name="Google Shape;314;p19"/>
          <p:cNvSpPr txBox="1"/>
          <p:nvPr/>
        </p:nvSpPr>
        <p:spPr>
          <a:xfrm>
            <a:off x="71437" y="188912"/>
            <a:ext cx="5724525" cy="75406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200"/>
              <a:buFont typeface="Times New Roman"/>
              <a:buNone/>
            </a:pPr>
            <a:r>
              <a:rPr b="1" i="0" lang="en-US" sz="2200" u="none">
                <a:solidFill>
                  <a:srgbClr val="FF0000"/>
                </a:solidFill>
                <a:latin typeface="Times New Roman"/>
                <a:ea typeface="Times New Roman"/>
                <a:cs typeface="Times New Roman"/>
                <a:sym typeface="Times New Roman"/>
              </a:rPr>
              <a:t>ANH HÙNG LỰC LƯỢNG VŨ TRANG NHÂN DÂN</a:t>
            </a:r>
            <a:endParaRPr/>
          </a:p>
          <a:p>
            <a:pPr indent="0" lvl="0" marL="0" marR="0" rtl="0" algn="just">
              <a:lnSpc>
                <a:spcPct val="100000"/>
              </a:lnSpc>
              <a:spcBef>
                <a:spcPts val="1100"/>
              </a:spcBef>
              <a:spcAft>
                <a:spcPts val="0"/>
              </a:spcAft>
              <a:buClr>
                <a:srgbClr val="0000FF"/>
              </a:buClr>
              <a:buSzPts val="2200"/>
              <a:buFont typeface="Times New Roman"/>
              <a:buNone/>
            </a:pPr>
            <a:r>
              <a:rPr b="1" i="0" lang="en-US" sz="2200" u="none">
                <a:solidFill>
                  <a:srgbClr val="0000FF"/>
                </a:solidFill>
                <a:latin typeface="Times New Roman"/>
                <a:ea typeface="Times New Roman"/>
                <a:cs typeface="Times New Roman"/>
                <a:sym typeface="Times New Roman"/>
              </a:rPr>
              <a:t>           Phan Đình Giót sinh năm 1922, hy sinh năm 1954. Quê xã Cẩm Quan, huyện Cẩm Xuyên, tỉnh Hà Tĩnh.</a:t>
            </a:r>
            <a:endParaRPr/>
          </a:p>
          <a:p>
            <a:pPr indent="0" lvl="0" marL="0" marR="0" rtl="0" algn="just">
              <a:lnSpc>
                <a:spcPct val="100000"/>
              </a:lnSpc>
              <a:spcBef>
                <a:spcPts val="1100"/>
              </a:spcBef>
              <a:spcAft>
                <a:spcPts val="0"/>
              </a:spcAft>
              <a:buClr>
                <a:srgbClr val="0000FF"/>
              </a:buClr>
              <a:buSzPts val="2200"/>
              <a:buFont typeface="Times New Roman"/>
              <a:buNone/>
            </a:pPr>
            <a:r>
              <a:rPr b="1" i="0" lang="en-US" sz="2200" u="none">
                <a:solidFill>
                  <a:srgbClr val="0000FF"/>
                </a:solidFill>
                <a:latin typeface="Times New Roman"/>
                <a:ea typeface="Times New Roman"/>
                <a:cs typeface="Times New Roman"/>
                <a:sym typeface="Times New Roman"/>
              </a:rPr>
              <a:t>         Trong trận Him Lam (Chiến dịch Điện Biên Phủ) ngày 13 - 3 - 1954, Phan Đình Giót với cương vị Tiểu đội phó, Đại đội 58, cùng đơn vị phá hàng rào cuối cùng thì bị thương. Lúc đó, lực lượng xung kích của Tiểu đoàn 428 xung phong vào cứ điểm, bị địch trong lô cốt bắn cản dữ dội. Phan Đình Giót nhanh chóng trườn lên, dùng tiểu liên, lựu đạn diệt hỏa điểm địch. Đạn hết, hỏa điểm thứ ba vẫn chưa bị diệt, Phan Đình Giót liền lao cả thân mình lấp lỗ châu mai, tạo điều kiện cho đơn vị xông lên tiêu diệt cứ điểm Him Lam. Phan Đình Giót hy sinh anh dũng.</a:t>
            </a:r>
            <a:endParaRPr/>
          </a:p>
          <a:p>
            <a:pPr indent="0" lvl="0" marL="0" marR="0" rtl="0" algn="l">
              <a:lnSpc>
                <a:spcPct val="100000"/>
              </a:lnSpc>
              <a:spcBef>
                <a:spcPts val="1100"/>
              </a:spcBef>
              <a:spcAft>
                <a:spcPts val="0"/>
              </a:spcAft>
              <a:buClr>
                <a:schemeClr val="dk1"/>
              </a:buClr>
              <a:buSzPts val="2200"/>
              <a:buFont typeface="Arial"/>
              <a:buNone/>
            </a:pPr>
            <a:r>
              <a:t/>
            </a:r>
            <a:endParaRPr b="1" i="0" sz="2200" u="none">
              <a:solidFill>
                <a:srgbClr val="0000FF"/>
              </a:solidFill>
              <a:latin typeface="Times New Roman"/>
              <a:ea typeface="Times New Roman"/>
              <a:cs typeface="Times New Roman"/>
              <a:sym typeface="Times New Roman"/>
            </a:endParaRPr>
          </a:p>
          <a:p>
            <a:pPr indent="0" lvl="0" marL="0" marR="0" rtl="0" algn="ctr">
              <a:lnSpc>
                <a:spcPct val="100000"/>
              </a:lnSpc>
              <a:spcBef>
                <a:spcPts val="1100"/>
              </a:spcBef>
              <a:spcAft>
                <a:spcPts val="0"/>
              </a:spcAft>
              <a:buClr>
                <a:schemeClr val="dk1"/>
              </a:buClr>
              <a:buSzPts val="2200"/>
              <a:buFont typeface="Times New Roman"/>
              <a:buNone/>
            </a:pPr>
            <a:r>
              <a:rPr b="0" i="0" lang="en-US" sz="2200" u="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
          <p:cNvSpPr txBox="1"/>
          <p:nvPr>
            <p:ph idx="1" type="body"/>
          </p:nvPr>
        </p:nvSpPr>
        <p:spPr>
          <a:xfrm>
            <a:off x="755650" y="1341437"/>
            <a:ext cx="8007350" cy="935037"/>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3290"/>
              <a:buNone/>
            </a:pPr>
            <a:r>
              <a:rPr b="1" i="0" lang="en-US" sz="4700" u="none">
                <a:solidFill>
                  <a:schemeClr val="dk1"/>
                </a:solidFill>
                <a:latin typeface="Times New Roman"/>
                <a:ea typeface="Times New Roman"/>
                <a:cs typeface="Times New Roman"/>
                <a:sym typeface="Times New Roman"/>
              </a:rPr>
              <a:t>Lịch sử</a:t>
            </a:r>
            <a:endParaRPr/>
          </a:p>
        </p:txBody>
      </p:sp>
      <p:sp>
        <p:nvSpPr>
          <p:cNvPr id="182" name="Google Shape;182;p2"/>
          <p:cNvSpPr txBox="1"/>
          <p:nvPr/>
        </p:nvSpPr>
        <p:spPr>
          <a:xfrm>
            <a:off x="323850" y="2349500"/>
            <a:ext cx="8640762"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CHIẾN THẮNG LỊCH SỬ ĐIỆN BIÊN PHỦ</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acf87ee498f6c7c4ed04c1ef0c57eee2" id="319" name="Google Shape;319;p20"/>
          <p:cNvPicPr preferRelativeResize="0"/>
          <p:nvPr/>
        </p:nvPicPr>
        <p:blipFill rotWithShape="1">
          <a:blip r:embed="rId3">
            <a:alphaModFix/>
          </a:blip>
          <a:srcRect b="0" l="0" r="0" t="0"/>
          <a:stretch/>
        </p:blipFill>
        <p:spPr>
          <a:xfrm>
            <a:off x="0" y="0"/>
            <a:ext cx="4211637" cy="5013325"/>
          </a:xfrm>
          <a:prstGeom prst="rect">
            <a:avLst/>
          </a:prstGeom>
          <a:noFill/>
          <a:ln>
            <a:noFill/>
          </a:ln>
        </p:spPr>
      </p:pic>
      <p:pic>
        <p:nvPicPr>
          <p:cNvPr descr="Xem ảnh với kích cỡ đầy đủ" id="320" name="Google Shape;320;p20"/>
          <p:cNvPicPr preferRelativeResize="0"/>
          <p:nvPr/>
        </p:nvPicPr>
        <p:blipFill rotWithShape="1">
          <a:blip r:embed="rId4">
            <a:alphaModFix/>
          </a:blip>
          <a:srcRect b="0" l="0" r="0" t="0"/>
          <a:stretch/>
        </p:blipFill>
        <p:spPr>
          <a:xfrm>
            <a:off x="4140200" y="0"/>
            <a:ext cx="5003800" cy="5013325"/>
          </a:xfrm>
          <a:prstGeom prst="rect">
            <a:avLst/>
          </a:prstGeom>
          <a:noFill/>
          <a:ln>
            <a:noFill/>
          </a:ln>
        </p:spPr>
      </p:pic>
      <p:sp>
        <p:nvSpPr>
          <p:cNvPr id="321" name="Google Shape;321;p20"/>
          <p:cNvSpPr txBox="1"/>
          <p:nvPr/>
        </p:nvSpPr>
        <p:spPr>
          <a:xfrm>
            <a:off x="827087" y="5013325"/>
            <a:ext cx="7705725"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Bế Văn Đàn lấy thân mình làm giá súng</a:t>
            </a:r>
            <a:r>
              <a:rPr b="1" i="0" lang="en-US" sz="1800" u="none">
                <a:solidFill>
                  <a:srgbClr val="FF0000"/>
                </a:solidFill>
                <a:latin typeface="Times New Roman"/>
                <a:ea typeface="Times New Roman"/>
                <a:cs typeface="Times New Roman"/>
                <a:sym typeface="Times New Roman"/>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type="title"/>
          </p:nvPr>
        </p:nvSpPr>
        <p:spPr>
          <a:xfrm>
            <a:off x="468312" y="0"/>
            <a:ext cx="8385175" cy="10239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0000"/>
              </a:buClr>
              <a:buSzPts val="3900"/>
              <a:buFont typeface="Times New Roman"/>
              <a:buNone/>
            </a:pPr>
            <a:r>
              <a:rPr b="1" i="0" lang="en-US" sz="3900" u="none">
                <a:solidFill>
                  <a:srgbClr val="FF0000"/>
                </a:solidFill>
                <a:latin typeface="Times New Roman"/>
                <a:ea typeface="Times New Roman"/>
                <a:cs typeface="Times New Roman"/>
                <a:sym typeface="Times New Roman"/>
              </a:rPr>
              <a:t>Ghi nhớ :</a:t>
            </a:r>
            <a:endParaRPr/>
          </a:p>
        </p:txBody>
      </p:sp>
      <p:sp>
        <p:nvSpPr>
          <p:cNvPr id="327" name="Google Shape;327;p21"/>
          <p:cNvSpPr txBox="1"/>
          <p:nvPr>
            <p:ph idx="1" type="body"/>
          </p:nvPr>
        </p:nvSpPr>
        <p:spPr>
          <a:xfrm>
            <a:off x="611187" y="1268412"/>
            <a:ext cx="7345362" cy="482758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100"/>
              <a:buNone/>
            </a:pPr>
            <a:r>
              <a:rPr b="0" i="0" lang="en-US" sz="3000" u="none">
                <a:solidFill>
                  <a:srgbClr val="0000FF"/>
                </a:solidFill>
                <a:latin typeface="Times New Roman"/>
                <a:ea typeface="Times New Roman"/>
                <a:cs typeface="Times New Roman"/>
                <a:sym typeface="Times New Roman"/>
              </a:rPr>
              <a:t>            *  </a:t>
            </a:r>
            <a:r>
              <a:rPr b="0" i="0" lang="en-US" sz="3400" u="none">
                <a:solidFill>
                  <a:srgbClr val="0000FF"/>
                </a:solidFill>
                <a:latin typeface="Times New Roman"/>
                <a:ea typeface="Times New Roman"/>
                <a:cs typeface="Times New Roman"/>
                <a:sym typeface="Times New Roman"/>
              </a:rPr>
              <a:t>Sau 56 ngày đêm chiến đấu kiên  cường, gian khổ, bộ đội ta đã đánh sập “pháo đài khổng lồ” của thực dân Pháp ở Điện Biên Phủ, ghi trang vàng chói lọi vào lịch sử chống giặc ngoại xâm của dân tộc 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animEffect filter="fade" transition="in">
                                      <p:cBhvr>
                                        <p:cTn dur="500"/>
                                        <p:tgtEl>
                                          <p:spTgt spid="32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2"/>
          <p:cNvSpPr txBox="1"/>
          <p:nvPr>
            <p:ph type="title"/>
          </p:nvPr>
        </p:nvSpPr>
        <p:spPr>
          <a:xfrm>
            <a:off x="0" y="1755775"/>
            <a:ext cx="8842375" cy="8810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0000"/>
              </a:buClr>
              <a:buSzPts val="3900"/>
              <a:buFont typeface="Times New Roman"/>
              <a:buNone/>
            </a:pPr>
            <a:r>
              <a:rPr b="1" i="0" lang="en-US" sz="3900" u="none">
                <a:solidFill>
                  <a:srgbClr val="FF0000"/>
                </a:solidFill>
                <a:latin typeface="Times New Roman"/>
                <a:ea typeface="Times New Roman"/>
                <a:cs typeface="Times New Roman"/>
                <a:sym typeface="Times New Roman"/>
              </a:rPr>
              <a:t>Củng cố - Dặn dò :</a:t>
            </a:r>
            <a:endParaRPr/>
          </a:p>
        </p:txBody>
      </p:sp>
      <p:sp>
        <p:nvSpPr>
          <p:cNvPr id="333" name="Google Shape;333;p22"/>
          <p:cNvSpPr txBox="1"/>
          <p:nvPr/>
        </p:nvSpPr>
        <p:spPr>
          <a:xfrm>
            <a:off x="0" y="2794000"/>
            <a:ext cx="8964612"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Times New Roman"/>
              <a:buNone/>
            </a:pPr>
            <a:r>
              <a:rPr b="0" i="0" lang="en-US" sz="3200" u="none">
                <a:solidFill>
                  <a:srgbClr val="0000FF"/>
                </a:solidFill>
                <a:latin typeface="Times New Roman"/>
                <a:ea typeface="Times New Roman"/>
                <a:cs typeface="Times New Roman"/>
                <a:sym typeface="Times New Roman"/>
              </a:rPr>
              <a:t>* Hãy cho biết chiến dịch Điện Biên Phủ được bắt đầu và kết thúc vào thời gian nào?</a:t>
            </a:r>
            <a:endParaRPr/>
          </a:p>
        </p:txBody>
      </p:sp>
      <p:sp>
        <p:nvSpPr>
          <p:cNvPr id="334" name="Google Shape;334;p22"/>
          <p:cNvSpPr txBox="1"/>
          <p:nvPr/>
        </p:nvSpPr>
        <p:spPr>
          <a:xfrm>
            <a:off x="0" y="3802062"/>
            <a:ext cx="9144000"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0" i="0" lang="en-US" sz="2800" u="none">
                <a:solidFill>
                  <a:srgbClr val="FF0000"/>
                </a:solidFill>
                <a:latin typeface="Times New Roman"/>
                <a:ea typeface="Times New Roman"/>
                <a:cs typeface="Times New Roman"/>
                <a:sym typeface="Times New Roman"/>
              </a:rPr>
              <a:t>- </a:t>
            </a:r>
            <a:r>
              <a:rPr b="0" i="0" lang="en-US" sz="3200" u="none">
                <a:solidFill>
                  <a:srgbClr val="FF0000"/>
                </a:solidFill>
                <a:latin typeface="Times New Roman"/>
                <a:ea typeface="Times New Roman"/>
                <a:cs typeface="Times New Roman"/>
                <a:sym typeface="Times New Roman"/>
              </a:rPr>
              <a:t>Chiến dịch bắt đầu từ ngày 13 tháng 3 năm 1954 và kết thúc  vào ngày 7 tháng 5 năm1954. </a:t>
            </a:r>
            <a:endParaRPr/>
          </a:p>
        </p:txBody>
      </p:sp>
      <p:sp>
        <p:nvSpPr>
          <p:cNvPr id="335" name="Google Shape;335;p22"/>
          <p:cNvSpPr txBox="1"/>
          <p:nvPr/>
        </p:nvSpPr>
        <p:spPr>
          <a:xfrm>
            <a:off x="0" y="4868862"/>
            <a:ext cx="8675687"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0" i="0" lang="en-US" sz="2400" u="none">
                <a:solidFill>
                  <a:srgbClr val="0000FF"/>
                </a:solidFill>
                <a:latin typeface="Times New Roman"/>
                <a:ea typeface="Times New Roman"/>
                <a:cs typeface="Times New Roman"/>
                <a:sym typeface="Times New Roman"/>
              </a:rPr>
              <a:t>* </a:t>
            </a:r>
            <a:r>
              <a:rPr b="0" i="0" lang="en-US" sz="3200" u="none">
                <a:solidFill>
                  <a:srgbClr val="0000FF"/>
                </a:solidFill>
                <a:latin typeface="Times New Roman"/>
                <a:ea typeface="Times New Roman"/>
                <a:cs typeface="Times New Roman"/>
                <a:sym typeface="Times New Roman"/>
              </a:rPr>
              <a:t>Điện Biên Phủ hiện nay thuộc tỉnh nào ?</a:t>
            </a:r>
            <a:endParaRPr/>
          </a:p>
        </p:txBody>
      </p:sp>
      <p:sp>
        <p:nvSpPr>
          <p:cNvPr id="336" name="Google Shape;336;p22"/>
          <p:cNvSpPr txBox="1"/>
          <p:nvPr/>
        </p:nvSpPr>
        <p:spPr>
          <a:xfrm>
            <a:off x="0" y="5370512"/>
            <a:ext cx="91440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 </a:t>
            </a:r>
            <a:r>
              <a:rPr b="0" i="0" lang="en-US" sz="3200" u="none">
                <a:solidFill>
                  <a:srgbClr val="FF0000"/>
                </a:solidFill>
                <a:latin typeface="Times New Roman"/>
                <a:ea typeface="Times New Roman"/>
                <a:cs typeface="Times New Roman"/>
                <a:sym typeface="Times New Roman"/>
              </a:rPr>
              <a:t>Điện Biên Phủ hiện nay thuộc tỉnh Điện Biên.</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2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2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ThiXaDienBien-nhin-tu-tren-" id="342" name="Google Shape;342;p23"/>
          <p:cNvPicPr preferRelativeResize="0"/>
          <p:nvPr/>
        </p:nvPicPr>
        <p:blipFill rotWithShape="1">
          <a:blip r:embed="rId3">
            <a:alphaModFix/>
          </a:blip>
          <a:srcRect b="0" l="0" r="0" t="0"/>
          <a:stretch/>
        </p:blipFill>
        <p:spPr>
          <a:xfrm>
            <a:off x="0" y="0"/>
            <a:ext cx="9144000" cy="5884862"/>
          </a:xfrm>
          <a:prstGeom prst="rect">
            <a:avLst/>
          </a:prstGeom>
          <a:noFill/>
          <a:ln cap="flat" cmpd="sng" w="28575">
            <a:solidFill>
              <a:srgbClr val="FF0000"/>
            </a:solidFill>
            <a:prstDash val="solid"/>
            <a:miter lim="800000"/>
            <a:headEnd len="sm" w="sm" type="none"/>
            <a:tailEnd len="sm" w="sm" type="none"/>
          </a:ln>
        </p:spPr>
      </p:pic>
      <p:sp>
        <p:nvSpPr>
          <p:cNvPr id="343" name="Google Shape;343;p23"/>
          <p:cNvSpPr txBox="1"/>
          <p:nvPr/>
        </p:nvSpPr>
        <p:spPr>
          <a:xfrm>
            <a:off x="0" y="6034087"/>
            <a:ext cx="8748712"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THÀNH PHỐ ĐIỆN BIÊN NGÀY NAY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rainbow,_big_sky,_mt" id="348" name="Google Shape;348;p24"/>
          <p:cNvPicPr preferRelativeResize="0"/>
          <p:nvPr/>
        </p:nvPicPr>
        <p:blipFill rotWithShape="1">
          <a:blip r:embed="rId3">
            <a:alphaModFix/>
          </a:blip>
          <a:srcRect b="0" l="0" r="0" t="0"/>
          <a:stretch/>
        </p:blipFill>
        <p:spPr>
          <a:xfrm>
            <a:off x="0" y="0"/>
            <a:ext cx="9220200" cy="6858000"/>
          </a:xfrm>
          <a:prstGeom prst="rect">
            <a:avLst/>
          </a:prstGeom>
          <a:noFill/>
          <a:ln>
            <a:noFill/>
          </a:ln>
        </p:spPr>
      </p:pic>
      <p:grpSp>
        <p:nvGrpSpPr>
          <p:cNvPr id="349" name="Google Shape;349;p24"/>
          <p:cNvGrpSpPr/>
          <p:nvPr/>
        </p:nvGrpSpPr>
        <p:grpSpPr>
          <a:xfrm>
            <a:off x="-17940" y="-9829"/>
            <a:ext cx="1694340" cy="1009096"/>
            <a:chOff x="2909" y="370"/>
            <a:chExt cx="1808" cy="1429"/>
          </a:xfrm>
        </p:grpSpPr>
        <p:sp>
          <p:nvSpPr>
            <p:cNvPr id="350" name="Google Shape;350;p24"/>
            <p:cNvSpPr/>
            <p:nvPr/>
          </p:nvSpPr>
          <p:spPr>
            <a:xfrm>
              <a:off x="3361" y="638"/>
              <a:ext cx="944" cy="696"/>
            </a:xfrm>
            <a:prstGeom prst="ellipse">
              <a:avLst/>
            </a:prstGeom>
            <a:gradFill>
              <a:gsLst>
                <a:gs pos="0">
                  <a:srgbClr val="FF0000"/>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p24"/>
            <p:cNvSpPr/>
            <p:nvPr/>
          </p:nvSpPr>
          <p:spPr>
            <a:xfrm>
              <a:off x="3722" y="893"/>
              <a:ext cx="187" cy="131"/>
            </a:xfrm>
            <a:prstGeom prst="ellipse">
              <a:avLst/>
            </a:prstGeom>
            <a:gradFill>
              <a:gsLst>
                <a:gs pos="0">
                  <a:schemeClr val="accent2"/>
                </a:gs>
                <a:gs pos="100000">
                  <a:schemeClr val="lt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2" name="Google Shape;352;p24"/>
            <p:cNvSpPr/>
            <p:nvPr/>
          </p:nvSpPr>
          <p:spPr>
            <a:xfrm rot="2700000">
              <a:off x="4074" y="870"/>
              <a:ext cx="101" cy="556"/>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3" name="Google Shape;353;p24"/>
            <p:cNvSpPr/>
            <p:nvPr/>
          </p:nvSpPr>
          <p:spPr>
            <a:xfrm rot="2700000">
              <a:off x="4322" y="1322"/>
              <a:ext cx="158" cy="29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4" name="Google Shape;354;p24"/>
            <p:cNvSpPr/>
            <p:nvPr/>
          </p:nvSpPr>
          <p:spPr>
            <a:xfrm rot="2100000">
              <a:off x="3878" y="1028"/>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5" name="Google Shape;355;p24"/>
            <p:cNvSpPr/>
            <p:nvPr/>
          </p:nvSpPr>
          <p:spPr>
            <a:xfrm rot="2100000">
              <a:off x="4359" y="1282"/>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6" name="Google Shape;356;p24"/>
            <p:cNvSpPr/>
            <p:nvPr/>
          </p:nvSpPr>
          <p:spPr>
            <a:xfrm rot="1560000">
              <a:off x="3888" y="967"/>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7" name="Google Shape;357;p24"/>
            <p:cNvSpPr/>
            <p:nvPr/>
          </p:nvSpPr>
          <p:spPr>
            <a:xfrm rot="1560000">
              <a:off x="4388" y="1157"/>
              <a:ext cx="301" cy="154"/>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8" name="Google Shape;358;p24"/>
            <p:cNvSpPr/>
            <p:nvPr/>
          </p:nvSpPr>
          <p:spPr>
            <a:xfrm rot="1080000">
              <a:off x="3897" y="903"/>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9" name="Google Shape;359;p24"/>
            <p:cNvSpPr/>
            <p:nvPr/>
          </p:nvSpPr>
          <p:spPr>
            <a:xfrm rot="1080000">
              <a:off x="4405" y="1033"/>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 name="Google Shape;360;p24"/>
            <p:cNvSpPr/>
            <p:nvPr/>
          </p:nvSpPr>
          <p:spPr>
            <a:xfrm rot="420000">
              <a:off x="3908" y="832"/>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 name="Google Shape;361;p24"/>
            <p:cNvSpPr/>
            <p:nvPr/>
          </p:nvSpPr>
          <p:spPr>
            <a:xfrm rot="420000">
              <a:off x="4397" y="886"/>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 name="Google Shape;362;p24"/>
            <p:cNvSpPr/>
            <p:nvPr/>
          </p:nvSpPr>
          <p:spPr>
            <a:xfrm rot="-120000">
              <a:off x="3916" y="791"/>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3" name="Google Shape;363;p24"/>
            <p:cNvSpPr/>
            <p:nvPr/>
          </p:nvSpPr>
          <p:spPr>
            <a:xfrm rot="-120000">
              <a:off x="4367" y="785"/>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p24"/>
            <p:cNvSpPr/>
            <p:nvPr/>
          </p:nvSpPr>
          <p:spPr>
            <a:xfrm rot="-840000">
              <a:off x="3901" y="740"/>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p24"/>
            <p:cNvSpPr/>
            <p:nvPr/>
          </p:nvSpPr>
          <p:spPr>
            <a:xfrm rot="-840000">
              <a:off x="4295" y="672"/>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p24"/>
            <p:cNvSpPr/>
            <p:nvPr/>
          </p:nvSpPr>
          <p:spPr>
            <a:xfrm flipH="1" rot="-2700000">
              <a:off x="3463" y="909"/>
              <a:ext cx="101" cy="55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7" name="Google Shape;367;p24"/>
            <p:cNvSpPr/>
            <p:nvPr/>
          </p:nvSpPr>
          <p:spPr>
            <a:xfrm flipH="1" rot="-2700000">
              <a:off x="3158" y="1362"/>
              <a:ext cx="158" cy="29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 name="Google Shape;368;p24"/>
            <p:cNvSpPr/>
            <p:nvPr/>
          </p:nvSpPr>
          <p:spPr>
            <a:xfrm flipH="1" rot="-2100000">
              <a:off x="3160" y="1085"/>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 name="Google Shape;369;p24"/>
            <p:cNvSpPr/>
            <p:nvPr/>
          </p:nvSpPr>
          <p:spPr>
            <a:xfrm flipH="1" rot="-2100000">
              <a:off x="2950" y="1339"/>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0" name="Google Shape;370;p24"/>
            <p:cNvSpPr/>
            <p:nvPr/>
          </p:nvSpPr>
          <p:spPr>
            <a:xfrm flipH="1" rot="-1560000">
              <a:off x="3175" y="1025"/>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1" name="Google Shape;371;p24"/>
            <p:cNvSpPr/>
            <p:nvPr/>
          </p:nvSpPr>
          <p:spPr>
            <a:xfrm flipH="1" rot="-1560000">
              <a:off x="2935" y="1215"/>
              <a:ext cx="301" cy="15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2" name="Google Shape;372;p24"/>
            <p:cNvSpPr/>
            <p:nvPr/>
          </p:nvSpPr>
          <p:spPr>
            <a:xfrm flipH="1" rot="-1080000">
              <a:off x="3185" y="961"/>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3" name="Google Shape;373;p24"/>
            <p:cNvSpPr/>
            <p:nvPr/>
          </p:nvSpPr>
          <p:spPr>
            <a:xfrm flipH="1" rot="-1080000">
              <a:off x="2928" y="1090"/>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4" name="Google Shape;374;p24"/>
            <p:cNvSpPr/>
            <p:nvPr/>
          </p:nvSpPr>
          <p:spPr>
            <a:xfrm flipH="1" rot="-420000">
              <a:off x="3217" y="889"/>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5" name="Google Shape;375;p24"/>
            <p:cNvSpPr/>
            <p:nvPr/>
          </p:nvSpPr>
          <p:spPr>
            <a:xfrm flipH="1" rot="-420000">
              <a:off x="2959" y="943"/>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6" name="Google Shape;376;p24"/>
            <p:cNvSpPr/>
            <p:nvPr/>
          </p:nvSpPr>
          <p:spPr>
            <a:xfrm flipH="1" rot="120000">
              <a:off x="3254" y="848"/>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7" name="Google Shape;377;p24"/>
            <p:cNvSpPr/>
            <p:nvPr/>
          </p:nvSpPr>
          <p:spPr>
            <a:xfrm flipH="1" rot="120000">
              <a:off x="3013" y="842"/>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8" name="Google Shape;378;p24"/>
            <p:cNvSpPr/>
            <p:nvPr/>
          </p:nvSpPr>
          <p:spPr>
            <a:xfrm flipH="1" rot="840000">
              <a:off x="3324" y="797"/>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p24"/>
            <p:cNvSpPr/>
            <p:nvPr/>
          </p:nvSpPr>
          <p:spPr>
            <a:xfrm flipH="1" rot="840000">
              <a:off x="3115" y="729"/>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p24"/>
            <p:cNvSpPr/>
            <p:nvPr/>
          </p:nvSpPr>
          <p:spPr>
            <a:xfrm flipH="1" rot="1320000">
              <a:off x="3350" y="775"/>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p24"/>
            <p:cNvSpPr/>
            <p:nvPr/>
          </p:nvSpPr>
          <p:spPr>
            <a:xfrm flipH="1" rot="1320000">
              <a:off x="3151" y="665"/>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p24"/>
            <p:cNvSpPr/>
            <p:nvPr/>
          </p:nvSpPr>
          <p:spPr>
            <a:xfrm flipH="1" rot="2040000">
              <a:off x="3394" y="745"/>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p24"/>
            <p:cNvSpPr/>
            <p:nvPr/>
          </p:nvSpPr>
          <p:spPr>
            <a:xfrm flipH="1" rot="2040000">
              <a:off x="3222" y="574"/>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p24"/>
            <p:cNvSpPr/>
            <p:nvPr/>
          </p:nvSpPr>
          <p:spPr>
            <a:xfrm flipH="1" rot="2700000">
              <a:off x="3433" y="700"/>
              <a:ext cx="404"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5" name="Google Shape;385;p24"/>
            <p:cNvSpPr/>
            <p:nvPr/>
          </p:nvSpPr>
          <p:spPr>
            <a:xfrm flipH="1" rot="2700000">
              <a:off x="3290" y="481"/>
              <a:ext cx="217"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6" name="Google Shape;386;p24"/>
            <p:cNvSpPr/>
            <p:nvPr/>
          </p:nvSpPr>
          <p:spPr>
            <a:xfrm flipH="1" rot="3480000">
              <a:off x="3518" y="685"/>
              <a:ext cx="356"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7" name="Google Shape;387;p24"/>
            <p:cNvSpPr/>
            <p:nvPr/>
          </p:nvSpPr>
          <p:spPr>
            <a:xfrm flipH="1" rot="3480000">
              <a:off x="3438" y="450"/>
              <a:ext cx="191"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8" name="Google Shape;388;p24"/>
            <p:cNvSpPr/>
            <p:nvPr/>
          </p:nvSpPr>
          <p:spPr>
            <a:xfrm flipH="1" rot="4140000">
              <a:off x="3576" y="673"/>
              <a:ext cx="342"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9" name="Google Shape;389;p24"/>
            <p:cNvSpPr/>
            <p:nvPr/>
          </p:nvSpPr>
          <p:spPr>
            <a:xfrm flipH="1" rot="4140000">
              <a:off x="3540" y="421"/>
              <a:ext cx="18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0" name="Google Shape;390;p24"/>
            <p:cNvSpPr/>
            <p:nvPr/>
          </p:nvSpPr>
          <p:spPr>
            <a:xfrm rot="-1380000">
              <a:off x="3864" y="705"/>
              <a:ext cx="398"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1" name="Google Shape;391;p24"/>
            <p:cNvSpPr/>
            <p:nvPr/>
          </p:nvSpPr>
          <p:spPr>
            <a:xfrm rot="-1380000">
              <a:off x="4246" y="592"/>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2" name="Google Shape;392;p24"/>
            <p:cNvSpPr/>
            <p:nvPr/>
          </p:nvSpPr>
          <p:spPr>
            <a:xfrm rot="-1980000">
              <a:off x="3819" y="681"/>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3" name="Google Shape;393;p24"/>
            <p:cNvSpPr/>
            <p:nvPr/>
          </p:nvSpPr>
          <p:spPr>
            <a:xfrm rot="-1980000">
              <a:off x="4181" y="518"/>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4" name="Google Shape;394;p24"/>
            <p:cNvSpPr/>
            <p:nvPr/>
          </p:nvSpPr>
          <p:spPr>
            <a:xfrm flipH="1" rot="4620000">
              <a:off x="3631" y="690"/>
              <a:ext cx="332" cy="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p24"/>
            <p:cNvSpPr/>
            <p:nvPr/>
          </p:nvSpPr>
          <p:spPr>
            <a:xfrm flipH="1" rot="4620000">
              <a:off x="3638" y="447"/>
              <a:ext cx="178" cy="7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p24"/>
            <p:cNvSpPr/>
            <p:nvPr/>
          </p:nvSpPr>
          <p:spPr>
            <a:xfrm rot="-3900000">
              <a:off x="3715" y="677"/>
              <a:ext cx="343"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p24"/>
            <p:cNvSpPr/>
            <p:nvPr/>
          </p:nvSpPr>
          <p:spPr>
            <a:xfrm rot="-3900000">
              <a:off x="3925" y="433"/>
              <a:ext cx="184" cy="9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p24"/>
            <p:cNvSpPr/>
            <p:nvPr/>
          </p:nvSpPr>
          <p:spPr>
            <a:xfrm rot="-2820000">
              <a:off x="3758" y="671"/>
              <a:ext cx="373" cy="8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p24"/>
            <p:cNvSpPr/>
            <p:nvPr/>
          </p:nvSpPr>
          <p:spPr>
            <a:xfrm rot="-2820000">
              <a:off x="4061" y="460"/>
              <a:ext cx="200" cy="13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p24"/>
            <p:cNvSpPr/>
            <p:nvPr/>
          </p:nvSpPr>
          <p:spPr>
            <a:xfrm rot="-4920000">
              <a:off x="3695" y="685"/>
              <a:ext cx="308" cy="2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1" name="Google Shape;401;p24"/>
            <p:cNvSpPr/>
            <p:nvPr/>
          </p:nvSpPr>
          <p:spPr>
            <a:xfrm rot="-4920000">
              <a:off x="3809" y="447"/>
              <a:ext cx="165" cy="4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2" name="Google Shape;402;p24"/>
            <p:cNvSpPr/>
            <p:nvPr/>
          </p:nvSpPr>
          <p:spPr>
            <a:xfrm flipH="1" rot="-3240000">
              <a:off x="3278" y="1175"/>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3" name="Google Shape;403;p24"/>
            <p:cNvSpPr/>
            <p:nvPr/>
          </p:nvSpPr>
          <p:spPr>
            <a:xfrm flipH="1" rot="-3240000">
              <a:off x="3186" y="1509"/>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4" name="Google Shape;404;p24"/>
            <p:cNvSpPr/>
            <p:nvPr/>
          </p:nvSpPr>
          <p:spPr>
            <a:xfrm flipH="1" rot="-4020000">
              <a:off x="3362" y="1208"/>
              <a:ext cx="515"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5" name="Google Shape;405;p24"/>
            <p:cNvSpPr/>
            <p:nvPr/>
          </p:nvSpPr>
          <p:spPr>
            <a:xfrm flipH="1" rot="-4020000">
              <a:off x="3364" y="1550"/>
              <a:ext cx="276"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6" name="Google Shape;406;p24"/>
            <p:cNvSpPr/>
            <p:nvPr/>
          </p:nvSpPr>
          <p:spPr>
            <a:xfrm flipH="1" rot="-4680000">
              <a:off x="3452" y="1220"/>
              <a:ext cx="495" cy="9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7" name="Google Shape;407;p24"/>
            <p:cNvSpPr/>
            <p:nvPr/>
          </p:nvSpPr>
          <p:spPr>
            <a:xfrm flipH="1" rot="-4680000">
              <a:off x="3525" y="1566"/>
              <a:ext cx="265" cy="14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8" name="Google Shape;408;p24"/>
            <p:cNvSpPr/>
            <p:nvPr/>
          </p:nvSpPr>
          <p:spPr>
            <a:xfrm rot="3120000">
              <a:off x="3801" y="1158"/>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9" name="Google Shape;409;p24"/>
            <p:cNvSpPr/>
            <p:nvPr/>
          </p:nvSpPr>
          <p:spPr>
            <a:xfrm rot="3120000">
              <a:off x="4165" y="1485"/>
              <a:ext cx="299" cy="15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0" name="Google Shape;410;p24"/>
            <p:cNvSpPr/>
            <p:nvPr/>
          </p:nvSpPr>
          <p:spPr>
            <a:xfrm rot="3720000">
              <a:off x="3762" y="1196"/>
              <a:ext cx="533" cy="9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1" name="Google Shape;411;p24"/>
            <p:cNvSpPr/>
            <p:nvPr/>
          </p:nvSpPr>
          <p:spPr>
            <a:xfrm rot="3720000">
              <a:off x="4047" y="1543"/>
              <a:ext cx="286" cy="15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p24"/>
            <p:cNvSpPr/>
            <p:nvPr/>
          </p:nvSpPr>
          <p:spPr>
            <a:xfrm rot="4260000">
              <a:off x="3705" y="1235"/>
              <a:ext cx="517" cy="7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p24"/>
            <p:cNvSpPr/>
            <p:nvPr/>
          </p:nvSpPr>
          <p:spPr>
            <a:xfrm rot="4260000">
              <a:off x="3922" y="1585"/>
              <a:ext cx="278"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p24"/>
            <p:cNvSpPr/>
            <p:nvPr/>
          </p:nvSpPr>
          <p:spPr>
            <a:xfrm rot="4860000">
              <a:off x="3665" y="1251"/>
              <a:ext cx="475" cy="8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5" name="Google Shape;415;p24"/>
            <p:cNvSpPr/>
            <p:nvPr/>
          </p:nvSpPr>
          <p:spPr>
            <a:xfrm rot="4860000">
              <a:off x="3804" y="1581"/>
              <a:ext cx="255"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p24"/>
            <p:cNvSpPr/>
            <p:nvPr/>
          </p:nvSpPr>
          <p:spPr>
            <a:xfrm rot="5700000">
              <a:off x="3570" y="1267"/>
              <a:ext cx="464"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7" name="Google Shape;417;p24"/>
            <p:cNvSpPr/>
            <p:nvPr/>
          </p:nvSpPr>
          <p:spPr>
            <a:xfrm rot="5700000">
              <a:off x="3618" y="1599"/>
              <a:ext cx="249" cy="9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8" name="Google Shape;418;p24"/>
            <p:cNvSpPr/>
            <p:nvPr/>
          </p:nvSpPr>
          <p:spPr>
            <a:xfrm flipH="1">
              <a:off x="3553" y="1154"/>
              <a:ext cx="157"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9" name="Google Shape;419;p24"/>
            <p:cNvSpPr/>
            <p:nvPr/>
          </p:nvSpPr>
          <p:spPr>
            <a:xfrm flipH="1">
              <a:off x="3268" y="982"/>
              <a:ext cx="687" cy="745"/>
            </a:xfrm>
            <a:custGeom>
              <a:rect b="b" l="l" r="r" t="t"/>
              <a:pathLst>
                <a:path extrusionOk="0" fill="none" h="21602" w="21600">
                  <a:moveTo>
                    <a:pt x="5466" y="0"/>
                  </a:moveTo>
                  <a:cubicBezTo>
                    <a:pt x="14970" y="2486"/>
                    <a:pt x="21600" y="11073"/>
                    <a:pt x="21600" y="20897"/>
                  </a:cubicBezTo>
                  <a:cubicBezTo>
                    <a:pt x="21600" y="21132"/>
                    <a:pt x="21596" y="21367"/>
                    <a:pt x="21588" y="21601"/>
                  </a:cubicBezTo>
                </a:path>
                <a:path extrusionOk="0" h="21602" w="2160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0" name="Google Shape;420;p24"/>
            <p:cNvSpPr/>
            <p:nvPr/>
          </p:nvSpPr>
          <p:spPr>
            <a:xfrm flipH="1" rot="10800000">
              <a:off x="3887" y="532"/>
              <a:ext cx="830" cy="661"/>
            </a:xfrm>
            <a:custGeom>
              <a:rect b="b" l="l" r="r" t="t"/>
              <a:pathLst>
                <a:path extrusionOk="0" fill="none" h="21600" w="36729">
                  <a:moveTo>
                    <a:pt x="36729" y="10451"/>
                  </a:moveTo>
                  <a:cubicBezTo>
                    <a:pt x="32926" y="17330"/>
                    <a:pt x="25686" y="21599"/>
                    <a:pt x="17826" y="21600"/>
                  </a:cubicBezTo>
                  <a:cubicBezTo>
                    <a:pt x="10696" y="21600"/>
                    <a:pt x="4025" y="18081"/>
                    <a:pt x="-1" y="12197"/>
                  </a:cubicBezTo>
                </a:path>
                <a:path extrusionOk="0" h="21600" w="36729">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1" name="Google Shape;421;p24"/>
            <p:cNvSpPr/>
            <p:nvPr/>
          </p:nvSpPr>
          <p:spPr>
            <a:xfrm flipH="1">
              <a:off x="3338" y="862"/>
              <a:ext cx="401" cy="769"/>
            </a:xfrm>
            <a:custGeom>
              <a:rect b="b" l="l" r="r" t="t"/>
              <a:pathLst>
                <a:path extrusionOk="0" fill="none" h="22305" w="28940">
                  <a:moveTo>
                    <a:pt x="0" y="1285"/>
                  </a:moveTo>
                  <a:cubicBezTo>
                    <a:pt x="2353" y="434"/>
                    <a:pt x="4837" y="-1"/>
                    <a:pt x="7340" y="0"/>
                  </a:cubicBezTo>
                  <a:cubicBezTo>
                    <a:pt x="19269" y="0"/>
                    <a:pt x="28940" y="9670"/>
                    <a:pt x="28940" y="21600"/>
                  </a:cubicBezTo>
                  <a:cubicBezTo>
                    <a:pt x="28940" y="21835"/>
                    <a:pt x="28936" y="22070"/>
                    <a:pt x="28928" y="22304"/>
                  </a:cubicBezTo>
                </a:path>
                <a:path extrusionOk="0" h="22305" w="2894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2" name="Google Shape;422;p24"/>
            <p:cNvSpPr/>
            <p:nvPr/>
          </p:nvSpPr>
          <p:spPr>
            <a:xfrm flipH="1">
              <a:off x="3053" y="902"/>
              <a:ext cx="652" cy="768"/>
            </a:xfrm>
            <a:custGeom>
              <a:rect b="b" l="l" r="r" t="t"/>
              <a:pathLst>
                <a:path extrusionOk="0" fill="none" h="22305" w="30473">
                  <a:moveTo>
                    <a:pt x="-1" y="1906"/>
                  </a:moveTo>
                  <a:cubicBezTo>
                    <a:pt x="2789" y="649"/>
                    <a:pt x="5813" y="-1"/>
                    <a:pt x="8873" y="0"/>
                  </a:cubicBezTo>
                  <a:cubicBezTo>
                    <a:pt x="20802" y="0"/>
                    <a:pt x="30473" y="9670"/>
                    <a:pt x="30473" y="21600"/>
                  </a:cubicBezTo>
                  <a:cubicBezTo>
                    <a:pt x="30473" y="21835"/>
                    <a:pt x="30469" y="22070"/>
                    <a:pt x="30461" y="22304"/>
                  </a:cubicBezTo>
                </a:path>
                <a:path extrusionOk="0" h="22305" w="30473">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3" name="Google Shape;423;p24"/>
            <p:cNvSpPr/>
            <p:nvPr/>
          </p:nvSpPr>
          <p:spPr>
            <a:xfrm flipH="1">
              <a:off x="2996" y="762"/>
              <a:ext cx="768" cy="769"/>
            </a:xfrm>
            <a:custGeom>
              <a:rect b="b" l="l" r="r" t="t"/>
              <a:pathLst>
                <a:path extrusionOk="0" fill="none" h="22305" w="34455">
                  <a:moveTo>
                    <a:pt x="0" y="4241"/>
                  </a:moveTo>
                  <a:cubicBezTo>
                    <a:pt x="3720" y="1486"/>
                    <a:pt x="8226" y="-1"/>
                    <a:pt x="12855" y="0"/>
                  </a:cubicBezTo>
                  <a:cubicBezTo>
                    <a:pt x="24784" y="0"/>
                    <a:pt x="34455" y="9670"/>
                    <a:pt x="34455" y="21600"/>
                  </a:cubicBezTo>
                  <a:cubicBezTo>
                    <a:pt x="34455" y="21835"/>
                    <a:pt x="34451" y="22070"/>
                    <a:pt x="34443" y="22304"/>
                  </a:cubicBezTo>
                </a:path>
                <a:path extrusionOk="0" h="22305" w="34455">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4" name="Google Shape;424;p24"/>
            <p:cNvSpPr/>
            <p:nvPr/>
          </p:nvSpPr>
          <p:spPr>
            <a:xfrm>
              <a:off x="3846" y="870"/>
              <a:ext cx="123"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5" name="Google Shape;425;p24"/>
            <p:cNvSpPr/>
            <p:nvPr/>
          </p:nvSpPr>
          <p:spPr>
            <a:xfrm>
              <a:off x="3879" y="866"/>
              <a:ext cx="324"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6" name="Google Shape;426;p24"/>
            <p:cNvSpPr/>
            <p:nvPr/>
          </p:nvSpPr>
          <p:spPr>
            <a:xfrm>
              <a:off x="3907" y="766"/>
              <a:ext cx="461"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7" name="Google Shape;427;p24"/>
            <p:cNvSpPr/>
            <p:nvPr/>
          </p:nvSpPr>
          <p:spPr>
            <a:xfrm>
              <a:off x="3996" y="1236"/>
              <a:ext cx="156"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8" name="Google Shape;428;p24"/>
            <p:cNvSpPr/>
            <p:nvPr/>
          </p:nvSpPr>
          <p:spPr>
            <a:xfrm flipH="1" rot="8880000">
              <a:off x="3752" y="1079"/>
              <a:ext cx="142" cy="27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p24"/>
            <p:cNvSpPr/>
            <p:nvPr/>
          </p:nvSpPr>
          <p:spPr>
            <a:xfrm flipH="1">
              <a:off x="2952" y="647"/>
              <a:ext cx="821" cy="769"/>
            </a:xfrm>
            <a:custGeom>
              <a:rect b="b" l="l" r="r" t="t"/>
              <a:pathLst>
                <a:path extrusionOk="0" fill="none" h="22305" w="36830">
                  <a:moveTo>
                    <a:pt x="0" y="6283"/>
                  </a:moveTo>
                  <a:cubicBezTo>
                    <a:pt x="4047" y="2258"/>
                    <a:pt x="9522" y="-1"/>
                    <a:pt x="15230" y="0"/>
                  </a:cubicBezTo>
                  <a:cubicBezTo>
                    <a:pt x="27159" y="0"/>
                    <a:pt x="36830" y="9670"/>
                    <a:pt x="36830" y="21600"/>
                  </a:cubicBezTo>
                  <a:cubicBezTo>
                    <a:pt x="36830" y="21835"/>
                    <a:pt x="36826" y="22070"/>
                    <a:pt x="36818" y="22304"/>
                  </a:cubicBezTo>
                </a:path>
                <a:path extrusionOk="0" h="22305" w="3683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p24"/>
            <p:cNvSpPr/>
            <p:nvPr/>
          </p:nvSpPr>
          <p:spPr>
            <a:xfrm flipH="1">
              <a:off x="3184" y="485"/>
              <a:ext cx="597" cy="745"/>
            </a:xfrm>
            <a:custGeom>
              <a:rect b="b" l="l" r="r" t="t"/>
              <a:pathLst>
                <a:path extrusionOk="0" fill="none" h="21600" w="31881">
                  <a:moveTo>
                    <a:pt x="-1" y="10015"/>
                  </a:moveTo>
                  <a:cubicBezTo>
                    <a:pt x="3963" y="3778"/>
                    <a:pt x="10840" y="-1"/>
                    <a:pt x="18231" y="0"/>
                  </a:cubicBezTo>
                  <a:cubicBezTo>
                    <a:pt x="23204" y="0"/>
                    <a:pt x="28026" y="1716"/>
                    <a:pt x="31881" y="4859"/>
                  </a:cubicBezTo>
                </a:path>
                <a:path extrusionOk="0" h="21600" w="31881">
                  <a:moveTo>
                    <a:pt x="-1" y="10015"/>
                  </a:moveTo>
                  <a:cubicBezTo>
                    <a:pt x="3963" y="3778"/>
                    <a:pt x="10840" y="-1"/>
                    <a:pt x="18231" y="0"/>
                  </a:cubicBezTo>
                  <a:cubicBezTo>
                    <a:pt x="23204" y="0"/>
                    <a:pt x="28026" y="1716"/>
                    <a:pt x="31881" y="4859"/>
                  </a:cubicBezTo>
                  <a:lnTo>
                    <a:pt x="18231" y="21600"/>
                  </a:lnTo>
                  <a:lnTo>
                    <a:pt x="-1" y="10015"/>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1" name="Google Shape;431;p24"/>
            <p:cNvSpPr/>
            <p:nvPr/>
          </p:nvSpPr>
          <p:spPr>
            <a:xfrm>
              <a:off x="3822" y="798"/>
              <a:ext cx="246" cy="745"/>
            </a:xfrm>
            <a:custGeom>
              <a:rect b="b" l="l" r="r" t="t"/>
              <a:pathLst>
                <a:path extrusionOk="0" fill="none" h="21600" w="31146">
                  <a:moveTo>
                    <a:pt x="-1" y="4511"/>
                  </a:moveTo>
                  <a:cubicBezTo>
                    <a:pt x="3783" y="1586"/>
                    <a:pt x="8429" y="-1"/>
                    <a:pt x="13212" y="0"/>
                  </a:cubicBezTo>
                  <a:cubicBezTo>
                    <a:pt x="20409" y="0"/>
                    <a:pt x="27134" y="3585"/>
                    <a:pt x="31145" y="9561"/>
                  </a:cubicBezTo>
                </a:path>
                <a:path extrusionOk="0" h="21600" w="31146">
                  <a:moveTo>
                    <a:pt x="-1" y="4511"/>
                  </a:moveTo>
                  <a:cubicBezTo>
                    <a:pt x="3783" y="1586"/>
                    <a:pt x="8429" y="-1"/>
                    <a:pt x="13212" y="0"/>
                  </a:cubicBezTo>
                  <a:cubicBezTo>
                    <a:pt x="20409" y="0"/>
                    <a:pt x="27134" y="3585"/>
                    <a:pt x="31145" y="9561"/>
                  </a:cubicBezTo>
                  <a:lnTo>
                    <a:pt x="13212" y="21600"/>
                  </a:lnTo>
                  <a:lnTo>
                    <a:pt x="-1" y="4511"/>
                  </a:lnTo>
                  <a:close/>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Google Shape;432;p24"/>
            <p:cNvSpPr/>
            <p:nvPr/>
          </p:nvSpPr>
          <p:spPr>
            <a:xfrm flipH="1">
              <a:off x="3086" y="1193"/>
              <a:ext cx="351" cy="49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3" name="Google Shape;433;p24"/>
            <p:cNvSpPr/>
            <p:nvPr/>
          </p:nvSpPr>
          <p:spPr>
            <a:xfrm flipH="1">
              <a:off x="3251" y="673"/>
              <a:ext cx="22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4" name="Google Shape;434;p24"/>
            <p:cNvSpPr/>
            <p:nvPr/>
          </p:nvSpPr>
          <p:spPr>
            <a:xfrm flipH="1">
              <a:off x="3510" y="526"/>
              <a:ext cx="13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5" name="Google Shape;435;p24"/>
            <p:cNvSpPr/>
            <p:nvPr/>
          </p:nvSpPr>
          <p:spPr>
            <a:xfrm>
              <a:off x="4351" y="1121"/>
              <a:ext cx="326" cy="51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6" name="Google Shape;436;p24"/>
            <p:cNvSpPr/>
            <p:nvPr/>
          </p:nvSpPr>
          <p:spPr>
            <a:xfrm>
              <a:off x="4182" y="859"/>
              <a:ext cx="490" cy="345"/>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7" name="Google Shape;437;p24"/>
            <p:cNvSpPr/>
            <p:nvPr/>
          </p:nvSpPr>
          <p:spPr>
            <a:xfrm>
              <a:off x="4200" y="493"/>
              <a:ext cx="214" cy="46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8" name="Google Shape;438;p24"/>
            <p:cNvSpPr/>
            <p:nvPr/>
          </p:nvSpPr>
          <p:spPr>
            <a:xfrm rot="-1380000">
              <a:off x="3988" y="878"/>
              <a:ext cx="144" cy="271"/>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9" name="Google Shape;439;p24"/>
            <p:cNvSpPr/>
            <p:nvPr/>
          </p:nvSpPr>
          <p:spPr>
            <a:xfrm flipH="1" rot="1380000">
              <a:off x="3479" y="870"/>
              <a:ext cx="142" cy="27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440" name="Google Shape;440;p24"/>
          <p:cNvGrpSpPr/>
          <p:nvPr/>
        </p:nvGrpSpPr>
        <p:grpSpPr>
          <a:xfrm>
            <a:off x="7141598" y="-8317"/>
            <a:ext cx="2002402" cy="853850"/>
            <a:chOff x="2909" y="370"/>
            <a:chExt cx="1808" cy="1429"/>
          </a:xfrm>
        </p:grpSpPr>
        <p:sp>
          <p:nvSpPr>
            <p:cNvPr id="441" name="Google Shape;441;p24"/>
            <p:cNvSpPr/>
            <p:nvPr/>
          </p:nvSpPr>
          <p:spPr>
            <a:xfrm>
              <a:off x="3361" y="638"/>
              <a:ext cx="944" cy="696"/>
            </a:xfrm>
            <a:prstGeom prst="ellipse">
              <a:avLst/>
            </a:prstGeom>
            <a:gradFill>
              <a:gsLst>
                <a:gs pos="0">
                  <a:srgbClr val="FF0000"/>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2" name="Google Shape;442;p24"/>
            <p:cNvSpPr/>
            <p:nvPr/>
          </p:nvSpPr>
          <p:spPr>
            <a:xfrm>
              <a:off x="3722" y="893"/>
              <a:ext cx="187" cy="131"/>
            </a:xfrm>
            <a:prstGeom prst="ellipse">
              <a:avLst/>
            </a:prstGeom>
            <a:gradFill>
              <a:gsLst>
                <a:gs pos="0">
                  <a:schemeClr val="accent2"/>
                </a:gs>
                <a:gs pos="100000">
                  <a:schemeClr val="lt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3" name="Google Shape;443;p24"/>
            <p:cNvSpPr/>
            <p:nvPr/>
          </p:nvSpPr>
          <p:spPr>
            <a:xfrm rot="2700000">
              <a:off x="4074" y="870"/>
              <a:ext cx="101" cy="556"/>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4" name="Google Shape;444;p24"/>
            <p:cNvSpPr/>
            <p:nvPr/>
          </p:nvSpPr>
          <p:spPr>
            <a:xfrm rot="2700000">
              <a:off x="4322" y="1322"/>
              <a:ext cx="158" cy="29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5" name="Google Shape;445;p24"/>
            <p:cNvSpPr/>
            <p:nvPr/>
          </p:nvSpPr>
          <p:spPr>
            <a:xfrm rot="2100000">
              <a:off x="3878" y="1028"/>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p24"/>
            <p:cNvSpPr/>
            <p:nvPr/>
          </p:nvSpPr>
          <p:spPr>
            <a:xfrm rot="2100000">
              <a:off x="4359" y="1282"/>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7" name="Google Shape;447;p24"/>
            <p:cNvSpPr/>
            <p:nvPr/>
          </p:nvSpPr>
          <p:spPr>
            <a:xfrm rot="1560000">
              <a:off x="3888" y="967"/>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p24"/>
            <p:cNvSpPr/>
            <p:nvPr/>
          </p:nvSpPr>
          <p:spPr>
            <a:xfrm rot="1560000">
              <a:off x="4388" y="1157"/>
              <a:ext cx="301" cy="154"/>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p24"/>
            <p:cNvSpPr/>
            <p:nvPr/>
          </p:nvSpPr>
          <p:spPr>
            <a:xfrm rot="1080000">
              <a:off x="3897" y="903"/>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0" name="Google Shape;450;p24"/>
            <p:cNvSpPr/>
            <p:nvPr/>
          </p:nvSpPr>
          <p:spPr>
            <a:xfrm rot="1080000">
              <a:off x="4405" y="1033"/>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1" name="Google Shape;451;p24"/>
            <p:cNvSpPr/>
            <p:nvPr/>
          </p:nvSpPr>
          <p:spPr>
            <a:xfrm rot="420000">
              <a:off x="3908" y="832"/>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2" name="Google Shape;452;p24"/>
            <p:cNvSpPr/>
            <p:nvPr/>
          </p:nvSpPr>
          <p:spPr>
            <a:xfrm rot="420000">
              <a:off x="4397" y="886"/>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3" name="Google Shape;453;p24"/>
            <p:cNvSpPr/>
            <p:nvPr/>
          </p:nvSpPr>
          <p:spPr>
            <a:xfrm rot="-120000">
              <a:off x="3916" y="791"/>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4" name="Google Shape;454;p24"/>
            <p:cNvSpPr/>
            <p:nvPr/>
          </p:nvSpPr>
          <p:spPr>
            <a:xfrm rot="-120000">
              <a:off x="4367" y="785"/>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5" name="Google Shape;455;p24"/>
            <p:cNvSpPr/>
            <p:nvPr/>
          </p:nvSpPr>
          <p:spPr>
            <a:xfrm rot="-840000">
              <a:off x="3901" y="740"/>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6" name="Google Shape;456;p24"/>
            <p:cNvSpPr/>
            <p:nvPr/>
          </p:nvSpPr>
          <p:spPr>
            <a:xfrm rot="-840000">
              <a:off x="4295" y="672"/>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7" name="Google Shape;457;p24"/>
            <p:cNvSpPr/>
            <p:nvPr/>
          </p:nvSpPr>
          <p:spPr>
            <a:xfrm flipH="1" rot="-2700000">
              <a:off x="3463" y="909"/>
              <a:ext cx="101" cy="55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8" name="Google Shape;458;p24"/>
            <p:cNvSpPr/>
            <p:nvPr/>
          </p:nvSpPr>
          <p:spPr>
            <a:xfrm flipH="1" rot="-2700000">
              <a:off x="3158" y="1362"/>
              <a:ext cx="158" cy="29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9" name="Google Shape;459;p24"/>
            <p:cNvSpPr/>
            <p:nvPr/>
          </p:nvSpPr>
          <p:spPr>
            <a:xfrm flipH="1" rot="-2100000">
              <a:off x="3160" y="1085"/>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0" name="Google Shape;460;p24"/>
            <p:cNvSpPr/>
            <p:nvPr/>
          </p:nvSpPr>
          <p:spPr>
            <a:xfrm flipH="1" rot="-2100000">
              <a:off x="2950" y="1339"/>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1" name="Google Shape;461;p24"/>
            <p:cNvSpPr/>
            <p:nvPr/>
          </p:nvSpPr>
          <p:spPr>
            <a:xfrm flipH="1" rot="-1560000">
              <a:off x="3175" y="1025"/>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2" name="Google Shape;462;p24"/>
            <p:cNvSpPr/>
            <p:nvPr/>
          </p:nvSpPr>
          <p:spPr>
            <a:xfrm flipH="1" rot="-1560000">
              <a:off x="2935" y="1215"/>
              <a:ext cx="301" cy="15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p24"/>
            <p:cNvSpPr/>
            <p:nvPr/>
          </p:nvSpPr>
          <p:spPr>
            <a:xfrm flipH="1" rot="-1080000">
              <a:off x="3185" y="961"/>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4" name="Google Shape;464;p24"/>
            <p:cNvSpPr/>
            <p:nvPr/>
          </p:nvSpPr>
          <p:spPr>
            <a:xfrm flipH="1" rot="-1080000">
              <a:off x="2928" y="1090"/>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5" name="Google Shape;465;p24"/>
            <p:cNvSpPr/>
            <p:nvPr/>
          </p:nvSpPr>
          <p:spPr>
            <a:xfrm flipH="1" rot="-420000">
              <a:off x="3217" y="889"/>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6" name="Google Shape;466;p24"/>
            <p:cNvSpPr/>
            <p:nvPr/>
          </p:nvSpPr>
          <p:spPr>
            <a:xfrm flipH="1" rot="-420000">
              <a:off x="2959" y="943"/>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7" name="Google Shape;467;p24"/>
            <p:cNvSpPr/>
            <p:nvPr/>
          </p:nvSpPr>
          <p:spPr>
            <a:xfrm flipH="1" rot="120000">
              <a:off x="3254" y="848"/>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8" name="Google Shape;468;p24"/>
            <p:cNvSpPr/>
            <p:nvPr/>
          </p:nvSpPr>
          <p:spPr>
            <a:xfrm flipH="1" rot="120000">
              <a:off x="3013" y="842"/>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9" name="Google Shape;469;p24"/>
            <p:cNvSpPr/>
            <p:nvPr/>
          </p:nvSpPr>
          <p:spPr>
            <a:xfrm flipH="1" rot="840000">
              <a:off x="3324" y="797"/>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0" name="Google Shape;470;p24"/>
            <p:cNvSpPr/>
            <p:nvPr/>
          </p:nvSpPr>
          <p:spPr>
            <a:xfrm flipH="1" rot="840000">
              <a:off x="3115" y="729"/>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1" name="Google Shape;471;p24"/>
            <p:cNvSpPr/>
            <p:nvPr/>
          </p:nvSpPr>
          <p:spPr>
            <a:xfrm flipH="1" rot="1320000">
              <a:off x="3350" y="775"/>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2" name="Google Shape;472;p24"/>
            <p:cNvSpPr/>
            <p:nvPr/>
          </p:nvSpPr>
          <p:spPr>
            <a:xfrm flipH="1" rot="1320000">
              <a:off x="3151" y="665"/>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3" name="Google Shape;473;p24"/>
            <p:cNvSpPr/>
            <p:nvPr/>
          </p:nvSpPr>
          <p:spPr>
            <a:xfrm flipH="1" rot="2040000">
              <a:off x="3394" y="745"/>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4" name="Google Shape;474;p24"/>
            <p:cNvSpPr/>
            <p:nvPr/>
          </p:nvSpPr>
          <p:spPr>
            <a:xfrm flipH="1" rot="2040000">
              <a:off x="3222" y="574"/>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5" name="Google Shape;475;p24"/>
            <p:cNvSpPr/>
            <p:nvPr/>
          </p:nvSpPr>
          <p:spPr>
            <a:xfrm flipH="1" rot="2700000">
              <a:off x="3433" y="700"/>
              <a:ext cx="404"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6" name="Google Shape;476;p24"/>
            <p:cNvSpPr/>
            <p:nvPr/>
          </p:nvSpPr>
          <p:spPr>
            <a:xfrm flipH="1" rot="2700000">
              <a:off x="3290" y="481"/>
              <a:ext cx="217"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7" name="Google Shape;477;p24"/>
            <p:cNvSpPr/>
            <p:nvPr/>
          </p:nvSpPr>
          <p:spPr>
            <a:xfrm flipH="1" rot="3480000">
              <a:off x="3518" y="685"/>
              <a:ext cx="356"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8" name="Google Shape;478;p24"/>
            <p:cNvSpPr/>
            <p:nvPr/>
          </p:nvSpPr>
          <p:spPr>
            <a:xfrm flipH="1" rot="3480000">
              <a:off x="3438" y="450"/>
              <a:ext cx="191"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9" name="Google Shape;479;p24"/>
            <p:cNvSpPr/>
            <p:nvPr/>
          </p:nvSpPr>
          <p:spPr>
            <a:xfrm flipH="1" rot="4140000">
              <a:off x="3576" y="673"/>
              <a:ext cx="342"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0" name="Google Shape;480;p24"/>
            <p:cNvSpPr/>
            <p:nvPr/>
          </p:nvSpPr>
          <p:spPr>
            <a:xfrm flipH="1" rot="4140000">
              <a:off x="3540" y="421"/>
              <a:ext cx="18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1" name="Google Shape;481;p24"/>
            <p:cNvSpPr/>
            <p:nvPr/>
          </p:nvSpPr>
          <p:spPr>
            <a:xfrm rot="-1380000">
              <a:off x="3864" y="705"/>
              <a:ext cx="398"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2" name="Google Shape;482;p24"/>
            <p:cNvSpPr/>
            <p:nvPr/>
          </p:nvSpPr>
          <p:spPr>
            <a:xfrm rot="-1380000">
              <a:off x="4246" y="592"/>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3" name="Google Shape;483;p24"/>
            <p:cNvSpPr/>
            <p:nvPr/>
          </p:nvSpPr>
          <p:spPr>
            <a:xfrm rot="-1980000">
              <a:off x="3819" y="681"/>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4" name="Google Shape;484;p24"/>
            <p:cNvSpPr/>
            <p:nvPr/>
          </p:nvSpPr>
          <p:spPr>
            <a:xfrm rot="-1980000">
              <a:off x="4181" y="518"/>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5" name="Google Shape;485;p24"/>
            <p:cNvSpPr/>
            <p:nvPr/>
          </p:nvSpPr>
          <p:spPr>
            <a:xfrm flipH="1" rot="4620000">
              <a:off x="3631" y="690"/>
              <a:ext cx="332" cy="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6" name="Google Shape;486;p24"/>
            <p:cNvSpPr/>
            <p:nvPr/>
          </p:nvSpPr>
          <p:spPr>
            <a:xfrm flipH="1" rot="4620000">
              <a:off x="3638" y="447"/>
              <a:ext cx="178" cy="7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7" name="Google Shape;487;p24"/>
            <p:cNvSpPr/>
            <p:nvPr/>
          </p:nvSpPr>
          <p:spPr>
            <a:xfrm rot="-3900000">
              <a:off x="3715" y="677"/>
              <a:ext cx="343"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8" name="Google Shape;488;p24"/>
            <p:cNvSpPr/>
            <p:nvPr/>
          </p:nvSpPr>
          <p:spPr>
            <a:xfrm rot="-3900000">
              <a:off x="3925" y="433"/>
              <a:ext cx="184" cy="9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9" name="Google Shape;489;p24"/>
            <p:cNvSpPr/>
            <p:nvPr/>
          </p:nvSpPr>
          <p:spPr>
            <a:xfrm rot="-2820000">
              <a:off x="3758" y="671"/>
              <a:ext cx="373" cy="8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0" name="Google Shape;490;p24"/>
            <p:cNvSpPr/>
            <p:nvPr/>
          </p:nvSpPr>
          <p:spPr>
            <a:xfrm rot="-2820000">
              <a:off x="4061" y="460"/>
              <a:ext cx="200" cy="13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1" name="Google Shape;491;p24"/>
            <p:cNvSpPr/>
            <p:nvPr/>
          </p:nvSpPr>
          <p:spPr>
            <a:xfrm rot="-4920000">
              <a:off x="3695" y="685"/>
              <a:ext cx="308" cy="2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2" name="Google Shape;492;p24"/>
            <p:cNvSpPr/>
            <p:nvPr/>
          </p:nvSpPr>
          <p:spPr>
            <a:xfrm rot="-4920000">
              <a:off x="3809" y="447"/>
              <a:ext cx="165" cy="4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3" name="Google Shape;493;p24"/>
            <p:cNvSpPr/>
            <p:nvPr/>
          </p:nvSpPr>
          <p:spPr>
            <a:xfrm flipH="1" rot="-3240000">
              <a:off x="3278" y="1175"/>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4" name="Google Shape;494;p24"/>
            <p:cNvSpPr/>
            <p:nvPr/>
          </p:nvSpPr>
          <p:spPr>
            <a:xfrm flipH="1" rot="-3240000">
              <a:off x="3186" y="1509"/>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5" name="Google Shape;495;p24"/>
            <p:cNvSpPr/>
            <p:nvPr/>
          </p:nvSpPr>
          <p:spPr>
            <a:xfrm flipH="1" rot="-4020000">
              <a:off x="3362" y="1208"/>
              <a:ext cx="515"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6" name="Google Shape;496;p24"/>
            <p:cNvSpPr/>
            <p:nvPr/>
          </p:nvSpPr>
          <p:spPr>
            <a:xfrm flipH="1" rot="-4020000">
              <a:off x="3364" y="1550"/>
              <a:ext cx="276"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7" name="Google Shape;497;p24"/>
            <p:cNvSpPr/>
            <p:nvPr/>
          </p:nvSpPr>
          <p:spPr>
            <a:xfrm flipH="1" rot="-4680000">
              <a:off x="3452" y="1220"/>
              <a:ext cx="495" cy="9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8" name="Google Shape;498;p24"/>
            <p:cNvSpPr/>
            <p:nvPr/>
          </p:nvSpPr>
          <p:spPr>
            <a:xfrm flipH="1" rot="-4680000">
              <a:off x="3525" y="1566"/>
              <a:ext cx="265" cy="14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9" name="Google Shape;499;p24"/>
            <p:cNvSpPr/>
            <p:nvPr/>
          </p:nvSpPr>
          <p:spPr>
            <a:xfrm rot="3120000">
              <a:off x="3801" y="1158"/>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0" name="Google Shape;500;p24"/>
            <p:cNvSpPr/>
            <p:nvPr/>
          </p:nvSpPr>
          <p:spPr>
            <a:xfrm rot="3120000">
              <a:off x="4165" y="1485"/>
              <a:ext cx="299" cy="15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1" name="Google Shape;501;p24"/>
            <p:cNvSpPr/>
            <p:nvPr/>
          </p:nvSpPr>
          <p:spPr>
            <a:xfrm rot="3720000">
              <a:off x="3762" y="1196"/>
              <a:ext cx="533" cy="9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2" name="Google Shape;502;p24"/>
            <p:cNvSpPr/>
            <p:nvPr/>
          </p:nvSpPr>
          <p:spPr>
            <a:xfrm rot="3720000">
              <a:off x="4047" y="1543"/>
              <a:ext cx="286" cy="15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3" name="Google Shape;503;p24"/>
            <p:cNvSpPr/>
            <p:nvPr/>
          </p:nvSpPr>
          <p:spPr>
            <a:xfrm rot="4260000">
              <a:off x="3705" y="1235"/>
              <a:ext cx="517" cy="7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4" name="Google Shape;504;p24"/>
            <p:cNvSpPr/>
            <p:nvPr/>
          </p:nvSpPr>
          <p:spPr>
            <a:xfrm rot="4260000">
              <a:off x="3922" y="1585"/>
              <a:ext cx="278"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5" name="Google Shape;505;p24"/>
            <p:cNvSpPr/>
            <p:nvPr/>
          </p:nvSpPr>
          <p:spPr>
            <a:xfrm rot="4860000">
              <a:off x="3665" y="1251"/>
              <a:ext cx="475" cy="8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6" name="Google Shape;506;p24"/>
            <p:cNvSpPr/>
            <p:nvPr/>
          </p:nvSpPr>
          <p:spPr>
            <a:xfrm rot="4860000">
              <a:off x="3804" y="1581"/>
              <a:ext cx="255"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7" name="Google Shape;507;p24"/>
            <p:cNvSpPr/>
            <p:nvPr/>
          </p:nvSpPr>
          <p:spPr>
            <a:xfrm rot="5700000">
              <a:off x="3570" y="1267"/>
              <a:ext cx="464"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8" name="Google Shape;508;p24"/>
            <p:cNvSpPr/>
            <p:nvPr/>
          </p:nvSpPr>
          <p:spPr>
            <a:xfrm rot="5700000">
              <a:off x="3618" y="1599"/>
              <a:ext cx="249" cy="9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9" name="Google Shape;509;p24"/>
            <p:cNvSpPr/>
            <p:nvPr/>
          </p:nvSpPr>
          <p:spPr>
            <a:xfrm flipH="1">
              <a:off x="3553" y="1154"/>
              <a:ext cx="157"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0" name="Google Shape;510;p24"/>
            <p:cNvSpPr/>
            <p:nvPr/>
          </p:nvSpPr>
          <p:spPr>
            <a:xfrm flipH="1">
              <a:off x="3268" y="982"/>
              <a:ext cx="687" cy="745"/>
            </a:xfrm>
            <a:custGeom>
              <a:rect b="b" l="l" r="r" t="t"/>
              <a:pathLst>
                <a:path extrusionOk="0" fill="none" h="21602" w="21600">
                  <a:moveTo>
                    <a:pt x="5466" y="0"/>
                  </a:moveTo>
                  <a:cubicBezTo>
                    <a:pt x="14970" y="2486"/>
                    <a:pt x="21600" y="11073"/>
                    <a:pt x="21600" y="20897"/>
                  </a:cubicBezTo>
                  <a:cubicBezTo>
                    <a:pt x="21600" y="21132"/>
                    <a:pt x="21596" y="21367"/>
                    <a:pt x="21588" y="21601"/>
                  </a:cubicBezTo>
                </a:path>
                <a:path extrusionOk="0" h="21602" w="2160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1" name="Google Shape;511;p24"/>
            <p:cNvSpPr/>
            <p:nvPr/>
          </p:nvSpPr>
          <p:spPr>
            <a:xfrm flipH="1" rot="10800000">
              <a:off x="3887" y="532"/>
              <a:ext cx="830" cy="661"/>
            </a:xfrm>
            <a:custGeom>
              <a:rect b="b" l="l" r="r" t="t"/>
              <a:pathLst>
                <a:path extrusionOk="0" fill="none" h="21600" w="36729">
                  <a:moveTo>
                    <a:pt x="36729" y="10451"/>
                  </a:moveTo>
                  <a:cubicBezTo>
                    <a:pt x="32926" y="17330"/>
                    <a:pt x="25686" y="21599"/>
                    <a:pt x="17826" y="21600"/>
                  </a:cubicBezTo>
                  <a:cubicBezTo>
                    <a:pt x="10696" y="21600"/>
                    <a:pt x="4025" y="18081"/>
                    <a:pt x="-1" y="12197"/>
                  </a:cubicBezTo>
                </a:path>
                <a:path extrusionOk="0" h="21600" w="36729">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2" name="Google Shape;512;p24"/>
            <p:cNvSpPr/>
            <p:nvPr/>
          </p:nvSpPr>
          <p:spPr>
            <a:xfrm flipH="1">
              <a:off x="3338" y="862"/>
              <a:ext cx="401" cy="769"/>
            </a:xfrm>
            <a:custGeom>
              <a:rect b="b" l="l" r="r" t="t"/>
              <a:pathLst>
                <a:path extrusionOk="0" fill="none" h="22305" w="28940">
                  <a:moveTo>
                    <a:pt x="0" y="1285"/>
                  </a:moveTo>
                  <a:cubicBezTo>
                    <a:pt x="2353" y="434"/>
                    <a:pt x="4837" y="-1"/>
                    <a:pt x="7340" y="0"/>
                  </a:cubicBezTo>
                  <a:cubicBezTo>
                    <a:pt x="19269" y="0"/>
                    <a:pt x="28940" y="9670"/>
                    <a:pt x="28940" y="21600"/>
                  </a:cubicBezTo>
                  <a:cubicBezTo>
                    <a:pt x="28940" y="21835"/>
                    <a:pt x="28936" y="22070"/>
                    <a:pt x="28928" y="22304"/>
                  </a:cubicBezTo>
                </a:path>
                <a:path extrusionOk="0" h="22305" w="2894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3" name="Google Shape;513;p24"/>
            <p:cNvSpPr/>
            <p:nvPr/>
          </p:nvSpPr>
          <p:spPr>
            <a:xfrm flipH="1">
              <a:off x="3053" y="902"/>
              <a:ext cx="652" cy="768"/>
            </a:xfrm>
            <a:custGeom>
              <a:rect b="b" l="l" r="r" t="t"/>
              <a:pathLst>
                <a:path extrusionOk="0" fill="none" h="22305" w="30473">
                  <a:moveTo>
                    <a:pt x="-1" y="1906"/>
                  </a:moveTo>
                  <a:cubicBezTo>
                    <a:pt x="2789" y="649"/>
                    <a:pt x="5813" y="-1"/>
                    <a:pt x="8873" y="0"/>
                  </a:cubicBezTo>
                  <a:cubicBezTo>
                    <a:pt x="20802" y="0"/>
                    <a:pt x="30473" y="9670"/>
                    <a:pt x="30473" y="21600"/>
                  </a:cubicBezTo>
                  <a:cubicBezTo>
                    <a:pt x="30473" y="21835"/>
                    <a:pt x="30469" y="22070"/>
                    <a:pt x="30461" y="22304"/>
                  </a:cubicBezTo>
                </a:path>
                <a:path extrusionOk="0" h="22305" w="30473">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4" name="Google Shape;514;p24"/>
            <p:cNvSpPr/>
            <p:nvPr/>
          </p:nvSpPr>
          <p:spPr>
            <a:xfrm flipH="1">
              <a:off x="2996" y="762"/>
              <a:ext cx="768" cy="769"/>
            </a:xfrm>
            <a:custGeom>
              <a:rect b="b" l="l" r="r" t="t"/>
              <a:pathLst>
                <a:path extrusionOk="0" fill="none" h="22305" w="34455">
                  <a:moveTo>
                    <a:pt x="0" y="4241"/>
                  </a:moveTo>
                  <a:cubicBezTo>
                    <a:pt x="3720" y="1486"/>
                    <a:pt x="8226" y="-1"/>
                    <a:pt x="12855" y="0"/>
                  </a:cubicBezTo>
                  <a:cubicBezTo>
                    <a:pt x="24784" y="0"/>
                    <a:pt x="34455" y="9670"/>
                    <a:pt x="34455" y="21600"/>
                  </a:cubicBezTo>
                  <a:cubicBezTo>
                    <a:pt x="34455" y="21835"/>
                    <a:pt x="34451" y="22070"/>
                    <a:pt x="34443" y="22304"/>
                  </a:cubicBezTo>
                </a:path>
                <a:path extrusionOk="0" h="22305" w="34455">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5" name="Google Shape;515;p24"/>
            <p:cNvSpPr/>
            <p:nvPr/>
          </p:nvSpPr>
          <p:spPr>
            <a:xfrm>
              <a:off x="3846" y="870"/>
              <a:ext cx="123"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6" name="Google Shape;516;p24"/>
            <p:cNvSpPr/>
            <p:nvPr/>
          </p:nvSpPr>
          <p:spPr>
            <a:xfrm>
              <a:off x="3879" y="866"/>
              <a:ext cx="324"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7" name="Google Shape;517;p24"/>
            <p:cNvSpPr/>
            <p:nvPr/>
          </p:nvSpPr>
          <p:spPr>
            <a:xfrm>
              <a:off x="3907" y="766"/>
              <a:ext cx="461"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8" name="Google Shape;518;p24"/>
            <p:cNvSpPr/>
            <p:nvPr/>
          </p:nvSpPr>
          <p:spPr>
            <a:xfrm>
              <a:off x="3996" y="1236"/>
              <a:ext cx="156"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9" name="Google Shape;519;p24"/>
            <p:cNvSpPr/>
            <p:nvPr/>
          </p:nvSpPr>
          <p:spPr>
            <a:xfrm flipH="1" rot="8880000">
              <a:off x="3752" y="1079"/>
              <a:ext cx="142" cy="27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0" name="Google Shape;520;p24"/>
            <p:cNvSpPr/>
            <p:nvPr/>
          </p:nvSpPr>
          <p:spPr>
            <a:xfrm flipH="1">
              <a:off x="2952" y="647"/>
              <a:ext cx="821" cy="769"/>
            </a:xfrm>
            <a:custGeom>
              <a:rect b="b" l="l" r="r" t="t"/>
              <a:pathLst>
                <a:path extrusionOk="0" fill="none" h="22305" w="36830">
                  <a:moveTo>
                    <a:pt x="0" y="6283"/>
                  </a:moveTo>
                  <a:cubicBezTo>
                    <a:pt x="4047" y="2258"/>
                    <a:pt x="9522" y="-1"/>
                    <a:pt x="15230" y="0"/>
                  </a:cubicBezTo>
                  <a:cubicBezTo>
                    <a:pt x="27159" y="0"/>
                    <a:pt x="36830" y="9670"/>
                    <a:pt x="36830" y="21600"/>
                  </a:cubicBezTo>
                  <a:cubicBezTo>
                    <a:pt x="36830" y="21835"/>
                    <a:pt x="36826" y="22070"/>
                    <a:pt x="36818" y="22304"/>
                  </a:cubicBezTo>
                </a:path>
                <a:path extrusionOk="0" h="22305" w="3683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1" name="Google Shape;521;p24"/>
            <p:cNvSpPr/>
            <p:nvPr/>
          </p:nvSpPr>
          <p:spPr>
            <a:xfrm flipH="1">
              <a:off x="3184" y="485"/>
              <a:ext cx="597" cy="745"/>
            </a:xfrm>
            <a:custGeom>
              <a:rect b="b" l="l" r="r" t="t"/>
              <a:pathLst>
                <a:path extrusionOk="0" fill="none" h="21600" w="31881">
                  <a:moveTo>
                    <a:pt x="-1" y="10015"/>
                  </a:moveTo>
                  <a:cubicBezTo>
                    <a:pt x="3963" y="3778"/>
                    <a:pt x="10840" y="-1"/>
                    <a:pt x="18231" y="0"/>
                  </a:cubicBezTo>
                  <a:cubicBezTo>
                    <a:pt x="23204" y="0"/>
                    <a:pt x="28026" y="1716"/>
                    <a:pt x="31881" y="4859"/>
                  </a:cubicBezTo>
                </a:path>
                <a:path extrusionOk="0" h="21600" w="31881">
                  <a:moveTo>
                    <a:pt x="-1" y="10015"/>
                  </a:moveTo>
                  <a:cubicBezTo>
                    <a:pt x="3963" y="3778"/>
                    <a:pt x="10840" y="-1"/>
                    <a:pt x="18231" y="0"/>
                  </a:cubicBezTo>
                  <a:cubicBezTo>
                    <a:pt x="23204" y="0"/>
                    <a:pt x="28026" y="1716"/>
                    <a:pt x="31881" y="4859"/>
                  </a:cubicBezTo>
                  <a:lnTo>
                    <a:pt x="18231" y="21600"/>
                  </a:lnTo>
                  <a:lnTo>
                    <a:pt x="-1" y="10015"/>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2" name="Google Shape;522;p24"/>
            <p:cNvSpPr/>
            <p:nvPr/>
          </p:nvSpPr>
          <p:spPr>
            <a:xfrm>
              <a:off x="3822" y="798"/>
              <a:ext cx="246" cy="745"/>
            </a:xfrm>
            <a:custGeom>
              <a:rect b="b" l="l" r="r" t="t"/>
              <a:pathLst>
                <a:path extrusionOk="0" fill="none" h="21600" w="31146">
                  <a:moveTo>
                    <a:pt x="-1" y="4511"/>
                  </a:moveTo>
                  <a:cubicBezTo>
                    <a:pt x="3783" y="1586"/>
                    <a:pt x="8429" y="-1"/>
                    <a:pt x="13212" y="0"/>
                  </a:cubicBezTo>
                  <a:cubicBezTo>
                    <a:pt x="20409" y="0"/>
                    <a:pt x="27134" y="3585"/>
                    <a:pt x="31145" y="9561"/>
                  </a:cubicBezTo>
                </a:path>
                <a:path extrusionOk="0" h="21600" w="31146">
                  <a:moveTo>
                    <a:pt x="-1" y="4511"/>
                  </a:moveTo>
                  <a:cubicBezTo>
                    <a:pt x="3783" y="1586"/>
                    <a:pt x="8429" y="-1"/>
                    <a:pt x="13212" y="0"/>
                  </a:cubicBezTo>
                  <a:cubicBezTo>
                    <a:pt x="20409" y="0"/>
                    <a:pt x="27134" y="3585"/>
                    <a:pt x="31145" y="9561"/>
                  </a:cubicBezTo>
                  <a:lnTo>
                    <a:pt x="13212" y="21600"/>
                  </a:lnTo>
                  <a:lnTo>
                    <a:pt x="-1" y="4511"/>
                  </a:lnTo>
                  <a:close/>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3" name="Google Shape;523;p24"/>
            <p:cNvSpPr/>
            <p:nvPr/>
          </p:nvSpPr>
          <p:spPr>
            <a:xfrm flipH="1">
              <a:off x="3086" y="1193"/>
              <a:ext cx="351" cy="49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4" name="Google Shape;524;p24"/>
            <p:cNvSpPr/>
            <p:nvPr/>
          </p:nvSpPr>
          <p:spPr>
            <a:xfrm flipH="1">
              <a:off x="3251" y="673"/>
              <a:ext cx="22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5" name="Google Shape;525;p24"/>
            <p:cNvSpPr/>
            <p:nvPr/>
          </p:nvSpPr>
          <p:spPr>
            <a:xfrm flipH="1">
              <a:off x="3510" y="526"/>
              <a:ext cx="13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6" name="Google Shape;526;p24"/>
            <p:cNvSpPr/>
            <p:nvPr/>
          </p:nvSpPr>
          <p:spPr>
            <a:xfrm>
              <a:off x="4351" y="1121"/>
              <a:ext cx="326" cy="51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7" name="Google Shape;527;p24"/>
            <p:cNvSpPr/>
            <p:nvPr/>
          </p:nvSpPr>
          <p:spPr>
            <a:xfrm>
              <a:off x="4182" y="859"/>
              <a:ext cx="490" cy="345"/>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8" name="Google Shape;528;p24"/>
            <p:cNvSpPr/>
            <p:nvPr/>
          </p:nvSpPr>
          <p:spPr>
            <a:xfrm>
              <a:off x="4200" y="493"/>
              <a:ext cx="214" cy="46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9" name="Google Shape;529;p24"/>
            <p:cNvSpPr/>
            <p:nvPr/>
          </p:nvSpPr>
          <p:spPr>
            <a:xfrm rot="-1380000">
              <a:off x="3988" y="878"/>
              <a:ext cx="144" cy="271"/>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0" name="Google Shape;530;p24"/>
            <p:cNvSpPr/>
            <p:nvPr/>
          </p:nvSpPr>
          <p:spPr>
            <a:xfrm flipH="1" rot="1380000">
              <a:off x="3479" y="870"/>
              <a:ext cx="142" cy="27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531" name="Google Shape;531;p24"/>
          <p:cNvGrpSpPr/>
          <p:nvPr/>
        </p:nvGrpSpPr>
        <p:grpSpPr>
          <a:xfrm>
            <a:off x="3409429" y="5857571"/>
            <a:ext cx="1848371" cy="1009096"/>
            <a:chOff x="2909" y="370"/>
            <a:chExt cx="1808" cy="1429"/>
          </a:xfrm>
        </p:grpSpPr>
        <p:sp>
          <p:nvSpPr>
            <p:cNvPr id="532" name="Google Shape;532;p24"/>
            <p:cNvSpPr/>
            <p:nvPr/>
          </p:nvSpPr>
          <p:spPr>
            <a:xfrm>
              <a:off x="3361" y="638"/>
              <a:ext cx="944" cy="696"/>
            </a:xfrm>
            <a:prstGeom prst="ellipse">
              <a:avLst/>
            </a:prstGeom>
            <a:gradFill>
              <a:gsLst>
                <a:gs pos="0">
                  <a:srgbClr val="FF0000"/>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3" name="Google Shape;533;p24"/>
            <p:cNvSpPr/>
            <p:nvPr/>
          </p:nvSpPr>
          <p:spPr>
            <a:xfrm>
              <a:off x="3722" y="893"/>
              <a:ext cx="187" cy="131"/>
            </a:xfrm>
            <a:prstGeom prst="ellipse">
              <a:avLst/>
            </a:prstGeom>
            <a:gradFill>
              <a:gsLst>
                <a:gs pos="0">
                  <a:schemeClr val="accent2"/>
                </a:gs>
                <a:gs pos="100000">
                  <a:schemeClr val="lt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4" name="Google Shape;534;p24"/>
            <p:cNvSpPr/>
            <p:nvPr/>
          </p:nvSpPr>
          <p:spPr>
            <a:xfrm rot="2700000">
              <a:off x="4074" y="870"/>
              <a:ext cx="101" cy="556"/>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5" name="Google Shape;535;p24"/>
            <p:cNvSpPr/>
            <p:nvPr/>
          </p:nvSpPr>
          <p:spPr>
            <a:xfrm rot="2700000">
              <a:off x="4322" y="1322"/>
              <a:ext cx="158" cy="29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6" name="Google Shape;536;p24"/>
            <p:cNvSpPr/>
            <p:nvPr/>
          </p:nvSpPr>
          <p:spPr>
            <a:xfrm rot="2100000">
              <a:off x="3878" y="1028"/>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7" name="Google Shape;537;p24"/>
            <p:cNvSpPr/>
            <p:nvPr/>
          </p:nvSpPr>
          <p:spPr>
            <a:xfrm rot="2100000">
              <a:off x="4359" y="1282"/>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8" name="Google Shape;538;p24"/>
            <p:cNvSpPr/>
            <p:nvPr/>
          </p:nvSpPr>
          <p:spPr>
            <a:xfrm rot="1560000">
              <a:off x="3888" y="967"/>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9" name="Google Shape;539;p24"/>
            <p:cNvSpPr/>
            <p:nvPr/>
          </p:nvSpPr>
          <p:spPr>
            <a:xfrm rot="1560000">
              <a:off x="4388" y="1157"/>
              <a:ext cx="301" cy="154"/>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0" name="Google Shape;540;p24"/>
            <p:cNvSpPr/>
            <p:nvPr/>
          </p:nvSpPr>
          <p:spPr>
            <a:xfrm rot="1080000">
              <a:off x="3897" y="903"/>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1" name="Google Shape;541;p24"/>
            <p:cNvSpPr/>
            <p:nvPr/>
          </p:nvSpPr>
          <p:spPr>
            <a:xfrm rot="1080000">
              <a:off x="4405" y="1033"/>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2" name="Google Shape;542;p24"/>
            <p:cNvSpPr/>
            <p:nvPr/>
          </p:nvSpPr>
          <p:spPr>
            <a:xfrm rot="420000">
              <a:off x="3908" y="832"/>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3" name="Google Shape;543;p24"/>
            <p:cNvSpPr/>
            <p:nvPr/>
          </p:nvSpPr>
          <p:spPr>
            <a:xfrm rot="420000">
              <a:off x="4397" y="886"/>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4" name="Google Shape;544;p24"/>
            <p:cNvSpPr/>
            <p:nvPr/>
          </p:nvSpPr>
          <p:spPr>
            <a:xfrm rot="-120000">
              <a:off x="3916" y="791"/>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5" name="Google Shape;545;p24"/>
            <p:cNvSpPr/>
            <p:nvPr/>
          </p:nvSpPr>
          <p:spPr>
            <a:xfrm rot="-120000">
              <a:off x="4367" y="785"/>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6" name="Google Shape;546;p24"/>
            <p:cNvSpPr/>
            <p:nvPr/>
          </p:nvSpPr>
          <p:spPr>
            <a:xfrm rot="-840000">
              <a:off x="3901" y="740"/>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7" name="Google Shape;547;p24"/>
            <p:cNvSpPr/>
            <p:nvPr/>
          </p:nvSpPr>
          <p:spPr>
            <a:xfrm rot="-840000">
              <a:off x="4295" y="672"/>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8" name="Google Shape;548;p24"/>
            <p:cNvSpPr/>
            <p:nvPr/>
          </p:nvSpPr>
          <p:spPr>
            <a:xfrm flipH="1" rot="-2700000">
              <a:off x="3463" y="909"/>
              <a:ext cx="101" cy="55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9" name="Google Shape;549;p24"/>
            <p:cNvSpPr/>
            <p:nvPr/>
          </p:nvSpPr>
          <p:spPr>
            <a:xfrm flipH="1" rot="-2700000">
              <a:off x="3158" y="1362"/>
              <a:ext cx="158" cy="29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0" name="Google Shape;550;p24"/>
            <p:cNvSpPr/>
            <p:nvPr/>
          </p:nvSpPr>
          <p:spPr>
            <a:xfrm flipH="1" rot="-2100000">
              <a:off x="3160" y="1085"/>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1" name="Google Shape;551;p24"/>
            <p:cNvSpPr/>
            <p:nvPr/>
          </p:nvSpPr>
          <p:spPr>
            <a:xfrm flipH="1" rot="-2100000">
              <a:off x="2950" y="1339"/>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2" name="Google Shape;552;p24"/>
            <p:cNvSpPr/>
            <p:nvPr/>
          </p:nvSpPr>
          <p:spPr>
            <a:xfrm flipH="1" rot="-1560000">
              <a:off x="3175" y="1025"/>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3" name="Google Shape;553;p24"/>
            <p:cNvSpPr/>
            <p:nvPr/>
          </p:nvSpPr>
          <p:spPr>
            <a:xfrm flipH="1" rot="-1560000">
              <a:off x="2935" y="1215"/>
              <a:ext cx="301" cy="15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4" name="Google Shape;554;p24"/>
            <p:cNvSpPr/>
            <p:nvPr/>
          </p:nvSpPr>
          <p:spPr>
            <a:xfrm flipH="1" rot="-1080000">
              <a:off x="3185" y="961"/>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5" name="Google Shape;555;p24"/>
            <p:cNvSpPr/>
            <p:nvPr/>
          </p:nvSpPr>
          <p:spPr>
            <a:xfrm flipH="1" rot="-1080000">
              <a:off x="2928" y="1090"/>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6" name="Google Shape;556;p24"/>
            <p:cNvSpPr/>
            <p:nvPr/>
          </p:nvSpPr>
          <p:spPr>
            <a:xfrm flipH="1" rot="-420000">
              <a:off x="3217" y="889"/>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7" name="Google Shape;557;p24"/>
            <p:cNvSpPr/>
            <p:nvPr/>
          </p:nvSpPr>
          <p:spPr>
            <a:xfrm flipH="1" rot="-420000">
              <a:off x="2959" y="943"/>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8" name="Google Shape;558;p24"/>
            <p:cNvSpPr/>
            <p:nvPr/>
          </p:nvSpPr>
          <p:spPr>
            <a:xfrm flipH="1" rot="120000">
              <a:off x="3254" y="848"/>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9" name="Google Shape;559;p24"/>
            <p:cNvSpPr/>
            <p:nvPr/>
          </p:nvSpPr>
          <p:spPr>
            <a:xfrm flipH="1" rot="120000">
              <a:off x="3013" y="842"/>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0" name="Google Shape;560;p24"/>
            <p:cNvSpPr/>
            <p:nvPr/>
          </p:nvSpPr>
          <p:spPr>
            <a:xfrm flipH="1" rot="840000">
              <a:off x="3324" y="797"/>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1" name="Google Shape;561;p24"/>
            <p:cNvSpPr/>
            <p:nvPr/>
          </p:nvSpPr>
          <p:spPr>
            <a:xfrm flipH="1" rot="840000">
              <a:off x="3115" y="729"/>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2" name="Google Shape;562;p24"/>
            <p:cNvSpPr/>
            <p:nvPr/>
          </p:nvSpPr>
          <p:spPr>
            <a:xfrm flipH="1" rot="1320000">
              <a:off x="3350" y="775"/>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3" name="Google Shape;563;p24"/>
            <p:cNvSpPr/>
            <p:nvPr/>
          </p:nvSpPr>
          <p:spPr>
            <a:xfrm flipH="1" rot="1320000">
              <a:off x="3151" y="665"/>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4" name="Google Shape;564;p24"/>
            <p:cNvSpPr/>
            <p:nvPr/>
          </p:nvSpPr>
          <p:spPr>
            <a:xfrm flipH="1" rot="2040000">
              <a:off x="3394" y="745"/>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5" name="Google Shape;565;p24"/>
            <p:cNvSpPr/>
            <p:nvPr/>
          </p:nvSpPr>
          <p:spPr>
            <a:xfrm flipH="1" rot="2040000">
              <a:off x="3222" y="574"/>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6" name="Google Shape;566;p24"/>
            <p:cNvSpPr/>
            <p:nvPr/>
          </p:nvSpPr>
          <p:spPr>
            <a:xfrm flipH="1" rot="2700000">
              <a:off x="3433" y="700"/>
              <a:ext cx="404"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7" name="Google Shape;567;p24"/>
            <p:cNvSpPr/>
            <p:nvPr/>
          </p:nvSpPr>
          <p:spPr>
            <a:xfrm flipH="1" rot="2700000">
              <a:off x="3290" y="481"/>
              <a:ext cx="217"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8" name="Google Shape;568;p24"/>
            <p:cNvSpPr/>
            <p:nvPr/>
          </p:nvSpPr>
          <p:spPr>
            <a:xfrm flipH="1" rot="3480000">
              <a:off x="3518" y="685"/>
              <a:ext cx="356"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9" name="Google Shape;569;p24"/>
            <p:cNvSpPr/>
            <p:nvPr/>
          </p:nvSpPr>
          <p:spPr>
            <a:xfrm flipH="1" rot="3480000">
              <a:off x="3438" y="450"/>
              <a:ext cx="191"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0" name="Google Shape;570;p24"/>
            <p:cNvSpPr/>
            <p:nvPr/>
          </p:nvSpPr>
          <p:spPr>
            <a:xfrm flipH="1" rot="4140000">
              <a:off x="3576" y="673"/>
              <a:ext cx="342"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1" name="Google Shape;571;p24"/>
            <p:cNvSpPr/>
            <p:nvPr/>
          </p:nvSpPr>
          <p:spPr>
            <a:xfrm flipH="1" rot="4140000">
              <a:off x="3540" y="421"/>
              <a:ext cx="18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2" name="Google Shape;572;p24"/>
            <p:cNvSpPr/>
            <p:nvPr/>
          </p:nvSpPr>
          <p:spPr>
            <a:xfrm rot="-1380000">
              <a:off x="3864" y="705"/>
              <a:ext cx="398"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3" name="Google Shape;573;p24"/>
            <p:cNvSpPr/>
            <p:nvPr/>
          </p:nvSpPr>
          <p:spPr>
            <a:xfrm rot="-1380000">
              <a:off x="4246" y="592"/>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4" name="Google Shape;574;p24"/>
            <p:cNvSpPr/>
            <p:nvPr/>
          </p:nvSpPr>
          <p:spPr>
            <a:xfrm rot="-1980000">
              <a:off x="3819" y="681"/>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5" name="Google Shape;575;p24"/>
            <p:cNvSpPr/>
            <p:nvPr/>
          </p:nvSpPr>
          <p:spPr>
            <a:xfrm rot="-1980000">
              <a:off x="4181" y="518"/>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6" name="Google Shape;576;p24"/>
            <p:cNvSpPr/>
            <p:nvPr/>
          </p:nvSpPr>
          <p:spPr>
            <a:xfrm flipH="1" rot="4620000">
              <a:off x="3631" y="690"/>
              <a:ext cx="332" cy="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7" name="Google Shape;577;p24"/>
            <p:cNvSpPr/>
            <p:nvPr/>
          </p:nvSpPr>
          <p:spPr>
            <a:xfrm flipH="1" rot="4620000">
              <a:off x="3638" y="447"/>
              <a:ext cx="178" cy="7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8" name="Google Shape;578;p24"/>
            <p:cNvSpPr/>
            <p:nvPr/>
          </p:nvSpPr>
          <p:spPr>
            <a:xfrm rot="-3900000">
              <a:off x="3715" y="677"/>
              <a:ext cx="343"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9" name="Google Shape;579;p24"/>
            <p:cNvSpPr/>
            <p:nvPr/>
          </p:nvSpPr>
          <p:spPr>
            <a:xfrm rot="-3900000">
              <a:off x="3925" y="433"/>
              <a:ext cx="184" cy="9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0" name="Google Shape;580;p24"/>
            <p:cNvSpPr/>
            <p:nvPr/>
          </p:nvSpPr>
          <p:spPr>
            <a:xfrm rot="-2820000">
              <a:off x="3758" y="671"/>
              <a:ext cx="373" cy="8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1" name="Google Shape;581;p24"/>
            <p:cNvSpPr/>
            <p:nvPr/>
          </p:nvSpPr>
          <p:spPr>
            <a:xfrm rot="-2820000">
              <a:off x="4061" y="460"/>
              <a:ext cx="200" cy="13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2" name="Google Shape;582;p24"/>
            <p:cNvSpPr/>
            <p:nvPr/>
          </p:nvSpPr>
          <p:spPr>
            <a:xfrm rot="-4920000">
              <a:off x="3695" y="685"/>
              <a:ext cx="308" cy="2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3" name="Google Shape;583;p24"/>
            <p:cNvSpPr/>
            <p:nvPr/>
          </p:nvSpPr>
          <p:spPr>
            <a:xfrm rot="-4920000">
              <a:off x="3809" y="447"/>
              <a:ext cx="165" cy="4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4" name="Google Shape;584;p24"/>
            <p:cNvSpPr/>
            <p:nvPr/>
          </p:nvSpPr>
          <p:spPr>
            <a:xfrm flipH="1" rot="-3240000">
              <a:off x="3278" y="1175"/>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5" name="Google Shape;585;p24"/>
            <p:cNvSpPr/>
            <p:nvPr/>
          </p:nvSpPr>
          <p:spPr>
            <a:xfrm flipH="1" rot="-3240000">
              <a:off x="3186" y="1509"/>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6" name="Google Shape;586;p24"/>
            <p:cNvSpPr/>
            <p:nvPr/>
          </p:nvSpPr>
          <p:spPr>
            <a:xfrm flipH="1" rot="-4020000">
              <a:off x="3362" y="1208"/>
              <a:ext cx="515"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7" name="Google Shape;587;p24"/>
            <p:cNvSpPr/>
            <p:nvPr/>
          </p:nvSpPr>
          <p:spPr>
            <a:xfrm flipH="1" rot="-4020000">
              <a:off x="3364" y="1550"/>
              <a:ext cx="276"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8" name="Google Shape;588;p24"/>
            <p:cNvSpPr/>
            <p:nvPr/>
          </p:nvSpPr>
          <p:spPr>
            <a:xfrm flipH="1" rot="-4680000">
              <a:off x="3452" y="1220"/>
              <a:ext cx="495" cy="9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9" name="Google Shape;589;p24"/>
            <p:cNvSpPr/>
            <p:nvPr/>
          </p:nvSpPr>
          <p:spPr>
            <a:xfrm flipH="1" rot="-4680000">
              <a:off x="3525" y="1566"/>
              <a:ext cx="265" cy="14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0" name="Google Shape;590;p24"/>
            <p:cNvSpPr/>
            <p:nvPr/>
          </p:nvSpPr>
          <p:spPr>
            <a:xfrm rot="3120000">
              <a:off x="3801" y="1158"/>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1" name="Google Shape;591;p24"/>
            <p:cNvSpPr/>
            <p:nvPr/>
          </p:nvSpPr>
          <p:spPr>
            <a:xfrm rot="3120000">
              <a:off x="4165" y="1485"/>
              <a:ext cx="299" cy="15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2" name="Google Shape;592;p24"/>
            <p:cNvSpPr/>
            <p:nvPr/>
          </p:nvSpPr>
          <p:spPr>
            <a:xfrm rot="3720000">
              <a:off x="3762" y="1196"/>
              <a:ext cx="533" cy="9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3" name="Google Shape;593;p24"/>
            <p:cNvSpPr/>
            <p:nvPr/>
          </p:nvSpPr>
          <p:spPr>
            <a:xfrm rot="3720000">
              <a:off x="4047" y="1543"/>
              <a:ext cx="286" cy="15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4" name="Google Shape;594;p24"/>
            <p:cNvSpPr/>
            <p:nvPr/>
          </p:nvSpPr>
          <p:spPr>
            <a:xfrm rot="4260000">
              <a:off x="3705" y="1235"/>
              <a:ext cx="517" cy="7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5" name="Google Shape;595;p24"/>
            <p:cNvSpPr/>
            <p:nvPr/>
          </p:nvSpPr>
          <p:spPr>
            <a:xfrm rot="4260000">
              <a:off x="3922" y="1585"/>
              <a:ext cx="278"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6" name="Google Shape;596;p24"/>
            <p:cNvSpPr/>
            <p:nvPr/>
          </p:nvSpPr>
          <p:spPr>
            <a:xfrm rot="4860000">
              <a:off x="3665" y="1251"/>
              <a:ext cx="475" cy="8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7" name="Google Shape;597;p24"/>
            <p:cNvSpPr/>
            <p:nvPr/>
          </p:nvSpPr>
          <p:spPr>
            <a:xfrm rot="4860000">
              <a:off x="3804" y="1581"/>
              <a:ext cx="255"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8" name="Google Shape;598;p24"/>
            <p:cNvSpPr/>
            <p:nvPr/>
          </p:nvSpPr>
          <p:spPr>
            <a:xfrm rot="5700000">
              <a:off x="3570" y="1267"/>
              <a:ext cx="464"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9" name="Google Shape;599;p24"/>
            <p:cNvSpPr/>
            <p:nvPr/>
          </p:nvSpPr>
          <p:spPr>
            <a:xfrm rot="5700000">
              <a:off x="3618" y="1599"/>
              <a:ext cx="249" cy="9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0" name="Google Shape;600;p24"/>
            <p:cNvSpPr/>
            <p:nvPr/>
          </p:nvSpPr>
          <p:spPr>
            <a:xfrm flipH="1">
              <a:off x="3553" y="1154"/>
              <a:ext cx="157"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1" name="Google Shape;601;p24"/>
            <p:cNvSpPr/>
            <p:nvPr/>
          </p:nvSpPr>
          <p:spPr>
            <a:xfrm flipH="1">
              <a:off x="3268" y="982"/>
              <a:ext cx="687" cy="745"/>
            </a:xfrm>
            <a:custGeom>
              <a:rect b="b" l="l" r="r" t="t"/>
              <a:pathLst>
                <a:path extrusionOk="0" fill="none" h="21602" w="21600">
                  <a:moveTo>
                    <a:pt x="5466" y="0"/>
                  </a:moveTo>
                  <a:cubicBezTo>
                    <a:pt x="14970" y="2486"/>
                    <a:pt x="21600" y="11073"/>
                    <a:pt x="21600" y="20897"/>
                  </a:cubicBezTo>
                  <a:cubicBezTo>
                    <a:pt x="21600" y="21132"/>
                    <a:pt x="21596" y="21367"/>
                    <a:pt x="21588" y="21601"/>
                  </a:cubicBezTo>
                </a:path>
                <a:path extrusionOk="0" h="21602" w="2160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2" name="Google Shape;602;p24"/>
            <p:cNvSpPr/>
            <p:nvPr/>
          </p:nvSpPr>
          <p:spPr>
            <a:xfrm flipH="1" rot="10800000">
              <a:off x="3887" y="532"/>
              <a:ext cx="830" cy="661"/>
            </a:xfrm>
            <a:custGeom>
              <a:rect b="b" l="l" r="r" t="t"/>
              <a:pathLst>
                <a:path extrusionOk="0" fill="none" h="21600" w="36729">
                  <a:moveTo>
                    <a:pt x="36729" y="10451"/>
                  </a:moveTo>
                  <a:cubicBezTo>
                    <a:pt x="32926" y="17330"/>
                    <a:pt x="25686" y="21599"/>
                    <a:pt x="17826" y="21600"/>
                  </a:cubicBezTo>
                  <a:cubicBezTo>
                    <a:pt x="10696" y="21600"/>
                    <a:pt x="4025" y="18081"/>
                    <a:pt x="-1" y="12197"/>
                  </a:cubicBezTo>
                </a:path>
                <a:path extrusionOk="0" h="21600" w="36729">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3" name="Google Shape;603;p24"/>
            <p:cNvSpPr/>
            <p:nvPr/>
          </p:nvSpPr>
          <p:spPr>
            <a:xfrm flipH="1">
              <a:off x="3338" y="862"/>
              <a:ext cx="401" cy="769"/>
            </a:xfrm>
            <a:custGeom>
              <a:rect b="b" l="l" r="r" t="t"/>
              <a:pathLst>
                <a:path extrusionOk="0" fill="none" h="22305" w="28940">
                  <a:moveTo>
                    <a:pt x="0" y="1285"/>
                  </a:moveTo>
                  <a:cubicBezTo>
                    <a:pt x="2353" y="434"/>
                    <a:pt x="4837" y="-1"/>
                    <a:pt x="7340" y="0"/>
                  </a:cubicBezTo>
                  <a:cubicBezTo>
                    <a:pt x="19269" y="0"/>
                    <a:pt x="28940" y="9670"/>
                    <a:pt x="28940" y="21600"/>
                  </a:cubicBezTo>
                  <a:cubicBezTo>
                    <a:pt x="28940" y="21835"/>
                    <a:pt x="28936" y="22070"/>
                    <a:pt x="28928" y="22304"/>
                  </a:cubicBezTo>
                </a:path>
                <a:path extrusionOk="0" h="22305" w="2894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4" name="Google Shape;604;p24"/>
            <p:cNvSpPr/>
            <p:nvPr/>
          </p:nvSpPr>
          <p:spPr>
            <a:xfrm flipH="1">
              <a:off x="3053" y="902"/>
              <a:ext cx="652" cy="768"/>
            </a:xfrm>
            <a:custGeom>
              <a:rect b="b" l="l" r="r" t="t"/>
              <a:pathLst>
                <a:path extrusionOk="0" fill="none" h="22305" w="30473">
                  <a:moveTo>
                    <a:pt x="-1" y="1906"/>
                  </a:moveTo>
                  <a:cubicBezTo>
                    <a:pt x="2789" y="649"/>
                    <a:pt x="5813" y="-1"/>
                    <a:pt x="8873" y="0"/>
                  </a:cubicBezTo>
                  <a:cubicBezTo>
                    <a:pt x="20802" y="0"/>
                    <a:pt x="30473" y="9670"/>
                    <a:pt x="30473" y="21600"/>
                  </a:cubicBezTo>
                  <a:cubicBezTo>
                    <a:pt x="30473" y="21835"/>
                    <a:pt x="30469" y="22070"/>
                    <a:pt x="30461" y="22304"/>
                  </a:cubicBezTo>
                </a:path>
                <a:path extrusionOk="0" h="22305" w="30473">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5" name="Google Shape;605;p24"/>
            <p:cNvSpPr/>
            <p:nvPr/>
          </p:nvSpPr>
          <p:spPr>
            <a:xfrm flipH="1">
              <a:off x="2996" y="762"/>
              <a:ext cx="768" cy="769"/>
            </a:xfrm>
            <a:custGeom>
              <a:rect b="b" l="l" r="r" t="t"/>
              <a:pathLst>
                <a:path extrusionOk="0" fill="none" h="22305" w="34455">
                  <a:moveTo>
                    <a:pt x="0" y="4241"/>
                  </a:moveTo>
                  <a:cubicBezTo>
                    <a:pt x="3720" y="1486"/>
                    <a:pt x="8226" y="-1"/>
                    <a:pt x="12855" y="0"/>
                  </a:cubicBezTo>
                  <a:cubicBezTo>
                    <a:pt x="24784" y="0"/>
                    <a:pt x="34455" y="9670"/>
                    <a:pt x="34455" y="21600"/>
                  </a:cubicBezTo>
                  <a:cubicBezTo>
                    <a:pt x="34455" y="21835"/>
                    <a:pt x="34451" y="22070"/>
                    <a:pt x="34443" y="22304"/>
                  </a:cubicBezTo>
                </a:path>
                <a:path extrusionOk="0" h="22305" w="34455">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6" name="Google Shape;606;p24"/>
            <p:cNvSpPr/>
            <p:nvPr/>
          </p:nvSpPr>
          <p:spPr>
            <a:xfrm>
              <a:off x="3846" y="870"/>
              <a:ext cx="123"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7" name="Google Shape;607;p24"/>
            <p:cNvSpPr/>
            <p:nvPr/>
          </p:nvSpPr>
          <p:spPr>
            <a:xfrm>
              <a:off x="3879" y="866"/>
              <a:ext cx="324"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8" name="Google Shape;608;p24"/>
            <p:cNvSpPr/>
            <p:nvPr/>
          </p:nvSpPr>
          <p:spPr>
            <a:xfrm>
              <a:off x="3907" y="766"/>
              <a:ext cx="461"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9" name="Google Shape;609;p24"/>
            <p:cNvSpPr/>
            <p:nvPr/>
          </p:nvSpPr>
          <p:spPr>
            <a:xfrm>
              <a:off x="3996" y="1236"/>
              <a:ext cx="156"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0" name="Google Shape;610;p24"/>
            <p:cNvSpPr/>
            <p:nvPr/>
          </p:nvSpPr>
          <p:spPr>
            <a:xfrm flipH="1" rot="8880000">
              <a:off x="3752" y="1079"/>
              <a:ext cx="142" cy="27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1" name="Google Shape;611;p24"/>
            <p:cNvSpPr/>
            <p:nvPr/>
          </p:nvSpPr>
          <p:spPr>
            <a:xfrm flipH="1">
              <a:off x="2952" y="647"/>
              <a:ext cx="821" cy="769"/>
            </a:xfrm>
            <a:custGeom>
              <a:rect b="b" l="l" r="r" t="t"/>
              <a:pathLst>
                <a:path extrusionOk="0" fill="none" h="22305" w="36830">
                  <a:moveTo>
                    <a:pt x="0" y="6283"/>
                  </a:moveTo>
                  <a:cubicBezTo>
                    <a:pt x="4047" y="2258"/>
                    <a:pt x="9522" y="-1"/>
                    <a:pt x="15230" y="0"/>
                  </a:cubicBezTo>
                  <a:cubicBezTo>
                    <a:pt x="27159" y="0"/>
                    <a:pt x="36830" y="9670"/>
                    <a:pt x="36830" y="21600"/>
                  </a:cubicBezTo>
                  <a:cubicBezTo>
                    <a:pt x="36830" y="21835"/>
                    <a:pt x="36826" y="22070"/>
                    <a:pt x="36818" y="22304"/>
                  </a:cubicBezTo>
                </a:path>
                <a:path extrusionOk="0" h="22305" w="3683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2" name="Google Shape;612;p24"/>
            <p:cNvSpPr/>
            <p:nvPr/>
          </p:nvSpPr>
          <p:spPr>
            <a:xfrm flipH="1">
              <a:off x="3184" y="485"/>
              <a:ext cx="597" cy="745"/>
            </a:xfrm>
            <a:custGeom>
              <a:rect b="b" l="l" r="r" t="t"/>
              <a:pathLst>
                <a:path extrusionOk="0" fill="none" h="21600" w="31881">
                  <a:moveTo>
                    <a:pt x="-1" y="10015"/>
                  </a:moveTo>
                  <a:cubicBezTo>
                    <a:pt x="3963" y="3778"/>
                    <a:pt x="10840" y="-1"/>
                    <a:pt x="18231" y="0"/>
                  </a:cubicBezTo>
                  <a:cubicBezTo>
                    <a:pt x="23204" y="0"/>
                    <a:pt x="28026" y="1716"/>
                    <a:pt x="31881" y="4859"/>
                  </a:cubicBezTo>
                </a:path>
                <a:path extrusionOk="0" h="21600" w="31881">
                  <a:moveTo>
                    <a:pt x="-1" y="10015"/>
                  </a:moveTo>
                  <a:cubicBezTo>
                    <a:pt x="3963" y="3778"/>
                    <a:pt x="10840" y="-1"/>
                    <a:pt x="18231" y="0"/>
                  </a:cubicBezTo>
                  <a:cubicBezTo>
                    <a:pt x="23204" y="0"/>
                    <a:pt x="28026" y="1716"/>
                    <a:pt x="31881" y="4859"/>
                  </a:cubicBezTo>
                  <a:lnTo>
                    <a:pt x="18231" y="21600"/>
                  </a:lnTo>
                  <a:lnTo>
                    <a:pt x="-1" y="10015"/>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3" name="Google Shape;613;p24"/>
            <p:cNvSpPr/>
            <p:nvPr/>
          </p:nvSpPr>
          <p:spPr>
            <a:xfrm>
              <a:off x="3822" y="798"/>
              <a:ext cx="246" cy="745"/>
            </a:xfrm>
            <a:custGeom>
              <a:rect b="b" l="l" r="r" t="t"/>
              <a:pathLst>
                <a:path extrusionOk="0" fill="none" h="21600" w="31146">
                  <a:moveTo>
                    <a:pt x="-1" y="4511"/>
                  </a:moveTo>
                  <a:cubicBezTo>
                    <a:pt x="3783" y="1586"/>
                    <a:pt x="8429" y="-1"/>
                    <a:pt x="13212" y="0"/>
                  </a:cubicBezTo>
                  <a:cubicBezTo>
                    <a:pt x="20409" y="0"/>
                    <a:pt x="27134" y="3585"/>
                    <a:pt x="31145" y="9561"/>
                  </a:cubicBezTo>
                </a:path>
                <a:path extrusionOk="0" h="21600" w="31146">
                  <a:moveTo>
                    <a:pt x="-1" y="4511"/>
                  </a:moveTo>
                  <a:cubicBezTo>
                    <a:pt x="3783" y="1586"/>
                    <a:pt x="8429" y="-1"/>
                    <a:pt x="13212" y="0"/>
                  </a:cubicBezTo>
                  <a:cubicBezTo>
                    <a:pt x="20409" y="0"/>
                    <a:pt x="27134" y="3585"/>
                    <a:pt x="31145" y="9561"/>
                  </a:cubicBezTo>
                  <a:lnTo>
                    <a:pt x="13212" y="21600"/>
                  </a:lnTo>
                  <a:lnTo>
                    <a:pt x="-1" y="4511"/>
                  </a:lnTo>
                  <a:close/>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4" name="Google Shape;614;p24"/>
            <p:cNvSpPr/>
            <p:nvPr/>
          </p:nvSpPr>
          <p:spPr>
            <a:xfrm flipH="1">
              <a:off x="3086" y="1193"/>
              <a:ext cx="351" cy="49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5" name="Google Shape;615;p24"/>
            <p:cNvSpPr/>
            <p:nvPr/>
          </p:nvSpPr>
          <p:spPr>
            <a:xfrm flipH="1">
              <a:off x="3251" y="673"/>
              <a:ext cx="22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6" name="Google Shape;616;p24"/>
            <p:cNvSpPr/>
            <p:nvPr/>
          </p:nvSpPr>
          <p:spPr>
            <a:xfrm flipH="1">
              <a:off x="3510" y="526"/>
              <a:ext cx="13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7" name="Google Shape;617;p24"/>
            <p:cNvSpPr/>
            <p:nvPr/>
          </p:nvSpPr>
          <p:spPr>
            <a:xfrm>
              <a:off x="4351" y="1121"/>
              <a:ext cx="326" cy="51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8" name="Google Shape;618;p24"/>
            <p:cNvSpPr/>
            <p:nvPr/>
          </p:nvSpPr>
          <p:spPr>
            <a:xfrm>
              <a:off x="4182" y="859"/>
              <a:ext cx="490" cy="345"/>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9" name="Google Shape;619;p24"/>
            <p:cNvSpPr/>
            <p:nvPr/>
          </p:nvSpPr>
          <p:spPr>
            <a:xfrm>
              <a:off x="4200" y="493"/>
              <a:ext cx="214" cy="46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0" name="Google Shape;620;p24"/>
            <p:cNvSpPr/>
            <p:nvPr/>
          </p:nvSpPr>
          <p:spPr>
            <a:xfrm rot="-1380000">
              <a:off x="3988" y="878"/>
              <a:ext cx="144" cy="271"/>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1" name="Google Shape;621;p24"/>
            <p:cNvSpPr/>
            <p:nvPr/>
          </p:nvSpPr>
          <p:spPr>
            <a:xfrm flipH="1" rot="1380000">
              <a:off x="3479" y="870"/>
              <a:ext cx="142" cy="27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622" name="Google Shape;622;p24"/>
          <p:cNvSpPr/>
          <p:nvPr/>
        </p:nvSpPr>
        <p:spPr>
          <a:xfrm>
            <a:off x="212725" y="1755775"/>
            <a:ext cx="8588375" cy="1670050"/>
          </a:xfrm>
          <a:prstGeom prst="rect">
            <a:avLst/>
          </a:prstGeom>
        </p:spPr>
        <p:txBody>
          <a:bodyPr>
            <a:prstTxWarp prst="textPlain"/>
          </a:bodyPr>
          <a:lstStyle/>
          <a:p>
            <a:pPr lvl="0" algn="l"/>
            <a:r>
              <a:rPr b="0" i="1">
                <a:ln cap="flat" cmpd="sng" w="12700">
                  <a:solidFill>
                    <a:srgbClr val="000099"/>
                  </a:solidFill>
                  <a:prstDash val="solid"/>
                  <a:miter lim="800000"/>
                  <a:headEnd len="sm" w="sm" type="none"/>
                  <a:tailEnd len="sm" w="sm" type="none"/>
                </a:ln>
                <a:solidFill>
                  <a:srgbClr val="33CCFF"/>
                </a:solidFill>
                <a:latin typeface="Times New Roman"/>
              </a:rPr>
              <a:t>Kính chúc quí thầy cô sức khỏe ! </a:t>
            </a:r>
          </a:p>
        </p:txBody>
      </p:sp>
      <p:sp>
        <p:nvSpPr>
          <p:cNvPr id="623" name="Google Shape;623;p24"/>
          <p:cNvSpPr/>
          <p:nvPr/>
        </p:nvSpPr>
        <p:spPr>
          <a:xfrm>
            <a:off x="1905000" y="3810000"/>
            <a:ext cx="5994400" cy="1143000"/>
          </a:xfrm>
          <a:prstGeom prst="rect">
            <a:avLst/>
          </a:prstGeom>
        </p:spPr>
        <p:txBody>
          <a:bodyPr>
            <a:prstTxWarp prst="textPlain"/>
          </a:bodyPr>
          <a:lstStyle/>
          <a:p>
            <a:pPr lvl="0" algn="l"/>
            <a:r>
              <a:rPr b="0" i="1">
                <a:ln>
                  <a:noFill/>
                </a:ln>
                <a:solidFill>
                  <a:srgbClr val="FF0000"/>
                </a:solidFill>
                <a:latin typeface="Times New Roman"/>
              </a:rPr>
              <a:t>Chúc các em học giỏi ! </a:t>
            </a:r>
          </a:p>
        </p:txBody>
      </p:sp>
      <p:pic>
        <p:nvPicPr>
          <p:cNvPr descr="DSTARS-P" id="624" name="Google Shape;624;p24"/>
          <p:cNvPicPr preferRelativeResize="0"/>
          <p:nvPr/>
        </p:nvPicPr>
        <p:blipFill rotWithShape="1">
          <a:blip r:embed="rId4">
            <a:alphaModFix/>
          </a:blip>
          <a:srcRect b="0" l="0" r="0" t="0"/>
          <a:stretch/>
        </p:blipFill>
        <p:spPr>
          <a:xfrm>
            <a:off x="2819400" y="457200"/>
            <a:ext cx="1676400" cy="1122362"/>
          </a:xfrm>
          <a:prstGeom prst="rect">
            <a:avLst/>
          </a:prstGeom>
          <a:noFill/>
          <a:ln>
            <a:noFill/>
          </a:ln>
        </p:spPr>
      </p:pic>
      <p:pic>
        <p:nvPicPr>
          <p:cNvPr descr="DSTARS-P" id="625" name="Google Shape;625;p24"/>
          <p:cNvPicPr preferRelativeResize="0"/>
          <p:nvPr/>
        </p:nvPicPr>
        <p:blipFill rotWithShape="1">
          <a:blip r:embed="rId5">
            <a:alphaModFix/>
          </a:blip>
          <a:srcRect b="0" l="0" r="0" t="0"/>
          <a:stretch/>
        </p:blipFill>
        <p:spPr>
          <a:xfrm>
            <a:off x="7162800" y="1219200"/>
            <a:ext cx="1028700" cy="688975"/>
          </a:xfrm>
          <a:prstGeom prst="rect">
            <a:avLst/>
          </a:prstGeom>
          <a:noFill/>
          <a:ln>
            <a:noFill/>
          </a:ln>
        </p:spPr>
      </p:pic>
      <p:pic>
        <p:nvPicPr>
          <p:cNvPr descr="DSTARS-P" id="626" name="Google Shape;626;p24"/>
          <p:cNvPicPr preferRelativeResize="0"/>
          <p:nvPr/>
        </p:nvPicPr>
        <p:blipFill rotWithShape="1">
          <a:blip r:embed="rId6">
            <a:alphaModFix/>
          </a:blip>
          <a:srcRect b="0" l="0" r="0" t="0"/>
          <a:stretch/>
        </p:blipFill>
        <p:spPr>
          <a:xfrm>
            <a:off x="5486400" y="3303587"/>
            <a:ext cx="1638300" cy="1096962"/>
          </a:xfrm>
          <a:prstGeom prst="rect">
            <a:avLst/>
          </a:prstGeom>
          <a:noFill/>
          <a:ln>
            <a:noFill/>
          </a:ln>
        </p:spPr>
      </p:pic>
      <p:pic>
        <p:nvPicPr>
          <p:cNvPr descr="DSTARS-P" id="627" name="Google Shape;627;p24"/>
          <p:cNvPicPr preferRelativeResize="0"/>
          <p:nvPr/>
        </p:nvPicPr>
        <p:blipFill rotWithShape="1">
          <a:blip r:embed="rId6">
            <a:alphaModFix/>
          </a:blip>
          <a:srcRect b="0" l="0" r="0" t="0"/>
          <a:stretch/>
        </p:blipFill>
        <p:spPr>
          <a:xfrm>
            <a:off x="8115300" y="5105400"/>
            <a:ext cx="1028700" cy="688975"/>
          </a:xfrm>
          <a:prstGeom prst="rect">
            <a:avLst/>
          </a:prstGeom>
          <a:noFill/>
          <a:ln>
            <a:noFill/>
          </a:ln>
        </p:spPr>
      </p:pic>
      <p:pic>
        <p:nvPicPr>
          <p:cNvPr descr="DSTARS-P" id="628" name="Google Shape;628;p24"/>
          <p:cNvPicPr preferRelativeResize="0"/>
          <p:nvPr/>
        </p:nvPicPr>
        <p:blipFill rotWithShape="1">
          <a:blip r:embed="rId6">
            <a:alphaModFix/>
          </a:blip>
          <a:srcRect b="0" l="0" r="0" t="0"/>
          <a:stretch/>
        </p:blipFill>
        <p:spPr>
          <a:xfrm>
            <a:off x="381000" y="3810000"/>
            <a:ext cx="1752600" cy="1174750"/>
          </a:xfrm>
          <a:prstGeom prst="rect">
            <a:avLst/>
          </a:prstGeom>
          <a:noFill/>
          <a:ln>
            <a:noFill/>
          </a:ln>
        </p:spPr>
      </p:pic>
      <p:pic>
        <p:nvPicPr>
          <p:cNvPr descr="DSTARS-P" id="629" name="Google Shape;629;p24"/>
          <p:cNvPicPr preferRelativeResize="0"/>
          <p:nvPr/>
        </p:nvPicPr>
        <p:blipFill rotWithShape="1">
          <a:blip r:embed="rId6">
            <a:alphaModFix/>
          </a:blip>
          <a:srcRect b="0" l="0" r="0" t="0"/>
          <a:stretch/>
        </p:blipFill>
        <p:spPr>
          <a:xfrm>
            <a:off x="5791200" y="6019800"/>
            <a:ext cx="1028700" cy="688975"/>
          </a:xfrm>
          <a:prstGeom prst="rect">
            <a:avLst/>
          </a:prstGeom>
          <a:noFill/>
          <a:ln>
            <a:noFill/>
          </a:ln>
        </p:spPr>
      </p:pic>
      <p:pic>
        <p:nvPicPr>
          <p:cNvPr descr="Picture 244" id="630" name="Google Shape;630;p24"/>
          <p:cNvPicPr preferRelativeResize="0"/>
          <p:nvPr/>
        </p:nvPicPr>
        <p:blipFill rotWithShape="1">
          <a:blip r:embed="rId7">
            <a:alphaModFix/>
          </a:blip>
          <a:srcRect b="0" l="0" r="0" t="0"/>
          <a:stretch/>
        </p:blipFill>
        <p:spPr>
          <a:xfrm rot="1020000">
            <a:off x="304800" y="5105400"/>
            <a:ext cx="1600200" cy="15382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22"/>
                                        </p:tgtEl>
                                        <p:attrNameLst>
                                          <p:attrName>style.visibility</p:attrName>
                                        </p:attrNameLst>
                                      </p:cBhvr>
                                      <p:to>
                                        <p:strVal val="visible"/>
                                      </p:to>
                                    </p:set>
                                    <p:anim calcmode="lin" valueType="num">
                                      <p:cBhvr additive="base">
                                        <p:cTn dur="5000"/>
                                        <p:tgtEl>
                                          <p:spTgt spid="622"/>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2" presetSubtype="4">
                                  <p:stCondLst>
                                    <p:cond delay="0"/>
                                  </p:stCondLst>
                                  <p:childTnLst>
                                    <p:set>
                                      <p:cBhvr>
                                        <p:cTn dur="1" fill="hold">
                                          <p:stCondLst>
                                            <p:cond delay="0"/>
                                          </p:stCondLst>
                                        </p:cTn>
                                        <p:tgtEl>
                                          <p:spTgt spid="623"/>
                                        </p:tgtEl>
                                        <p:attrNameLst>
                                          <p:attrName>style.visibility</p:attrName>
                                        </p:attrNameLst>
                                      </p:cBhvr>
                                      <p:to>
                                        <p:strVal val="visible"/>
                                      </p:to>
                                    </p:set>
                                    <p:anim calcmode="lin" valueType="num">
                                      <p:cBhvr additive="base">
                                        <p:cTn dur="5000"/>
                                        <p:tgtEl>
                                          <p:spTgt spid="623"/>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500"/>
                                        <p:tgtEl>
                                          <p:spTgt spid="628"/>
                                        </p:tgtEl>
                                        <p:attrNameLst>
                                          <p:attrName>ppt_w</p:attrName>
                                        </p:attrNameLst>
                                      </p:cBhvr>
                                      <p:tavLst>
                                        <p:tav fmla="" tm="0">
                                          <p:val>
                                            <p:strVal val="0"/>
                                          </p:val>
                                        </p:tav>
                                        <p:tav fmla="" tm="100000">
                                          <p:val>
                                            <p:strVal val="#ppt_w"/>
                                          </p:val>
                                        </p:tav>
                                      </p:tavLst>
                                    </p:anim>
                                    <p:anim calcmode="lin" valueType="num">
                                      <p:cBhvr additive="base">
                                        <p:cTn dur="500"/>
                                        <p:tgtEl>
                                          <p:spTgt spid="6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500"/>
                                        <p:tgtEl>
                                          <p:spTgt spid="626"/>
                                        </p:tgtEl>
                                        <p:attrNameLst>
                                          <p:attrName>ppt_w</p:attrName>
                                        </p:attrNameLst>
                                      </p:cBhvr>
                                      <p:tavLst>
                                        <p:tav fmla="" tm="0">
                                          <p:val>
                                            <p:strVal val="0"/>
                                          </p:val>
                                        </p:tav>
                                        <p:tav fmla="" tm="100000">
                                          <p:val>
                                            <p:strVal val="#ppt_w"/>
                                          </p:val>
                                        </p:tav>
                                      </p:tavLst>
                                    </p:anim>
                                    <p:anim calcmode="lin" valueType="num">
                                      <p:cBhvr additive="base">
                                        <p:cTn dur="500"/>
                                        <p:tgtEl>
                                          <p:spTgt spid="6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24"/>
                                        </p:tgtEl>
                                        <p:attrNameLst>
                                          <p:attrName>style.visibility</p:attrName>
                                        </p:attrNameLst>
                                      </p:cBhvr>
                                      <p:to>
                                        <p:strVal val="visible"/>
                                      </p:to>
                                    </p:set>
                                    <p:anim calcmode="lin" valueType="num">
                                      <p:cBhvr additive="base">
                                        <p:cTn dur="500"/>
                                        <p:tgtEl>
                                          <p:spTgt spid="624"/>
                                        </p:tgtEl>
                                        <p:attrNameLst>
                                          <p:attrName>ppt_w</p:attrName>
                                        </p:attrNameLst>
                                      </p:cBhvr>
                                      <p:tavLst>
                                        <p:tav fmla="" tm="0">
                                          <p:val>
                                            <p:strVal val="0"/>
                                          </p:val>
                                        </p:tav>
                                        <p:tav fmla="" tm="100000">
                                          <p:val>
                                            <p:strVal val="#ppt_w"/>
                                          </p:val>
                                        </p:tav>
                                      </p:tavLst>
                                    </p:anim>
                                    <p:anim calcmode="lin" valueType="num">
                                      <p:cBhvr additive="base">
                                        <p:cTn dur="500"/>
                                        <p:tgtEl>
                                          <p:spTgt spid="6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25"/>
                                        </p:tgtEl>
                                        <p:attrNameLst>
                                          <p:attrName>style.visibility</p:attrName>
                                        </p:attrNameLst>
                                      </p:cBhvr>
                                      <p:to>
                                        <p:strVal val="visible"/>
                                      </p:to>
                                    </p:set>
                                    <p:anim calcmode="lin" valueType="num">
                                      <p:cBhvr additive="base">
                                        <p:cTn dur="500"/>
                                        <p:tgtEl>
                                          <p:spTgt spid="625"/>
                                        </p:tgtEl>
                                        <p:attrNameLst>
                                          <p:attrName>ppt_w</p:attrName>
                                        </p:attrNameLst>
                                      </p:cBhvr>
                                      <p:tavLst>
                                        <p:tav fmla="" tm="0">
                                          <p:val>
                                            <p:strVal val="0"/>
                                          </p:val>
                                        </p:tav>
                                        <p:tav fmla="" tm="100000">
                                          <p:val>
                                            <p:strVal val="#ppt_w"/>
                                          </p:val>
                                        </p:tav>
                                      </p:tavLst>
                                    </p:anim>
                                    <p:anim calcmode="lin" valueType="num">
                                      <p:cBhvr additive="base">
                                        <p:cTn dur="500"/>
                                        <p:tgtEl>
                                          <p:spTgt spid="6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500"/>
                                        <p:tgtEl>
                                          <p:spTgt spid="627"/>
                                        </p:tgtEl>
                                        <p:attrNameLst>
                                          <p:attrName>ppt_w</p:attrName>
                                        </p:attrNameLst>
                                      </p:cBhvr>
                                      <p:tavLst>
                                        <p:tav fmla="" tm="0">
                                          <p:val>
                                            <p:strVal val="0"/>
                                          </p:val>
                                        </p:tav>
                                        <p:tav fmla="" tm="100000">
                                          <p:val>
                                            <p:strVal val="#ppt_w"/>
                                          </p:val>
                                        </p:tav>
                                      </p:tavLst>
                                    </p:anim>
                                    <p:anim calcmode="lin" valueType="num">
                                      <p:cBhvr additive="base">
                                        <p:cTn dur="500"/>
                                        <p:tgtEl>
                                          <p:spTgt spid="6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500"/>
                                        <p:tgtEl>
                                          <p:spTgt spid="629"/>
                                        </p:tgtEl>
                                        <p:attrNameLst>
                                          <p:attrName>ppt_w</p:attrName>
                                        </p:attrNameLst>
                                      </p:cBhvr>
                                      <p:tavLst>
                                        <p:tav fmla="" tm="0">
                                          <p:val>
                                            <p:strVal val="0"/>
                                          </p:val>
                                        </p:tav>
                                        <p:tav fmla="" tm="100000">
                                          <p:val>
                                            <p:strVal val="#ppt_w"/>
                                          </p:val>
                                        </p:tav>
                                      </p:tavLst>
                                    </p:anim>
                                    <p:anim calcmode="lin" valueType="num">
                                      <p:cBhvr additive="base">
                                        <p:cTn dur="500"/>
                                        <p:tgtEl>
                                          <p:spTgt spid="6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vietna13" id="188" name="Google Shape;188;p3"/>
          <p:cNvPicPr preferRelativeResize="0"/>
          <p:nvPr>
            <p:ph idx="1" type="body"/>
          </p:nvPr>
        </p:nvPicPr>
        <p:blipFill rotWithShape="1">
          <a:blip r:embed="rId3">
            <a:alphaModFix/>
          </a:blip>
          <a:srcRect b="0" l="0" r="0" t="0"/>
          <a:stretch/>
        </p:blipFill>
        <p:spPr>
          <a:xfrm>
            <a:off x="395287" y="333375"/>
            <a:ext cx="4046537" cy="6191250"/>
          </a:xfrm>
          <a:prstGeom prst="rect">
            <a:avLst/>
          </a:prstGeom>
          <a:noFill/>
          <a:ln cap="flat" cmpd="sng" w="19050">
            <a:solidFill>
              <a:srgbClr val="0000FF"/>
            </a:solidFill>
            <a:prstDash val="solid"/>
            <a:miter lim="524288"/>
            <a:headEnd len="sm" w="sm" type="none"/>
            <a:tailEnd len="sm" w="sm" type="none"/>
          </a:ln>
        </p:spPr>
      </p:pic>
      <p:pic>
        <p:nvPicPr>
          <p:cNvPr descr="v_laichau" id="189" name="Google Shape;189;p3"/>
          <p:cNvPicPr preferRelativeResize="0"/>
          <p:nvPr>
            <p:ph idx="2" type="body"/>
          </p:nvPr>
        </p:nvPicPr>
        <p:blipFill rotWithShape="1">
          <a:blip r:embed="rId4">
            <a:alphaModFix/>
          </a:blip>
          <a:srcRect b="0" l="0" r="0" t="0"/>
          <a:stretch/>
        </p:blipFill>
        <p:spPr>
          <a:xfrm>
            <a:off x="4953000" y="477837"/>
            <a:ext cx="3940175" cy="6119812"/>
          </a:xfrm>
          <a:prstGeom prst="rect">
            <a:avLst/>
          </a:prstGeom>
          <a:noFill/>
          <a:ln cap="flat" cmpd="sng" w="28575">
            <a:solidFill>
              <a:srgbClr val="0000FF"/>
            </a:solidFill>
            <a:prstDash val="solid"/>
            <a:miter lim="524288"/>
            <a:headEnd len="sm" w="sm" type="none"/>
            <a:tailEnd len="sm" w="sm" type="none"/>
          </a:ln>
        </p:spPr>
      </p:pic>
      <p:sp>
        <p:nvSpPr>
          <p:cNvPr id="190" name="Google Shape;190;p3"/>
          <p:cNvSpPr/>
          <p:nvPr/>
        </p:nvSpPr>
        <p:spPr>
          <a:xfrm>
            <a:off x="6400800" y="3886200"/>
            <a:ext cx="1295400" cy="914400"/>
          </a:xfrm>
          <a:prstGeom prst="ellipse">
            <a:avLst/>
          </a:prstGeom>
          <a:solidFill>
            <a:schemeClr val="lt1">
              <a:alpha val="0"/>
            </a:schemeClr>
          </a:solidFill>
          <a:ln cap="flat" cmpd="sng" w="349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1" name="Google Shape;191;p3"/>
          <p:cNvSpPr/>
          <p:nvPr/>
        </p:nvSpPr>
        <p:spPr>
          <a:xfrm>
            <a:off x="1258887" y="1125537"/>
            <a:ext cx="76200" cy="76200"/>
          </a:xfrm>
          <a:prstGeom prst="ellipse">
            <a:avLst/>
          </a:prstGeom>
          <a:solidFill>
            <a:srgbClr val="FF000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92" name="Google Shape;192;p3"/>
          <p:cNvCxnSpPr/>
          <p:nvPr/>
        </p:nvCxnSpPr>
        <p:spPr>
          <a:xfrm>
            <a:off x="1476375" y="1270000"/>
            <a:ext cx="5040312" cy="2879725"/>
          </a:xfrm>
          <a:prstGeom prst="straightConnector1">
            <a:avLst/>
          </a:prstGeom>
          <a:noFill/>
          <a:ln cap="flat" cmpd="sng" w="76200">
            <a:solidFill>
              <a:srgbClr val="FF0000"/>
            </a:solidFill>
            <a:prstDash val="solid"/>
            <a:miter lim="800000"/>
            <a:headEnd len="med" w="med" type="none"/>
            <a:tailEnd len="med" w="med" type="stealth"/>
          </a:ln>
        </p:spPr>
      </p:cxnSp>
    </p:spTree>
  </p:cSld>
  <p:clrMapOvr>
    <a:masterClrMapping/>
  </p:clrMapOvr>
  <p:transition>
    <p:wheel spokes="8"/>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d4" id="198" name="Google Shape;198;p4"/>
          <p:cNvPicPr preferRelativeResize="0"/>
          <p:nvPr/>
        </p:nvPicPr>
        <p:blipFill rotWithShape="1">
          <a:blip r:embed="rId3">
            <a:alphaModFix/>
          </a:blip>
          <a:srcRect b="0" l="0" r="0" t="0"/>
          <a:stretch/>
        </p:blipFill>
        <p:spPr>
          <a:xfrm>
            <a:off x="107950" y="1773237"/>
            <a:ext cx="4567237" cy="4968875"/>
          </a:xfrm>
          <a:prstGeom prst="rect">
            <a:avLst/>
          </a:prstGeom>
          <a:noFill/>
          <a:ln cap="flat" cmpd="sng" w="28575">
            <a:solidFill>
              <a:srgbClr val="FF0000"/>
            </a:solidFill>
            <a:prstDash val="solid"/>
            <a:miter lim="800000"/>
            <a:headEnd len="sm" w="sm" type="none"/>
            <a:tailEnd len="sm" w="sm" type="none"/>
          </a:ln>
        </p:spPr>
      </p:pic>
      <p:pic>
        <p:nvPicPr>
          <p:cNvPr descr="d2" id="199" name="Google Shape;199;p4"/>
          <p:cNvPicPr preferRelativeResize="0"/>
          <p:nvPr/>
        </p:nvPicPr>
        <p:blipFill rotWithShape="1">
          <a:blip r:embed="rId4">
            <a:alphaModFix/>
          </a:blip>
          <a:srcRect b="0" l="0" r="0" t="0"/>
          <a:stretch/>
        </p:blipFill>
        <p:spPr>
          <a:xfrm>
            <a:off x="4800600" y="1773237"/>
            <a:ext cx="4164012" cy="4903787"/>
          </a:xfrm>
          <a:prstGeom prst="rect">
            <a:avLst/>
          </a:prstGeom>
          <a:noFill/>
          <a:ln cap="flat" cmpd="sng" w="28575">
            <a:solidFill>
              <a:srgbClr val="FF0000"/>
            </a:solidFill>
            <a:prstDash val="solid"/>
            <a:miter lim="800000"/>
            <a:headEnd len="sm" w="sm" type="none"/>
            <a:tailEnd len="sm" w="sm" type="none"/>
          </a:ln>
        </p:spPr>
      </p:pic>
      <p:sp>
        <p:nvSpPr>
          <p:cNvPr id="200" name="Google Shape;200;p4"/>
          <p:cNvSpPr txBox="1"/>
          <p:nvPr>
            <p:ph idx="1" type="body"/>
          </p:nvPr>
        </p:nvSpPr>
        <p:spPr>
          <a:xfrm>
            <a:off x="0" y="836612"/>
            <a:ext cx="4038600" cy="64293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400"/>
              <a:buNone/>
            </a:pPr>
            <a:r>
              <a:rPr b="0" i="0" lang="en-US" sz="2000" u="none">
                <a:solidFill>
                  <a:schemeClr val="folHlink"/>
                </a:solidFill>
                <a:latin typeface="Times New Roman"/>
                <a:ea typeface="Times New Roman"/>
                <a:cs typeface="Times New Roman"/>
                <a:sym typeface="Times New Roman"/>
              </a:rPr>
              <a:t>    </a:t>
            </a:r>
            <a:r>
              <a:rPr b="0" i="0" lang="en-US" sz="2000" u="none">
                <a:solidFill>
                  <a:schemeClr val="dk1"/>
                </a:solidFill>
                <a:latin typeface="Times New Roman"/>
                <a:ea typeface="Times New Roman"/>
                <a:cs typeface="Times New Roman"/>
                <a:sym typeface="Times New Roman"/>
              </a:rPr>
              <a:t>* </a:t>
            </a:r>
            <a:r>
              <a:rPr b="1" i="0" lang="en-US" sz="2000" u="none">
                <a:solidFill>
                  <a:schemeClr val="dk1"/>
                </a:solidFill>
                <a:latin typeface="Times New Roman"/>
                <a:ea typeface="Times New Roman"/>
                <a:cs typeface="Times New Roman"/>
                <a:sym typeface="Times New Roman"/>
              </a:rPr>
              <a:t>Tập đoàn cứ điểm Điện Biên Phủ là gì?</a:t>
            </a:r>
            <a:endParaRPr/>
          </a:p>
        </p:txBody>
      </p:sp>
      <p:sp>
        <p:nvSpPr>
          <p:cNvPr id="201" name="Google Shape;201;p4"/>
          <p:cNvSpPr txBox="1"/>
          <p:nvPr/>
        </p:nvSpPr>
        <p:spPr>
          <a:xfrm>
            <a:off x="3419475" y="765175"/>
            <a:ext cx="4495800" cy="61595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    </a:t>
            </a:r>
            <a:r>
              <a:rPr b="1" i="0" lang="en-US" sz="2000" u="none">
                <a:solidFill>
                  <a:schemeClr val="dk1"/>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 </a:t>
            </a:r>
            <a:r>
              <a:rPr b="1" i="0" lang="en-US" sz="2000" u="none">
                <a:solidFill>
                  <a:schemeClr val="dk1"/>
                </a:solidFill>
                <a:latin typeface="Times New Roman"/>
                <a:ea typeface="Times New Roman"/>
                <a:cs typeface="Times New Roman"/>
                <a:sym typeface="Times New Roman"/>
              </a:rPr>
              <a:t>Là nhiều cứ điểm hợp thành một hệ thống phòng thủ kiên cố </a:t>
            </a:r>
            <a:endParaRPr/>
          </a:p>
        </p:txBody>
      </p:sp>
      <p:sp>
        <p:nvSpPr>
          <p:cNvPr id="202" name="Google Shape;202;p4"/>
          <p:cNvSpPr txBox="1"/>
          <p:nvPr/>
        </p:nvSpPr>
        <p:spPr>
          <a:xfrm>
            <a:off x="0" y="188912"/>
            <a:ext cx="914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Tập đoàn cứ điểm Điện Biên Phủ và âm mưu của giặc Pháp</a:t>
            </a:r>
            <a:endParaRPr/>
          </a:p>
        </p:txBody>
      </p:sp>
    </p:spTree>
  </p:cSld>
  <p:clrMapOvr>
    <a:masterClrMapping/>
  </p:clrMapOvr>
  <p:transition>
    <p:spli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10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
          <p:cNvSpPr txBox="1"/>
          <p:nvPr/>
        </p:nvSpPr>
        <p:spPr>
          <a:xfrm>
            <a:off x="2411412" y="0"/>
            <a:ext cx="4343400"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Pháo đài là gì ?</a:t>
            </a:r>
            <a:endParaRPr/>
          </a:p>
        </p:txBody>
      </p:sp>
      <p:sp>
        <p:nvSpPr>
          <p:cNvPr id="209" name="Google Shape;209;p5"/>
          <p:cNvSpPr txBox="1"/>
          <p:nvPr/>
        </p:nvSpPr>
        <p:spPr>
          <a:xfrm>
            <a:off x="107950" y="908050"/>
            <a:ext cx="8382000"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Là</a:t>
            </a:r>
            <a:r>
              <a:rPr b="1" i="0" lang="en-US" sz="2800" u="none">
                <a:solidFill>
                  <a:schemeClr val="dk1"/>
                </a:solidFill>
                <a:latin typeface="Times New Roman"/>
                <a:ea typeface="Times New Roman"/>
                <a:cs typeface="Times New Roman"/>
                <a:sym typeface="Times New Roman"/>
              </a:rPr>
              <a:t> </a:t>
            </a:r>
            <a:r>
              <a:rPr b="1" i="0" lang="en-US" sz="3200" u="none">
                <a:solidFill>
                  <a:schemeClr val="dk1"/>
                </a:solidFill>
                <a:latin typeface="Times New Roman"/>
                <a:ea typeface="Times New Roman"/>
                <a:cs typeface="Times New Roman"/>
                <a:sym typeface="Times New Roman"/>
              </a:rPr>
              <a:t>công trình quân sự kiên cố, vững chắc để phòng thủ.</a:t>
            </a:r>
            <a:endParaRPr/>
          </a:p>
        </p:txBody>
      </p:sp>
      <p:pic>
        <p:nvPicPr>
          <p:cNvPr descr="d2" id="210" name="Google Shape;210;p5"/>
          <p:cNvPicPr preferRelativeResize="0"/>
          <p:nvPr>
            <p:ph idx="1" type="body"/>
          </p:nvPr>
        </p:nvPicPr>
        <p:blipFill rotWithShape="1">
          <a:blip r:embed="rId3">
            <a:alphaModFix/>
          </a:blip>
          <a:srcRect b="0" l="0" r="0" t="0"/>
          <a:stretch/>
        </p:blipFill>
        <p:spPr>
          <a:xfrm>
            <a:off x="971550" y="1989137"/>
            <a:ext cx="7272337" cy="4652962"/>
          </a:xfrm>
          <a:prstGeom prst="rect">
            <a:avLst/>
          </a:prstGeom>
          <a:noFill/>
          <a:ln cap="flat" cmpd="sng" w="28575">
            <a:solidFill>
              <a:srgbClr val="FF0000"/>
            </a:solidFill>
            <a:prstDash val="solid"/>
            <a:miter lim="524288"/>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ppt_w</p:attrName>
                                        </p:attrNameLst>
                                      </p:cBhvr>
                                      <p:tavLst>
                                        <p:tav fmla="" tm="0">
                                          <p:val>
                                            <p:strVal val="0"/>
                                          </p:val>
                                        </p:tav>
                                        <p:tav fmla="" tm="100000">
                                          <p:val>
                                            <p:strVal val="#ppt_w"/>
                                          </p:val>
                                        </p:tav>
                                      </p:tavLst>
                                    </p:anim>
                                    <p:anim calcmode="lin" valueType="num">
                                      <p:cBhvr additive="base">
                                        <p:cTn dur="1000"/>
                                        <p:tgtEl>
                                          <p:spTgt spid="2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
          <p:cNvSpPr txBox="1"/>
          <p:nvPr/>
        </p:nvSpPr>
        <p:spPr>
          <a:xfrm>
            <a:off x="609600" y="1635125"/>
            <a:ext cx="8077200" cy="193833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4000"/>
              <a:buFont typeface="Times New Roman"/>
              <a:buNone/>
            </a:pPr>
            <a:r>
              <a:rPr b="1" i="0" lang="en-US" sz="4000" u="none">
                <a:solidFill>
                  <a:schemeClr val="dk1"/>
                </a:solidFill>
                <a:latin typeface="Times New Roman"/>
                <a:ea typeface="Times New Roman"/>
                <a:cs typeface="Times New Roman"/>
                <a:sym typeface="Times New Roman"/>
              </a:rPr>
              <a:t>  Vì sao Pháp lại xây dựng Điện Biên Phủ thành pháo đài vững chắc nhất Đông Dương? </a:t>
            </a:r>
            <a:endParaRPr/>
          </a:p>
        </p:txBody>
      </p:sp>
      <p:sp>
        <p:nvSpPr>
          <p:cNvPr id="217" name="Google Shape;217;p6"/>
          <p:cNvSpPr txBox="1"/>
          <p:nvPr/>
        </p:nvSpPr>
        <p:spPr>
          <a:xfrm>
            <a:off x="539750" y="4070350"/>
            <a:ext cx="8153400" cy="14462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4400"/>
              <a:buFont typeface="Times New Roman"/>
              <a:buNone/>
            </a:pPr>
            <a:r>
              <a:rPr b="1" i="0" lang="en-US" sz="4400" u="none">
                <a:solidFill>
                  <a:schemeClr val="dk1"/>
                </a:solidFill>
                <a:latin typeface="Times New Roman"/>
                <a:ea typeface="Times New Roman"/>
                <a:cs typeface="Times New Roman"/>
                <a:sym typeface="Times New Roman"/>
              </a:rPr>
              <a:t>- Âm mưu thu hút và tiêu diệt bộ đội chủ lực của ta.</a:t>
            </a:r>
            <a:endParaRPr/>
          </a:p>
        </p:txBody>
      </p:sp>
    </p:spTree>
  </p:cSld>
  <p:clrMapOvr>
    <a:masterClrMapping/>
  </p:clrMapOvr>
  <p:transition>
    <p:spli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ppt_w</p:attrName>
                                        </p:attrNameLst>
                                      </p:cBhvr>
                                      <p:tavLst>
                                        <p:tav fmla="" tm="0">
                                          <p:val>
                                            <p:strVal val="0"/>
                                          </p:val>
                                        </p:tav>
                                        <p:tav fmla="" tm="100000">
                                          <p:val>
                                            <p:strVal val="#ppt_w"/>
                                          </p:val>
                                        </p:tav>
                                      </p:tavLst>
                                    </p:anim>
                                    <p:anim calcmode="lin" valueType="num">
                                      <p:cBhvr additive="base">
                                        <p:cTn dur="500"/>
                                        <p:tgtEl>
                                          <p:spTgt spid="2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7"/>
          <p:cNvSpPr txBox="1"/>
          <p:nvPr>
            <p:ph type="title"/>
          </p:nvPr>
        </p:nvSpPr>
        <p:spPr>
          <a:xfrm>
            <a:off x="2198687" y="1341437"/>
            <a:ext cx="5326062" cy="11525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0000"/>
              </a:buClr>
              <a:buSzPts val="3000"/>
              <a:buFont typeface="Times New Roman"/>
              <a:buNone/>
            </a:pPr>
            <a:r>
              <a:rPr b="1" i="0" lang="en-US" sz="3000" u="none">
                <a:solidFill>
                  <a:srgbClr val="FF0000"/>
                </a:solidFill>
                <a:latin typeface="Times New Roman"/>
                <a:ea typeface="Times New Roman"/>
                <a:cs typeface="Times New Roman"/>
                <a:sym typeface="Times New Roman"/>
              </a:rPr>
              <a:t>Chiến dịch Điện Biên Phủ</a:t>
            </a:r>
            <a:endParaRPr/>
          </a:p>
        </p:txBody>
      </p:sp>
      <p:sp>
        <p:nvSpPr>
          <p:cNvPr id="223" name="Google Shape;223;p7"/>
          <p:cNvSpPr txBox="1"/>
          <p:nvPr>
            <p:ph idx="1" type="body"/>
          </p:nvPr>
        </p:nvSpPr>
        <p:spPr>
          <a:xfrm>
            <a:off x="827087" y="3068637"/>
            <a:ext cx="8007350" cy="216058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380"/>
              <a:buNone/>
            </a:pPr>
            <a:r>
              <a:rPr b="0" i="0" lang="en-US" sz="3400" u="none">
                <a:solidFill>
                  <a:schemeClr val="dk1"/>
                </a:solidFill>
                <a:latin typeface="Times New Roman"/>
                <a:ea typeface="Times New Roman"/>
                <a:cs typeface="Times New Roman"/>
                <a:sym typeface="Times New Roman"/>
              </a:rPr>
              <a:t>   Hoạt động nhóm 6 cùng thảo luận và thống nhất ý kiến trong nhóm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500"/>
                                        <p:tgtEl>
                                          <p:spTgt spid="2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nvSpPr>
        <p:spPr>
          <a:xfrm>
            <a:off x="457200" y="2205037"/>
            <a:ext cx="8305800" cy="8302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Times New Roman"/>
              <a:buNone/>
            </a:pPr>
            <a:r>
              <a:rPr b="0" i="1" lang="en-US" sz="2400" u="none">
                <a:solidFill>
                  <a:srgbClr val="FF0000"/>
                </a:solidFill>
                <a:latin typeface="Times New Roman"/>
                <a:ea typeface="Times New Roman"/>
                <a:cs typeface="Times New Roman"/>
                <a:sym typeface="Times New Roman"/>
              </a:rPr>
              <a:t>1.</a:t>
            </a:r>
            <a:r>
              <a:rPr b="0" i="0" lang="en-US" sz="2400" u="none">
                <a:solidFill>
                  <a:schemeClr val="dk1"/>
                </a:solidFill>
                <a:latin typeface="Times New Roman"/>
                <a:ea typeface="Times New Roman"/>
                <a:cs typeface="Times New Roman"/>
                <a:sym typeface="Times New Roman"/>
              </a:rPr>
              <a:t> Vì sao ta quyết định mở chiến dịch Điện Biên Phủ. Quân ta đã chuẩn bị cho chiến dịch như thế nào?</a:t>
            </a:r>
            <a:endParaRPr/>
          </a:p>
        </p:txBody>
      </p:sp>
      <p:sp>
        <p:nvSpPr>
          <p:cNvPr id="229" name="Google Shape;229;p8"/>
          <p:cNvSpPr txBox="1"/>
          <p:nvPr/>
        </p:nvSpPr>
        <p:spPr>
          <a:xfrm>
            <a:off x="457200" y="3038475"/>
            <a:ext cx="8382000" cy="8302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Times New Roman"/>
              <a:buNone/>
            </a:pPr>
            <a:r>
              <a:rPr b="1" i="1" lang="en-US" sz="2400" u="none">
                <a:solidFill>
                  <a:srgbClr val="FF0000"/>
                </a:solidFill>
                <a:latin typeface="Times New Roman"/>
                <a:ea typeface="Times New Roman"/>
                <a:cs typeface="Times New Roman"/>
                <a:sym typeface="Times New Roman"/>
              </a:rPr>
              <a:t>2.</a:t>
            </a:r>
            <a:r>
              <a:rPr b="0" i="0" lang="en-US" sz="2400" u="none">
                <a:solidFill>
                  <a:schemeClr val="dk1"/>
                </a:solidFill>
                <a:latin typeface="Times New Roman"/>
                <a:ea typeface="Times New Roman"/>
                <a:cs typeface="Times New Roman"/>
                <a:sym typeface="Times New Roman"/>
              </a:rPr>
              <a:t> Ta mở chiến dịch điện Biên Phủ gồm mấy đợt tấn công? Thuật lại từng đợt tấn công đó?</a:t>
            </a:r>
            <a:endParaRPr/>
          </a:p>
        </p:txBody>
      </p:sp>
      <p:sp>
        <p:nvSpPr>
          <p:cNvPr id="230" name="Google Shape;230;p8"/>
          <p:cNvSpPr txBox="1"/>
          <p:nvPr/>
        </p:nvSpPr>
        <p:spPr>
          <a:xfrm>
            <a:off x="457200" y="3830637"/>
            <a:ext cx="8305800" cy="8302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Times New Roman"/>
              <a:buNone/>
            </a:pPr>
            <a:r>
              <a:rPr b="1" i="1" lang="en-US" sz="2400" u="none">
                <a:solidFill>
                  <a:srgbClr val="FF0000"/>
                </a:solidFill>
                <a:latin typeface="Times New Roman"/>
                <a:ea typeface="Times New Roman"/>
                <a:cs typeface="Times New Roman"/>
                <a:sym typeface="Times New Roman"/>
              </a:rPr>
              <a:t>3. </a:t>
            </a:r>
            <a:r>
              <a:rPr b="0" i="0" lang="en-US" sz="2400" u="none">
                <a:solidFill>
                  <a:schemeClr val="dk1"/>
                </a:solidFill>
                <a:latin typeface="Times New Roman"/>
                <a:ea typeface="Times New Roman"/>
                <a:cs typeface="Times New Roman"/>
                <a:sym typeface="Times New Roman"/>
              </a:rPr>
              <a:t>Vì sao ta giành được thắng lợi trong chiến dịch Điện Biên Phủ? Thắng lợi đó có ý nghĩa</a:t>
            </a:r>
            <a:r>
              <a:rPr b="0" i="0" lang="en-US" sz="2400" u="none">
                <a:solidFill>
                  <a:srgbClr val="0000FF"/>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như thế nào?</a:t>
            </a:r>
            <a:endParaRPr/>
          </a:p>
        </p:txBody>
      </p:sp>
      <p:sp>
        <p:nvSpPr>
          <p:cNvPr id="231" name="Google Shape;231;p8"/>
          <p:cNvSpPr txBox="1"/>
          <p:nvPr/>
        </p:nvSpPr>
        <p:spPr>
          <a:xfrm>
            <a:off x="381000" y="5445125"/>
            <a:ext cx="8382000" cy="4619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Times New Roman"/>
              <a:buNone/>
            </a:pPr>
            <a:r>
              <a:rPr b="1" i="1" lang="en-US" sz="2400" u="none">
                <a:solidFill>
                  <a:srgbClr val="FF0000"/>
                </a:solidFill>
                <a:latin typeface="Times New Roman"/>
                <a:ea typeface="Times New Roman"/>
                <a:cs typeface="Times New Roman"/>
                <a:sym typeface="Times New Roman"/>
              </a:rPr>
              <a:t>5. </a:t>
            </a:r>
            <a:r>
              <a:rPr b="0" i="0" lang="en-US" sz="2400" u="none">
                <a:solidFill>
                  <a:schemeClr val="dk1"/>
                </a:solidFill>
                <a:latin typeface="Times New Roman"/>
                <a:ea typeface="Times New Roman"/>
                <a:cs typeface="Times New Roman"/>
                <a:sym typeface="Times New Roman"/>
              </a:rPr>
              <a:t>Kể một số gương tiêu biểu trong chiến dịch Điện Biên Phủ?</a:t>
            </a:r>
            <a:endParaRPr/>
          </a:p>
        </p:txBody>
      </p:sp>
      <p:sp>
        <p:nvSpPr>
          <p:cNvPr id="232" name="Google Shape;232;p8"/>
          <p:cNvSpPr txBox="1"/>
          <p:nvPr/>
        </p:nvSpPr>
        <p:spPr>
          <a:xfrm>
            <a:off x="395287" y="4579937"/>
            <a:ext cx="8382000" cy="138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Times New Roman"/>
              <a:buNone/>
            </a:pPr>
            <a:r>
              <a:rPr b="1" i="1" lang="en-US" sz="2400" u="none">
                <a:solidFill>
                  <a:srgbClr val="FF0000"/>
                </a:solidFill>
                <a:latin typeface="Times New Roman"/>
                <a:ea typeface="Times New Roman"/>
                <a:cs typeface="Times New Roman"/>
                <a:sym typeface="Times New Roman"/>
              </a:rPr>
              <a:t>4. </a:t>
            </a:r>
            <a:r>
              <a:rPr b="0" i="0" lang="en-US" sz="2400" u="none">
                <a:solidFill>
                  <a:schemeClr val="dk1"/>
                </a:solidFill>
                <a:latin typeface="Times New Roman"/>
                <a:ea typeface="Times New Roman"/>
                <a:cs typeface="Times New Roman"/>
                <a:sym typeface="Times New Roman"/>
              </a:rPr>
              <a:t>Ai là người chỉ huy chiến dịch ĐBP? Ta chuẩn bị chu đáo cho chiến dịch đó như thế nào?</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33" name="Google Shape;233;p8"/>
          <p:cNvSpPr txBox="1"/>
          <p:nvPr/>
        </p:nvSpPr>
        <p:spPr>
          <a:xfrm>
            <a:off x="381000" y="4375150"/>
            <a:ext cx="8382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p8"/>
          <p:cNvSpPr txBox="1"/>
          <p:nvPr/>
        </p:nvSpPr>
        <p:spPr>
          <a:xfrm>
            <a:off x="758825" y="908050"/>
            <a:ext cx="5326062" cy="11525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FF"/>
              </a:buClr>
              <a:buSzPts val="3000"/>
              <a:buFont typeface="Times New Roman"/>
              <a:buNone/>
            </a:pPr>
            <a:r>
              <a:rPr b="1" i="0" lang="en-US" sz="3000" u="none">
                <a:solidFill>
                  <a:srgbClr val="0000FF"/>
                </a:solidFill>
                <a:latin typeface="Times New Roman"/>
                <a:ea typeface="Times New Roman"/>
                <a:cs typeface="Times New Roman"/>
                <a:sym typeface="Times New Roman"/>
              </a:rPr>
              <a:t>Chiến dịch Điện Biên Phủ</a:t>
            </a:r>
            <a:endParaRPr/>
          </a:p>
        </p:txBody>
      </p:sp>
      <p:sp>
        <p:nvSpPr>
          <p:cNvPr id="235" name="Google Shape;235;p8"/>
          <p:cNvSpPr/>
          <p:nvPr/>
        </p:nvSpPr>
        <p:spPr>
          <a:xfrm>
            <a:off x="6877050" y="404812"/>
            <a:ext cx="2266950" cy="1430337"/>
          </a:xfrm>
          <a:prstGeom prst="cloudCallout">
            <a:avLst>
              <a:gd fmla="val -6171" name="adj1"/>
              <a:gd fmla="val 56601" name="adj2"/>
            </a:avLst>
          </a:prstGeom>
          <a:solidFill>
            <a:srgbClr val="FFFF66"/>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rgbClr val="FF0066"/>
              </a:buClr>
              <a:buSzPts val="2100"/>
              <a:buFont typeface="Times New Roman"/>
              <a:buNone/>
            </a:pPr>
            <a:r>
              <a:rPr b="1" i="0" lang="en-US" sz="2100" u="none">
                <a:solidFill>
                  <a:srgbClr val="FF0066"/>
                </a:solidFill>
                <a:latin typeface="Times New Roman"/>
                <a:ea typeface="Times New Roman"/>
                <a:cs typeface="Times New Roman"/>
                <a:sym typeface="Times New Roman"/>
              </a:rPr>
              <a:t>Hoạt động nhóm4</a:t>
            </a:r>
            <a:endParaRPr/>
          </a:p>
          <a:p>
            <a:pPr indent="-342900" lvl="0" marL="342900" marR="0" rtl="0" algn="ctr">
              <a:lnSpc>
                <a:spcPct val="80000"/>
              </a:lnSpc>
              <a:spcBef>
                <a:spcPts val="0"/>
              </a:spcBef>
              <a:spcAft>
                <a:spcPts val="0"/>
              </a:spcAft>
              <a:buClr>
                <a:srgbClr val="FF0066"/>
              </a:buClr>
              <a:buSzPts val="2100"/>
              <a:buFont typeface="Times New Roman"/>
              <a:buNone/>
            </a:pPr>
            <a:r>
              <a:rPr b="1" i="0" lang="en-US" sz="2100" u="none">
                <a:solidFill>
                  <a:srgbClr val="FF0066"/>
                </a:solidFill>
                <a:latin typeface="Times New Roman"/>
                <a:ea typeface="Times New Roman"/>
                <a:cs typeface="Times New Roman"/>
                <a:sym typeface="Times New Roman"/>
              </a:rPr>
              <a:t>(5phút)</a:t>
            </a:r>
            <a:endParaRPr/>
          </a:p>
        </p:txBody>
      </p:sp>
      <p:sp>
        <p:nvSpPr>
          <p:cNvPr id="236" name="Google Shape;236;p8"/>
          <p:cNvSpPr txBox="1"/>
          <p:nvPr/>
        </p:nvSpPr>
        <p:spPr>
          <a:xfrm>
            <a:off x="3240087" y="404812"/>
            <a:ext cx="590391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LỊCH SỬ</a:t>
            </a:r>
            <a:endParaRPr/>
          </a:p>
        </p:txBody>
      </p:sp>
      <p:sp>
        <p:nvSpPr>
          <p:cNvPr id="237" name="Google Shape;237;p8"/>
          <p:cNvSpPr txBox="1"/>
          <p:nvPr/>
        </p:nvSpPr>
        <p:spPr>
          <a:xfrm>
            <a:off x="468312" y="981075"/>
            <a:ext cx="6985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CHIẾN THẮNG LỊCH SỬ ĐIỆN BIÊN PHỦ</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9"/>
          <p:cNvSpPr txBox="1"/>
          <p:nvPr>
            <p:ph type="title"/>
          </p:nvPr>
        </p:nvSpPr>
        <p:spPr>
          <a:xfrm>
            <a:off x="323850" y="1736725"/>
            <a:ext cx="8569325" cy="12604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0000"/>
              </a:buClr>
              <a:buSzPts val="3000"/>
              <a:buFont typeface="Times New Roman"/>
              <a:buNone/>
            </a:pPr>
            <a:r>
              <a:rPr b="1" i="0" lang="en-US" sz="3000" u="none">
                <a:solidFill>
                  <a:srgbClr val="FF0000"/>
                </a:solidFill>
                <a:latin typeface="Times New Roman"/>
                <a:ea typeface="Times New Roman"/>
                <a:cs typeface="Times New Roman"/>
                <a:sym typeface="Times New Roman"/>
              </a:rPr>
              <a:t>Câu 1 :</a:t>
            </a:r>
            <a:r>
              <a:rPr b="1" i="0" lang="en-US" sz="2000" u="none">
                <a:solidFill>
                  <a:schemeClr val="folHlink"/>
                </a:solidFill>
                <a:latin typeface="Times New Roman"/>
                <a:ea typeface="Times New Roman"/>
                <a:cs typeface="Times New Roman"/>
                <a:sym typeface="Times New Roman"/>
              </a:rPr>
              <a:t> </a:t>
            </a:r>
            <a:r>
              <a:rPr b="1" i="0" lang="en-US" sz="3500" u="none">
                <a:solidFill>
                  <a:schemeClr val="dk1"/>
                </a:solidFill>
                <a:latin typeface="Times New Roman"/>
                <a:ea typeface="Times New Roman"/>
                <a:cs typeface="Times New Roman"/>
                <a:sym typeface="Times New Roman"/>
              </a:rPr>
              <a:t>Vì sao ta quyết định mở chiến dịch Điện Biên Phủ ?</a:t>
            </a:r>
            <a:r>
              <a:rPr b="1" i="0" lang="en-US" sz="3000" u="none">
                <a:solidFill>
                  <a:schemeClr val="folHlink"/>
                </a:solidFill>
                <a:latin typeface="Times New Roman"/>
                <a:ea typeface="Times New Roman"/>
                <a:cs typeface="Times New Roman"/>
                <a:sym typeface="Times New Roman"/>
              </a:rPr>
              <a:t> </a:t>
            </a:r>
            <a:endParaRPr/>
          </a:p>
        </p:txBody>
      </p:sp>
      <p:sp>
        <p:nvSpPr>
          <p:cNvPr id="243" name="Google Shape;243;p9"/>
          <p:cNvSpPr txBox="1"/>
          <p:nvPr>
            <p:ph idx="1" type="body"/>
          </p:nvPr>
        </p:nvSpPr>
        <p:spPr>
          <a:xfrm>
            <a:off x="323850" y="3319462"/>
            <a:ext cx="8496300" cy="2233612"/>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2380"/>
              <a:buNone/>
            </a:pPr>
            <a:r>
              <a:rPr b="0" i="0" lang="en-US" sz="3400" u="none">
                <a:solidFill>
                  <a:schemeClr val="dk1"/>
                </a:solidFill>
                <a:latin typeface="Times New Roman"/>
                <a:ea typeface="Times New Roman"/>
                <a:cs typeface="Times New Roman"/>
                <a:sym typeface="Times New Roman"/>
              </a:rPr>
              <a:t>*  Mùa đông năm 1953, tại chiến khu Việt Bắc, Trung ương Đảng và Bác Hồ đã họp và nêu quyết tâm giành thắng lợi trong chiến dịch Điện Biên Phủ để kết thúc cuộc kháng chiến .</a:t>
            </a:r>
            <a:endParaRPr/>
          </a:p>
        </p:txBody>
      </p:sp>
      <p:sp>
        <p:nvSpPr>
          <p:cNvPr id="244" name="Google Shape;244;p9"/>
          <p:cNvSpPr txBox="1"/>
          <p:nvPr/>
        </p:nvSpPr>
        <p:spPr>
          <a:xfrm>
            <a:off x="3779837" y="476250"/>
            <a:ext cx="590391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LỊCH SỬ</a:t>
            </a:r>
            <a:endParaRPr/>
          </a:p>
        </p:txBody>
      </p:sp>
      <p:sp>
        <p:nvSpPr>
          <p:cNvPr id="245" name="Google Shape;245;p9"/>
          <p:cNvSpPr txBox="1"/>
          <p:nvPr/>
        </p:nvSpPr>
        <p:spPr>
          <a:xfrm>
            <a:off x="468312" y="981075"/>
            <a:ext cx="6985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CHIẾN THẮNG LỊCH SỬ ĐIỆN BIÊN PHỦ</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500"/>
                                        <p:tgtEl>
                                          <p:spTgt spid="24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2006-11-01T18:01:24Z</dcterms:created>
  <dc:creator>Nguyen Duc Huan</dc:creator>
</cp:coreProperties>
</file>

<file path=docProps/custom.xml><?xml version="1.0" encoding="utf-8"?>
<Properties xmlns="http://schemas.openxmlformats.org/officeDocument/2006/custom-properties" xmlns:vt="http://schemas.openxmlformats.org/officeDocument/2006/docPropsVTypes"/>
</file>