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5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8F2E4-E538-4CBC-BA54-51EEC1397AAE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BBBA-EAA1-4FFE-B087-D6054CACC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3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7B47A-3106-4C09-ABCB-CBECAFA49F93}" type="slidenum">
              <a:rPr lang="en-US" sz="1200" smtClean="0"/>
              <a:pPr eaLnBrk="1" hangingPunct="1"/>
              <a:t>2</a:t>
            </a:fld>
            <a:endParaRPr lang="en-US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3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9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2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5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0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7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5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7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6D3E0-0CCE-44BC-AE59-2E7454958458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7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xmlns="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533400"/>
            <a:ext cx="6019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xmlns="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4800"/>
            <a:ext cx="1295400" cy="1295400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E941064-7ED8-4A34-87EA-1479821BBF35}"/>
              </a:ext>
            </a:extLst>
          </p:cNvPr>
          <p:cNvSpPr txBox="1"/>
          <p:nvPr/>
        </p:nvSpPr>
        <p:spPr>
          <a:xfrm>
            <a:off x="266700" y="2743200"/>
            <a:ext cx="8610600" cy="14811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QUAN HỆ TỪ.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8200" y="4648200"/>
            <a:ext cx="6248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Đặt câu có sử dụng quan hệ từ 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838200" y="2603500"/>
            <a:ext cx="77724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40013" y="762000"/>
            <a:ext cx="50371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 : </a:t>
            </a:r>
          </a:p>
        </p:txBody>
      </p:sp>
    </p:spTree>
    <p:extLst>
      <p:ext uri="{BB962C8B-B14F-4D97-AF65-F5344CB8AC3E}">
        <p14:creationId xmlns:p14="http://schemas.microsoft.com/office/powerpoint/2010/main" val="374533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4" grpId="0"/>
      <p:bldP spid="7175" grpId="0"/>
      <p:bldP spid="7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4800" y="990600"/>
            <a:ext cx="8153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3188" y="1846263"/>
            <a:ext cx="8583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A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762000" y="35988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1), như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28600" y="4056063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28600" y="4513263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28600" y="4970463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(1):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28600" y="5413375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(2):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81" name="Picture 33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76200"/>
            <a:ext cx="947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-76200" y="22860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S/121</a:t>
            </a:r>
          </a:p>
        </p:txBody>
      </p:sp>
    </p:spTree>
    <p:extLst>
      <p:ext uri="{BB962C8B-B14F-4D97-AF65-F5344CB8AC3E}">
        <p14:creationId xmlns:p14="http://schemas.microsoft.com/office/powerpoint/2010/main" val="96540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75" grpId="0"/>
      <p:bldP spid="2076" grpId="0"/>
      <p:bldP spid="2077" grpId="0"/>
      <p:bldP spid="2078" grpId="0"/>
      <p:bldP spid="2079" grpId="0"/>
      <p:bldP spid="2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190500" y="762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76200" y="1066800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7150" y="1905000"/>
            <a:ext cx="90868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xoá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	         					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Theo: ĐOÀN GIỎI</a:t>
            </a:r>
            <a:endParaRPr lang="en-US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	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ĐỨC MẬU</a:t>
            </a:r>
            <a:endParaRPr lang="en-US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52400" y="4830762"/>
            <a:ext cx="86868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“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381000" y="-76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4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5" grpId="1"/>
      <p:bldP spid="1434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76200" y="1325563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76200" y="2027238"/>
            <a:ext cx="906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6200" y="2408238"/>
            <a:ext cx="838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-15875" y="3063875"/>
            <a:ext cx="86868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to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LAM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                               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 NGỮ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day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KHẢI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2743200" y="33829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3832225" y="30321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5143500" y="3371791"/>
            <a:ext cx="419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ở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8229600" y="33528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1828800" y="52117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1577009" y="4310270"/>
            <a:ext cx="6327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3657600" y="42576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876800" y="51816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54" name="Picture 42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152400"/>
            <a:ext cx="9477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-2253" y="57099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S/121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3798129" y="3045723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5086350" y="33909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2743200" y="3414023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8229600" y="3414023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1600200" y="43053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3689764" y="42672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1805609" y="5227637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4957668" y="5235005"/>
            <a:ext cx="685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63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2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5" dur="20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42" grpId="0"/>
      <p:bldP spid="13343" grpId="0"/>
      <p:bldP spid="13345" grpId="0"/>
      <p:bldP spid="13346" grpId="0"/>
      <p:bldP spid="13348" grpId="0"/>
      <p:bldP spid="13349" grpId="0"/>
      <p:bldP spid="13350" grpId="0"/>
      <p:bldP spid="13352" grpId="0"/>
      <p:bldP spid="13353" grpId="0"/>
      <p:bldP spid="13355" grpId="0"/>
      <p:bldP spid="13356" grpId="0" animBg="1"/>
      <p:bldP spid="13356" grpId="1" animBg="1"/>
      <p:bldP spid="13357" grpId="0" animBg="1"/>
      <p:bldP spid="13357" grpId="1" animBg="1"/>
      <p:bldP spid="13358" grpId="0" animBg="1"/>
      <p:bldP spid="13358" grpId="1" animBg="1"/>
      <p:bldP spid="13359" grpId="0" animBg="1"/>
      <p:bldP spid="13359" grpId="1" animBg="1"/>
      <p:bldP spid="13360" grpId="0" animBg="1"/>
      <p:bldP spid="13360" grpId="1" animBg="1"/>
      <p:bldP spid="13361" grpId="0" animBg="1"/>
      <p:bldP spid="13361" grpId="1" animBg="1"/>
      <p:bldP spid="13362" grpId="0" animBg="1"/>
      <p:bldP spid="13362" grpId="1" animBg="1"/>
      <p:bldP spid="13363" grpId="0" animBg="1"/>
      <p:bldP spid="1336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914400" y="15367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2310" name="Picture 22" descr="PICTUR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650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23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81000"/>
            <a:ext cx="1928813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C2A59AA0-2552-4744-AAEF-5100945A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362200"/>
            <a:ext cx="7239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sừng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930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1447800" y="2057400"/>
            <a:ext cx="6781800" cy="1981200"/>
          </a:xfrm>
          <a:prstGeom prst="cloudCallout">
            <a:avLst>
              <a:gd name="adj1" fmla="val -63870"/>
              <a:gd name="adj2" fmla="val 9919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 algn="ctr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" y="2057400"/>
            <a:ext cx="8077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</p:spTree>
    <p:extLst>
      <p:ext uri="{BB962C8B-B14F-4D97-AF65-F5344CB8AC3E}">
        <p14:creationId xmlns:p14="http://schemas.microsoft.com/office/powerpoint/2010/main" val="72817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BAI HOC DAU TIEN.MP3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3709988"/>
            <a:ext cx="3048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4" name="Picture 2" descr="SZ169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0066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5" name="Picture 5" descr="redstar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8159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15049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15000"/>
            <a:ext cx="1066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1981200" y="2895600"/>
            <a:ext cx="4648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giỏi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3606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5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1"/>
                </p:tgtEl>
              </p:cMediaNode>
            </p:audio>
          </p:childTnLst>
        </p:cTn>
      </p:par>
    </p:tnLst>
    <p:bldLst>
      <p:bldP spid="225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8&quot; unique_id=&quot;33226&quot;&gt;&lt;/object&gt;&lt;object type=&quot;2&quot; unique_id=&quot;33227&quot;&gt;&lt;object type=&quot;3&quot; unique_id=&quot;33228&quot;&gt;&lt;property id=&quot;20148&quot; value=&quot;5&quot;/&gt;&lt;property id=&quot;20300&quot; value=&quot;Slide 1&quot;/&gt;&lt;property id=&quot;20307&quot; value=&quot;257&quot;/&gt;&lt;/object&gt;&lt;object type=&quot;3&quot; unique_id=&quot;33229&quot;&gt;&lt;property id=&quot;20148&quot; value=&quot;5&quot;/&gt;&lt;property id=&quot;20300&quot; value=&quot;Slide 2&quot;/&gt;&lt;property id=&quot;20307&quot; value=&quot;258&quot;/&gt;&lt;/object&gt;&lt;object type=&quot;3&quot; unique_id=&quot;33230&quot;&gt;&lt;property id=&quot;20148&quot; value=&quot;5&quot;/&gt;&lt;property id=&quot;20300&quot; value=&quot;Slide 3&quot;/&gt;&lt;property id=&quot;20307&quot; value=&quot;259&quot;/&gt;&lt;/object&gt;&lt;object type=&quot;3&quot; unique_id=&quot;33231&quot;&gt;&lt;property id=&quot;20148&quot; value=&quot;5&quot;/&gt;&lt;property id=&quot;20300&quot; value=&quot;Slide 4&quot;/&gt;&lt;property id=&quot;20307&quot; value=&quot;260&quot;/&gt;&lt;/object&gt;&lt;object type=&quot;3&quot; unique_id=&quot;33232&quot;&gt;&lt;property id=&quot;20148&quot; value=&quot;5&quot;/&gt;&lt;property id=&quot;20300&quot; value=&quot;Slide 5&quot;/&gt;&lt;property id=&quot;20307&quot; value=&quot;261&quot;/&gt;&lt;/object&gt;&lt;object type=&quot;3&quot; unique_id=&quot;33233&quot;&gt;&lt;property id=&quot;20148&quot; value=&quot;5&quot;/&gt;&lt;property id=&quot;20300&quot; value=&quot;Slide 6&quot;/&gt;&lt;property id=&quot;20307&quot; value=&quot;262&quot;/&gt;&lt;/object&gt;&lt;object type=&quot;3&quot; unique_id=&quot;33234&quot;&gt;&lt;property id=&quot;20148&quot; value=&quot;5&quot;/&gt;&lt;property id=&quot;20300&quot; value=&quot;Slide 7&quot;/&gt;&lt;property id=&quot;20307&quot; value=&quot;263&quot;/&gt;&lt;/object&gt;&lt;object type=&quot;3&quot; unique_id=&quot;33235&quot;&gt;&lt;property id=&quot;20148&quot; value=&quot;5&quot;/&gt;&lt;property id=&quot;20300&quot; value=&quot;Slide 8&quot;/&gt;&lt;property id=&quot;20307&quot; value=&quot;264&quot;/&gt;&lt;/object&gt;&lt;object type=&quot;3&quot; unique_id=&quot;33236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662</Words>
  <Application>Microsoft Office PowerPoint</Application>
  <PresentationFormat>On-screen Show (4:3)</PresentationFormat>
  <Paragraphs>59</Paragraphs>
  <Slides>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13</cp:revision>
  <dcterms:created xsi:type="dcterms:W3CDTF">2018-11-13T06:58:00Z</dcterms:created>
  <dcterms:modified xsi:type="dcterms:W3CDTF">2022-11-16T05:07:08Z</dcterms:modified>
</cp:coreProperties>
</file>