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4" r:id="rId1"/>
  </p:sldMasterIdLst>
  <p:notesMasterIdLst>
    <p:notesMasterId r:id="rId20"/>
  </p:notesMasterIdLst>
  <p:sldIdLst>
    <p:sldId id="256" r:id="rId2"/>
    <p:sldId id="257" r:id="rId3"/>
    <p:sldId id="320" r:id="rId4"/>
    <p:sldId id="291" r:id="rId5"/>
    <p:sldId id="292" r:id="rId6"/>
    <p:sldId id="321" r:id="rId7"/>
    <p:sldId id="327" r:id="rId8"/>
    <p:sldId id="328" r:id="rId9"/>
    <p:sldId id="329" r:id="rId10"/>
    <p:sldId id="294" r:id="rId11"/>
    <p:sldId id="293" r:id="rId12"/>
    <p:sldId id="330" r:id="rId13"/>
    <p:sldId id="333" r:id="rId14"/>
    <p:sldId id="331" r:id="rId15"/>
    <p:sldId id="335" r:id="rId16"/>
    <p:sldId id="336" r:id="rId17"/>
    <p:sldId id="337" r:id="rId18"/>
    <p:sldId id="339" r:id="rId19"/>
  </p:sldIdLst>
  <p:sldSz cx="9144000" cy="6858000" type="screen4x3"/>
  <p:notesSz cx="6858000" cy="9144000"/>
  <p:custDataLst>
    <p:tags r:id="rId21"/>
  </p:custDataLst>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00"/>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64" d="100"/>
          <a:sy n="64" d="100"/>
        </p:scale>
        <p:origin x="1268"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cs typeface="+mn-cs"/>
              </a:defRPr>
            </a:lvl1pPr>
          </a:lstStyle>
          <a:p>
            <a:pPr>
              <a:defRPr/>
            </a:pPr>
            <a:fld id="{93D6CB5C-9B9F-4A56-A7CB-A50120D6F633}" type="datetimeFigureOut">
              <a:rPr lang="en-US"/>
              <a:pPr>
                <a:defRPr/>
              </a:pPr>
              <a:t>11/4/2022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cs typeface="+mn-cs"/>
              </a:defRPr>
            </a:lvl1pPr>
          </a:lstStyle>
          <a:p>
            <a:pPr>
              <a:defRPr/>
            </a:pPr>
            <a:fld id="{1138B9FA-C80F-4879-92E3-DC9D2382358E}" type="slidenum">
              <a:rPr lang="en-US"/>
              <a:pPr>
                <a:defRPr/>
              </a:pPr>
              <a:t>‹#›</a:t>
            </a:fld>
            <a:endParaRPr lang="en-US"/>
          </a:p>
        </p:txBody>
      </p:sp>
    </p:spTree>
    <p:extLst>
      <p:ext uri="{BB962C8B-B14F-4D97-AF65-F5344CB8AC3E}">
        <p14:creationId xmlns:p14="http://schemas.microsoft.com/office/powerpoint/2010/main" val="11605851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Slide Number Placeholder 7"/>
          <p:cNvSpPr>
            <a:spLocks noGrp="1"/>
          </p:cNvSpPr>
          <p:nvPr>
            <p:ph type="sldNum" sz="quarter" idx="11"/>
          </p:nvPr>
        </p:nvSpPr>
        <p:spPr/>
        <p:txBody>
          <a:bodyPr/>
          <a:lstStyle/>
          <a:p>
            <a:pPr>
              <a:defRPr/>
            </a:pPr>
            <a:fld id="{1E893E44-9E52-4D45-BA35-B9BDC2AECAA9}" type="slidenum">
              <a:rPr lang="en-US" smtClean="0"/>
              <a:pPr>
                <a:defRPr/>
              </a:pPr>
              <a:t>‹#›</a:t>
            </a:fld>
            <a:endParaRPr lang="en-US"/>
          </a:p>
        </p:txBody>
      </p:sp>
      <p:sp>
        <p:nvSpPr>
          <p:cNvPr id="9" name="Footer Placeholder 8"/>
          <p:cNvSpPr>
            <a:spLocks noGrp="1"/>
          </p:cNvSpPr>
          <p:nvPr>
            <p:ph type="ftr" sz="quarter" idx="12"/>
          </p:nvPr>
        </p:nvSpPr>
        <p:spPr/>
        <p:txBody>
          <a:body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32D00FB-5AB0-4F40-8D20-5670FE311FED}"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3CD5B14-A54F-4353-B523-03CEA529E814}"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3D7F06C-AAEF-4F7C-B31F-C81637D87674}"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0FFDA56-E975-4D62-BC6B-783BE603CE3E}" type="slidenum">
              <a:rPr lang="en-US" smtClean="0"/>
              <a:pPr>
                <a:defRPr/>
              </a:pPr>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F5CACB2F-8043-4BCC-8916-A6E91899226A}" type="slidenum">
              <a:rPr lang="en-US" smtClean="0"/>
              <a:pPr>
                <a:defRPr/>
              </a:pPr>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8C24DF7E-13A9-43A8-93D1-B4F7C4DF43B8}" type="slidenum">
              <a:rPr lang="en-US" smtClean="0"/>
              <a:pPr>
                <a:defRPr/>
              </a:pPr>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3F60DB11-5572-4053-AB71-E641D9402CA1}"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FB7D5185-C74C-492F-A2C8-0AF0D8000118}"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E5CD28B-53F9-485C-AAB1-47C809872ADC}"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9B49181-CC01-445A-8F65-4A7644D6F2B8}"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pPr>
              <a:defRPr/>
            </a:pPr>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pPr>
              <a:defRPr/>
            </a:pPr>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pPr>
              <a:defRPr/>
            </a:pPr>
            <a:fld id="{14FBF262-4D01-433D-9B32-B598C0334354}" type="slidenum">
              <a:rPr lang="en-US" smtClean="0"/>
              <a:pPr>
                <a:defRPr/>
              </a:pPr>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txStyles>
    <p:titleStyle>
      <a:lvl1pPr algn="ctr" defTabSz="914400" rtl="0" eaLnBrk="1" latinLnBrk="0" hangingPunct="1">
        <a:lnSpc>
          <a:spcPts val="5800"/>
        </a:lnSpc>
        <a:spcBef>
          <a:spcPct val="0"/>
        </a:spcBef>
        <a:buNone/>
        <a:defRPr sz="5400" b="0" i="0" u="none"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b="0" i="0" u="none"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8" name="Picture 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4346575"/>
            <a:ext cx="1066800" cy="2511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WordArt 4"/>
          <p:cNvSpPr>
            <a:spLocks noChangeArrowheads="1" noChangeShapeType="1" noTextEdit="1"/>
          </p:cNvSpPr>
          <p:nvPr/>
        </p:nvSpPr>
        <p:spPr bwMode="auto">
          <a:xfrm>
            <a:off x="1752600" y="2996952"/>
            <a:ext cx="6357982" cy="2143140"/>
          </a:xfrm>
          <a:prstGeom prst="rect">
            <a:avLst/>
          </a:prstGeom>
        </p:spPr>
        <p:txBody>
          <a:bodyPr wrap="none" fromWordArt="1">
            <a:prstTxWarp prst="textPlain">
              <a:avLst>
                <a:gd name="adj" fmla="val 50000"/>
              </a:avLst>
            </a:prstTxWarp>
          </a:bodyPr>
          <a:lstStyle/>
          <a:p>
            <a:pPr algn="ctr"/>
            <a:r>
              <a:rPr lang="en-US" sz="3600" kern="10" dirty="0" err="1">
                <a:ln w="19050">
                  <a:solidFill>
                    <a:srgbClr val="008000"/>
                  </a:solidFill>
                  <a:round/>
                  <a:headEnd/>
                  <a:tailEnd/>
                </a:ln>
                <a:solidFill>
                  <a:srgbClr val="00FF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Môn</a:t>
            </a:r>
            <a:r>
              <a:rPr lang="en-US" sz="3600" kern="10" dirty="0">
                <a:ln w="19050">
                  <a:solidFill>
                    <a:srgbClr val="008000"/>
                  </a:solidFill>
                  <a:round/>
                  <a:headEnd/>
                  <a:tailEnd/>
                </a:ln>
                <a:solidFill>
                  <a:srgbClr val="00FF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 </a:t>
            </a:r>
            <a:r>
              <a:rPr lang="en-US" sz="3600" kern="10" dirty="0" err="1">
                <a:ln w="19050">
                  <a:solidFill>
                    <a:srgbClr val="008000"/>
                  </a:solidFill>
                  <a:round/>
                  <a:headEnd/>
                  <a:tailEnd/>
                </a:ln>
                <a:solidFill>
                  <a:srgbClr val="00FF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Lịch</a:t>
            </a:r>
            <a:r>
              <a:rPr lang="en-US" sz="3600" kern="10" dirty="0">
                <a:ln w="19050">
                  <a:solidFill>
                    <a:srgbClr val="008000"/>
                  </a:solidFill>
                  <a:round/>
                  <a:headEnd/>
                  <a:tailEnd/>
                </a:ln>
                <a:solidFill>
                  <a:srgbClr val="00FF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 </a:t>
            </a:r>
            <a:r>
              <a:rPr lang="en-US" sz="3600" kern="10" dirty="0" err="1">
                <a:ln w="19050">
                  <a:solidFill>
                    <a:srgbClr val="008000"/>
                  </a:solidFill>
                  <a:round/>
                  <a:headEnd/>
                  <a:tailEnd/>
                </a:ln>
                <a:solidFill>
                  <a:srgbClr val="00FF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sử</a:t>
            </a:r>
            <a:endParaRPr lang="en-US" sz="3600" kern="10" dirty="0">
              <a:ln w="19050">
                <a:solidFill>
                  <a:srgbClr val="008000"/>
                </a:solidFill>
                <a:round/>
                <a:headEnd/>
                <a:tailEnd/>
              </a:ln>
              <a:solidFill>
                <a:srgbClr val="00FF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endParaRPr>
          </a:p>
          <a:p>
            <a:pPr algn="ctr"/>
            <a:r>
              <a:rPr lang="en-US" sz="3600" b="1" dirty="0" err="1">
                <a:ln w="10541" cmpd="sng">
                  <a:solidFill>
                    <a:schemeClr val="accent1">
                      <a:shade val="88000"/>
                      <a:satMod val="110000"/>
                    </a:schemeClr>
                  </a:solidFill>
                  <a:prstDash val="solid"/>
                </a:ln>
                <a:solidFill>
                  <a:srgbClr val="FFFF00"/>
                </a:solidFill>
                <a:latin typeface="Times New Roman" pitchFamily="18" charset="0"/>
                <a:cs typeface="Times New Roman" pitchFamily="18" charset="0"/>
              </a:rPr>
              <a:t>Tiết</a:t>
            </a:r>
            <a:r>
              <a:rPr lang="en-US" sz="3600" b="1" dirty="0">
                <a:ln w="10541" cmpd="sng">
                  <a:solidFill>
                    <a:schemeClr val="accent1">
                      <a:shade val="88000"/>
                      <a:satMod val="110000"/>
                    </a:schemeClr>
                  </a:solidFill>
                  <a:prstDash val="solid"/>
                </a:ln>
                <a:solidFill>
                  <a:srgbClr val="FFFF00"/>
                </a:solidFill>
                <a:latin typeface="Times New Roman" pitchFamily="18" charset="0"/>
                <a:cs typeface="Times New Roman" pitchFamily="18" charset="0"/>
              </a:rPr>
              <a:t> 10 – </a:t>
            </a:r>
            <a:r>
              <a:rPr lang="en-US" sz="3600" b="1" dirty="0" err="1">
                <a:ln w="10541" cmpd="sng">
                  <a:solidFill>
                    <a:schemeClr val="accent1">
                      <a:shade val="88000"/>
                      <a:satMod val="110000"/>
                    </a:schemeClr>
                  </a:solidFill>
                  <a:prstDash val="solid"/>
                </a:ln>
                <a:solidFill>
                  <a:srgbClr val="FFFF00"/>
                </a:solidFill>
                <a:latin typeface="Times New Roman" pitchFamily="18" charset="0"/>
                <a:cs typeface="Times New Roman" pitchFamily="18" charset="0"/>
              </a:rPr>
              <a:t>Tuần</a:t>
            </a:r>
            <a:r>
              <a:rPr lang="en-US" sz="3600" b="1" dirty="0">
                <a:ln w="10541" cmpd="sng">
                  <a:solidFill>
                    <a:schemeClr val="accent1">
                      <a:shade val="88000"/>
                      <a:satMod val="110000"/>
                    </a:schemeClr>
                  </a:solidFill>
                  <a:prstDash val="solid"/>
                </a:ln>
                <a:solidFill>
                  <a:srgbClr val="FFFF00"/>
                </a:solidFill>
                <a:latin typeface="Times New Roman" pitchFamily="18" charset="0"/>
                <a:cs typeface="Times New Roman" pitchFamily="18" charset="0"/>
              </a:rPr>
              <a:t> 10</a:t>
            </a:r>
          </a:p>
          <a:p>
            <a:pPr algn="ctr"/>
            <a:endParaRPr lang="en-US" sz="3600" kern="10" dirty="0">
              <a:ln w="19050">
                <a:solidFill>
                  <a:srgbClr val="008000"/>
                </a:solidFill>
                <a:round/>
                <a:headEnd/>
                <a:tailEnd/>
              </a:ln>
              <a:solidFill>
                <a:srgbClr val="00FF00"/>
              </a:solidFill>
              <a:effectLst>
                <a:outerShdw dist="35921" dir="2700000" algn="ctr" rotWithShape="0">
                  <a:srgbClr val="990000"/>
                </a:outerShdw>
              </a:effectLst>
              <a:latin typeface="Times New Roman" panose="02020603050405020304" pitchFamily="18" charset="0"/>
              <a:cs typeface="Times New Roman" panose="02020603050405020304" pitchFamily="18" charset="0"/>
            </a:endParaRPr>
          </a:p>
        </p:txBody>
      </p:sp>
      <p:sp>
        <p:nvSpPr>
          <p:cNvPr id="12" name="TextBox 11"/>
          <p:cNvSpPr txBox="1"/>
          <p:nvPr/>
        </p:nvSpPr>
        <p:spPr>
          <a:xfrm>
            <a:off x="1841770" y="316150"/>
            <a:ext cx="7239000" cy="954107"/>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Bef>
                <a:spcPts val="0"/>
              </a:spcBef>
              <a:spcAft>
                <a:spcPts val="0"/>
              </a:spcAft>
              <a:defRPr/>
            </a:pPr>
            <a:r>
              <a:rPr lang="en-US" sz="2800" b="1" cap="all" dirty="0">
                <a:ln w="0"/>
                <a:solidFill>
                  <a:srgbClr val="66FF33"/>
                </a:solidFill>
                <a:effectLst>
                  <a:reflection blurRad="12700" stA="50000" endPos="50000" dist="5000" dir="5400000" sy="-100000" rotWithShape="0"/>
                </a:effectLst>
                <a:latin typeface="Times New Roman" pitchFamily="18" charset="0"/>
                <a:cs typeface="Times New Roman" pitchFamily="18" charset="0"/>
              </a:rPr>
              <a:t>PHÒNG GD&amp;ĐT  QUẬN LONG BIÊN</a:t>
            </a:r>
          </a:p>
          <a:p>
            <a:pPr algn="ctr" fontAlgn="auto">
              <a:spcBef>
                <a:spcPts val="0"/>
              </a:spcBef>
              <a:spcAft>
                <a:spcPts val="0"/>
              </a:spcAft>
              <a:defRPr/>
            </a:pPr>
            <a:r>
              <a:rPr lang="en-US" sz="2800" b="1" cap="all" dirty="0">
                <a:ln w="0"/>
                <a:solidFill>
                  <a:srgbClr val="66FF33"/>
                </a:solidFill>
                <a:effectLst>
                  <a:reflection blurRad="12700" stA="50000" endPos="50000" dist="5000" dir="5400000" sy="-100000" rotWithShape="0"/>
                </a:effectLst>
                <a:latin typeface="Times New Roman" pitchFamily="18" charset="0"/>
                <a:cs typeface="Times New Roman" pitchFamily="18" charset="0"/>
              </a:rPr>
              <a:t>TRƯỜNG TIỂU HỌC ÁI MỘ B</a:t>
            </a:r>
          </a:p>
        </p:txBody>
      </p:sp>
      <p:pic>
        <p:nvPicPr>
          <p:cNvPr id="13" name="Picture 4"/>
          <p:cNvPicPr>
            <a:picLocks noChangeAspect="1" noChangeArrowheads="1"/>
          </p:cNvPicPr>
          <p:nvPr/>
        </p:nvPicPr>
        <p:blipFill>
          <a:blip r:embed="rId3"/>
          <a:srcRect/>
          <a:stretch>
            <a:fillRect/>
          </a:stretch>
        </p:blipFill>
        <p:spPr bwMode="auto">
          <a:xfrm>
            <a:off x="228600" y="228600"/>
            <a:ext cx="1524000" cy="15240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1015207"/>
            <a:ext cx="8229600" cy="1600200"/>
          </a:xfrm>
        </p:spPr>
        <p:txBody>
          <a:bodyPr/>
          <a:lstStyle/>
          <a:p>
            <a:pPr eaLnBrk="1" hangingPunct="1"/>
            <a:endParaRPr lang="en-US">
              <a:latin typeface="Times New Roman" pitchFamily="18" charset="0"/>
              <a:cs typeface="Times New Roman" pitchFamily="18" charset="0"/>
            </a:endParaRPr>
          </a:p>
        </p:txBody>
      </p:sp>
      <p:sp>
        <p:nvSpPr>
          <p:cNvPr id="11267" name="Rectangle 3"/>
          <p:cNvSpPr>
            <a:spLocks noGrp="1" noChangeArrowheads="1"/>
          </p:cNvSpPr>
          <p:nvPr>
            <p:ph idx="1"/>
          </p:nvPr>
        </p:nvSpPr>
        <p:spPr>
          <a:xfrm>
            <a:off x="457200" y="584993"/>
            <a:ext cx="8229600" cy="4525963"/>
          </a:xfrm>
        </p:spPr>
        <p:txBody>
          <a:bodyPr/>
          <a:lstStyle/>
          <a:p>
            <a:pPr eaLnBrk="1" hangingPunct="1"/>
            <a:endParaRPr lang="en-US">
              <a:latin typeface="Times New Roman" pitchFamily="18" charset="0"/>
              <a:cs typeface="Times New Roman" pitchFamily="18" charset="0"/>
            </a:endParaRPr>
          </a:p>
        </p:txBody>
      </p:sp>
      <p:sp>
        <p:nvSpPr>
          <p:cNvPr id="11269" name="Text Box 5"/>
          <p:cNvSpPr txBox="1">
            <a:spLocks noChangeArrowheads="1"/>
          </p:cNvSpPr>
          <p:nvPr/>
        </p:nvSpPr>
        <p:spPr bwMode="auto">
          <a:xfrm>
            <a:off x="914400" y="-862807"/>
            <a:ext cx="7772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endParaRPr lang="en-US">
              <a:latin typeface="Times New Roman" pitchFamily="18" charset="0"/>
              <a:cs typeface="Times New Roman" pitchFamily="18" charset="0"/>
            </a:endParaRPr>
          </a:p>
        </p:txBody>
      </p:sp>
      <p:sp>
        <p:nvSpPr>
          <p:cNvPr id="10254" name="Rectangle 14"/>
          <p:cNvSpPr>
            <a:spLocks noChangeArrowheads="1"/>
          </p:cNvSpPr>
          <p:nvPr/>
        </p:nvSpPr>
        <p:spPr bwMode="auto">
          <a:xfrm>
            <a:off x="152400" y="1169193"/>
            <a:ext cx="8839200" cy="4521200"/>
          </a:xfrm>
          <a:prstGeom prst="rect">
            <a:avLst/>
          </a:prstGeom>
          <a:noFill/>
          <a:ln w="76200">
            <a:solidFill>
              <a:srgbClr val="0000FF"/>
            </a:solidFill>
            <a:miter lim="800000"/>
            <a:headEnd/>
            <a:tailEnd/>
          </a:ln>
          <a:effectLst/>
          <a:extLst>
            <a:ext uri="{909E8E84-426E-40DD-AFC4-6F175D3DCCD1}">
              <a14:hiddenFill xmlns:a14="http://schemas.microsoft.com/office/drawing/2010/main">
                <a:solidFill>
                  <a:srgbClr val="C0C0C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endParaRPr lang="en-US" sz="500">
              <a:solidFill>
                <a:srgbClr val="00CC00"/>
              </a:solidFill>
              <a:latin typeface="Times New Roman" pitchFamily="18" charset="0"/>
              <a:cs typeface="Times New Roman" pitchFamily="18" charset="0"/>
            </a:endParaRPr>
          </a:p>
          <a:p>
            <a:pPr marL="342900" indent="-342900">
              <a:spcBef>
                <a:spcPct val="20000"/>
              </a:spcBef>
            </a:pPr>
            <a:endParaRPr lang="en-US" sz="500">
              <a:solidFill>
                <a:srgbClr val="00CC00"/>
              </a:solidFill>
              <a:latin typeface="Times New Roman" pitchFamily="18" charset="0"/>
              <a:cs typeface="Times New Roman" pitchFamily="18" charset="0"/>
            </a:endParaRPr>
          </a:p>
          <a:p>
            <a:pPr marL="342900" indent="-342900">
              <a:spcBef>
                <a:spcPct val="20000"/>
              </a:spcBef>
            </a:pPr>
            <a:endParaRPr lang="en-US" sz="500">
              <a:solidFill>
                <a:srgbClr val="FFCC00"/>
              </a:solidFill>
              <a:latin typeface="Times New Roman" pitchFamily="18" charset="0"/>
              <a:cs typeface="Times New Roman" pitchFamily="18" charset="0"/>
            </a:endParaRPr>
          </a:p>
          <a:p>
            <a:pPr marL="342900" indent="-342900" algn="ctr">
              <a:spcBef>
                <a:spcPct val="20000"/>
              </a:spcBef>
            </a:pPr>
            <a:endParaRPr lang="vi-VN" sz="4400">
              <a:solidFill>
                <a:srgbClr val="FF9900"/>
              </a:solidFill>
              <a:latin typeface="Times New Roman" pitchFamily="18" charset="0"/>
              <a:cs typeface="Times New Roman" pitchFamily="18" charset="0"/>
            </a:endParaRPr>
          </a:p>
        </p:txBody>
      </p:sp>
      <p:sp>
        <p:nvSpPr>
          <p:cNvPr id="10255" name="AutoShape 15"/>
          <p:cNvSpPr>
            <a:spLocks noChangeArrowheads="1"/>
          </p:cNvSpPr>
          <p:nvPr/>
        </p:nvSpPr>
        <p:spPr bwMode="auto">
          <a:xfrm>
            <a:off x="1855788" y="945356"/>
            <a:ext cx="5715000" cy="609600"/>
          </a:xfrm>
          <a:prstGeom prst="pentagon">
            <a:avLst/>
          </a:prstGeom>
          <a:solidFill>
            <a:srgbClr val="FFFFFF"/>
          </a:solidFill>
          <a:ln w="5715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2800" b="1" dirty="0">
                <a:solidFill>
                  <a:srgbClr val="0000FF"/>
                </a:solidFill>
                <a:latin typeface="Times New Roman" pitchFamily="18" charset="0"/>
                <a:cs typeface="Times New Roman" pitchFamily="18" charset="0"/>
              </a:rPr>
              <a:t>THẢO LUẬN NHÓM ĐÔI</a:t>
            </a:r>
            <a:endParaRPr lang="vi-VN" sz="2800" b="1" dirty="0">
              <a:solidFill>
                <a:srgbClr val="0000FF"/>
              </a:solidFill>
              <a:latin typeface="Times New Roman" pitchFamily="18" charset="0"/>
              <a:cs typeface="Times New Roman" pitchFamily="18" charset="0"/>
            </a:endParaRPr>
          </a:p>
        </p:txBody>
      </p:sp>
      <p:grpSp>
        <p:nvGrpSpPr>
          <p:cNvPr id="10256" name="Group 16"/>
          <p:cNvGrpSpPr>
            <a:grpSpLocks/>
          </p:cNvGrpSpPr>
          <p:nvPr/>
        </p:nvGrpSpPr>
        <p:grpSpPr bwMode="auto">
          <a:xfrm>
            <a:off x="120555" y="945356"/>
            <a:ext cx="8763000" cy="4486275"/>
            <a:chOff x="144" y="336"/>
            <a:chExt cx="5472" cy="3840"/>
          </a:xfrm>
        </p:grpSpPr>
        <p:pic>
          <p:nvPicPr>
            <p:cNvPr id="11277" name="Picture 17" descr="KN Hoa l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 y="3264"/>
              <a:ext cx="864" cy="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8" name="Picture 18" descr="KN Hoa l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 y="336"/>
              <a:ext cx="864" cy="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9" name="Picture 19" descr="KN Hoa l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52" y="336"/>
              <a:ext cx="864" cy="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80" name="Picture 20" descr="KN Hoa la"/>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52" y="3312"/>
              <a:ext cx="864" cy="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261" name="Text Box 21"/>
          <p:cNvSpPr txBox="1">
            <a:spLocks noChangeArrowheads="1"/>
          </p:cNvSpPr>
          <p:nvPr/>
        </p:nvSpPr>
        <p:spPr bwMode="auto">
          <a:xfrm>
            <a:off x="990600" y="2108993"/>
            <a:ext cx="769620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just">
              <a:spcBef>
                <a:spcPct val="50000"/>
              </a:spcBef>
            </a:pPr>
            <a:r>
              <a:rPr lang="en-US" sz="2800" b="1">
                <a:latin typeface="Times New Roman" pitchFamily="18" charset="0"/>
                <a:cs typeface="Times New Roman" pitchFamily="18" charset="0"/>
              </a:rPr>
              <a:t>Câu 1:</a:t>
            </a:r>
            <a:r>
              <a:rPr lang="en-US" sz="2800">
                <a:latin typeface="Times New Roman" pitchFamily="18" charset="0"/>
                <a:cs typeface="Times New Roman" pitchFamily="18" charset="0"/>
              </a:rPr>
              <a:t> Buổi lễ bắt đầu khi nào?</a:t>
            </a:r>
          </a:p>
          <a:p>
            <a:pPr algn="just">
              <a:spcBef>
                <a:spcPct val="50000"/>
              </a:spcBef>
            </a:pPr>
            <a:r>
              <a:rPr lang="en-US" sz="2800" b="1">
                <a:latin typeface="Times New Roman" pitchFamily="18" charset="0"/>
                <a:cs typeface="Times New Roman" pitchFamily="18" charset="0"/>
              </a:rPr>
              <a:t>Câu 2:</a:t>
            </a:r>
            <a:r>
              <a:rPr lang="en-US" sz="2800">
                <a:latin typeface="Times New Roman" pitchFamily="18" charset="0"/>
                <a:cs typeface="Times New Roman" pitchFamily="18" charset="0"/>
              </a:rPr>
              <a:t> Trong buổi lễ diễn ra các sự việc chính nào?</a:t>
            </a:r>
          </a:p>
          <a:p>
            <a:pPr algn="just">
              <a:spcBef>
                <a:spcPct val="50000"/>
              </a:spcBef>
            </a:pPr>
            <a:r>
              <a:rPr lang="en-US" sz="2800" b="1">
                <a:latin typeface="Times New Roman" pitchFamily="18" charset="0"/>
                <a:cs typeface="Times New Roman" pitchFamily="18" charset="0"/>
              </a:rPr>
              <a:t>Câu 3:</a:t>
            </a:r>
            <a:r>
              <a:rPr lang="en-US" sz="2800">
                <a:latin typeface="Times New Roman" pitchFamily="18" charset="0"/>
                <a:cs typeface="Times New Roman" pitchFamily="18" charset="0"/>
              </a:rPr>
              <a:t> Buổi lễ kết thúc ra sao?</a:t>
            </a:r>
            <a:endParaRPr lang="en-US" sz="280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10254"/>
                                        </p:tgtEl>
                                        <p:attrNameLst>
                                          <p:attrName>style.visibility</p:attrName>
                                        </p:attrNameLst>
                                      </p:cBhvr>
                                      <p:to>
                                        <p:strVal val="visible"/>
                                      </p:to>
                                    </p:set>
                                    <p:anim calcmode="lin" valueType="num">
                                      <p:cBhvr>
                                        <p:cTn id="7" dur="1000" fill="hold"/>
                                        <p:tgtEl>
                                          <p:spTgt spid="10254"/>
                                        </p:tgtEl>
                                        <p:attrNameLst>
                                          <p:attrName>ppt_w</p:attrName>
                                        </p:attrNameLst>
                                      </p:cBhvr>
                                      <p:tavLst>
                                        <p:tav tm="0">
                                          <p:val>
                                            <p:fltVal val="0"/>
                                          </p:val>
                                        </p:tav>
                                        <p:tav tm="100000">
                                          <p:val>
                                            <p:strVal val="#ppt_w"/>
                                          </p:val>
                                        </p:tav>
                                      </p:tavLst>
                                    </p:anim>
                                    <p:anim calcmode="lin" valueType="num">
                                      <p:cBhvr>
                                        <p:cTn id="8" dur="1000" fill="hold"/>
                                        <p:tgtEl>
                                          <p:spTgt spid="10254"/>
                                        </p:tgtEl>
                                        <p:attrNameLst>
                                          <p:attrName>ppt_h</p:attrName>
                                        </p:attrNameLst>
                                      </p:cBhvr>
                                      <p:tavLst>
                                        <p:tav tm="0">
                                          <p:val>
                                            <p:strVal val="#ppt_h"/>
                                          </p:val>
                                        </p:tav>
                                        <p:tav tm="100000">
                                          <p:val>
                                            <p:strVal val="#ppt_h"/>
                                          </p:val>
                                        </p:tav>
                                      </p:tavLst>
                                    </p:anim>
                                  </p:childTnLst>
                                </p:cTn>
                              </p:par>
                              <p:par>
                                <p:cTn id="9" presetID="20" presetClass="entr" presetSubtype="0" fill="hold" nodeType="withEffect">
                                  <p:stCondLst>
                                    <p:cond delay="0"/>
                                  </p:stCondLst>
                                  <p:childTnLst>
                                    <p:set>
                                      <p:cBhvr>
                                        <p:cTn id="10" dur="1" fill="hold">
                                          <p:stCondLst>
                                            <p:cond delay="0"/>
                                          </p:stCondLst>
                                        </p:cTn>
                                        <p:tgtEl>
                                          <p:spTgt spid="10256"/>
                                        </p:tgtEl>
                                        <p:attrNameLst>
                                          <p:attrName>style.visibility</p:attrName>
                                        </p:attrNameLst>
                                      </p:cBhvr>
                                      <p:to>
                                        <p:strVal val="visible"/>
                                      </p:to>
                                    </p:set>
                                    <p:animEffect transition="in" filter="wedge">
                                      <p:cBhvr>
                                        <p:cTn id="11" dur="500"/>
                                        <p:tgtEl>
                                          <p:spTgt spid="1025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7" presetClass="entr" presetSubtype="0" fill="hold" grpId="0" nodeType="clickEffect">
                                  <p:stCondLst>
                                    <p:cond delay="0"/>
                                  </p:stCondLst>
                                  <p:childTnLst>
                                    <p:set>
                                      <p:cBhvr>
                                        <p:cTn id="15" dur="1" fill="hold">
                                          <p:stCondLst>
                                            <p:cond delay="0"/>
                                          </p:stCondLst>
                                        </p:cTn>
                                        <p:tgtEl>
                                          <p:spTgt spid="10261"/>
                                        </p:tgtEl>
                                        <p:attrNameLst>
                                          <p:attrName>style.visibility</p:attrName>
                                        </p:attrNameLst>
                                      </p:cBhvr>
                                      <p:to>
                                        <p:strVal val="visible"/>
                                      </p:to>
                                    </p:set>
                                    <p:animEffect transition="in" filter="fade">
                                      <p:cBhvr>
                                        <p:cTn id="16" dur="1000"/>
                                        <p:tgtEl>
                                          <p:spTgt spid="10261"/>
                                        </p:tgtEl>
                                      </p:cBhvr>
                                    </p:animEffect>
                                    <p:anim calcmode="lin" valueType="num">
                                      <p:cBhvr>
                                        <p:cTn id="17" dur="1000" fill="hold"/>
                                        <p:tgtEl>
                                          <p:spTgt spid="10261"/>
                                        </p:tgtEl>
                                        <p:attrNameLst>
                                          <p:attrName>ppt_x</p:attrName>
                                        </p:attrNameLst>
                                      </p:cBhvr>
                                      <p:tavLst>
                                        <p:tav tm="0">
                                          <p:val>
                                            <p:strVal val="#ppt_x"/>
                                          </p:val>
                                        </p:tav>
                                        <p:tav tm="100000">
                                          <p:val>
                                            <p:strVal val="#ppt_x"/>
                                          </p:val>
                                        </p:tav>
                                      </p:tavLst>
                                    </p:anim>
                                    <p:anim calcmode="lin" valueType="num">
                                      <p:cBhvr>
                                        <p:cTn id="18" dur="1000" fill="hold"/>
                                        <p:tgtEl>
                                          <p:spTgt spid="10261"/>
                                        </p:tgtEl>
                                        <p:attrNameLst>
                                          <p:attrName>ppt_y</p:attrName>
                                        </p:attrNameLst>
                                      </p:cBhvr>
                                      <p:tavLst>
                                        <p:tav tm="0">
                                          <p:val>
                                            <p:strVal val="#ppt_y-.1"/>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0255"/>
                                        </p:tgtEl>
                                        <p:attrNameLst>
                                          <p:attrName>style.visibility</p:attrName>
                                        </p:attrNameLst>
                                      </p:cBhvr>
                                      <p:to>
                                        <p:strVal val="visible"/>
                                      </p:to>
                                    </p:set>
                                    <p:animEffect transition="in" filter="wipe(down)">
                                      <p:cBhvr>
                                        <p:cTn id="23" dur="500"/>
                                        <p:tgtEl>
                                          <p:spTgt spid="102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4" grpId="0" animBg="1"/>
      <p:bldP spid="10255" grpId="0" animBg="1"/>
      <p:bldP spid="1026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454925" y="716756"/>
            <a:ext cx="8229600" cy="4525963"/>
          </a:xfrm>
        </p:spPr>
        <p:txBody>
          <a:bodyPr/>
          <a:lstStyle/>
          <a:p>
            <a:pPr eaLnBrk="1" hangingPunct="1"/>
            <a:endParaRPr lang="en-US">
              <a:latin typeface="Times New Roman" pitchFamily="18" charset="0"/>
              <a:cs typeface="Times New Roman" pitchFamily="18" charset="0"/>
            </a:endParaRPr>
          </a:p>
        </p:txBody>
      </p:sp>
      <p:sp>
        <p:nvSpPr>
          <p:cNvPr id="12293" name="Text Box 6"/>
          <p:cNvSpPr txBox="1">
            <a:spLocks noChangeArrowheads="1"/>
          </p:cNvSpPr>
          <p:nvPr/>
        </p:nvSpPr>
        <p:spPr bwMode="auto">
          <a:xfrm>
            <a:off x="912125" y="-731044"/>
            <a:ext cx="7772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endParaRPr lang="en-US">
              <a:latin typeface="Times New Roman" pitchFamily="18" charset="0"/>
              <a:cs typeface="Times New Roman" pitchFamily="18" charset="0"/>
            </a:endParaRPr>
          </a:p>
        </p:txBody>
      </p:sp>
      <p:sp>
        <p:nvSpPr>
          <p:cNvPr id="12297" name="TextBox 1"/>
          <p:cNvSpPr txBox="1">
            <a:spLocks noChangeArrowheads="1"/>
          </p:cNvSpPr>
          <p:nvPr/>
        </p:nvSpPr>
        <p:spPr bwMode="auto">
          <a:xfrm>
            <a:off x="1064525" y="1478756"/>
            <a:ext cx="7467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en-US">
              <a:latin typeface="Times New Roman" pitchFamily="18" charset="0"/>
              <a:cs typeface="Times New Roman" pitchFamily="18" charset="0"/>
            </a:endParaRPr>
          </a:p>
        </p:txBody>
      </p:sp>
      <p:sp>
        <p:nvSpPr>
          <p:cNvPr id="12298" name="Rectangle 2"/>
          <p:cNvSpPr>
            <a:spLocks noChangeArrowheads="1"/>
          </p:cNvSpPr>
          <p:nvPr/>
        </p:nvSpPr>
        <p:spPr bwMode="auto">
          <a:xfrm>
            <a:off x="912125" y="1656556"/>
            <a:ext cx="76200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spcBef>
                <a:spcPct val="50000"/>
              </a:spcBef>
            </a:pPr>
            <a:r>
              <a:rPr lang="en-US" sz="3200" b="1" dirty="0" err="1">
                <a:latin typeface="Times New Roman" pitchFamily="18" charset="0"/>
                <a:cs typeface="Times New Roman" pitchFamily="18" charset="0"/>
                <a:sym typeface="Wingdings" pitchFamily="2" charset="2"/>
              </a:rPr>
              <a:t>Câu</a:t>
            </a:r>
            <a:r>
              <a:rPr lang="en-US" sz="3200" b="1" dirty="0">
                <a:latin typeface="Times New Roman" pitchFamily="18" charset="0"/>
                <a:cs typeface="Times New Roman" pitchFamily="18" charset="0"/>
                <a:sym typeface="Wingdings" pitchFamily="2" charset="2"/>
              </a:rPr>
              <a:t> 1: </a:t>
            </a:r>
            <a:r>
              <a:rPr lang="en-US" sz="3200" dirty="0" err="1">
                <a:latin typeface="Times New Roman" pitchFamily="18" charset="0"/>
                <a:cs typeface="Times New Roman" pitchFamily="18" charset="0"/>
              </a:rPr>
              <a:t>Buổi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lễ</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bắt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đầu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nào</a:t>
            </a:r>
            <a:r>
              <a:rPr lang="en-US" sz="3200" dirty="0">
                <a:latin typeface="Times New Roman" pitchFamily="18" charset="0"/>
                <a:cs typeface="Times New Roman" pitchFamily="18" charset="0"/>
              </a:rPr>
              <a:t>?</a:t>
            </a:r>
          </a:p>
          <a:p>
            <a:pPr algn="just">
              <a:spcBef>
                <a:spcPct val="50000"/>
              </a:spcBef>
            </a:pPr>
            <a:endParaRPr lang="vi-VN" sz="3200" dirty="0">
              <a:latin typeface="Times New Roman" pitchFamily="18" charset="0"/>
              <a:cs typeface="Times New Roman" pitchFamily="18" charset="0"/>
            </a:endParaRPr>
          </a:p>
        </p:txBody>
      </p:sp>
      <p:sp>
        <p:nvSpPr>
          <p:cNvPr id="6" name="Rectangle 5"/>
          <p:cNvSpPr/>
          <p:nvPr/>
        </p:nvSpPr>
        <p:spPr>
          <a:xfrm>
            <a:off x="928364" y="2879352"/>
            <a:ext cx="7772400" cy="584775"/>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defRPr/>
            </a:pPr>
            <a:r>
              <a:rPr lang="en-US" sz="3200" b="1">
                <a:latin typeface="Times New Roman" pitchFamily="18" charset="0"/>
                <a:cs typeface="Times New Roman" pitchFamily="18" charset="0"/>
                <a:sym typeface="Wingdings" pitchFamily="2" charset="2"/>
              </a:rPr>
              <a:t> </a:t>
            </a:r>
            <a:r>
              <a:rPr lang="en-US" sz="3200">
                <a:solidFill>
                  <a:srgbClr val="000000"/>
                </a:solidFill>
                <a:latin typeface="Times New Roman" pitchFamily="18" charset="0"/>
                <a:cs typeface="Times New Roman" pitchFamily="18" charset="0"/>
              </a:rPr>
              <a:t>Buổi lễ bắt đầu vào đúng 14 giờ</a:t>
            </a:r>
            <a:endParaRPr lang="vi-VN" sz="3200" dirty="0">
              <a:latin typeface="Times New Roman" pitchFamily="18" charset="0"/>
              <a:cs typeface="Times New Roman" pitchFamily="18"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26493" y="-538609"/>
            <a:ext cx="8229600" cy="1600200"/>
          </a:xfrm>
        </p:spPr>
        <p:txBody>
          <a:bodyPr/>
          <a:lstStyle/>
          <a:p>
            <a:pPr eaLnBrk="1" hangingPunct="1"/>
            <a:endParaRPr lang="en-US">
              <a:latin typeface="Times New Roman" pitchFamily="18" charset="0"/>
              <a:cs typeface="Times New Roman" pitchFamily="18" charset="0"/>
            </a:endParaRPr>
          </a:p>
        </p:txBody>
      </p:sp>
      <p:sp>
        <p:nvSpPr>
          <p:cNvPr id="12291" name="Rectangle 3"/>
          <p:cNvSpPr>
            <a:spLocks noGrp="1" noChangeArrowheads="1"/>
          </p:cNvSpPr>
          <p:nvPr>
            <p:ph idx="1"/>
          </p:nvPr>
        </p:nvSpPr>
        <p:spPr>
          <a:xfrm>
            <a:off x="426493" y="1061591"/>
            <a:ext cx="8229600" cy="4525963"/>
          </a:xfrm>
        </p:spPr>
        <p:txBody>
          <a:bodyPr/>
          <a:lstStyle/>
          <a:p>
            <a:pPr eaLnBrk="1" hangingPunct="1"/>
            <a:endParaRPr lang="en-US">
              <a:latin typeface="Times New Roman" pitchFamily="18" charset="0"/>
              <a:cs typeface="Times New Roman" pitchFamily="18" charset="0"/>
            </a:endParaRPr>
          </a:p>
        </p:txBody>
      </p:sp>
      <p:sp>
        <p:nvSpPr>
          <p:cNvPr id="12293" name="Text Box 6"/>
          <p:cNvSpPr txBox="1">
            <a:spLocks noChangeArrowheads="1"/>
          </p:cNvSpPr>
          <p:nvPr/>
        </p:nvSpPr>
        <p:spPr bwMode="auto">
          <a:xfrm>
            <a:off x="883693" y="-386209"/>
            <a:ext cx="7772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endParaRPr lang="en-US">
              <a:latin typeface="Times New Roman" pitchFamily="18" charset="0"/>
              <a:cs typeface="Times New Roman" pitchFamily="18" charset="0"/>
            </a:endParaRPr>
          </a:p>
        </p:txBody>
      </p:sp>
      <p:sp>
        <p:nvSpPr>
          <p:cNvPr id="12297" name="TextBox 1"/>
          <p:cNvSpPr txBox="1">
            <a:spLocks noChangeArrowheads="1"/>
          </p:cNvSpPr>
          <p:nvPr/>
        </p:nvSpPr>
        <p:spPr bwMode="auto">
          <a:xfrm>
            <a:off x="1036093" y="1823591"/>
            <a:ext cx="7467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en-US">
              <a:latin typeface="Times New Roman" pitchFamily="18" charset="0"/>
              <a:cs typeface="Times New Roman" pitchFamily="18" charset="0"/>
            </a:endParaRPr>
          </a:p>
        </p:txBody>
      </p:sp>
      <p:sp>
        <p:nvSpPr>
          <p:cNvPr id="12298" name="Rectangle 2"/>
          <p:cNvSpPr>
            <a:spLocks noChangeArrowheads="1"/>
          </p:cNvSpPr>
          <p:nvPr/>
        </p:nvSpPr>
        <p:spPr bwMode="auto">
          <a:xfrm>
            <a:off x="725736" y="746373"/>
            <a:ext cx="76200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spcBef>
                <a:spcPct val="50000"/>
              </a:spcBef>
            </a:pPr>
            <a:r>
              <a:rPr lang="en-US" sz="3200" b="1" dirty="0" err="1">
                <a:latin typeface="Times New Roman" pitchFamily="18" charset="0"/>
                <a:cs typeface="Times New Roman" pitchFamily="18" charset="0"/>
                <a:sym typeface="Wingdings" pitchFamily="2" charset="2"/>
              </a:rPr>
              <a:t>Câu</a:t>
            </a:r>
            <a:r>
              <a:rPr lang="en-US" sz="3200" b="1" dirty="0">
                <a:latin typeface="Times New Roman" pitchFamily="18" charset="0"/>
                <a:cs typeface="Times New Roman" pitchFamily="18" charset="0"/>
                <a:sym typeface="Wingdings" pitchFamily="2" charset="2"/>
              </a:rPr>
              <a:t> 2: </a:t>
            </a:r>
            <a:r>
              <a:rPr lang="en-US" sz="3200" dirty="0" err="1">
                <a:latin typeface="Times New Roman" pitchFamily="18" charset="0"/>
                <a:cs typeface="Times New Roman" pitchFamily="18" charset="0"/>
              </a:rPr>
              <a:t>Trong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buổi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lễ</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diễn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ra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các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sự</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việc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chính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nào</a:t>
            </a:r>
            <a:r>
              <a:rPr lang="en-US" sz="3200" dirty="0">
                <a:latin typeface="Times New Roman" pitchFamily="18" charset="0"/>
                <a:cs typeface="Times New Roman" pitchFamily="18" charset="0"/>
              </a:rPr>
              <a:t>?</a:t>
            </a:r>
            <a:endParaRPr lang="vi-VN" sz="3200" dirty="0">
              <a:latin typeface="Times New Roman" pitchFamily="18" charset="0"/>
              <a:cs typeface="Times New Roman" pitchFamily="18" charset="0"/>
            </a:endParaRPr>
          </a:p>
        </p:txBody>
      </p:sp>
      <p:sp>
        <p:nvSpPr>
          <p:cNvPr id="6" name="Rectangle 5"/>
          <p:cNvSpPr/>
          <p:nvPr/>
        </p:nvSpPr>
        <p:spPr>
          <a:xfrm>
            <a:off x="899932" y="2661791"/>
            <a:ext cx="7772400" cy="2554545"/>
          </a:xfrm>
          <a:prstGeom prst="rect">
            <a:avLst/>
          </a:prstGeom>
        </p:spPr>
        <p:style>
          <a:lnRef idx="1">
            <a:schemeClr val="accent4"/>
          </a:lnRef>
          <a:fillRef idx="2">
            <a:schemeClr val="accent4"/>
          </a:fillRef>
          <a:effectRef idx="1">
            <a:schemeClr val="accent4"/>
          </a:effectRef>
          <a:fontRef idx="minor">
            <a:schemeClr val="dk1"/>
          </a:fontRef>
        </p:style>
        <p:txBody>
          <a:bodyPr>
            <a:spAutoFit/>
          </a:bodyPr>
          <a:lstStyle/>
          <a:p>
            <a:pPr eaLnBrk="0" hangingPunct="0"/>
            <a:r>
              <a:rPr lang="en-US" sz="3200" b="1">
                <a:latin typeface="Times New Roman" pitchFamily="18" charset="0"/>
                <a:cs typeface="Times New Roman" pitchFamily="18" charset="0"/>
                <a:sym typeface="Wingdings" pitchFamily="2" charset="2"/>
              </a:rPr>
              <a:t> </a:t>
            </a:r>
            <a:r>
              <a:rPr lang="en-US" sz="3200">
                <a:solidFill>
                  <a:srgbClr val="000000"/>
                </a:solidFill>
                <a:latin typeface="Times New Roman" pitchFamily="18" charset="0"/>
                <a:cs typeface="Times New Roman" pitchFamily="18" charset="0"/>
              </a:rPr>
              <a:t>Bác Hồ và các vị trong Chính phủ lâm thời bước lên lễ đài chào nhân dân.</a:t>
            </a:r>
          </a:p>
          <a:p>
            <a:pPr eaLnBrk="0" hangingPunct="0"/>
            <a:r>
              <a:rPr lang="en-US" sz="3200" b="1">
                <a:latin typeface="Times New Roman" pitchFamily="18" charset="0"/>
                <a:cs typeface="Times New Roman" pitchFamily="18" charset="0"/>
                <a:sym typeface="Wingdings" pitchFamily="2" charset="2"/>
              </a:rPr>
              <a:t> </a:t>
            </a:r>
            <a:r>
              <a:rPr lang="en-US" sz="3200">
                <a:solidFill>
                  <a:srgbClr val="000000"/>
                </a:solidFill>
                <a:latin typeface="Times New Roman" pitchFamily="18" charset="0"/>
                <a:cs typeface="Times New Roman" pitchFamily="18" charset="0"/>
              </a:rPr>
              <a:t>Bác Hồ đọc bản Tuyên ngôn Độc lập.</a:t>
            </a:r>
          </a:p>
          <a:p>
            <a:pPr eaLnBrk="0" hangingPunct="0"/>
            <a:r>
              <a:rPr lang="en-US" sz="3200" b="1">
                <a:latin typeface="Times New Roman" pitchFamily="18" charset="0"/>
                <a:cs typeface="Times New Roman" pitchFamily="18" charset="0"/>
                <a:sym typeface="Wingdings" pitchFamily="2" charset="2"/>
              </a:rPr>
              <a:t> </a:t>
            </a:r>
            <a:r>
              <a:rPr lang="en-US" sz="3200">
                <a:solidFill>
                  <a:srgbClr val="000000"/>
                </a:solidFill>
                <a:latin typeface="Times New Roman" pitchFamily="18" charset="0"/>
                <a:cs typeface="Times New Roman" pitchFamily="18" charset="0"/>
              </a:rPr>
              <a:t>Các thành viên của Chính phủ lâm thời ra mắt và tuyên thệ trước đồng bào quốc dân.</a:t>
            </a:r>
          </a:p>
        </p:txBody>
      </p:sp>
    </p:spTree>
    <p:extLst>
      <p:ext uri="{BB962C8B-B14F-4D97-AF65-F5344CB8AC3E}">
        <p14:creationId xmlns:p14="http://schemas.microsoft.com/office/powerpoint/2010/main" val="2397842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latin typeface="Times New Roman" pitchFamily="18" charset="0"/>
              <a:cs typeface="Times New Roman"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096000"/>
          </a:xfrm>
        </p:spPr>
      </p:pic>
      <p:sp>
        <p:nvSpPr>
          <p:cNvPr id="5" name="Rectangle 4"/>
          <p:cNvSpPr/>
          <p:nvPr/>
        </p:nvSpPr>
        <p:spPr>
          <a:xfrm>
            <a:off x="2057400" y="6134637"/>
            <a:ext cx="4977773" cy="523220"/>
          </a:xfrm>
          <a:prstGeom prst="rect">
            <a:avLst/>
          </a:prstGeom>
        </p:spPr>
        <p:txBody>
          <a:bodyPr wrap="none">
            <a:spAutoFit/>
          </a:bodyPr>
          <a:lstStyle/>
          <a:p>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Hồ</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Tuyên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ngôn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lập</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108400860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10356" y="-1143000"/>
            <a:ext cx="8229600" cy="1600200"/>
          </a:xfrm>
        </p:spPr>
        <p:txBody>
          <a:bodyPr/>
          <a:lstStyle/>
          <a:p>
            <a:pPr eaLnBrk="1" hangingPunct="1"/>
            <a:endParaRPr lang="en-US">
              <a:latin typeface="Times New Roman" pitchFamily="18" charset="0"/>
              <a:cs typeface="Times New Roman" pitchFamily="18" charset="0"/>
            </a:endParaRPr>
          </a:p>
        </p:txBody>
      </p:sp>
      <p:sp>
        <p:nvSpPr>
          <p:cNvPr id="12291" name="Rectangle 3"/>
          <p:cNvSpPr>
            <a:spLocks noGrp="1" noChangeArrowheads="1"/>
          </p:cNvSpPr>
          <p:nvPr>
            <p:ph idx="1"/>
          </p:nvPr>
        </p:nvSpPr>
        <p:spPr>
          <a:xfrm>
            <a:off x="310356" y="457200"/>
            <a:ext cx="8229600" cy="4525963"/>
          </a:xfrm>
        </p:spPr>
        <p:txBody>
          <a:bodyPr/>
          <a:lstStyle/>
          <a:p>
            <a:pPr eaLnBrk="1" hangingPunct="1"/>
            <a:endParaRPr lang="en-US">
              <a:latin typeface="Times New Roman" pitchFamily="18" charset="0"/>
              <a:cs typeface="Times New Roman" pitchFamily="18" charset="0"/>
            </a:endParaRPr>
          </a:p>
        </p:txBody>
      </p:sp>
      <p:sp>
        <p:nvSpPr>
          <p:cNvPr id="12293" name="Text Box 6"/>
          <p:cNvSpPr txBox="1">
            <a:spLocks noChangeArrowheads="1"/>
          </p:cNvSpPr>
          <p:nvPr/>
        </p:nvSpPr>
        <p:spPr bwMode="auto">
          <a:xfrm>
            <a:off x="767556" y="-990600"/>
            <a:ext cx="7772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endParaRPr lang="en-US">
              <a:latin typeface="Times New Roman" pitchFamily="18" charset="0"/>
              <a:cs typeface="Times New Roman" pitchFamily="18" charset="0"/>
            </a:endParaRPr>
          </a:p>
        </p:txBody>
      </p:sp>
      <p:sp>
        <p:nvSpPr>
          <p:cNvPr id="12297" name="TextBox 1"/>
          <p:cNvSpPr txBox="1">
            <a:spLocks noChangeArrowheads="1"/>
          </p:cNvSpPr>
          <p:nvPr/>
        </p:nvSpPr>
        <p:spPr bwMode="auto">
          <a:xfrm>
            <a:off x="919956" y="1219200"/>
            <a:ext cx="7467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en-US">
              <a:latin typeface="Times New Roman" pitchFamily="18" charset="0"/>
              <a:cs typeface="Times New Roman" pitchFamily="18" charset="0"/>
            </a:endParaRPr>
          </a:p>
        </p:txBody>
      </p:sp>
      <p:sp>
        <p:nvSpPr>
          <p:cNvPr id="12298" name="Rectangle 2"/>
          <p:cNvSpPr>
            <a:spLocks noChangeArrowheads="1"/>
          </p:cNvSpPr>
          <p:nvPr/>
        </p:nvSpPr>
        <p:spPr bwMode="auto">
          <a:xfrm>
            <a:off x="767556" y="838200"/>
            <a:ext cx="76200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spcBef>
                <a:spcPct val="50000"/>
              </a:spcBef>
            </a:pPr>
            <a:r>
              <a:rPr lang="en-US" sz="3200" b="1" dirty="0" err="1">
                <a:latin typeface="Times New Roman" pitchFamily="18" charset="0"/>
                <a:cs typeface="Times New Roman" pitchFamily="18" charset="0"/>
                <a:sym typeface="Wingdings" pitchFamily="2" charset="2"/>
              </a:rPr>
              <a:t>Câu</a:t>
            </a:r>
            <a:r>
              <a:rPr lang="en-US" sz="3200" b="1" dirty="0">
                <a:latin typeface="Times New Roman" pitchFamily="18" charset="0"/>
                <a:cs typeface="Times New Roman" pitchFamily="18" charset="0"/>
                <a:sym typeface="Wingdings" pitchFamily="2" charset="2"/>
              </a:rPr>
              <a:t> 3: </a:t>
            </a:r>
            <a:r>
              <a:rPr lang="en-US" sz="3200" dirty="0" err="1">
                <a:latin typeface="Times New Roman" pitchFamily="18" charset="0"/>
                <a:cs typeface="Times New Roman" pitchFamily="18" charset="0"/>
              </a:rPr>
              <a:t>Buổi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lễ</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kết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thúc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ra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sao</a:t>
            </a:r>
            <a:r>
              <a:rPr lang="en-US" sz="3200" dirty="0">
                <a:latin typeface="Times New Roman" pitchFamily="18" charset="0"/>
                <a:cs typeface="Times New Roman" pitchFamily="18" charset="0"/>
              </a:rPr>
              <a:t>?</a:t>
            </a:r>
            <a:endParaRPr lang="en-US" sz="3200" dirty="0">
              <a:solidFill>
                <a:srgbClr val="0000FF"/>
              </a:solidFill>
              <a:latin typeface="Times New Roman" pitchFamily="18" charset="0"/>
              <a:cs typeface="Times New Roman" pitchFamily="18" charset="0"/>
            </a:endParaRPr>
          </a:p>
          <a:p>
            <a:pPr algn="just">
              <a:spcBef>
                <a:spcPct val="50000"/>
              </a:spcBef>
            </a:pPr>
            <a:endParaRPr lang="vi-VN" sz="3200" dirty="0">
              <a:latin typeface="Times New Roman" pitchFamily="18" charset="0"/>
              <a:cs typeface="Times New Roman" pitchFamily="18" charset="0"/>
            </a:endParaRPr>
          </a:p>
        </p:txBody>
      </p:sp>
      <p:sp>
        <p:nvSpPr>
          <p:cNvPr id="6" name="Rectangle 5"/>
          <p:cNvSpPr/>
          <p:nvPr/>
        </p:nvSpPr>
        <p:spPr>
          <a:xfrm>
            <a:off x="783795" y="2057400"/>
            <a:ext cx="7772400" cy="2554545"/>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eaLnBrk="0" hangingPunct="0">
              <a:spcBef>
                <a:spcPct val="50000"/>
              </a:spcBef>
            </a:pPr>
            <a:r>
              <a:rPr lang="en-US" sz="3200" b="1">
                <a:latin typeface="Times New Roman" pitchFamily="18" charset="0"/>
                <a:cs typeface="Times New Roman" pitchFamily="18" charset="0"/>
                <a:sym typeface="Wingdings" pitchFamily="2" charset="2"/>
              </a:rPr>
              <a:t> </a:t>
            </a:r>
            <a:r>
              <a:rPr lang="en-US" sz="3200">
                <a:solidFill>
                  <a:srgbClr val="000000"/>
                </a:solidFill>
                <a:latin typeface="Times New Roman" pitchFamily="18" charset="0"/>
                <a:cs typeface="Times New Roman" pitchFamily="18" charset="0"/>
              </a:rPr>
              <a:t>Đến chiều buổi lễ kết thúc nhưng giọng nói của Bác Hồ và những lời khẳng định trong bản Tuyên ngôn Độc lập còn vọng mãi trong mỗi người dân Việt Nam.</a:t>
            </a:r>
          </a:p>
          <a:p>
            <a:pPr eaLnBrk="0" hangingPunct="0"/>
            <a:endParaRPr lang="en-US" sz="320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125219542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p:txBody>
          <a:bodyPr/>
          <a:lstStyle/>
          <a:p>
            <a:pPr eaLnBrk="1" hangingPunct="1"/>
            <a:endParaRPr lang="en-US">
              <a:latin typeface="Times New Roman" pitchFamily="18" charset="0"/>
              <a:cs typeface="Times New Roman" pitchFamily="18" charset="0"/>
            </a:endParaRPr>
          </a:p>
        </p:txBody>
      </p:sp>
      <p:sp>
        <p:nvSpPr>
          <p:cNvPr id="12293" name="Text Box 6"/>
          <p:cNvSpPr txBox="1">
            <a:spLocks noChangeArrowheads="1"/>
          </p:cNvSpPr>
          <p:nvPr/>
        </p:nvSpPr>
        <p:spPr bwMode="auto">
          <a:xfrm>
            <a:off x="914400" y="152400"/>
            <a:ext cx="7772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endParaRPr lang="en-US">
              <a:latin typeface="Times New Roman" pitchFamily="18" charset="0"/>
              <a:cs typeface="Times New Roman" pitchFamily="18" charset="0"/>
            </a:endParaRPr>
          </a:p>
        </p:txBody>
      </p:sp>
      <p:sp>
        <p:nvSpPr>
          <p:cNvPr id="12297" name="TextBox 1"/>
          <p:cNvSpPr txBox="1">
            <a:spLocks noChangeArrowheads="1"/>
          </p:cNvSpPr>
          <p:nvPr/>
        </p:nvSpPr>
        <p:spPr bwMode="auto">
          <a:xfrm>
            <a:off x="1066800" y="2362200"/>
            <a:ext cx="7467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en-US">
              <a:latin typeface="Times New Roman" pitchFamily="18" charset="0"/>
              <a:cs typeface="Times New Roman" pitchFamily="18" charset="0"/>
            </a:endParaRPr>
          </a:p>
        </p:txBody>
      </p:sp>
      <p:sp>
        <p:nvSpPr>
          <p:cNvPr id="12298" name="Rectangle 2"/>
          <p:cNvSpPr>
            <a:spLocks noChangeArrowheads="1"/>
          </p:cNvSpPr>
          <p:nvPr/>
        </p:nvSpPr>
        <p:spPr bwMode="auto">
          <a:xfrm>
            <a:off x="1285845" y="958553"/>
            <a:ext cx="7620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spcBef>
                <a:spcPct val="50000"/>
              </a:spcBef>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Cuối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bản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tuyên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ngôn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lập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Hồ</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thay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mặt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Việt</a:t>
            </a:r>
            <a:r>
              <a:rPr lang="en-US" sz="2800" dirty="0">
                <a:latin typeface="Times New Roman" pitchFamily="18" charset="0"/>
                <a:cs typeface="Times New Roman" pitchFamily="18" charset="0"/>
              </a:rPr>
              <a:t> Nam </a:t>
            </a:r>
            <a:r>
              <a:rPr lang="en-US" sz="2800" dirty="0" err="1">
                <a:latin typeface="Times New Roman" pitchFamily="18" charset="0"/>
                <a:cs typeface="Times New Roman" pitchFamily="18" charset="0"/>
              </a:rPr>
              <a:t>khẳng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định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điều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gì</a:t>
            </a:r>
            <a:r>
              <a:rPr lang="en-US" sz="2800" dirty="0">
                <a:latin typeface="Times New Roman" pitchFamily="18" charset="0"/>
                <a:cs typeface="Times New Roman" pitchFamily="18" charset="0"/>
              </a:rPr>
              <a:t> ?</a:t>
            </a:r>
            <a:endParaRPr lang="vi-VN" sz="2800" dirty="0">
              <a:latin typeface="Times New Roman" pitchFamily="18" charset="0"/>
              <a:cs typeface="Times New Roman" pitchFamily="18" charset="0"/>
            </a:endParaRPr>
          </a:p>
        </p:txBody>
      </p:sp>
      <p:sp>
        <p:nvSpPr>
          <p:cNvPr id="2" name="Rectangle 1"/>
          <p:cNvSpPr/>
          <p:nvPr/>
        </p:nvSpPr>
        <p:spPr>
          <a:xfrm>
            <a:off x="514290" y="875529"/>
            <a:ext cx="800219" cy="830997"/>
          </a:xfrm>
          <a:prstGeom prst="rect">
            <a:avLst/>
          </a:prstGeom>
          <a:scene3d>
            <a:camera prst="perspectiveHeroicExtremeLeftFacing"/>
            <a:lightRig rig="threePt" dir="t"/>
          </a:scene3d>
        </p:spPr>
        <p:style>
          <a:lnRef idx="1">
            <a:schemeClr val="accent5"/>
          </a:lnRef>
          <a:fillRef idx="3">
            <a:schemeClr val="accent5"/>
          </a:fillRef>
          <a:effectRef idx="2">
            <a:schemeClr val="accent5"/>
          </a:effectRef>
          <a:fontRef idx="minor">
            <a:schemeClr val="lt1"/>
          </a:fontRef>
        </p:style>
        <p:txBody>
          <a:bodyPr wrap="none">
            <a:spAutoFit/>
          </a:bodyPr>
          <a:lstStyle/>
          <a:p>
            <a:r>
              <a:rPr lang="en-US" sz="4800"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Times New Roman" pitchFamily="18" charset="0"/>
                <a:cs typeface="Times New Roman" pitchFamily="18" charset="0"/>
                <a:sym typeface="Webdings"/>
              </a:rPr>
              <a:t></a:t>
            </a:r>
            <a:endParaRPr lang="en-US" sz="4800"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Times New Roman" pitchFamily="18" charset="0"/>
              <a:cs typeface="Times New Roman" pitchFamily="18" charset="0"/>
            </a:endParaRPr>
          </a:p>
        </p:txBody>
      </p:sp>
      <p:sp>
        <p:nvSpPr>
          <p:cNvPr id="4" name="Rectangle 3"/>
          <p:cNvSpPr/>
          <p:nvPr/>
        </p:nvSpPr>
        <p:spPr>
          <a:xfrm>
            <a:off x="1066800" y="2732088"/>
            <a:ext cx="7181910" cy="2246769"/>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marL="342900" indent="-342900" algn="just"/>
            <a:r>
              <a:rPr lang="en-US" sz="2800" dirty="0">
                <a:latin typeface="Times New Roman" pitchFamily="18" charset="0"/>
                <a:cs typeface="Times New Roman" pitchFamily="18" charset="0"/>
                <a:sym typeface="Wingdings"/>
              </a:rPr>
              <a:t> </a:t>
            </a:r>
            <a:r>
              <a:rPr lang="en-US" sz="2800" dirty="0" err="1">
                <a:latin typeface="Times New Roman" pitchFamily="18" charset="0"/>
                <a:cs typeface="Times New Roman" pitchFamily="18" charset="0"/>
              </a:rPr>
              <a:t>Bản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Tuyên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ngôn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lập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đã</a:t>
            </a:r>
            <a:r>
              <a:rPr lang="en-US" sz="2800" dirty="0">
                <a:latin typeface="Times New Roman" pitchFamily="18" charset="0"/>
                <a:cs typeface="Times New Roman" pitchFamily="18" charset="0"/>
              </a:rPr>
              <a:t> :</a:t>
            </a:r>
          </a:p>
          <a:p>
            <a:pPr marL="342900" indent="-342900" algn="just"/>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Khẳng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định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quyền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lập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tự</a:t>
            </a:r>
            <a:r>
              <a:rPr lang="en-US" sz="2800" dirty="0">
                <a:latin typeface="Times New Roman" pitchFamily="18" charset="0"/>
                <a:cs typeface="Times New Roman" pitchFamily="18" charset="0"/>
              </a:rPr>
              <a:t> do </a:t>
            </a:r>
            <a:r>
              <a:rPr lang="en-US" sz="2800" dirty="0" err="1">
                <a:latin typeface="Times New Roman" pitchFamily="18" charset="0"/>
                <a:cs typeface="Times New Roman" pitchFamily="18" charset="0"/>
              </a:rPr>
              <a:t>thiêng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liêng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tộc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Việt</a:t>
            </a:r>
            <a:r>
              <a:rPr lang="en-US" sz="2800" dirty="0">
                <a:latin typeface="Times New Roman" pitchFamily="18" charset="0"/>
                <a:cs typeface="Times New Roman" pitchFamily="18" charset="0"/>
              </a:rPr>
              <a:t> Nam.</a:t>
            </a:r>
          </a:p>
          <a:p>
            <a:pPr marL="342900" indent="-342900" algn="just"/>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tộc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Việt</a:t>
            </a:r>
            <a:r>
              <a:rPr lang="en-US" sz="2800" dirty="0">
                <a:latin typeface="Times New Roman" pitchFamily="18" charset="0"/>
                <a:cs typeface="Times New Roman" pitchFamily="18" charset="0"/>
              </a:rPr>
              <a:t> Nam </a:t>
            </a:r>
            <a:r>
              <a:rPr lang="en-US" sz="2800" dirty="0" err="1">
                <a:latin typeface="Times New Roman" pitchFamily="18" charset="0"/>
                <a:cs typeface="Times New Roman" pitchFamily="18" charset="0"/>
              </a:rPr>
              <a:t>quyết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tâm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giữ</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vững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quyền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tự</a:t>
            </a:r>
            <a:r>
              <a:rPr lang="en-US" sz="2800" dirty="0">
                <a:latin typeface="Times New Roman" pitchFamily="18" charset="0"/>
                <a:cs typeface="Times New Roman" pitchFamily="18" charset="0"/>
              </a:rPr>
              <a:t> do, </a:t>
            </a:r>
            <a:r>
              <a:rPr lang="en-US" sz="2800" dirty="0" err="1">
                <a:latin typeface="Times New Roman" pitchFamily="18" charset="0"/>
                <a:cs typeface="Times New Roman" pitchFamily="18" charset="0"/>
              </a:rPr>
              <a:t>độc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lập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này</a:t>
            </a:r>
            <a:r>
              <a:rPr lang="en-US" sz="2800" dirty="0">
                <a:latin typeface="Times New Roman" pitchFamily="18" charset="0"/>
                <a:cs typeface="Times New Roman" pitchFamily="18" charset="0"/>
              </a:rPr>
              <a:t>.</a:t>
            </a:r>
          </a:p>
        </p:txBody>
      </p:sp>
    </p:spTree>
    <p:extLst>
      <p:ext uri="{BB962C8B-B14F-4D97-AF65-F5344CB8AC3E}">
        <p14:creationId xmlns:p14="http://schemas.microsoft.com/office/powerpoint/2010/main" val="8560826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repeatCount="indefinite" fill="hold" grpId="0" nodeType="clickEffect">
                                  <p:stCondLst>
                                    <p:cond delay="0"/>
                                  </p:stCondLst>
                                  <p:endCondLst>
                                    <p:cond evt="onNext" delay="0">
                                      <p:tgtEl>
                                        <p:sldTgt/>
                                      </p:tgtEl>
                                    </p:cond>
                                  </p:end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par>
                                <p:cTn id="11" presetID="42" presetClass="entr" presetSubtype="0" fill="hold" grpId="0" nodeType="withEffect">
                                  <p:stCondLst>
                                    <p:cond delay="0"/>
                                  </p:stCondLst>
                                  <p:childTnLst>
                                    <p:set>
                                      <p:cBhvr>
                                        <p:cTn id="12" dur="1" fill="hold">
                                          <p:stCondLst>
                                            <p:cond delay="0"/>
                                          </p:stCondLst>
                                        </p:cTn>
                                        <p:tgtEl>
                                          <p:spTgt spid="12298"/>
                                        </p:tgtEl>
                                        <p:attrNameLst>
                                          <p:attrName>style.visibility</p:attrName>
                                        </p:attrNameLst>
                                      </p:cBhvr>
                                      <p:to>
                                        <p:strVal val="visible"/>
                                      </p:to>
                                    </p:set>
                                    <p:animEffect transition="in" filter="fade">
                                      <p:cBhvr>
                                        <p:cTn id="13" dur="1000"/>
                                        <p:tgtEl>
                                          <p:spTgt spid="12298"/>
                                        </p:tgtEl>
                                      </p:cBhvr>
                                    </p:animEffect>
                                    <p:anim calcmode="lin" valueType="num">
                                      <p:cBhvr>
                                        <p:cTn id="14" dur="1000" fill="hold"/>
                                        <p:tgtEl>
                                          <p:spTgt spid="12298"/>
                                        </p:tgtEl>
                                        <p:attrNameLst>
                                          <p:attrName>ppt_x</p:attrName>
                                        </p:attrNameLst>
                                      </p:cBhvr>
                                      <p:tavLst>
                                        <p:tav tm="0">
                                          <p:val>
                                            <p:strVal val="#ppt_x"/>
                                          </p:val>
                                        </p:tav>
                                        <p:tav tm="100000">
                                          <p:val>
                                            <p:strVal val="#ppt_x"/>
                                          </p:val>
                                        </p:tav>
                                      </p:tavLst>
                                    </p:anim>
                                    <p:anim calcmode="lin" valueType="num">
                                      <p:cBhvr>
                                        <p:cTn id="15" dur="1000" fill="hold"/>
                                        <p:tgtEl>
                                          <p:spTgt spid="12298"/>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8" grpId="0"/>
      <p:bldP spid="2" grpId="0" animBg="1"/>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endParaRPr lang="en-US"/>
          </a:p>
        </p:txBody>
      </p:sp>
      <p:sp>
        <p:nvSpPr>
          <p:cNvPr id="10243" name="Rectangle 3"/>
          <p:cNvSpPr>
            <a:spLocks noGrp="1" noChangeArrowheads="1"/>
          </p:cNvSpPr>
          <p:nvPr>
            <p:ph idx="1"/>
          </p:nvPr>
        </p:nvSpPr>
        <p:spPr/>
        <p:txBody>
          <a:bodyPr/>
          <a:lstStyle/>
          <a:p>
            <a:pPr eaLnBrk="1" hangingPunct="1"/>
            <a:endParaRPr lang="en-US"/>
          </a:p>
        </p:txBody>
      </p:sp>
      <p:sp>
        <p:nvSpPr>
          <p:cNvPr id="10245" name="Text Box 6"/>
          <p:cNvSpPr txBox="1">
            <a:spLocks noChangeArrowheads="1"/>
          </p:cNvSpPr>
          <p:nvPr/>
        </p:nvSpPr>
        <p:spPr bwMode="auto">
          <a:xfrm>
            <a:off x="914400" y="152400"/>
            <a:ext cx="7772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endParaRPr lang="en-US"/>
          </a:p>
        </p:txBody>
      </p:sp>
      <p:sp>
        <p:nvSpPr>
          <p:cNvPr id="5" name="TextBox 4"/>
          <p:cNvSpPr txBox="1">
            <a:spLocks noChangeArrowheads="1"/>
          </p:cNvSpPr>
          <p:nvPr/>
        </p:nvSpPr>
        <p:spPr bwMode="auto">
          <a:xfrm>
            <a:off x="458906" y="1524000"/>
            <a:ext cx="8227894"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sz="3200" b="1" dirty="0">
                <a:solidFill>
                  <a:srgbClr val="0000FF"/>
                </a:solidFill>
                <a:latin typeface="Times New Roman" pitchFamily="18" charset="0"/>
                <a:cs typeface="Times New Roman" pitchFamily="18" charset="0"/>
              </a:rPr>
              <a:t>HOẠT ĐỘNG 3: </a:t>
            </a:r>
          </a:p>
          <a:p>
            <a:pPr algn="ctr" eaLnBrk="1" hangingPunct="1"/>
            <a:endParaRPr lang="en-US" sz="3200" b="1" dirty="0">
              <a:latin typeface="Times New Roman" pitchFamily="18" charset="0"/>
              <a:cs typeface="Times New Roman" pitchFamily="18" charset="0"/>
            </a:endParaRPr>
          </a:p>
          <a:p>
            <a:pPr algn="ctr" eaLnBrk="1" hangingPunct="1"/>
            <a:r>
              <a:rPr lang="en-US" sz="3200" b="1" dirty="0">
                <a:latin typeface="Times New Roman" pitchFamily="18" charset="0"/>
                <a:cs typeface="Times New Roman" pitchFamily="18" charset="0"/>
              </a:rPr>
              <a:t>Ý </a:t>
            </a:r>
            <a:r>
              <a:rPr lang="en-US" sz="3200" b="1" dirty="0" err="1">
                <a:latin typeface="Times New Roman" pitchFamily="18" charset="0"/>
                <a:cs typeface="Times New Roman" pitchFamily="18" charset="0"/>
              </a:rPr>
              <a:t>nghĩa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lịch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sử</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sự</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kiện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ngày</a:t>
            </a:r>
            <a:r>
              <a:rPr lang="en-US" sz="3200" b="1" dirty="0">
                <a:latin typeface="Times New Roman" pitchFamily="18" charset="0"/>
                <a:cs typeface="Times New Roman" pitchFamily="18" charset="0"/>
              </a:rPr>
              <a:t>  2-9-1945</a:t>
            </a:r>
          </a:p>
        </p:txBody>
      </p:sp>
    </p:spTree>
    <p:extLst>
      <p:ext uri="{BB962C8B-B14F-4D97-AF65-F5344CB8AC3E}">
        <p14:creationId xmlns:p14="http://schemas.microsoft.com/office/powerpoint/2010/main" val="904783649"/>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a:xfrm>
            <a:off x="407158" y="1343743"/>
            <a:ext cx="8229600" cy="4525963"/>
          </a:xfrm>
        </p:spPr>
        <p:txBody>
          <a:bodyPr/>
          <a:lstStyle/>
          <a:p>
            <a:pPr eaLnBrk="1" hangingPunct="1"/>
            <a:endParaRPr lang="en-US">
              <a:latin typeface="Times New Roman" pitchFamily="18" charset="0"/>
              <a:cs typeface="Times New Roman" pitchFamily="18" charset="0"/>
            </a:endParaRPr>
          </a:p>
        </p:txBody>
      </p:sp>
      <p:sp>
        <p:nvSpPr>
          <p:cNvPr id="10245" name="Text Box 6"/>
          <p:cNvSpPr txBox="1">
            <a:spLocks noChangeArrowheads="1"/>
          </p:cNvSpPr>
          <p:nvPr/>
        </p:nvSpPr>
        <p:spPr bwMode="auto">
          <a:xfrm>
            <a:off x="864358" y="-104057"/>
            <a:ext cx="7772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endParaRPr lang="en-US">
              <a:latin typeface="Times New Roman" pitchFamily="18" charset="0"/>
              <a:cs typeface="Times New Roman" pitchFamily="18" charset="0"/>
            </a:endParaRPr>
          </a:p>
        </p:txBody>
      </p:sp>
      <p:sp>
        <p:nvSpPr>
          <p:cNvPr id="2" name="TextBox 1"/>
          <p:cNvSpPr txBox="1"/>
          <p:nvPr/>
        </p:nvSpPr>
        <p:spPr>
          <a:xfrm>
            <a:off x="895017" y="439579"/>
            <a:ext cx="8153400" cy="1077218"/>
          </a:xfrm>
          <a:prstGeom prst="rect">
            <a:avLst/>
          </a:prstGeom>
          <a:noFill/>
        </p:spPr>
        <p:txBody>
          <a:bodyPr wrap="square" rtlCol="0">
            <a:spAutoFit/>
          </a:bodyPr>
          <a:lstStyle/>
          <a:p>
            <a:r>
              <a:rPr lang="en-US" sz="3200" dirty="0" err="1">
                <a:latin typeface="Times New Roman" pitchFamily="18" charset="0"/>
                <a:cs typeface="Times New Roman" pitchFamily="18" charset="0"/>
              </a:rPr>
              <a:t>Nối</a:t>
            </a:r>
            <a:r>
              <a:rPr lang="en-US" sz="3200" dirty="0">
                <a:latin typeface="Times New Roman" pitchFamily="18" charset="0"/>
                <a:cs typeface="Times New Roman" pitchFamily="18" charset="0"/>
              </a:rPr>
              <a:t> ô </a:t>
            </a:r>
            <a:r>
              <a:rPr lang="en-US" sz="3200" dirty="0" err="1">
                <a:latin typeface="Times New Roman" pitchFamily="18" charset="0"/>
                <a:cs typeface="Times New Roman" pitchFamily="18" charset="0"/>
              </a:rPr>
              <a:t>bên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trái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với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các</a:t>
            </a:r>
            <a:r>
              <a:rPr lang="en-US" sz="3200" dirty="0">
                <a:latin typeface="Times New Roman" pitchFamily="18" charset="0"/>
                <a:cs typeface="Times New Roman" pitchFamily="18" charset="0"/>
              </a:rPr>
              <a:t> ô </a:t>
            </a:r>
            <a:r>
              <a:rPr lang="en-US" sz="3200" dirty="0" err="1">
                <a:latin typeface="Times New Roman" pitchFamily="18" charset="0"/>
                <a:cs typeface="Times New Roman" pitchFamily="18" charset="0"/>
              </a:rPr>
              <a:t>bên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phải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sao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phù</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hợp</a:t>
            </a:r>
            <a:r>
              <a:rPr lang="en-US" sz="3200" dirty="0">
                <a:latin typeface="Times New Roman" pitchFamily="18" charset="0"/>
                <a:cs typeface="Times New Roman" pitchFamily="18" charset="0"/>
              </a:rPr>
              <a:t>:</a:t>
            </a:r>
          </a:p>
        </p:txBody>
      </p:sp>
      <p:sp>
        <p:nvSpPr>
          <p:cNvPr id="12" name="Rectangle 11"/>
          <p:cNvSpPr/>
          <p:nvPr/>
        </p:nvSpPr>
        <p:spPr>
          <a:xfrm>
            <a:off x="-29155" y="429343"/>
            <a:ext cx="800219" cy="830997"/>
          </a:xfrm>
          <a:prstGeom prst="rect">
            <a:avLst/>
          </a:prstGeom>
          <a:scene3d>
            <a:camera prst="perspectiveHeroicExtremeLeftFacing"/>
            <a:lightRig rig="threePt" dir="t"/>
          </a:scene3d>
        </p:spPr>
        <p:style>
          <a:lnRef idx="1">
            <a:schemeClr val="accent5"/>
          </a:lnRef>
          <a:fillRef idx="3">
            <a:schemeClr val="accent5"/>
          </a:fillRef>
          <a:effectRef idx="2">
            <a:schemeClr val="accent5"/>
          </a:effectRef>
          <a:fontRef idx="minor">
            <a:schemeClr val="lt1"/>
          </a:fontRef>
        </p:style>
        <p:txBody>
          <a:bodyPr wrap="none">
            <a:spAutoFit/>
          </a:bodyPr>
          <a:lstStyle/>
          <a:p>
            <a:r>
              <a:rPr lang="en-US" sz="4800" b="1">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Times New Roman" pitchFamily="18" charset="0"/>
                <a:cs typeface="Times New Roman" pitchFamily="18" charset="0"/>
                <a:sym typeface="Webdings"/>
              </a:rPr>
              <a:t></a:t>
            </a:r>
            <a:endParaRPr lang="en-US" sz="4800" b="1">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Times New Roman" pitchFamily="18" charset="0"/>
              <a:cs typeface="Times New Roman" pitchFamily="18" charset="0"/>
            </a:endParaRPr>
          </a:p>
        </p:txBody>
      </p:sp>
      <p:sp>
        <p:nvSpPr>
          <p:cNvPr id="13" name="Rectangle 13"/>
          <p:cNvSpPr>
            <a:spLocks noChangeArrowheads="1"/>
          </p:cNvSpPr>
          <p:nvPr/>
        </p:nvSpPr>
        <p:spPr bwMode="auto">
          <a:xfrm>
            <a:off x="-50042" y="3553543"/>
            <a:ext cx="3581400" cy="1082675"/>
          </a:xfrm>
          <a:prstGeom prst="rect">
            <a:avLst/>
          </a:prstGeom>
          <a:ln>
            <a:headEnd/>
            <a:tailEnd/>
          </a:ln>
        </p:spPr>
        <p:style>
          <a:lnRef idx="1">
            <a:schemeClr val="accent5"/>
          </a:lnRef>
          <a:fillRef idx="3">
            <a:schemeClr val="accent5"/>
          </a:fillRef>
          <a:effectRef idx="2">
            <a:schemeClr val="accent5"/>
          </a:effectRef>
          <a:fontRef idx="minor">
            <a:schemeClr val="lt1"/>
          </a:fontRef>
        </p:style>
        <p:txBody>
          <a:bodyPr wrap="none" anchor="ctr"/>
          <a:lstStyle/>
          <a:p>
            <a:pPr algn="ctr"/>
            <a:r>
              <a:rPr lang="en-US" sz="3200" dirty="0">
                <a:latin typeface="Times New Roman" pitchFamily="18" charset="0"/>
                <a:cs typeface="Times New Roman" pitchFamily="18" charset="0"/>
              </a:rPr>
              <a:t>Ý </a:t>
            </a:r>
            <a:r>
              <a:rPr lang="en-US" sz="3200" dirty="0" err="1">
                <a:latin typeface="Times New Roman" pitchFamily="18" charset="0"/>
                <a:cs typeface="Times New Roman" pitchFamily="18" charset="0"/>
              </a:rPr>
              <a:t>nghĩa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lịch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sử</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của</a:t>
            </a:r>
            <a:r>
              <a:rPr lang="en-US" sz="3200" dirty="0">
                <a:latin typeface="Times New Roman" pitchFamily="18" charset="0"/>
                <a:cs typeface="Times New Roman" pitchFamily="18" charset="0"/>
              </a:rPr>
              <a:t> </a:t>
            </a:r>
          </a:p>
          <a:p>
            <a:pPr algn="ctr"/>
            <a:r>
              <a:rPr lang="en-US" sz="3200" dirty="0" err="1">
                <a:latin typeface="Times New Roman" pitchFamily="18" charset="0"/>
                <a:cs typeface="Times New Roman" pitchFamily="18" charset="0"/>
              </a:rPr>
              <a:t>Tuyên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ngôn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Độc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lập</a:t>
            </a:r>
            <a:endParaRPr lang="en-US" sz="3200" dirty="0">
              <a:latin typeface="Times New Roman" pitchFamily="18" charset="0"/>
              <a:cs typeface="Times New Roman" pitchFamily="18" charset="0"/>
            </a:endParaRPr>
          </a:p>
        </p:txBody>
      </p:sp>
      <p:sp>
        <p:nvSpPr>
          <p:cNvPr id="14" name="Rectangle 14"/>
          <p:cNvSpPr>
            <a:spLocks noChangeArrowheads="1"/>
          </p:cNvSpPr>
          <p:nvPr/>
        </p:nvSpPr>
        <p:spPr bwMode="auto">
          <a:xfrm>
            <a:off x="4521958" y="2639143"/>
            <a:ext cx="4495800" cy="1111250"/>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wrap="none" anchor="ctr"/>
          <a:lstStyle/>
          <a:p>
            <a:pPr algn="ctr"/>
            <a:r>
              <a:rPr lang="en-US" sz="3200">
                <a:latin typeface="Times New Roman" pitchFamily="18" charset="0"/>
                <a:cs typeface="Times New Roman" pitchFamily="18" charset="0"/>
              </a:rPr>
              <a:t>Giành độc lập cho dân tộc</a:t>
            </a:r>
          </a:p>
        </p:txBody>
      </p:sp>
      <p:sp>
        <p:nvSpPr>
          <p:cNvPr id="15" name="Rectangle 15"/>
          <p:cNvSpPr>
            <a:spLocks noChangeArrowheads="1"/>
          </p:cNvSpPr>
          <p:nvPr/>
        </p:nvSpPr>
        <p:spPr bwMode="auto">
          <a:xfrm>
            <a:off x="4521958" y="3858343"/>
            <a:ext cx="4495800" cy="9906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wrap="none" anchor="ctr"/>
          <a:lstStyle/>
          <a:p>
            <a:pPr algn="ctr"/>
            <a:r>
              <a:rPr lang="en-US" sz="3200">
                <a:latin typeface="Times New Roman" pitchFamily="18" charset="0"/>
                <a:cs typeface="Times New Roman" pitchFamily="18" charset="0"/>
              </a:rPr>
              <a:t>Khẳng định quyền độc lập</a:t>
            </a:r>
          </a:p>
        </p:txBody>
      </p:sp>
      <p:sp>
        <p:nvSpPr>
          <p:cNvPr id="16" name="Rectangle 16"/>
          <p:cNvSpPr>
            <a:spLocks noChangeArrowheads="1"/>
          </p:cNvSpPr>
          <p:nvPr/>
        </p:nvSpPr>
        <p:spPr bwMode="auto">
          <a:xfrm>
            <a:off x="4521958" y="5077543"/>
            <a:ext cx="4495800" cy="11430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a:r>
              <a:rPr lang="en-US" sz="3200">
                <a:latin typeface="Times New Roman" pitchFamily="18" charset="0"/>
                <a:cs typeface="Times New Roman" pitchFamily="18" charset="0"/>
              </a:rPr>
              <a:t>Khai sinh nước Việt Nam </a:t>
            </a:r>
          </a:p>
          <a:p>
            <a:pPr algn="ctr"/>
            <a:r>
              <a:rPr lang="en-US" sz="3200">
                <a:latin typeface="Times New Roman" pitchFamily="18" charset="0"/>
                <a:cs typeface="Times New Roman" pitchFamily="18" charset="0"/>
              </a:rPr>
              <a:t>Dân chủ Cộng hoà</a:t>
            </a:r>
          </a:p>
        </p:txBody>
      </p:sp>
      <p:cxnSp>
        <p:nvCxnSpPr>
          <p:cNvPr id="19" name="Straight Arrow Connector 18"/>
          <p:cNvCxnSpPr/>
          <p:nvPr/>
        </p:nvCxnSpPr>
        <p:spPr>
          <a:xfrm>
            <a:off x="3531358" y="4094880"/>
            <a:ext cx="966797" cy="258763"/>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20" name="Straight Arrow Connector 19"/>
          <p:cNvCxnSpPr>
            <a:stCxn id="13" idx="3"/>
          </p:cNvCxnSpPr>
          <p:nvPr/>
        </p:nvCxnSpPr>
        <p:spPr>
          <a:xfrm>
            <a:off x="3531358" y="4094881"/>
            <a:ext cx="966797" cy="155416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17490652"/>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repeatCount="indefinite" fill="hold" grpId="0" nodeType="clickEffect">
                                  <p:stCondLst>
                                    <p:cond delay="0"/>
                                  </p:stCondLst>
                                  <p:endCondLst>
                                    <p:cond evt="onNext" delay="0">
                                      <p:tgtEl>
                                        <p:sldTgt/>
                                      </p:tgtEl>
                                    </p:cond>
                                  </p:endCondLst>
                                  <p:childTnLst>
                                    <p:animRot by="120000">
                                      <p:cBhvr>
                                        <p:cTn id="6" dur="100" fill="hold">
                                          <p:stCondLst>
                                            <p:cond delay="0"/>
                                          </p:stCondLst>
                                        </p:cTn>
                                        <p:tgtEl>
                                          <p:spTgt spid="12"/>
                                        </p:tgtEl>
                                        <p:attrNameLst>
                                          <p:attrName>r</p:attrName>
                                        </p:attrNameLst>
                                      </p:cBhvr>
                                    </p:animRot>
                                    <p:animRot by="-240000">
                                      <p:cBhvr>
                                        <p:cTn id="7" dur="200" fill="hold">
                                          <p:stCondLst>
                                            <p:cond delay="200"/>
                                          </p:stCondLst>
                                        </p:cTn>
                                        <p:tgtEl>
                                          <p:spTgt spid="12"/>
                                        </p:tgtEl>
                                        <p:attrNameLst>
                                          <p:attrName>r</p:attrName>
                                        </p:attrNameLst>
                                      </p:cBhvr>
                                    </p:animRot>
                                    <p:animRot by="240000">
                                      <p:cBhvr>
                                        <p:cTn id="8" dur="200" fill="hold">
                                          <p:stCondLst>
                                            <p:cond delay="400"/>
                                          </p:stCondLst>
                                        </p:cTn>
                                        <p:tgtEl>
                                          <p:spTgt spid="12"/>
                                        </p:tgtEl>
                                        <p:attrNameLst>
                                          <p:attrName>r</p:attrName>
                                        </p:attrNameLst>
                                      </p:cBhvr>
                                    </p:animRot>
                                    <p:animRot by="-240000">
                                      <p:cBhvr>
                                        <p:cTn id="9" dur="200" fill="hold">
                                          <p:stCondLst>
                                            <p:cond delay="600"/>
                                          </p:stCondLst>
                                        </p:cTn>
                                        <p:tgtEl>
                                          <p:spTgt spid="12"/>
                                        </p:tgtEl>
                                        <p:attrNameLst>
                                          <p:attrName>r</p:attrName>
                                        </p:attrNameLst>
                                      </p:cBhvr>
                                    </p:animRot>
                                    <p:animRot by="120000">
                                      <p:cBhvr>
                                        <p:cTn id="10" dur="200" fill="hold">
                                          <p:stCondLst>
                                            <p:cond delay="800"/>
                                          </p:stCondLst>
                                        </p:cTn>
                                        <p:tgtEl>
                                          <p:spTgt spid="12"/>
                                        </p:tgtEl>
                                        <p:attrNameLst>
                                          <p:attrName>r</p:attrName>
                                        </p:attrNameLst>
                                      </p:cBhvr>
                                    </p:animRot>
                                  </p:childTnLst>
                                </p:cTn>
                              </p:par>
                            </p:childTnLst>
                          </p:cTn>
                        </p:par>
                        <p:par>
                          <p:cTn id="11" fill="hold">
                            <p:stCondLst>
                              <p:cond delay="1000"/>
                            </p:stCondLst>
                            <p:childTnLst>
                              <p:par>
                                <p:cTn id="12" presetID="14" presetClass="entr" presetSubtype="10" fill="hold" grpId="0" nodeType="after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randombar(horizontal)">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circle(in)">
                                      <p:cBhvr>
                                        <p:cTn id="19" dur="2000"/>
                                        <p:tgtEl>
                                          <p:spTgt spid="13"/>
                                        </p:tgtEl>
                                      </p:cBhvr>
                                    </p:animEffect>
                                  </p:childTnLst>
                                </p:cTn>
                              </p:par>
                              <p:par>
                                <p:cTn id="20" presetID="6" presetClass="entr" presetSubtype="16" fill="hold" grpId="0"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circle(in)">
                                      <p:cBhvr>
                                        <p:cTn id="22" dur="2000"/>
                                        <p:tgtEl>
                                          <p:spTgt spid="14"/>
                                        </p:tgtEl>
                                      </p:cBhvr>
                                    </p:animEffect>
                                  </p:childTnLst>
                                </p:cTn>
                              </p:par>
                              <p:par>
                                <p:cTn id="23" presetID="6" presetClass="entr" presetSubtype="16"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circle(in)">
                                      <p:cBhvr>
                                        <p:cTn id="25" dur="2000"/>
                                        <p:tgtEl>
                                          <p:spTgt spid="15"/>
                                        </p:tgtEl>
                                      </p:cBhvr>
                                    </p:animEffect>
                                  </p:childTnLst>
                                </p:cTn>
                              </p:par>
                              <p:par>
                                <p:cTn id="26" presetID="6" presetClass="entr" presetSubtype="16" fill="hold" grpId="0" nodeType="with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circle(in)">
                                      <p:cBhvr>
                                        <p:cTn id="28" dur="2000"/>
                                        <p:tgtEl>
                                          <p:spTgt spid="16"/>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nodeType="clickEffect">
                                  <p:stCondLst>
                                    <p:cond delay="0"/>
                                  </p:stCondLst>
                                  <p:childTnLst>
                                    <p:set>
                                      <p:cBhvr>
                                        <p:cTn id="32" dur="1" fill="hold">
                                          <p:stCondLst>
                                            <p:cond delay="0"/>
                                          </p:stCondLst>
                                        </p:cTn>
                                        <p:tgtEl>
                                          <p:spTgt spid="19"/>
                                        </p:tgtEl>
                                        <p:attrNameLst>
                                          <p:attrName>style.visibility</p:attrName>
                                        </p:attrNameLst>
                                      </p:cBhvr>
                                      <p:to>
                                        <p:strVal val="visible"/>
                                      </p:to>
                                    </p:set>
                                    <p:anim calcmode="lin" valueType="num">
                                      <p:cBhvr>
                                        <p:cTn id="33" dur="500" fill="hold"/>
                                        <p:tgtEl>
                                          <p:spTgt spid="19"/>
                                        </p:tgtEl>
                                        <p:attrNameLst>
                                          <p:attrName>ppt_w</p:attrName>
                                        </p:attrNameLst>
                                      </p:cBhvr>
                                      <p:tavLst>
                                        <p:tav tm="0">
                                          <p:val>
                                            <p:fltVal val="0"/>
                                          </p:val>
                                        </p:tav>
                                        <p:tav tm="100000">
                                          <p:val>
                                            <p:strVal val="#ppt_w"/>
                                          </p:val>
                                        </p:tav>
                                      </p:tavLst>
                                    </p:anim>
                                    <p:anim calcmode="lin" valueType="num">
                                      <p:cBhvr>
                                        <p:cTn id="34" dur="500" fill="hold"/>
                                        <p:tgtEl>
                                          <p:spTgt spid="19"/>
                                        </p:tgtEl>
                                        <p:attrNameLst>
                                          <p:attrName>ppt_h</p:attrName>
                                        </p:attrNameLst>
                                      </p:cBhvr>
                                      <p:tavLst>
                                        <p:tav tm="0">
                                          <p:val>
                                            <p:fltVal val="0"/>
                                          </p:val>
                                        </p:tav>
                                        <p:tav tm="100000">
                                          <p:val>
                                            <p:strVal val="#ppt_h"/>
                                          </p:val>
                                        </p:tav>
                                      </p:tavLst>
                                    </p:anim>
                                    <p:animEffect transition="in" filter="fade">
                                      <p:cBhvr>
                                        <p:cTn id="35" dur="500"/>
                                        <p:tgtEl>
                                          <p:spTgt spid="19"/>
                                        </p:tgtEl>
                                      </p:cBhvr>
                                    </p:animEffect>
                                  </p:childTnLst>
                                </p:cTn>
                              </p:par>
                            </p:childTnLst>
                          </p:cTn>
                        </p:par>
                      </p:childTnLst>
                    </p:cTn>
                  </p:par>
                  <p:par>
                    <p:cTn id="36" fill="hold">
                      <p:stCondLst>
                        <p:cond delay="indefinite"/>
                      </p:stCondLst>
                      <p:childTnLst>
                        <p:par>
                          <p:cTn id="37" fill="hold">
                            <p:stCondLst>
                              <p:cond delay="0"/>
                            </p:stCondLst>
                            <p:childTnLst>
                              <p:par>
                                <p:cTn id="38" presetID="31" presetClass="entr" presetSubtype="0" fill="hold" nodeType="clickEffect">
                                  <p:stCondLst>
                                    <p:cond delay="0"/>
                                  </p:stCondLst>
                                  <p:childTnLst>
                                    <p:set>
                                      <p:cBhvr>
                                        <p:cTn id="39" dur="1" fill="hold">
                                          <p:stCondLst>
                                            <p:cond delay="0"/>
                                          </p:stCondLst>
                                        </p:cTn>
                                        <p:tgtEl>
                                          <p:spTgt spid="20"/>
                                        </p:tgtEl>
                                        <p:attrNameLst>
                                          <p:attrName>style.visibility</p:attrName>
                                        </p:attrNameLst>
                                      </p:cBhvr>
                                      <p:to>
                                        <p:strVal val="visible"/>
                                      </p:to>
                                    </p:set>
                                    <p:anim calcmode="lin" valueType="num">
                                      <p:cBhvr>
                                        <p:cTn id="40" dur="1000" fill="hold"/>
                                        <p:tgtEl>
                                          <p:spTgt spid="20"/>
                                        </p:tgtEl>
                                        <p:attrNameLst>
                                          <p:attrName>ppt_w</p:attrName>
                                        </p:attrNameLst>
                                      </p:cBhvr>
                                      <p:tavLst>
                                        <p:tav tm="0">
                                          <p:val>
                                            <p:fltVal val="0"/>
                                          </p:val>
                                        </p:tav>
                                        <p:tav tm="100000">
                                          <p:val>
                                            <p:strVal val="#ppt_w"/>
                                          </p:val>
                                        </p:tav>
                                      </p:tavLst>
                                    </p:anim>
                                    <p:anim calcmode="lin" valueType="num">
                                      <p:cBhvr>
                                        <p:cTn id="41" dur="1000" fill="hold"/>
                                        <p:tgtEl>
                                          <p:spTgt spid="20"/>
                                        </p:tgtEl>
                                        <p:attrNameLst>
                                          <p:attrName>ppt_h</p:attrName>
                                        </p:attrNameLst>
                                      </p:cBhvr>
                                      <p:tavLst>
                                        <p:tav tm="0">
                                          <p:val>
                                            <p:fltVal val="0"/>
                                          </p:val>
                                        </p:tav>
                                        <p:tav tm="100000">
                                          <p:val>
                                            <p:strVal val="#ppt_h"/>
                                          </p:val>
                                        </p:tav>
                                      </p:tavLst>
                                    </p:anim>
                                    <p:anim calcmode="lin" valueType="num">
                                      <p:cBhvr>
                                        <p:cTn id="42" dur="1000" fill="hold"/>
                                        <p:tgtEl>
                                          <p:spTgt spid="20"/>
                                        </p:tgtEl>
                                        <p:attrNameLst>
                                          <p:attrName>style.rotation</p:attrName>
                                        </p:attrNameLst>
                                      </p:cBhvr>
                                      <p:tavLst>
                                        <p:tav tm="0">
                                          <p:val>
                                            <p:fltVal val="90"/>
                                          </p:val>
                                        </p:tav>
                                        <p:tav tm="100000">
                                          <p:val>
                                            <p:fltVal val="0"/>
                                          </p:val>
                                        </p:tav>
                                      </p:tavLst>
                                    </p:anim>
                                    <p:animEffect transition="in" filter="fade">
                                      <p:cBhvr>
                                        <p:cTn id="43"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2" grpId="0" animBg="1"/>
      <p:bldP spid="13" grpId="0" animBg="1"/>
      <p:bldP spid="14" grpId="0" animBg="1"/>
      <p:bldP spid="15" grpId="0" animBg="1"/>
      <p:bldP spid="1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31750" y="-26988"/>
            <a:ext cx="9174163" cy="6880226"/>
          </a:xfrm>
        </p:spPr>
      </p:pic>
      <p:sp>
        <p:nvSpPr>
          <p:cNvPr id="3" name="TextBox 2"/>
          <p:cNvSpPr txBox="1">
            <a:spLocks noChangeArrowheads="1"/>
          </p:cNvSpPr>
          <p:nvPr/>
        </p:nvSpPr>
        <p:spPr bwMode="auto">
          <a:xfrm>
            <a:off x="1752600" y="2057400"/>
            <a:ext cx="7086600"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just"/>
            <a:r>
              <a:rPr lang="en-US" sz="2800" b="1" dirty="0">
                <a:solidFill>
                  <a:srgbClr val="7030A0"/>
                </a:solidFill>
                <a:latin typeface="Times New Roman" pitchFamily="18" charset="0"/>
                <a:cs typeface="Times New Roman" pitchFamily="18" charset="0"/>
              </a:rPr>
              <a:t>     </a:t>
            </a:r>
            <a:r>
              <a:rPr lang="en-US" sz="2800" b="1" dirty="0" err="1">
                <a:latin typeface="Times New Roman" pitchFamily="18" charset="0"/>
                <a:cs typeface="Times New Roman" pitchFamily="18" charset="0"/>
              </a:rPr>
              <a:t>Ngày</a:t>
            </a:r>
            <a:r>
              <a:rPr lang="en-US" sz="2800" b="1" dirty="0">
                <a:latin typeface="Times New Roman" pitchFamily="18" charset="0"/>
                <a:cs typeface="Times New Roman" pitchFamily="18" charset="0"/>
              </a:rPr>
              <a:t> 2 – 9 – 1945, </a:t>
            </a:r>
            <a:r>
              <a:rPr lang="en-US" sz="2800" b="1" dirty="0" err="1">
                <a:latin typeface="Times New Roman" pitchFamily="18" charset="0"/>
                <a:cs typeface="Times New Roman" pitchFamily="18" charset="0"/>
              </a:rPr>
              <a:t>Chủ</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tịch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Hồ</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Chí</a:t>
            </a:r>
            <a:r>
              <a:rPr lang="en-US" sz="2800" b="1" dirty="0">
                <a:latin typeface="Times New Roman" pitchFamily="18" charset="0"/>
                <a:cs typeface="Times New Roman" pitchFamily="18" charset="0"/>
              </a:rPr>
              <a:t> Minh </a:t>
            </a:r>
            <a:r>
              <a:rPr lang="en-US" sz="2800" b="1" dirty="0" err="1">
                <a:latin typeface="Times New Roman" pitchFamily="18" charset="0"/>
                <a:cs typeface="Times New Roman" pitchFamily="18" charset="0"/>
              </a:rPr>
              <a:t>đọc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bản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tuyên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ngôn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độc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lập</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khai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sinh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ra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nước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Việt</a:t>
            </a:r>
            <a:r>
              <a:rPr lang="en-US" sz="2800" b="1" dirty="0">
                <a:latin typeface="Times New Roman" pitchFamily="18" charset="0"/>
                <a:cs typeface="Times New Roman" pitchFamily="18" charset="0"/>
              </a:rPr>
              <a:t> Nam </a:t>
            </a:r>
            <a:r>
              <a:rPr lang="en-US" sz="2800" b="1" dirty="0" err="1">
                <a:latin typeface="Times New Roman" pitchFamily="18" charset="0"/>
                <a:cs typeface="Times New Roman" pitchFamily="18" charset="0"/>
              </a:rPr>
              <a:t>dân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chủ</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cộng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hòa</a:t>
            </a:r>
            <a:r>
              <a:rPr lang="en-US" sz="2800" b="1" dirty="0">
                <a:latin typeface="Times New Roman" pitchFamily="18" charset="0"/>
                <a:cs typeface="Times New Roman" pitchFamily="18" charset="0"/>
              </a:rPr>
              <a:t>.</a:t>
            </a:r>
            <a:endParaRPr lang="en-US" sz="2800" b="1" i="1" dirty="0">
              <a:latin typeface="Times New Roman" pitchFamily="18" charset="0"/>
              <a:cs typeface="Times New Roman" pitchFamily="18" charset="0"/>
            </a:endParaRPr>
          </a:p>
          <a:p>
            <a:pPr algn="just"/>
            <a:r>
              <a:rPr lang="en-US" sz="2800" b="1" dirty="0">
                <a:latin typeface="Times New Roman" pitchFamily="18" charset="0"/>
                <a:cs typeface="Times New Roman" pitchFamily="18" charset="0"/>
              </a:rPr>
              <a:t>            </a:t>
            </a:r>
          </a:p>
        </p:txBody>
      </p:sp>
      <p:sp>
        <p:nvSpPr>
          <p:cNvPr id="7" name="TextBox 6"/>
          <p:cNvSpPr txBox="1">
            <a:spLocks noChangeArrowheads="1"/>
          </p:cNvSpPr>
          <p:nvPr/>
        </p:nvSpPr>
        <p:spPr bwMode="auto">
          <a:xfrm>
            <a:off x="1371600" y="1066800"/>
            <a:ext cx="198133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r>
              <a:rPr lang="en-US" sz="2800" b="1" dirty="0" err="1">
                <a:latin typeface="Times New Roman" pitchFamily="18" charset="0"/>
                <a:cs typeface="Times New Roman" pitchFamily="18" charset="0"/>
              </a:rPr>
              <a:t>Ghi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nhớ</a:t>
            </a:r>
            <a:r>
              <a:rPr lang="en-US" sz="2800" b="1" dirty="0">
                <a:latin typeface="Times New Roman" pitchFamily="18" charset="0"/>
                <a:cs typeface="Times New Roman" pitchFamily="18" charset="0"/>
              </a:rPr>
              <a:t>:</a:t>
            </a:r>
          </a:p>
        </p:txBody>
      </p:sp>
    </p:spTree>
    <p:extLst>
      <p:ext uri="{BB962C8B-B14F-4D97-AF65-F5344CB8AC3E}">
        <p14:creationId xmlns:p14="http://schemas.microsoft.com/office/powerpoint/2010/main" val="15864434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par>
                          <p:cTn id="8" fill="hold">
                            <p:stCondLst>
                              <p:cond delay="2000"/>
                            </p:stCondLst>
                            <p:childTnLst>
                              <p:par>
                                <p:cTn id="9" presetID="16" presetClass="entr" presetSubtype="21"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arn(inVertical)">
                                      <p:cBhvr>
                                        <p:cTn id="1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Text Box 6"/>
          <p:cNvSpPr txBox="1">
            <a:spLocks noChangeArrowheads="1"/>
          </p:cNvSpPr>
          <p:nvPr/>
        </p:nvSpPr>
        <p:spPr bwMode="auto">
          <a:xfrm>
            <a:off x="914400" y="152400"/>
            <a:ext cx="7772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endParaRPr lang="en-US">
              <a:latin typeface="Times New Roman" pitchFamily="18" charset="0"/>
              <a:cs typeface="Times New Roman" pitchFamily="18" charset="0"/>
            </a:endParaRPr>
          </a:p>
        </p:txBody>
      </p:sp>
      <p:sp>
        <p:nvSpPr>
          <p:cNvPr id="6152" name="Rectangle 9"/>
          <p:cNvSpPr>
            <a:spLocks noChangeArrowheads="1"/>
          </p:cNvSpPr>
          <p:nvPr/>
        </p:nvSpPr>
        <p:spPr bwMode="auto">
          <a:xfrm>
            <a:off x="457200" y="1295400"/>
            <a:ext cx="8229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buFontTx/>
              <a:buChar char="•"/>
            </a:pPr>
            <a:r>
              <a:rPr lang="en-US" sz="3200" b="1" dirty="0">
                <a:solidFill>
                  <a:srgbClr val="0033CC"/>
                </a:solidFill>
                <a:latin typeface="Times New Roman" pitchFamily="18" charset="0"/>
                <a:cs typeface="Times New Roman" pitchFamily="18" charset="0"/>
              </a:rPr>
              <a:t>ÔN BÀI CŨ</a:t>
            </a:r>
          </a:p>
        </p:txBody>
      </p:sp>
      <p:sp>
        <p:nvSpPr>
          <p:cNvPr id="2" name="Rectangle 1"/>
          <p:cNvSpPr>
            <a:spLocks noChangeArrowheads="1"/>
          </p:cNvSpPr>
          <p:nvPr/>
        </p:nvSpPr>
        <p:spPr bwMode="auto">
          <a:xfrm>
            <a:off x="914400" y="2551113"/>
            <a:ext cx="7391400"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r>
              <a:rPr lang="en-US" sz="3200" dirty="0">
                <a:latin typeface="Times New Roman" pitchFamily="18" charset="0"/>
                <a:cs typeface="Times New Roman" pitchFamily="18" charset="0"/>
              </a:rPr>
              <a:t>    </a:t>
            </a:r>
            <a:r>
              <a:rPr lang="vi-VN" sz="3200" b="1" dirty="0">
                <a:latin typeface="Times New Roman" pitchFamily="18" charset="0"/>
                <a:cs typeface="Times New Roman" pitchFamily="18" charset="0"/>
              </a:rPr>
              <a:t>Câu 1:</a:t>
            </a:r>
            <a:r>
              <a:rPr lang="vi-VN" sz="3200" dirty="0">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Tại</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sao</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nói</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ngày</a:t>
            </a:r>
            <a:r>
              <a:rPr lang="en-US" sz="3200" dirty="0">
                <a:solidFill>
                  <a:srgbClr val="000000"/>
                </a:solidFill>
                <a:latin typeface="Times New Roman" pitchFamily="18" charset="0"/>
                <a:cs typeface="Times New Roman" pitchFamily="18" charset="0"/>
              </a:rPr>
              <a:t> 19-8 </a:t>
            </a:r>
            <a:r>
              <a:rPr lang="en-US" sz="3200" dirty="0" err="1">
                <a:solidFill>
                  <a:srgbClr val="000000"/>
                </a:solidFill>
                <a:latin typeface="Times New Roman" pitchFamily="18" charset="0"/>
                <a:cs typeface="Times New Roman" pitchFamily="18" charset="0"/>
              </a:rPr>
              <a:t>được</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chọn</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làm</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ngày</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kỉ</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niệm</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Cách</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mạng</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tháng</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Tám</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năm</a:t>
            </a:r>
            <a:r>
              <a:rPr lang="en-US" sz="3200" dirty="0">
                <a:solidFill>
                  <a:srgbClr val="000000"/>
                </a:solidFill>
                <a:latin typeface="Times New Roman" pitchFamily="18" charset="0"/>
                <a:cs typeface="Times New Roman" pitchFamily="18" charset="0"/>
              </a:rPr>
              <a:t> 1945 ở </a:t>
            </a:r>
            <a:r>
              <a:rPr lang="en-US" sz="3200" dirty="0" err="1">
                <a:solidFill>
                  <a:srgbClr val="000000"/>
                </a:solidFill>
                <a:latin typeface="Times New Roman" pitchFamily="18" charset="0"/>
                <a:cs typeface="Times New Roman" pitchFamily="18" charset="0"/>
              </a:rPr>
              <a:t>nước</a:t>
            </a:r>
            <a:r>
              <a:rPr lang="en-US" sz="3200" dirty="0">
                <a:solidFill>
                  <a:srgbClr val="000000"/>
                </a:solidFill>
                <a:latin typeface="Times New Roman" pitchFamily="18" charset="0"/>
                <a:cs typeface="Times New Roman" pitchFamily="18" charset="0"/>
              </a:rPr>
              <a:t> ta?</a:t>
            </a:r>
          </a:p>
          <a:p>
            <a:pPr algn="just"/>
            <a:endParaRPr lang="vi-VN" sz="32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endParaRPr lang="en-US">
              <a:latin typeface="Times New Roman" pitchFamily="18" charset="0"/>
              <a:cs typeface="Times New Roman" pitchFamily="18" charset="0"/>
            </a:endParaRPr>
          </a:p>
        </p:txBody>
      </p:sp>
      <p:sp>
        <p:nvSpPr>
          <p:cNvPr id="6147" name="Rectangle 3"/>
          <p:cNvSpPr>
            <a:spLocks noGrp="1" noChangeArrowheads="1"/>
          </p:cNvSpPr>
          <p:nvPr>
            <p:ph idx="1"/>
          </p:nvPr>
        </p:nvSpPr>
        <p:spPr/>
        <p:txBody>
          <a:bodyPr/>
          <a:lstStyle/>
          <a:p>
            <a:pPr eaLnBrk="1" hangingPunct="1"/>
            <a:endParaRPr lang="en-US">
              <a:latin typeface="Times New Roman" pitchFamily="18" charset="0"/>
              <a:cs typeface="Times New Roman" pitchFamily="18" charset="0"/>
            </a:endParaRPr>
          </a:p>
        </p:txBody>
      </p:sp>
      <p:sp>
        <p:nvSpPr>
          <p:cNvPr id="6149" name="Text Box 6"/>
          <p:cNvSpPr txBox="1">
            <a:spLocks noChangeArrowheads="1"/>
          </p:cNvSpPr>
          <p:nvPr/>
        </p:nvSpPr>
        <p:spPr bwMode="auto">
          <a:xfrm>
            <a:off x="914400" y="152400"/>
            <a:ext cx="7772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endParaRPr lang="en-US">
              <a:latin typeface="Times New Roman" pitchFamily="18" charset="0"/>
              <a:cs typeface="Times New Roman" pitchFamily="18" charset="0"/>
            </a:endParaRPr>
          </a:p>
        </p:txBody>
      </p:sp>
      <p:sp>
        <p:nvSpPr>
          <p:cNvPr id="6152" name="Rectangle 9"/>
          <p:cNvSpPr>
            <a:spLocks noChangeArrowheads="1"/>
          </p:cNvSpPr>
          <p:nvPr/>
        </p:nvSpPr>
        <p:spPr bwMode="auto">
          <a:xfrm>
            <a:off x="457200" y="1295400"/>
            <a:ext cx="8229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buFontTx/>
              <a:buChar char="•"/>
            </a:pPr>
            <a:r>
              <a:rPr lang="en-US" sz="3200" dirty="0">
                <a:solidFill>
                  <a:srgbClr val="0033CC"/>
                </a:solidFill>
                <a:latin typeface="Times New Roman" pitchFamily="18" charset="0"/>
                <a:cs typeface="Times New Roman" pitchFamily="18" charset="0"/>
              </a:rPr>
              <a:t>ÔN BÀI CŨ</a:t>
            </a:r>
          </a:p>
        </p:txBody>
      </p:sp>
      <p:sp>
        <p:nvSpPr>
          <p:cNvPr id="2" name="Rectangle 1"/>
          <p:cNvSpPr>
            <a:spLocks noChangeArrowheads="1"/>
          </p:cNvSpPr>
          <p:nvPr/>
        </p:nvSpPr>
        <p:spPr bwMode="auto">
          <a:xfrm>
            <a:off x="914400" y="2551113"/>
            <a:ext cx="73914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r>
              <a:rPr lang="en-US" sz="3200" dirty="0">
                <a:latin typeface="Times New Roman" pitchFamily="18" charset="0"/>
                <a:cs typeface="Times New Roman" pitchFamily="18" charset="0"/>
              </a:rPr>
              <a:t>   </a:t>
            </a:r>
            <a:r>
              <a:rPr lang="vi-VN" sz="3200" b="1" dirty="0">
                <a:latin typeface="Times New Roman" pitchFamily="18" charset="0"/>
                <a:cs typeface="Times New Roman" pitchFamily="18" charset="0"/>
              </a:rPr>
              <a:t>Câu </a:t>
            </a:r>
            <a:r>
              <a:rPr lang="en-US" sz="3200" b="1" dirty="0">
                <a:latin typeface="Times New Roman" pitchFamily="18" charset="0"/>
                <a:cs typeface="Times New Roman" pitchFamily="18" charset="0"/>
              </a:rPr>
              <a:t>2</a:t>
            </a:r>
            <a:r>
              <a:rPr lang="vi-VN" sz="3200" b="1" dirty="0">
                <a:latin typeface="Times New Roman" pitchFamily="18" charset="0"/>
                <a:cs typeface="Times New Roman" pitchFamily="18" charset="0"/>
              </a:rPr>
              <a:t>:</a:t>
            </a:r>
            <a:r>
              <a:rPr lang="vi-VN" sz="3200" dirty="0">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Nêu</a:t>
            </a:r>
            <a:r>
              <a:rPr lang="en-US" sz="3200" dirty="0">
                <a:solidFill>
                  <a:srgbClr val="000000"/>
                </a:solidFill>
                <a:latin typeface="Times New Roman" pitchFamily="18" charset="0"/>
                <a:cs typeface="Times New Roman" pitchFamily="18" charset="0"/>
              </a:rPr>
              <a:t> ý </a:t>
            </a:r>
            <a:r>
              <a:rPr lang="en-US" sz="3200" dirty="0" err="1">
                <a:solidFill>
                  <a:srgbClr val="000000"/>
                </a:solidFill>
                <a:latin typeface="Times New Roman" pitchFamily="18" charset="0"/>
                <a:cs typeface="Times New Roman" pitchFamily="18" charset="0"/>
              </a:rPr>
              <a:t>nghĩa</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lịch</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sử</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của</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Cách</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mạng</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tháng</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Tám</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năm</a:t>
            </a:r>
            <a:r>
              <a:rPr lang="en-US" sz="3200" dirty="0">
                <a:solidFill>
                  <a:srgbClr val="000000"/>
                </a:solidFill>
                <a:latin typeface="Times New Roman" pitchFamily="18" charset="0"/>
                <a:cs typeface="Times New Roman" pitchFamily="18" charset="0"/>
              </a:rPr>
              <a:t> 1945?</a:t>
            </a:r>
          </a:p>
          <a:p>
            <a:pPr algn="just"/>
            <a:endParaRPr lang="vi-VN" sz="3200" dirty="0">
              <a:latin typeface="Times New Roman" pitchFamily="18" charset="0"/>
              <a:cs typeface="Times New Roman" pitchFamily="18" charset="0"/>
            </a:endParaRPr>
          </a:p>
        </p:txBody>
      </p:sp>
    </p:spTree>
    <p:extLst>
      <p:ext uri="{BB962C8B-B14F-4D97-AF65-F5344CB8AC3E}">
        <p14:creationId xmlns:p14="http://schemas.microsoft.com/office/powerpoint/2010/main" val="28534219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ext Box 6"/>
          <p:cNvSpPr txBox="1">
            <a:spLocks noChangeArrowheads="1"/>
          </p:cNvSpPr>
          <p:nvPr/>
        </p:nvSpPr>
        <p:spPr bwMode="auto">
          <a:xfrm>
            <a:off x="914400" y="152400"/>
            <a:ext cx="7772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endParaRPr lang="en-US">
              <a:latin typeface="Times New Roman" pitchFamily="18" charset="0"/>
              <a:cs typeface="Times New Roman" pitchFamily="18" charset="0"/>
            </a:endParaRPr>
          </a:p>
        </p:txBody>
      </p:sp>
      <p:sp>
        <p:nvSpPr>
          <p:cNvPr id="5" name="Rectangle 4"/>
          <p:cNvSpPr/>
          <p:nvPr/>
        </p:nvSpPr>
        <p:spPr>
          <a:xfrm>
            <a:off x="217454" y="404664"/>
            <a:ext cx="9166292" cy="584775"/>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3200" b="1" dirty="0">
                <a:ln w="11430">
                  <a:solidFill>
                    <a:srgbClr val="FF0000"/>
                  </a:solidFill>
                </a:ln>
                <a:solidFill>
                  <a:srgbClr val="FF0000"/>
                </a:solidFill>
                <a:latin typeface="Times New Roman" pitchFamily="18" charset="0"/>
                <a:cs typeface="Times New Roman" pitchFamily="18" charset="0"/>
              </a:rPr>
              <a:t>BÀI 10: BÁC HỒ ĐỘC TUYÊN NGÔN ĐỘC LẬP</a:t>
            </a:r>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495" y="1052736"/>
            <a:ext cx="9151495" cy="5805264"/>
          </a:xfrm>
          <a:prstGeom prst="rect">
            <a:avLst/>
          </a:prstGeom>
          <a:ln>
            <a:noFill/>
          </a:ln>
          <a:effectLst>
            <a:softEdge rad="112500"/>
          </a:effectLst>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endParaRPr lang="en-US">
              <a:latin typeface="Times New Roman" pitchFamily="18" charset="0"/>
              <a:cs typeface="Times New Roman" pitchFamily="18" charset="0"/>
            </a:endParaRPr>
          </a:p>
        </p:txBody>
      </p:sp>
      <p:sp>
        <p:nvSpPr>
          <p:cNvPr id="10243" name="Rectangle 3"/>
          <p:cNvSpPr>
            <a:spLocks noGrp="1" noChangeArrowheads="1"/>
          </p:cNvSpPr>
          <p:nvPr>
            <p:ph idx="1"/>
          </p:nvPr>
        </p:nvSpPr>
        <p:spPr/>
        <p:txBody>
          <a:bodyPr/>
          <a:lstStyle/>
          <a:p>
            <a:pPr eaLnBrk="1" hangingPunct="1"/>
            <a:endParaRPr lang="en-US">
              <a:latin typeface="Times New Roman" pitchFamily="18" charset="0"/>
              <a:cs typeface="Times New Roman" pitchFamily="18" charset="0"/>
            </a:endParaRPr>
          </a:p>
        </p:txBody>
      </p:sp>
      <p:sp>
        <p:nvSpPr>
          <p:cNvPr id="10245" name="Text Box 6"/>
          <p:cNvSpPr txBox="1">
            <a:spLocks noChangeArrowheads="1"/>
          </p:cNvSpPr>
          <p:nvPr/>
        </p:nvSpPr>
        <p:spPr bwMode="auto">
          <a:xfrm>
            <a:off x="914400" y="152400"/>
            <a:ext cx="7772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endParaRPr lang="en-US">
              <a:latin typeface="Times New Roman" pitchFamily="18" charset="0"/>
              <a:cs typeface="Times New Roman" pitchFamily="18" charset="0"/>
            </a:endParaRPr>
          </a:p>
        </p:txBody>
      </p:sp>
      <p:sp>
        <p:nvSpPr>
          <p:cNvPr id="10248" name="TextBox 3"/>
          <p:cNvSpPr txBox="1">
            <a:spLocks noChangeArrowheads="1"/>
          </p:cNvSpPr>
          <p:nvPr/>
        </p:nvSpPr>
        <p:spPr bwMode="auto">
          <a:xfrm>
            <a:off x="0" y="1190625"/>
            <a:ext cx="9144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sz="3200" b="1" dirty="0">
                <a:solidFill>
                  <a:srgbClr val="FF0000"/>
                </a:solidFill>
                <a:latin typeface="Times New Roman" pitchFamily="18" charset="0"/>
                <a:cs typeface="Times New Roman" pitchFamily="18" charset="0"/>
              </a:rPr>
              <a:t>BÁC HỒ ĐỘC TUYÊN NGÔN ĐỘC LẬP</a:t>
            </a:r>
          </a:p>
        </p:txBody>
      </p:sp>
      <p:sp>
        <p:nvSpPr>
          <p:cNvPr id="2" name="Cloud 1"/>
          <p:cNvSpPr/>
          <p:nvPr/>
        </p:nvSpPr>
        <p:spPr>
          <a:xfrm>
            <a:off x="266700" y="2362200"/>
            <a:ext cx="8763000" cy="2362200"/>
          </a:xfrm>
          <a:prstGeom prst="cloud">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latin typeface="Times New Roman" pitchFamily="18" charset="0"/>
              <a:cs typeface="Times New Roman" pitchFamily="18" charset="0"/>
            </a:endParaRPr>
          </a:p>
        </p:txBody>
      </p:sp>
      <p:sp>
        <p:nvSpPr>
          <p:cNvPr id="12" name="TextBox 11"/>
          <p:cNvSpPr txBox="1">
            <a:spLocks noChangeArrowheads="1"/>
          </p:cNvSpPr>
          <p:nvPr/>
        </p:nvSpPr>
        <p:spPr bwMode="auto">
          <a:xfrm>
            <a:off x="794478" y="3131853"/>
            <a:ext cx="812092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just" eaLnBrk="1" hangingPunct="1"/>
            <a:r>
              <a:rPr lang="en-US" sz="3200">
                <a:latin typeface="Times New Roman" pitchFamily="18" charset="0"/>
                <a:cs typeface="Times New Roman" pitchFamily="18" charset="0"/>
              </a:rPr>
              <a:t>Em hiểu thế nào là “Tuyên ngôn độc lập”?</a:t>
            </a: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circle(in)">
                                      <p:cBhvr>
                                        <p:cTn id="11"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p:txBody>
          <a:bodyPr/>
          <a:lstStyle/>
          <a:p>
            <a:pPr eaLnBrk="1" hangingPunct="1"/>
            <a:endParaRPr lang="en-US">
              <a:latin typeface="Times New Roman" pitchFamily="18" charset="0"/>
              <a:cs typeface="Times New Roman" pitchFamily="18" charset="0"/>
            </a:endParaRPr>
          </a:p>
        </p:txBody>
      </p:sp>
      <p:sp>
        <p:nvSpPr>
          <p:cNvPr id="10245" name="Text Box 6"/>
          <p:cNvSpPr txBox="1">
            <a:spLocks noChangeArrowheads="1"/>
          </p:cNvSpPr>
          <p:nvPr/>
        </p:nvSpPr>
        <p:spPr bwMode="auto">
          <a:xfrm>
            <a:off x="914400" y="152400"/>
            <a:ext cx="7772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endParaRPr lang="en-US">
              <a:latin typeface="Times New Roman" pitchFamily="18" charset="0"/>
              <a:cs typeface="Times New Roman" pitchFamily="18" charset="0"/>
            </a:endParaRPr>
          </a:p>
        </p:txBody>
      </p:sp>
      <p:sp>
        <p:nvSpPr>
          <p:cNvPr id="5" name="TextBox 4"/>
          <p:cNvSpPr txBox="1">
            <a:spLocks noChangeArrowheads="1"/>
          </p:cNvSpPr>
          <p:nvPr/>
        </p:nvSpPr>
        <p:spPr bwMode="auto">
          <a:xfrm>
            <a:off x="495300" y="1905000"/>
            <a:ext cx="81534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sz="3200" b="1" dirty="0">
                <a:solidFill>
                  <a:srgbClr val="0000FF"/>
                </a:solidFill>
                <a:latin typeface="Times New Roman" pitchFamily="18" charset="0"/>
                <a:cs typeface="Times New Roman" pitchFamily="18" charset="0"/>
              </a:rPr>
              <a:t>HOẠT ĐỘNG 1: </a:t>
            </a:r>
          </a:p>
          <a:p>
            <a:pPr algn="ctr" eaLnBrk="1" hangingPunct="1"/>
            <a:endParaRPr lang="en-US" sz="3200" b="1" dirty="0">
              <a:latin typeface="Times New Roman" pitchFamily="18" charset="0"/>
              <a:cs typeface="Times New Roman" pitchFamily="18" charset="0"/>
            </a:endParaRPr>
          </a:p>
          <a:p>
            <a:pPr algn="ctr" eaLnBrk="1" hangingPunct="1"/>
            <a:r>
              <a:rPr lang="en-US" sz="3200" b="1" dirty="0" err="1">
                <a:latin typeface="Times New Roman" pitchFamily="18" charset="0"/>
                <a:cs typeface="Times New Roman" pitchFamily="18" charset="0"/>
              </a:rPr>
              <a:t>Quang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cảnh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Nội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ngày</a:t>
            </a:r>
            <a:r>
              <a:rPr lang="en-US" sz="3200" b="1" dirty="0">
                <a:latin typeface="Times New Roman" pitchFamily="18" charset="0"/>
                <a:cs typeface="Times New Roman" pitchFamily="18" charset="0"/>
              </a:rPr>
              <a:t> 2-9-1945</a:t>
            </a:r>
          </a:p>
        </p:txBody>
      </p:sp>
    </p:spTree>
    <p:extLst>
      <p:ext uri="{BB962C8B-B14F-4D97-AF65-F5344CB8AC3E}">
        <p14:creationId xmlns:p14="http://schemas.microsoft.com/office/powerpoint/2010/main" val="332905209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p:txBody>
          <a:bodyPr/>
          <a:lstStyle/>
          <a:p>
            <a:pPr eaLnBrk="1" hangingPunct="1"/>
            <a:endParaRPr lang="en-US">
              <a:latin typeface="Times New Roman" pitchFamily="18" charset="0"/>
              <a:cs typeface="Times New Roman" pitchFamily="18" charset="0"/>
            </a:endParaRPr>
          </a:p>
        </p:txBody>
      </p:sp>
      <p:sp>
        <p:nvSpPr>
          <p:cNvPr id="10245" name="Text Box 6"/>
          <p:cNvSpPr txBox="1">
            <a:spLocks noChangeArrowheads="1"/>
          </p:cNvSpPr>
          <p:nvPr/>
        </p:nvSpPr>
        <p:spPr bwMode="auto">
          <a:xfrm>
            <a:off x="914400" y="152400"/>
            <a:ext cx="7772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endParaRPr lang="en-US">
              <a:latin typeface="Times New Roman" pitchFamily="18" charset="0"/>
              <a:cs typeface="Times New Roman" pitchFamily="18" charset="0"/>
            </a:endParaRPr>
          </a:p>
        </p:txBody>
      </p:sp>
      <p:sp>
        <p:nvSpPr>
          <p:cNvPr id="5" name="TextBox 4"/>
          <p:cNvSpPr txBox="1">
            <a:spLocks noChangeArrowheads="1"/>
          </p:cNvSpPr>
          <p:nvPr/>
        </p:nvSpPr>
        <p:spPr bwMode="auto">
          <a:xfrm>
            <a:off x="304800" y="914400"/>
            <a:ext cx="81534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sz="3200" b="1" dirty="0" err="1">
                <a:latin typeface="Times New Roman" pitchFamily="18" charset="0"/>
                <a:cs typeface="Times New Roman" pitchFamily="18" charset="0"/>
              </a:rPr>
              <a:t>Quang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cảnh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Nội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ngày</a:t>
            </a:r>
            <a:r>
              <a:rPr lang="en-US" sz="3200" b="1" dirty="0">
                <a:latin typeface="Times New Roman" pitchFamily="18" charset="0"/>
                <a:cs typeface="Times New Roman" pitchFamily="18" charset="0"/>
              </a:rPr>
              <a:t> 2-9-1945</a:t>
            </a:r>
          </a:p>
        </p:txBody>
      </p:sp>
      <p:sp>
        <p:nvSpPr>
          <p:cNvPr id="2" name="Rectangle 1"/>
          <p:cNvSpPr/>
          <p:nvPr/>
        </p:nvSpPr>
        <p:spPr>
          <a:xfrm>
            <a:off x="914400" y="2632288"/>
            <a:ext cx="7543800" cy="3108543"/>
          </a:xfrm>
          <a:prstGeom prst="rect">
            <a:avLst/>
          </a:prstGeom>
        </p:spPr>
        <p:txBody>
          <a:bodyPr wrap="square">
            <a:spAutoFit/>
          </a:bodyPr>
          <a:lstStyle/>
          <a:p>
            <a:pPr eaLnBrk="0" hangingPunct="0">
              <a:spcBef>
                <a:spcPct val="50000"/>
              </a:spcBef>
              <a:buFontTx/>
              <a:buChar char="-"/>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Nội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tưng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bừng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cờ</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hoa</a:t>
            </a:r>
            <a:r>
              <a:rPr lang="en-US" sz="2800" dirty="0">
                <a:latin typeface="Times New Roman" pitchFamily="18" charset="0"/>
                <a:cs typeface="Times New Roman" pitchFamily="18" charset="0"/>
              </a:rPr>
              <a:t>.</a:t>
            </a:r>
          </a:p>
          <a:p>
            <a:pPr eaLnBrk="0" hangingPunct="0">
              <a:spcBef>
                <a:spcPct val="50000"/>
              </a:spcBef>
              <a:buFontTx/>
              <a:buChar char="-"/>
            </a:pP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Đồng</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bào</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Hà</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Nội</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không</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kể</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già</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trẻ</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gái</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trai</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mọi</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người</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đều</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xuống</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đường</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hướng</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về</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quảng</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trường</a:t>
            </a:r>
            <a:r>
              <a:rPr lang="en-US" sz="2800" dirty="0">
                <a:solidFill>
                  <a:srgbClr val="000000"/>
                </a:solidFill>
                <a:latin typeface="Times New Roman" pitchFamily="18" charset="0"/>
                <a:cs typeface="Times New Roman" pitchFamily="18" charset="0"/>
              </a:rPr>
              <a:t> Ba </a:t>
            </a:r>
            <a:r>
              <a:rPr lang="en-US" sz="2800" dirty="0" err="1">
                <a:solidFill>
                  <a:srgbClr val="000000"/>
                </a:solidFill>
                <a:latin typeface="Times New Roman" pitchFamily="18" charset="0"/>
                <a:cs typeface="Times New Roman" pitchFamily="18" charset="0"/>
              </a:rPr>
              <a:t>Đình</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chờ</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buổi</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lễ</a:t>
            </a:r>
            <a:r>
              <a:rPr lang="en-US" sz="2800" dirty="0">
                <a:solidFill>
                  <a:srgbClr val="000000"/>
                </a:solidFill>
                <a:latin typeface="Times New Roman" pitchFamily="18" charset="0"/>
                <a:cs typeface="Times New Roman" pitchFamily="18" charset="0"/>
              </a:rPr>
              <a:t>.</a:t>
            </a:r>
          </a:p>
          <a:p>
            <a:pPr eaLnBrk="0" hangingPunct="0">
              <a:spcBef>
                <a:spcPct val="50000"/>
              </a:spcBef>
              <a:buFontTx/>
              <a:buChar char="-"/>
            </a:pP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Đội</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danh</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dự</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đứng</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nghiêm</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trang</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quanh</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lễ</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đài</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mới</a:t>
            </a:r>
            <a:r>
              <a:rPr lang="en-US" sz="2800" dirty="0">
                <a:solidFill>
                  <a:srgbClr val="000000"/>
                </a:solidFill>
                <a:latin typeface="Times New Roman" pitchFamily="18" charset="0"/>
                <a:cs typeface="Times New Roman" pitchFamily="18" charset="0"/>
              </a:rPr>
              <a:t> </a:t>
            </a:r>
            <a:r>
              <a:rPr lang="en-US" sz="2800" dirty="0" err="1">
                <a:solidFill>
                  <a:srgbClr val="000000"/>
                </a:solidFill>
                <a:latin typeface="Times New Roman" pitchFamily="18" charset="0"/>
                <a:cs typeface="Times New Roman" pitchFamily="18" charset="0"/>
              </a:rPr>
              <a:t>dựng</a:t>
            </a:r>
            <a:r>
              <a:rPr lang="en-US" sz="2800" dirty="0">
                <a:solidFill>
                  <a:srgbClr val="000000"/>
                </a:solidFill>
                <a:latin typeface="Times New Roman" pitchFamily="18" charset="0"/>
                <a:cs typeface="Times New Roman" pitchFamily="18" charset="0"/>
              </a:rPr>
              <a:t>.</a:t>
            </a:r>
          </a:p>
        </p:txBody>
      </p:sp>
      <p:pic>
        <p:nvPicPr>
          <p:cNvPr id="11" name="Picture 17" descr="KN Hoa l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 y="5153918"/>
            <a:ext cx="1383632" cy="10654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8" descr="KN Hoa l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2584" y="1984840"/>
            <a:ext cx="1383632" cy="1009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9" descr="KN Hoa l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26650" y="1972330"/>
            <a:ext cx="1383632" cy="1009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20" descr="KN Hoa la"/>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63044" y="5298972"/>
            <a:ext cx="1383632" cy="1009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14"/>
          <p:cNvSpPr>
            <a:spLocks noChangeArrowheads="1"/>
          </p:cNvSpPr>
          <p:nvPr/>
        </p:nvSpPr>
        <p:spPr bwMode="auto">
          <a:xfrm>
            <a:off x="114300" y="1972330"/>
            <a:ext cx="8839200" cy="4191000"/>
          </a:xfrm>
          <a:prstGeom prst="rect">
            <a:avLst/>
          </a:prstGeom>
          <a:noFill/>
          <a:ln w="76200">
            <a:solidFill>
              <a:srgbClr val="0000FF"/>
            </a:solidFill>
            <a:miter lim="800000"/>
            <a:headEnd/>
            <a:tailEnd/>
          </a:ln>
          <a:effectLst/>
          <a:extLst>
            <a:ext uri="{909E8E84-426E-40DD-AFC4-6F175D3DCCD1}">
              <a14:hiddenFill xmlns:a14="http://schemas.microsoft.com/office/drawing/2010/main">
                <a:solidFill>
                  <a:srgbClr val="C0C0C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endParaRPr lang="en-US" sz="500" dirty="0">
              <a:solidFill>
                <a:srgbClr val="00CC00"/>
              </a:solidFill>
              <a:latin typeface="Times New Roman" pitchFamily="18" charset="0"/>
              <a:cs typeface="Times New Roman" pitchFamily="18" charset="0"/>
            </a:endParaRPr>
          </a:p>
          <a:p>
            <a:pPr marL="342900" indent="-342900">
              <a:spcBef>
                <a:spcPct val="20000"/>
              </a:spcBef>
            </a:pPr>
            <a:endParaRPr lang="en-US" sz="500" dirty="0">
              <a:solidFill>
                <a:srgbClr val="00CC00"/>
              </a:solidFill>
              <a:latin typeface="Times New Roman" pitchFamily="18" charset="0"/>
              <a:cs typeface="Times New Roman" pitchFamily="18" charset="0"/>
            </a:endParaRPr>
          </a:p>
          <a:p>
            <a:pPr marL="342900" indent="-342900">
              <a:spcBef>
                <a:spcPct val="20000"/>
              </a:spcBef>
            </a:pPr>
            <a:endParaRPr lang="en-US" sz="500" dirty="0">
              <a:solidFill>
                <a:srgbClr val="FFCC00"/>
              </a:solidFill>
              <a:latin typeface="Times New Roman" pitchFamily="18" charset="0"/>
              <a:cs typeface="Times New Roman" pitchFamily="18" charset="0"/>
            </a:endParaRPr>
          </a:p>
          <a:p>
            <a:pPr marL="342900" indent="-342900" algn="ctr">
              <a:spcBef>
                <a:spcPct val="20000"/>
              </a:spcBef>
            </a:pPr>
            <a:endParaRPr lang="vi-VN" sz="4400" dirty="0">
              <a:solidFill>
                <a:srgbClr val="FF9900"/>
              </a:solidFill>
              <a:latin typeface="Times New Roman" pitchFamily="18" charset="0"/>
              <a:cs typeface="Times New Roman" pitchFamily="18" charset="0"/>
            </a:endParaRPr>
          </a:p>
        </p:txBody>
      </p:sp>
    </p:spTree>
    <p:extLst>
      <p:ext uri="{BB962C8B-B14F-4D97-AF65-F5344CB8AC3E}">
        <p14:creationId xmlns:p14="http://schemas.microsoft.com/office/powerpoint/2010/main" val="380807203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 calcmode="lin" valueType="num">
                                      <p:cBhvr additive="base">
                                        <p:cTn id="12"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1" presetClass="entr" presetSubtype="0" fill="hold" nodeType="clickEffect">
                                  <p:stCondLst>
                                    <p:cond delay="0"/>
                                  </p:stCondLst>
                                  <p:iterate type="lt">
                                    <p:tmPct val="10000"/>
                                  </p:iterate>
                                  <p:childTnLst>
                                    <p:set>
                                      <p:cBhvr>
                                        <p:cTn id="17" dur="1" fill="hold">
                                          <p:stCondLst>
                                            <p:cond delay="0"/>
                                          </p:stCondLst>
                                        </p:cTn>
                                        <p:tgtEl>
                                          <p:spTgt spid="2">
                                            <p:txEl>
                                              <p:pRg st="1" end="1"/>
                                            </p:txEl>
                                          </p:spTgt>
                                        </p:tgtEl>
                                        <p:attrNameLst>
                                          <p:attrName>style.visibility</p:attrName>
                                        </p:attrNameLst>
                                      </p:cBhvr>
                                      <p:to>
                                        <p:strVal val="visible"/>
                                      </p:to>
                                    </p:set>
                                    <p:anim calcmode="lin" valueType="num">
                                      <p:cBhvr>
                                        <p:cTn id="18" dur="500" fill="hold"/>
                                        <p:tgtEl>
                                          <p:spTgt spid="2">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9" dur="500" fill="hold"/>
                                        <p:tgtEl>
                                          <p:spTgt spid="2">
                                            <p:txEl>
                                              <p:pRg st="1" end="1"/>
                                            </p:txEl>
                                          </p:spTgt>
                                        </p:tgtEl>
                                        <p:attrNameLst>
                                          <p:attrName>ppt_y</p:attrName>
                                        </p:attrNameLst>
                                      </p:cBhvr>
                                      <p:tavLst>
                                        <p:tav tm="0">
                                          <p:val>
                                            <p:strVal val="#ppt_y"/>
                                          </p:val>
                                        </p:tav>
                                        <p:tav tm="100000">
                                          <p:val>
                                            <p:strVal val="#ppt_y"/>
                                          </p:val>
                                        </p:tav>
                                      </p:tavLst>
                                    </p:anim>
                                    <p:anim calcmode="lin" valueType="num">
                                      <p:cBhvr>
                                        <p:cTn id="20" dur="500" fill="hold"/>
                                        <p:tgtEl>
                                          <p:spTgt spid="2">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1" dur="500" fill="hold"/>
                                        <p:tgtEl>
                                          <p:spTgt spid="2">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2" dur="500" tmFilter="0,0; .5, 1; 1, 1"/>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 calcmode="lin" valueType="num">
                                      <p:cBhvr additive="base">
                                        <p:cTn id="2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endParaRPr lang="en-US"/>
          </a:p>
        </p:txBody>
      </p:sp>
      <p:sp>
        <p:nvSpPr>
          <p:cNvPr id="10243" name="Rectangle 3"/>
          <p:cNvSpPr>
            <a:spLocks noGrp="1" noChangeArrowheads="1"/>
          </p:cNvSpPr>
          <p:nvPr>
            <p:ph idx="1"/>
          </p:nvPr>
        </p:nvSpPr>
        <p:spPr/>
        <p:txBody>
          <a:bodyPr/>
          <a:lstStyle/>
          <a:p>
            <a:pPr eaLnBrk="1" hangingPunct="1"/>
            <a:endParaRPr lang="en-US"/>
          </a:p>
        </p:txBody>
      </p:sp>
      <p:sp>
        <p:nvSpPr>
          <p:cNvPr id="10245" name="Text Box 6"/>
          <p:cNvSpPr txBox="1">
            <a:spLocks noChangeArrowheads="1"/>
          </p:cNvSpPr>
          <p:nvPr/>
        </p:nvSpPr>
        <p:spPr bwMode="auto">
          <a:xfrm>
            <a:off x="914400" y="152400"/>
            <a:ext cx="7772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endParaRPr lang="en-US"/>
          </a:p>
        </p:txBody>
      </p:sp>
      <p:sp>
        <p:nvSpPr>
          <p:cNvPr id="5" name="TextBox 4"/>
          <p:cNvSpPr txBox="1">
            <a:spLocks noChangeArrowheads="1"/>
          </p:cNvSpPr>
          <p:nvPr/>
        </p:nvSpPr>
        <p:spPr bwMode="auto">
          <a:xfrm>
            <a:off x="228600" y="1765073"/>
            <a:ext cx="8458200"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sz="3200" b="1" dirty="0">
                <a:solidFill>
                  <a:srgbClr val="0000FF"/>
                </a:solidFill>
                <a:latin typeface="Times New Roman" pitchFamily="18" charset="0"/>
                <a:cs typeface="Times New Roman" pitchFamily="18" charset="0"/>
              </a:rPr>
              <a:t>HOẠT ĐỘNG 2: </a:t>
            </a:r>
          </a:p>
          <a:p>
            <a:pPr algn="ctr" eaLnBrk="1" hangingPunct="1"/>
            <a:endParaRPr lang="en-US" sz="3200" b="1" dirty="0">
              <a:latin typeface="Times New Roman" pitchFamily="18" charset="0"/>
              <a:cs typeface="Times New Roman" pitchFamily="18" charset="0"/>
            </a:endParaRPr>
          </a:p>
          <a:p>
            <a:pPr algn="ctr" eaLnBrk="1" hangingPunct="1"/>
            <a:r>
              <a:rPr lang="en-US" sz="3200" b="1" dirty="0" err="1">
                <a:latin typeface="Times New Roman" pitchFamily="18" charset="0"/>
                <a:cs typeface="Times New Roman" pitchFamily="18" charset="0"/>
              </a:rPr>
              <a:t>Diễn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biến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buổi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lễ</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nội</a:t>
            </a:r>
            <a:r>
              <a:rPr lang="en-US" sz="3200" b="1" dirty="0">
                <a:latin typeface="Times New Roman" pitchFamily="18" charset="0"/>
                <a:cs typeface="Times New Roman" pitchFamily="18" charset="0"/>
              </a:rPr>
              <a:t> dung</a:t>
            </a:r>
          </a:p>
          <a:p>
            <a:pPr algn="ctr" eaLnBrk="1" hangingPunct="1"/>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bản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Tuyên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ngôn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Độc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lập</a:t>
            </a:r>
            <a:endParaRPr lang="en-US"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1429532951"/>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endParaRPr lang="en-US"/>
          </a:p>
        </p:txBody>
      </p:sp>
      <p:sp>
        <p:nvSpPr>
          <p:cNvPr id="10243" name="Rectangle 3"/>
          <p:cNvSpPr>
            <a:spLocks noGrp="1" noChangeArrowheads="1"/>
          </p:cNvSpPr>
          <p:nvPr>
            <p:ph idx="1"/>
          </p:nvPr>
        </p:nvSpPr>
        <p:spPr/>
        <p:txBody>
          <a:bodyPr/>
          <a:lstStyle/>
          <a:p>
            <a:pPr eaLnBrk="1" hangingPunct="1"/>
            <a:endParaRPr lang="en-US"/>
          </a:p>
        </p:txBody>
      </p:sp>
      <p:sp>
        <p:nvSpPr>
          <p:cNvPr id="10245" name="Text Box 6"/>
          <p:cNvSpPr txBox="1">
            <a:spLocks noChangeArrowheads="1"/>
          </p:cNvSpPr>
          <p:nvPr/>
        </p:nvSpPr>
        <p:spPr bwMode="auto">
          <a:xfrm>
            <a:off x="914400" y="152400"/>
            <a:ext cx="7772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endParaRPr lang="en-US"/>
          </a:p>
        </p:txBody>
      </p:sp>
      <p:sp>
        <p:nvSpPr>
          <p:cNvPr id="2" name="Cloud 1"/>
          <p:cNvSpPr/>
          <p:nvPr/>
        </p:nvSpPr>
        <p:spPr>
          <a:xfrm>
            <a:off x="266700" y="2362200"/>
            <a:ext cx="8763000" cy="2362200"/>
          </a:xfrm>
          <a:prstGeom prst="cloud">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en-US" dirty="0">
              <a:latin typeface="Times New Roman" pitchFamily="18" charset="0"/>
              <a:cs typeface="Times New Roman" pitchFamily="18" charset="0"/>
            </a:endParaRPr>
          </a:p>
        </p:txBody>
      </p:sp>
      <p:sp>
        <p:nvSpPr>
          <p:cNvPr id="12" name="TextBox 11"/>
          <p:cNvSpPr txBox="1">
            <a:spLocks noChangeArrowheads="1"/>
          </p:cNvSpPr>
          <p:nvPr/>
        </p:nvSpPr>
        <p:spPr bwMode="auto">
          <a:xfrm>
            <a:off x="794478" y="3131853"/>
            <a:ext cx="812092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just" eaLnBrk="1" hangingPunct="1"/>
            <a:r>
              <a:rPr lang="en-US" sz="3200" dirty="0" err="1">
                <a:latin typeface="Times New Roman" pitchFamily="18" charset="0"/>
                <a:cs typeface="Times New Roman" pitchFamily="18" charset="0"/>
              </a:rPr>
              <a:t>Em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hiểu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thế</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nào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Chính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phủ</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lâm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thời</a:t>
            </a:r>
            <a:r>
              <a:rPr lang="en-US" sz="3200" dirty="0">
                <a:latin typeface="Times New Roman" pitchFamily="18" charset="0"/>
                <a:cs typeface="Times New Roman" pitchFamily="18" charset="0"/>
              </a:rPr>
              <a:t>”?</a:t>
            </a:r>
          </a:p>
        </p:txBody>
      </p:sp>
    </p:spTree>
    <p:extLst>
      <p:ext uri="{BB962C8B-B14F-4D97-AF65-F5344CB8AC3E}">
        <p14:creationId xmlns:p14="http://schemas.microsoft.com/office/powerpoint/2010/main" val="63611029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circle(in)">
                                      <p:cBhvr>
                                        <p:cTn id="11"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56&quot;/&gt;&lt;/object&gt;&lt;object type=&quot;3&quot; unique_id=&quot;10004&quot;&gt;&lt;property id=&quot;20148&quot; value=&quot;5&quot;/&gt;&lt;property id=&quot;20300&quot; value=&quot;Slide 2&quot;/&gt;&lt;property id=&quot;20307&quot; value=&quot;257&quot;/&gt;&lt;/object&gt;&lt;object type=&quot;3&quot; unique_id=&quot;10005&quot;&gt;&lt;property id=&quot;20148&quot; value=&quot;5&quot;/&gt;&lt;property id=&quot;20300&quot; value=&quot;Slide 3&quot;/&gt;&lt;property id=&quot;20307&quot; value=&quot;320&quot;/&gt;&lt;/object&gt;&lt;object type=&quot;3&quot; unique_id=&quot;10006&quot;&gt;&lt;property id=&quot;20148&quot; value=&quot;5&quot;/&gt;&lt;property id=&quot;20300&quot; value=&quot;Slide 4&quot;/&gt;&lt;property id=&quot;20307&quot; value=&quot;342&quot;/&gt;&lt;/object&gt;&lt;object type=&quot;3&quot; unique_id=&quot;10007&quot;&gt;&lt;property id=&quot;20148&quot; value=&quot;5&quot;/&gt;&lt;property id=&quot;20300&quot; value=&quot;Slide 5&quot;/&gt;&lt;property id=&quot;20307&quot; value=&quot;343&quot;/&gt;&lt;/object&gt;&lt;object type=&quot;3&quot; unique_id=&quot;10008&quot;&gt;&lt;property id=&quot;20148&quot; value=&quot;5&quot;/&gt;&lt;property id=&quot;20300&quot; value=&quot;Slide 6&quot;/&gt;&lt;property id=&quot;20307&quot; value=&quot;291&quot;/&gt;&lt;/object&gt;&lt;object type=&quot;3&quot; unique_id=&quot;10009&quot;&gt;&lt;property id=&quot;20148&quot; value=&quot;5&quot;/&gt;&lt;property id=&quot;20300&quot; value=&quot;Slide 7&quot;/&gt;&lt;property id=&quot;20307&quot; value=&quot;292&quot;/&gt;&lt;/object&gt;&lt;object type=&quot;3&quot; unique_id=&quot;10010&quot;&gt;&lt;property id=&quot;20148&quot; value=&quot;5&quot;/&gt;&lt;property id=&quot;20300&quot; value=&quot;Slide 8&quot;/&gt;&lt;property id=&quot;20307&quot; value=&quot;321&quot;/&gt;&lt;/object&gt;&lt;object type=&quot;3&quot; unique_id=&quot;10011&quot;&gt;&lt;property id=&quot;20148&quot; value=&quot;5&quot;/&gt;&lt;property id=&quot;20300&quot; value=&quot;Slide 9&quot;/&gt;&lt;property id=&quot;20307&quot; value=&quot;322&quot;/&gt;&lt;/object&gt;&lt;object type=&quot;3&quot; unique_id=&quot;10012&quot;&gt;&lt;property id=&quot;20148&quot; value=&quot;5&quot;/&gt;&lt;property id=&quot;20300&quot; value=&quot;Slide 10&quot;/&gt;&lt;property id=&quot;20307&quot; value=&quot;323&quot;/&gt;&lt;/object&gt;&lt;object type=&quot;3&quot; unique_id=&quot;10013&quot;&gt;&lt;property id=&quot;20148&quot; value=&quot;5&quot;/&gt;&lt;property id=&quot;20300&quot; value=&quot;Slide 11&quot;/&gt;&lt;property id=&quot;20307&quot; value=&quot;324&quot;/&gt;&lt;/object&gt;&lt;object type=&quot;3&quot; unique_id=&quot;10014&quot;&gt;&lt;property id=&quot;20148&quot; value=&quot;5&quot;/&gt;&lt;property id=&quot;20300&quot; value=&quot;Slide 12&quot;/&gt;&lt;property id=&quot;20307&quot; value=&quot;325&quot;/&gt;&lt;/object&gt;&lt;object type=&quot;3&quot; unique_id=&quot;10015&quot;&gt;&lt;property id=&quot;20148&quot; value=&quot;5&quot;/&gt;&lt;property id=&quot;20300&quot; value=&quot;Slide 13&quot;/&gt;&lt;property id=&quot;20307&quot; value=&quot;326&quot;/&gt;&lt;/object&gt;&lt;object type=&quot;3&quot; unique_id=&quot;10016&quot;&gt;&lt;property id=&quot;20148&quot; value=&quot;5&quot;/&gt;&lt;property id=&quot;20300&quot; value=&quot;Slide 14&quot;/&gt;&lt;property id=&quot;20307&quot; value=&quot;327&quot;/&gt;&lt;/object&gt;&lt;object type=&quot;3&quot; unique_id=&quot;10017&quot;&gt;&lt;property id=&quot;20148&quot; value=&quot;5&quot;/&gt;&lt;property id=&quot;20300&quot; value=&quot;Slide 15&quot;/&gt;&lt;property id=&quot;20307&quot; value=&quot;328&quot;/&gt;&lt;/object&gt;&lt;object type=&quot;3&quot; unique_id=&quot;10018&quot;&gt;&lt;property id=&quot;20148&quot; value=&quot;5&quot;/&gt;&lt;property id=&quot;20300&quot; value=&quot;Slide 16&quot;/&gt;&lt;property id=&quot;20307&quot; value=&quot;329&quot;/&gt;&lt;/object&gt;&lt;object type=&quot;3&quot; unique_id=&quot;10019&quot;&gt;&lt;property id=&quot;20148&quot; value=&quot;5&quot;/&gt;&lt;property id=&quot;20300&quot; value=&quot;Slide 17&quot;/&gt;&lt;property id=&quot;20307&quot; value=&quot;294&quot;/&gt;&lt;/object&gt;&lt;object type=&quot;3&quot; unique_id=&quot;10020&quot;&gt;&lt;property id=&quot;20148&quot; value=&quot;5&quot;/&gt;&lt;property id=&quot;20300&quot; value=&quot;Slide 18&quot;/&gt;&lt;property id=&quot;20307&quot; value=&quot;293&quot;/&gt;&lt;/object&gt;&lt;object type=&quot;3&quot; unique_id=&quot;10021&quot;&gt;&lt;property id=&quot;20148&quot; value=&quot;5&quot;/&gt;&lt;property id=&quot;20300&quot; value=&quot;Slide 19&quot;/&gt;&lt;property id=&quot;20307&quot; value=&quot;330&quot;/&gt;&lt;/object&gt;&lt;object type=&quot;3&quot; unique_id=&quot;10022&quot;&gt;&lt;property id=&quot;20148&quot; value=&quot;5&quot;/&gt;&lt;property id=&quot;20300&quot; value=&quot;Slide 20&quot;/&gt;&lt;property id=&quot;20307&quot; value=&quot;332&quot;/&gt;&lt;/object&gt;&lt;object type=&quot;3&quot; unique_id=&quot;10023&quot;&gt;&lt;property id=&quot;20148&quot; value=&quot;5&quot;/&gt;&lt;property id=&quot;20300&quot; value=&quot;Slide 21&quot;/&gt;&lt;property id=&quot;20307&quot; value=&quot;333&quot;/&gt;&lt;/object&gt;&lt;object type=&quot;3&quot; unique_id=&quot;10024&quot;&gt;&lt;property id=&quot;20148&quot; value=&quot;5&quot;/&gt;&lt;property id=&quot;20300&quot; value=&quot;Slide 22&quot;/&gt;&lt;property id=&quot;20307&quot; value=&quot;334&quot;/&gt;&lt;/object&gt;&lt;object type=&quot;3&quot; unique_id=&quot;10025&quot;&gt;&lt;property id=&quot;20148&quot; value=&quot;5&quot;/&gt;&lt;property id=&quot;20300&quot; value=&quot;Slide 23&quot;/&gt;&lt;property id=&quot;20307&quot; value=&quot;331&quot;/&gt;&lt;/object&gt;&lt;object type=&quot;3&quot; unique_id=&quot;10026&quot;&gt;&lt;property id=&quot;20148&quot; value=&quot;5&quot;/&gt;&lt;property id=&quot;20300&quot; value=&quot;Slide 24&quot;/&gt;&lt;property id=&quot;20307&quot; value=&quot;301&quot;/&gt;&lt;/object&gt;&lt;object type=&quot;3&quot; unique_id=&quot;10027&quot;&gt;&lt;property id=&quot;20148&quot; value=&quot;5&quot;/&gt;&lt;property id=&quot;20300&quot; value=&quot;Slide 25&quot;/&gt;&lt;property id=&quot;20307&quot; value=&quot;335&quot;/&gt;&lt;/object&gt;&lt;object type=&quot;3&quot; unique_id=&quot;10028&quot;&gt;&lt;property id=&quot;20148&quot; value=&quot;5&quot;/&gt;&lt;property id=&quot;20300&quot; value=&quot;Slide 26&quot;/&gt;&lt;property id=&quot;20307&quot; value=&quot;336&quot;/&gt;&lt;/object&gt;&lt;object type=&quot;3&quot; unique_id=&quot;10029&quot;&gt;&lt;property id=&quot;20148&quot; value=&quot;5&quot;/&gt;&lt;property id=&quot;20300&quot; value=&quot;Slide 27&quot;/&gt;&lt;property id=&quot;20307&quot; value=&quot;337&quot;/&gt;&lt;/object&gt;&lt;object type=&quot;3&quot; unique_id=&quot;10030&quot;&gt;&lt;property id=&quot;20148&quot; value=&quot;5&quot;/&gt;&lt;property id=&quot;20300&quot; value=&quot;Slide 28&quot;/&gt;&lt;property id=&quot;20307&quot; value=&quot;339&quot;/&gt;&lt;/object&gt;&lt;object type=&quot;3&quot; unique_id=&quot;10031&quot;&gt;&lt;property id=&quot;20148&quot; value=&quot;5&quot;/&gt;&lt;property id=&quot;20300&quot; value=&quot;Slide 29&quot;/&gt;&lt;property id=&quot;20307&quot; value=&quot;341&quot;/&gt;&lt;/object&gt;&lt;object type=&quot;3&quot; unique_id=&quot;10032&quot;&gt;&lt;property id=&quot;20148&quot; value=&quot;5&quot;/&gt;&lt;property id=&quot;20300&quot; value=&quot;Slide 30&quot;/&gt;&lt;property id=&quot;20307&quot; value=&quot;318&quot;/&gt;&lt;/object&gt;&lt;/object&gt;&lt;object type=&quot;8&quot; unique_id=&quot;10064&quot;&gt;&lt;/object&gt;&lt;/object&gt;&lt;/database&gt;"/>
  <p:tag name="MMPROD_NEXTUNIQUEID" val="10009"/>
  <p:tag name="SECTOMILLISECCONVERTED" val="1"/>
  <p:tag name="ISPRING_RESOURCE_PATHS_HASH_PRESENTER" val="463ffecc152d175b32accd5529dd99de47a929fc"/>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1351</TotalTime>
  <Words>519</Words>
  <Application>Microsoft Office PowerPoint</Application>
  <PresentationFormat>On-screen Show (4:3)</PresentationFormat>
  <Paragraphs>59</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Century Gothic</vt:lpstr>
      <vt:lpstr>Courier New</vt:lpstr>
      <vt:lpstr>Palatino Linotype</vt:lpstr>
      <vt:lpstr>Times New Roman</vt:lpstr>
      <vt:lpstr>Executive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&lt;arabianhorse&gt;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HOANG ITQB</dc:creator>
  <cp:lastModifiedBy>Đặng Thị Tuyết Nhung</cp:lastModifiedBy>
  <cp:revision>135</cp:revision>
  <dcterms:created xsi:type="dcterms:W3CDTF">2013-03-17T08:20:55Z</dcterms:created>
  <dcterms:modified xsi:type="dcterms:W3CDTF">2022-11-04T02:03:55Z</dcterms:modified>
</cp:coreProperties>
</file>