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3" r:id="rId8"/>
    <p:sldMasterId id="2147483745" r:id="rId9"/>
    <p:sldMasterId id="2147483758" r:id="rId10"/>
  </p:sldMasterIdLst>
  <p:notesMasterIdLst>
    <p:notesMasterId r:id="rId26"/>
  </p:notesMasterIdLst>
  <p:sldIdLst>
    <p:sldId id="304" r:id="rId11"/>
    <p:sldId id="280" r:id="rId12"/>
    <p:sldId id="281" r:id="rId13"/>
    <p:sldId id="278" r:id="rId14"/>
    <p:sldId id="279" r:id="rId15"/>
    <p:sldId id="258" r:id="rId16"/>
    <p:sldId id="259" r:id="rId17"/>
    <p:sldId id="260" r:id="rId18"/>
    <p:sldId id="264" r:id="rId19"/>
    <p:sldId id="282" r:id="rId20"/>
    <p:sldId id="287" r:id="rId21"/>
    <p:sldId id="288" r:id="rId22"/>
    <p:sldId id="283" r:id="rId23"/>
    <p:sldId id="290" r:id="rId24"/>
    <p:sldId id="28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00CC00"/>
    <a:srgbClr val="FF99FF"/>
    <a:srgbClr val="990099"/>
    <a:srgbClr val="CC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45F3D-F787-4BCA-A1BE-8D83520D8C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3321D-309B-406A-BBC3-2F34B0809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86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vi-VN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77126-FF45-4AEB-ACD5-6A8E6E5B2E83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33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zh-CN" altLang="en-US" sz="1188" dirty="0"/>
          </a:p>
        </p:txBody>
      </p:sp>
      <p:sp>
        <p:nvSpPr>
          <p:cNvPr id="38916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7FB77-5381-4EC1-B8A3-51497B17370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4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630E3-4079-4415-87F8-EC0EF83AB7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BDFDA-AAF3-48DE-9DBE-455D7EE0E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2361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50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FD7DCC0-3FC4-4C49-9E9C-9AB192A9C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69AB6581-3BE9-46B1-AD8C-5415B9B1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1226BB28-3DA1-458E-ADB8-F1751B44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8B2F-4A45-434A-A6C2-2F426295B06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43095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9219C4B-68AD-4613-AE7D-E9112A976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229C2EA2-DC77-47AC-ABA5-3BA65CD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785348E-2B49-4E1C-B49C-E61A4473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03E7E-A027-4FCB-A7B9-DE1582261A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146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F8F81EC7-E1FD-4FA3-950F-24195CEB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10FB339-B2A0-48B5-BD74-771D39991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ED5932B9-10D7-4976-AA57-7A0624144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20AC0-5279-4032-8326-7E86946D08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73060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3983B386-531C-4946-B1A9-447F9E27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B993F993-E473-425C-A125-16A798DF7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8FA8E4EE-0249-4C14-8725-04DDBA0B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A193E-7A4C-4D1C-A38D-52759AD16FA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29574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F39E53BA-E6C3-4139-9D39-781E7225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397AF8B1-7D3D-4FFD-A09A-5D860A6E2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1C3F359A-CBA1-4FF0-8916-254E4489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620F-3AC3-4D35-B7A0-C8C9834A4E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14604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1E897E22-FE35-4EFF-9E04-FAC9FD47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374CDDE7-87CB-4B08-998E-8452E278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5F695208-CDCB-4C75-8AF4-12AC34AA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95A2D-07F0-43E1-B288-34F59F7C85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23062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592BC235-5BE6-42E6-B4CC-BE466235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18B8B9DC-2A8E-4A23-A01C-50CBE232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246D256B-159C-4CD2-90C5-8F255B76D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94562-6F8A-4F1D-8B33-BBF0155644D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015726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44039445-0D8D-4846-85F3-2F9912171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7B21383-D65A-4299-B451-C02201F4A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718841BC-BC83-46F3-AB94-00234AB20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B43E-EE3B-4367-952D-E0C2A4DC1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639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88FF-5E7B-4ABA-ABF0-4DA3C861D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E660D484-C68D-45A5-9A8E-2B12D2C8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84FE130B-23AA-4548-B148-D2DABC9B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F68250F-4F03-4673-B833-9F2252A87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A4450-BBEF-4382-895C-B484D1F859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2178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7E47B8A-1B5A-4071-877F-D40D3C79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60096382-26F8-455D-8243-F12841FC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F64E3999-B20F-4143-A1AB-F0522C2C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5424-1F44-4456-8E2E-3FF98A5DC2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6766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2A69BBC6-1234-4709-B3AE-8F351717F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7ED70261-67A0-4926-9A45-55686ED0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59105C11-1504-4FD9-9934-D0D0CD98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984CF-0BAB-4A13-B09A-7F12C4C8A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0039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vi-VN" noProof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4A56CC61-64A5-4C11-8DF9-B37110F8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F2E7B936-2A43-4FC2-B99C-D78159AF4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910367F-B23E-41FA-B0CC-C83324C1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FE02B-8881-467D-B257-39AD7CC2C9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0212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155557"/>
      </p:ext>
    </p:extLst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13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8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0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41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79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27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5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52999-A7C3-4263-B3A5-0339AF0B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10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30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82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2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085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388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51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8B95-D7FA-416E-B3EE-550DDC20B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66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35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50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91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55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4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842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6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715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13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F3B4E-12E1-424E-AB1B-3EF3E60C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406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63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5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0917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026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20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54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384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66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3CBA9-25FC-4F5B-AD96-809D7F34A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104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348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00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62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69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995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116661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650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29086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950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D3F73-C77B-4B59-BC85-51F94DE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32020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4623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50638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28207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66350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80521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25767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57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60234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0151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39137-A48B-499F-A6D9-A49336B63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91067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73039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5816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12552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5566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956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00232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8B5700B8-6328-48B2-B21E-541D8163B72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7130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ttps://www.facebook.com/ud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46703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3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399B4-E517-4C60-A866-F079ABC6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3255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14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42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7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847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744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13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178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85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75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6E3-6E32-4034-BB24-98BEFFBBB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B00A7A1D-97C5-4C16-9EB2-4AF5FD5FC7D2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021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A75F335-9E67-42FD-A4FA-1561AAA0EDB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62027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1334">
                <a:solidFill>
                  <a:schemeClr val="tx1">
                    <a:tint val="75000"/>
                  </a:schemeClr>
                </a:solidFill>
              </a:defRPr>
            </a:lvl1pPr>
            <a:lvl2pPr marL="304825" indent="0">
              <a:buNone/>
              <a:defRPr sz="1208">
                <a:solidFill>
                  <a:schemeClr val="tx1">
                    <a:tint val="75000"/>
                  </a:schemeClr>
                </a:solidFill>
              </a:defRPr>
            </a:lvl2pPr>
            <a:lvl3pPr marL="609649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914474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4pPr>
            <a:lvl5pPr marL="1219298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5pPr>
            <a:lvl6pPr marL="1524122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6pPr>
            <a:lvl7pPr marL="1828946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7pPr>
            <a:lvl8pPr marL="2133771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8pPr>
            <a:lvl9pPr marL="2438595" indent="0">
              <a:buNone/>
              <a:defRPr sz="9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9C4F76D-76CA-410B-BC06-907E81AB5790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54772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1875"/>
            </a:lvl1pPr>
            <a:lvl2pPr>
              <a:defRPr sz="1604"/>
            </a:lvl2pPr>
            <a:lvl3pPr>
              <a:defRPr sz="1334"/>
            </a:lvl3pPr>
            <a:lvl4pPr>
              <a:defRPr sz="1208"/>
            </a:lvl4pPr>
            <a:lvl5pPr>
              <a:defRPr sz="1208"/>
            </a:lvl5pPr>
            <a:lvl6pPr>
              <a:defRPr sz="1208"/>
            </a:lvl6pPr>
            <a:lvl7pPr>
              <a:defRPr sz="1208"/>
            </a:lvl7pPr>
            <a:lvl8pPr>
              <a:defRPr sz="1208"/>
            </a:lvl8pPr>
            <a:lvl9pPr>
              <a:defRPr sz="12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485AA994-470C-42DB-B9C1-FE9F1A48379D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0176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604" b="1"/>
            </a:lvl1pPr>
            <a:lvl2pPr marL="304825" indent="0">
              <a:buNone/>
              <a:defRPr sz="1334" b="1"/>
            </a:lvl2pPr>
            <a:lvl3pPr marL="609649" indent="0">
              <a:buNone/>
              <a:defRPr sz="1208" b="1"/>
            </a:lvl3pPr>
            <a:lvl4pPr marL="914474" indent="0">
              <a:buNone/>
              <a:defRPr sz="1063" b="1"/>
            </a:lvl4pPr>
            <a:lvl5pPr marL="1219298" indent="0">
              <a:buNone/>
              <a:defRPr sz="1063" b="1"/>
            </a:lvl5pPr>
            <a:lvl6pPr marL="1524122" indent="0">
              <a:buNone/>
              <a:defRPr sz="1063" b="1"/>
            </a:lvl6pPr>
            <a:lvl7pPr marL="1828946" indent="0">
              <a:buNone/>
              <a:defRPr sz="1063" b="1"/>
            </a:lvl7pPr>
            <a:lvl8pPr marL="2133771" indent="0">
              <a:buNone/>
              <a:defRPr sz="1063" b="1"/>
            </a:lvl8pPr>
            <a:lvl9pPr marL="2438595" indent="0">
              <a:buNone/>
              <a:defRPr sz="1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604"/>
            </a:lvl1pPr>
            <a:lvl2pPr>
              <a:defRPr sz="1334"/>
            </a:lvl2pPr>
            <a:lvl3pPr>
              <a:defRPr sz="1208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3104BB9-4A37-408A-9948-AAAA66615C71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26548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F4CB8C4-7FEB-446A-AEE1-5B928C0CD6B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2154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47CAA8C-5309-496C-AC88-EFA951B29649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79554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126"/>
            </a:lvl1pPr>
            <a:lvl2pPr>
              <a:defRPr sz="1875"/>
            </a:lvl2pPr>
            <a:lvl3pPr>
              <a:defRPr sz="1604"/>
            </a:lvl3pPr>
            <a:lvl4pPr>
              <a:defRPr sz="1334"/>
            </a:lvl4pPr>
            <a:lvl5pPr>
              <a:defRPr sz="1334"/>
            </a:lvl5pPr>
            <a:lvl6pPr>
              <a:defRPr sz="1334"/>
            </a:lvl6pPr>
            <a:lvl7pPr>
              <a:defRPr sz="1334"/>
            </a:lvl7pPr>
            <a:lvl8pPr>
              <a:defRPr sz="1334"/>
            </a:lvl8pPr>
            <a:lvl9pPr>
              <a:defRPr sz="1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D9FC2B42-4B10-4169-93E8-27155FBFD756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51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34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126"/>
            </a:lvl1pPr>
            <a:lvl2pPr marL="304825" indent="0">
              <a:buNone/>
              <a:defRPr sz="1875"/>
            </a:lvl2pPr>
            <a:lvl3pPr marL="609649" indent="0">
              <a:buNone/>
              <a:defRPr sz="1604"/>
            </a:lvl3pPr>
            <a:lvl4pPr marL="914474" indent="0">
              <a:buNone/>
              <a:defRPr sz="1334"/>
            </a:lvl4pPr>
            <a:lvl5pPr marL="1219298" indent="0">
              <a:buNone/>
              <a:defRPr sz="1334"/>
            </a:lvl5pPr>
            <a:lvl6pPr marL="1524122" indent="0">
              <a:buNone/>
              <a:defRPr sz="1334"/>
            </a:lvl6pPr>
            <a:lvl7pPr marL="1828946" indent="0">
              <a:buNone/>
              <a:defRPr sz="1334"/>
            </a:lvl7pPr>
            <a:lvl8pPr marL="2133771" indent="0">
              <a:buNone/>
              <a:defRPr sz="1334"/>
            </a:lvl8pPr>
            <a:lvl9pPr marL="2438595" indent="0">
              <a:buNone/>
              <a:defRPr sz="1334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38"/>
            </a:lvl1pPr>
            <a:lvl2pPr marL="304825" indent="0">
              <a:buNone/>
              <a:defRPr sz="792"/>
            </a:lvl2pPr>
            <a:lvl3pPr marL="609649" indent="0">
              <a:buNone/>
              <a:defRPr sz="667"/>
            </a:lvl3pPr>
            <a:lvl4pPr marL="914474" indent="0">
              <a:buNone/>
              <a:defRPr sz="605"/>
            </a:lvl4pPr>
            <a:lvl5pPr marL="1219298" indent="0">
              <a:buNone/>
              <a:defRPr sz="605"/>
            </a:lvl5pPr>
            <a:lvl6pPr marL="1524122" indent="0">
              <a:buNone/>
              <a:defRPr sz="605"/>
            </a:lvl6pPr>
            <a:lvl7pPr marL="1828946" indent="0">
              <a:buNone/>
              <a:defRPr sz="605"/>
            </a:lvl7pPr>
            <a:lvl8pPr marL="2133771" indent="0">
              <a:buNone/>
              <a:defRPr sz="605"/>
            </a:lvl8pPr>
            <a:lvl9pPr marL="2438595" indent="0">
              <a:buNone/>
              <a:defRPr sz="60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41C710E-BB65-47E4-9A94-66AB714E6F37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2016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34A560A-25D4-498C-9E62-DB6470EC218A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840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D19E38C-558B-4CFA-A73A-95A03149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:a16="http://schemas.microsoft.com/office/drawing/2014/main" id="{284BD177-646B-4408-86A1-D1B3A9C3BB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:a16="http://schemas.microsoft.com/office/drawing/2014/main" id="{5DB1AFF9-D79F-4A36-B061-E1ABB90B96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D5792EDC-EDF4-4548-A5E2-7EA38DE5B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2F0C3B77-DFEF-4916-BE65-DF2BED6B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87E239ED-061C-455E-B8A3-29B62823A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F919A4-2217-4705-B3C8-32933E7130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431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FF4D39D-3022-4CC0-9FFC-5684E290DBDE}" type="datetimeFigureOut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17/11/2022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56666A1-1A69-4A16-A336-C0CE20CF68B7}" type="slidenum">
              <a:rPr lang="vi-VN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25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9B1B37F-7A5F-4083-AF75-876BE5892B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11/17/2022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F8AB221-FA97-47C7-89A6-FC017338FAA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00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61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latin typeface="Arial" panose="020B0604020202020204" pitchFamily="34" charset="0"/>
              </a:defRPr>
            </a:lvl1pPr>
          </a:lstStyle>
          <a:p>
            <a:pPr defTabSz="6858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/>
            </a:lvl1pPr>
          </a:lstStyle>
          <a:p>
            <a:pPr defTabSz="685800"/>
            <a:fld id="{9A0DB2DC-4C9A-4742-B13C-FB6460FD3503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 defTabSz="685800"/>
              <a:t>‹#›</a:t>
            </a:fld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46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2608" tIns="146304" rIns="292608" bIns="146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l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292608" tIns="146304" rIns="292608" bIns="146304" rtlCol="0" anchor="ctr"/>
          <a:lstStyle>
            <a:lvl1pPr algn="ctr" eaLnBrk="1" hangingPunct="1">
              <a:defRPr sz="792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abiaH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292608" tIns="146304" rIns="292608" bIns="14630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defTabSz="685800"/>
            <a:fld id="{12625AFD-3C2E-4680-A90E-6A557C7244EE}" type="slidenum">
              <a:rPr lang="en-US" altLang="en-US" smtClean="0">
                <a:latin typeface=".VnArabiaH" panose="020B7200000000000000" pitchFamily="34" charset="0"/>
              </a:rPr>
              <a:pPr defTabSz="685800"/>
              <a:t>‹#›</a:t>
            </a:fld>
            <a:endParaRPr lang="en-US" altLang="en-US">
              <a:latin typeface=".VnArabia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6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2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25">
          <a:solidFill>
            <a:schemeClr val="tx1"/>
          </a:solidFill>
          <a:latin typeface="Calibri" pitchFamily="34" charset="0"/>
        </a:defRPr>
      </a:lvl5pPr>
      <a:lvl6pPr marL="304825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6pPr>
      <a:lvl7pPr marL="609649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7pPr>
      <a:lvl8pPr marL="914474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8pPr>
      <a:lvl9pPr marL="1219298" algn="ctr" rtl="0" fontAlgn="base">
        <a:spcBef>
          <a:spcPct val="0"/>
        </a:spcBef>
        <a:spcAft>
          <a:spcPct val="0"/>
        </a:spcAft>
        <a:defRPr sz="2938">
          <a:solidFill>
            <a:schemeClr val="tx1"/>
          </a:solidFill>
          <a:latin typeface="Calibri" pitchFamily="34" charset="0"/>
        </a:defRPr>
      </a:lvl9pPr>
    </p:titleStyle>
    <p:bodyStyle>
      <a:lvl1pPr marL="227410" indent="-2274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110" indent="-1905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06561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12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676534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6pPr>
      <a:lvl7pPr marL="1981358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7pPr>
      <a:lvl8pPr marL="2286183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8pPr>
      <a:lvl9pPr marL="2591007" indent="-152412" algn="l" defTabSz="609649" rtl="0" eaLnBrk="1" latinLnBrk="0" hangingPunct="1">
        <a:spcBef>
          <a:spcPct val="20000"/>
        </a:spcBef>
        <a:buFont typeface="Arial" pitchFamily="34" charset="0"/>
        <a:buChar char="•"/>
        <a:defRPr sz="13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1pPr>
      <a:lvl2pPr marL="30482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2pPr>
      <a:lvl3pPr marL="609649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3pPr>
      <a:lvl4pPr marL="914474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4pPr>
      <a:lvl5pPr marL="1219298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5pPr>
      <a:lvl6pPr marL="1524122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6pPr>
      <a:lvl7pPr marL="1828946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7pPr>
      <a:lvl8pPr marL="2133771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8pPr>
      <a:lvl9pPr marL="2438595" algn="l" defTabSz="609649" rtl="0" eaLnBrk="1" latinLnBrk="0" hangingPunct="1">
        <a:defRPr sz="1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6.m4a"/><Relationship Id="rId7" Type="http://schemas.openxmlformats.org/officeDocument/2006/relationships/slide" Target="slide8.xml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image" Target="../media/image11.wmf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0">
            <a:extLst>
              <a:ext uri="{FF2B5EF4-FFF2-40B4-BE49-F238E27FC236}">
                <a16:creationId xmlns:a16="http://schemas.microsoft.com/office/drawing/2014/main" id="{71D977CF-2B15-45E0-92E8-5E92976D6D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2754313"/>
            <a:ext cx="5181600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0" cap="none" spc="0" normalizeH="0" baseline="0" noProof="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 thuật</a:t>
            </a:r>
            <a:endParaRPr kumimoji="0" lang="en-US" sz="3200" b="0" i="0" u="none" strike="noStrike" kern="10" cap="none" spc="0" normalizeH="0" baseline="0" noProof="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00" name="TextBox 13">
            <a:extLst>
              <a:ext uri="{FF2B5EF4-FFF2-40B4-BE49-F238E27FC236}">
                <a16:creationId xmlns:a16="http://schemas.microsoft.com/office/drawing/2014/main" id="{FC37DF10-91B4-48AD-A556-8B813911C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228600"/>
            <a:ext cx="6065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4101" name="Picture 3">
            <a:extLst>
              <a:ext uri="{FF2B5EF4-FFF2-40B4-BE49-F238E27FC236}">
                <a16:creationId xmlns:a16="http://schemas.microsoft.com/office/drawing/2014/main" id="{71C10B0C-B787-4B1D-B8E0-10B19E7F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66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A30582-8BB3-41F3-A265-C5A14D906FD2}"/>
              </a:ext>
            </a:extLst>
          </p:cNvPr>
          <p:cNvSpPr txBox="1"/>
          <p:nvPr/>
        </p:nvSpPr>
        <p:spPr>
          <a:xfrm>
            <a:off x="571500" y="3868054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Bài 9 </a:t>
            </a:r>
          </a:p>
          <a:p>
            <a:r>
              <a:rPr lang="vi-VN" sz="4000" b="1" dirty="0">
                <a:solidFill>
                  <a:srgbClr val="FF0000"/>
                </a:solidFill>
              </a:rPr>
              <a:t>Cắt, khâu, thêu hoặc nấu ăn tự chọn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1036936-71A9-442B-A34E-31F5D8B9A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0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533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 dirty="0">
                <a:solidFill>
                  <a:srgbClr val="CC0099"/>
                </a:solidFill>
                <a:cs typeface="Times New Roman" panose="02020603050405020304" pitchFamily="18" charset="0"/>
              </a:rPr>
              <a:t>2/ Lựa chọn sản phẩm thực hành: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7200" y="1678812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-Sản phẩm em tự chọn là gì?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-Nêu những đồ dùng em cần chuẩn bị?</a:t>
            </a:r>
          </a:p>
          <a:p>
            <a:pPr algn="just">
              <a:spcBef>
                <a:spcPct val="50000"/>
              </a:spcBef>
            </a:pPr>
            <a:r>
              <a:rPr lang="en-US" sz="4400" dirty="0">
                <a:solidFill>
                  <a:srgbClr val="0033CC"/>
                </a:solidFill>
                <a:cs typeface="Times New Roman" panose="02020603050405020304" pitchFamily="18" charset="0"/>
              </a:rPr>
              <a:t>-Trình bày dự định công việc sẽ tiến hành?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65987B6-CA90-4BA0-A3D1-12B2C7771B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83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951">
        <p:blinds dir="vert"/>
      </p:transition>
    </mc:Choice>
    <mc:Fallback xmlns="">
      <p:transition spd="slow" advTm="2295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39728" y="685800"/>
            <a:ext cx="1913269" cy="830989"/>
          </a:xfrm>
          <a:prstGeom prst="rect">
            <a:avLst/>
          </a:prstGeom>
          <a:noFill/>
        </p:spPr>
        <p:txBody>
          <a:bodyPr wrap="squar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688239"/>
            <a:ext cx="762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cs typeface="Times New Roman" panose="02020603050405020304" pitchFamily="18" charset="0"/>
              </a:rPr>
              <a:t>Nếu chọn sản phẩm là khâu, thêu, cần chuẩn bị: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Một mảnh vải có kích thước tùy theo sản phẩm em chọn làm.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Kim khâu, kim thêu.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Chỉ khâu, chỉ thêu các màu.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cs typeface="Times New Roman" panose="02020603050405020304" pitchFamily="18" charset="0"/>
              </a:rPr>
              <a:t>Kéo, thước kẻ, bút chì, khung thêu cầm tay, giấy than, mẫu thêu.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DAC8E2C-1A0B-485B-AA35-D69584BB7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78402"/>
      </p:ext>
    </p:extLst>
  </p:cSld>
  <p:clrMapOvr>
    <a:masterClrMapping/>
  </p:clrMapOvr>
  <p:transition spd="slow" advTm="289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1066800"/>
            <a:ext cx="1664544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sng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cs typeface="Times New Roman" panose="02020603050405020304" pitchFamily="18" charset="0"/>
              </a:rPr>
              <a:t>Lưu ý</a:t>
            </a:r>
            <a:endParaRPr kumimoji="0" lang="vi-VN" sz="4950" b="0" i="0" u="sng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7162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CC0099"/>
                </a:solidFill>
                <a:cs typeface="Times New Roman" panose="02020603050405020304" pitchFamily="18" charset="0"/>
              </a:rPr>
              <a:t>Nếu chọn sản phẩm về nấu ăn: </a:t>
            </a:r>
          </a:p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333399"/>
                </a:solidFill>
                <a:cs typeface="Times New Roman" panose="02020603050405020304" pitchFamily="18" charset="0"/>
              </a:rPr>
              <a:t>   Căn cứ vào món ăn em chọn để chuẩn bị dụng cụ và nguyên liệu nấu ăn cho phù hợp.</a:t>
            </a: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333399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9C7449-2C37-454A-8E2F-B53851188B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60356"/>
      </p:ext>
    </p:extLst>
  </p:cSld>
  <p:clrMapOvr>
    <a:masterClrMapping/>
  </p:clrMapOvr>
  <p:transition advTm="14684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 l="-8000" r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/>
          <p:nvPr/>
        </p:nvSpPr>
        <p:spPr>
          <a:xfrm>
            <a:off x="1524000" y="20053"/>
            <a:ext cx="6057900" cy="1314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defTabSz="685800"/>
            <a:r>
              <a:rPr lang="en-US" sz="3300" b="1" dirty="0">
                <a:solidFill>
                  <a:srgbClr val="00B050"/>
                </a:solidFill>
                <a:cs typeface="Times New Roman" panose="02020603050405020304" pitchFamily="18" charset="0"/>
              </a:rPr>
              <a:t>YÊU CẦU CẦN ĐẠT</a:t>
            </a:r>
            <a:endParaRPr sz="3300" b="1" dirty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99060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H</a:t>
            </a:r>
            <a:r>
              <a:rPr lang="vi-VN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oàn</a:t>
            </a: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 thành sản phẩm đúng thời gian quy định.</a:t>
            </a:r>
          </a:p>
          <a:p>
            <a:pPr lvl="0"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600" dirty="0">
                <a:solidFill>
                  <a:srgbClr val="6600CC"/>
                </a:solidFill>
                <a:cs typeface="Times New Roman" panose="02020603050405020304" pitchFamily="18" charset="0"/>
              </a:rPr>
              <a:t>Sản phẩm đảm bảo được các yêu cầu kĩ thuật, mĩ thuật.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9445630-31AD-4E41-B0D7-9A888DA1C88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7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770">
        <p:circle/>
      </p:transition>
    </mc:Choice>
    <mc:Fallback xmlns="">
      <p:transition spd="slow" advTm="1977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WordArt 15"/>
          <p:cNvSpPr>
            <a:spLocks noChangeArrowheads="1" noChangeShapeType="1" noTextEdit="1"/>
          </p:cNvSpPr>
          <p:nvPr/>
        </p:nvSpPr>
        <p:spPr bwMode="auto">
          <a:xfrm>
            <a:off x="1428750" y="1872855"/>
            <a:ext cx="3725466" cy="10584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endParaRPr lang="vi-VN" sz="3334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95439" y="187285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hangingPunct="0"/>
            <a:r>
              <a:rPr lang="en-US" sz="3334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Các em thực hành sản phẩm ở nhà.</a:t>
            </a:r>
            <a:endParaRPr lang="vi-VN" sz="3334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88860" y="685800"/>
            <a:ext cx="2166285" cy="830989"/>
          </a:xfrm>
          <a:prstGeom prst="rect">
            <a:avLst/>
          </a:prstGeom>
          <a:noFill/>
        </p:spPr>
        <p:txBody>
          <a:bodyPr wrap="none" lIns="68573" tIns="34286" rIns="68573" bIns="34286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Dặn dò:</a:t>
            </a:r>
            <a:endParaRPr lang="vi-VN" sz="4950" u="sng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5633B61-D3F0-4E3C-96C5-1123ED601E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69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12641">
        <p15:prstTrans prst="origami"/>
      </p:transition>
    </mc:Choice>
    <mc:Fallback xmlns="">
      <p:transition spd="slow" advTm="126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/>
          <p:cNvSpPr>
            <a:spLocks noChangeArrowheads="1" noChangeShapeType="1" noTextEdit="1"/>
          </p:cNvSpPr>
          <p:nvPr/>
        </p:nvSpPr>
        <p:spPr bwMode="auto">
          <a:xfrm>
            <a:off x="1437085" y="1952625"/>
            <a:ext cx="5953125" cy="8679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4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Chào các em!</a:t>
            </a:r>
            <a:endParaRPr kumimoji="0" lang="vi-VN" sz="3334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BFADCA9-7616-4BF6-9E4D-9C49C2834EB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078">
        <p14:honeycomb/>
      </p:transition>
    </mc:Choice>
    <mc:Fallback xmlns="">
      <p:transition spd="slow" advTm="7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3035" y="2695576"/>
            <a:ext cx="2507456" cy="792956"/>
          </a:xfrm>
          <a:prstGeom prst="rect">
            <a:avLst/>
          </a:prstGeom>
        </p:spPr>
        <p:txBody>
          <a:bodyPr lIns="38576" tIns="19289" rIns="38576" bIns="19289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856">
                <a:solidFill>
                  <a:prstClr val="black"/>
                </a:solidFill>
                <a:latin typeface="Calibri Light"/>
              </a:rPr>
              <a:t>  </a:t>
            </a:r>
            <a:br>
              <a:rPr lang="en-US" sz="5063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vi-VN" sz="5063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291" name="Picture 2" descr="http://i.istockimg.com/file_thumbview_approve/9777757/6/stock-illustration-9777757-happy-children-group-holding-hand-and-blank-banner-cartoon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857250"/>
            <a:ext cx="888563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 txBox="1">
            <a:spLocks/>
          </p:cNvSpPr>
          <p:nvPr/>
        </p:nvSpPr>
        <p:spPr bwMode="auto">
          <a:xfrm>
            <a:off x="2141935" y="2137172"/>
            <a:ext cx="5183981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9" rIns="38576" bIns="19289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vi-VN" sz="2100" dirty="0">
                <a:solidFill>
                  <a:prstClr val="black"/>
                </a:solidFill>
                <a:latin typeface="Calibri Light" panose="020F0302020204030204" pitchFamily="34" charset="0"/>
              </a:rPr>
              <a:t>  </a:t>
            </a:r>
            <a:r>
              <a:rPr lang="en-US" altLang="vi-VN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15C9644-2C16-4754-875A-F9047D9557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15699"/>
      </p:ext>
    </p:extLst>
  </p:cSld>
  <p:clrMapOvr>
    <a:masterClrMapping/>
  </p:clrMapOvr>
  <p:transition spd="slow" advTm="674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71600"/>
            <a:ext cx="67419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vi-VN" sz="4000" b="1" dirty="0">
                <a:solidFill>
                  <a:srgbClr val="00CC00"/>
                </a:solidFill>
                <a:cs typeface="Times New Roman" panose="02020603050405020304" pitchFamily="18" charset="0"/>
              </a:rPr>
              <a:t>Em hãy chia sẻ với các bạn về việc thực hành dọn, rửa dụng cụ nấu ăn và ăn uống ở gia đình em ?</a:t>
            </a:r>
            <a:endParaRPr lang="vi-VN" altLang="vi-VN" sz="4000" b="1" dirty="0">
              <a:solidFill>
                <a:srgbClr val="00CC00"/>
              </a:solidFill>
              <a:cs typeface="Times New Roman" panose="02020603050405020304" pitchFamily="18" charset="0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5889E61-8657-48F0-9869-E868E0D547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1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6728">
        <p14:reveal/>
      </p:transition>
    </mc:Choice>
    <mc:Fallback xmlns="">
      <p:transition spd="slow" advTm="16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571750" y="2203847"/>
            <a:ext cx="411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450" y="2914650"/>
            <a:ext cx="7258050" cy="7848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2881907" y="1134582"/>
            <a:ext cx="323016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altLang="en-US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thuật</a:t>
            </a:r>
          </a:p>
        </p:txBody>
      </p:sp>
      <p:sp>
        <p:nvSpPr>
          <p:cNvPr id="5127" name="TextBox 4"/>
          <p:cNvSpPr txBox="1">
            <a:spLocks noChangeArrowheads="1"/>
          </p:cNvSpPr>
          <p:nvPr/>
        </p:nvSpPr>
        <p:spPr bwMode="auto">
          <a:xfrm>
            <a:off x="914398" y="2203847"/>
            <a:ext cx="7165181" cy="200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defTabSz="6858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Bài 9: Cắt, khâu, thêu hoặc nấu ăn tự chọn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5C07D4A-5AFE-4971-85F9-18748163918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21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4917">
        <p:circle/>
      </p:transition>
    </mc:Choice>
    <mc:Fallback xmlns="">
      <p:transition spd="slow" advTm="1491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1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0" y="121920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u="sng" dirty="0">
                <a:solidFill>
                  <a:srgbClr val="CC0099"/>
                </a:solidFill>
                <a:cs typeface="Times New Roman" panose="02020603050405020304" pitchFamily="18" charset="0"/>
              </a:rPr>
              <a:t>Mục tiêu: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CC0099"/>
                </a:solidFill>
                <a:cs typeface="Times New Roman" panose="02020603050405020304" pitchFamily="18" charset="0"/>
              </a:rPr>
              <a:t>- Ôn tập các nội dung trong chương đã học và chọn sản phẩm thực hành.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79458DB-4E6A-496E-8E11-845B7907FA8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2787513"/>
      </p:ext>
    </p:extLst>
  </p:cSld>
  <p:clrMapOvr>
    <a:masterClrMapping/>
  </p:clrMapOvr>
  <p:transition spd="slow" advTm="149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533400" y="1028502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solidFill>
                  <a:srgbClr val="CC0099"/>
                </a:solidFill>
                <a:cs typeface="Times New Roman" panose="02020603050405020304" pitchFamily="18" charset="0"/>
              </a:rPr>
              <a:t>1/ </a:t>
            </a:r>
            <a:r>
              <a:rPr lang="en-US" u="sng" dirty="0">
                <a:solidFill>
                  <a:srgbClr val="CC0099"/>
                </a:solidFill>
                <a:cs typeface="Times New Roman" panose="02020603050405020304" pitchFamily="18" charset="0"/>
              </a:rPr>
              <a:t>Ôn tập nội dung chương 1.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47700" y="1980913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cs typeface="Times New Roman" panose="02020603050405020304" pitchFamily="18" charset="0"/>
              </a:rPr>
              <a:t>- Em hãy nhắc lại những nội dung chính dã học trong chương 1.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67753" y="3548699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>
                <a:solidFill>
                  <a:srgbClr val="0033CC"/>
                </a:solidFill>
                <a:cs typeface="Times New Roman" panose="02020603050405020304" pitchFamily="18" charset="0"/>
              </a:rPr>
              <a:t>- Nhắc lại những nội dung đã học trong phần nấu ăn.</a:t>
            </a:r>
          </a:p>
        </p:txBody>
      </p:sp>
      <p:sp>
        <p:nvSpPr>
          <p:cNvPr id="4102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77200" y="3810000"/>
            <a:ext cx="304800" cy="76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sp>
        <p:nvSpPr>
          <p:cNvPr id="2" name="AutoShape 1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Arial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882705-638F-442F-9195-406CAD4BED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4599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3" grpId="0"/>
      <p:bldP spid="4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dirty="0" err="1">
                <a:solidFill>
                  <a:srgbClr val="CC0099"/>
                </a:solidFill>
                <a:cs typeface="Times New Roman" panose="02020603050405020304" pitchFamily="18" charset="0"/>
              </a:rPr>
              <a:t>Chương</a:t>
            </a:r>
            <a:r>
              <a:rPr lang="en-US" sz="4000" dirty="0">
                <a:solidFill>
                  <a:srgbClr val="CC0099"/>
                </a:solidFill>
                <a:cs typeface="Times New Roman" panose="02020603050405020304" pitchFamily="18" charset="0"/>
              </a:rPr>
              <a:t> 1: KĨ THUẬT PHỤC VỤ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cs typeface="Times New Roman" panose="02020603050405020304" pitchFamily="18" charset="0"/>
              </a:rPr>
              <a:t>Đính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khuy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hai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lỗ</a:t>
            </a:r>
            <a:r>
              <a:rPr lang="vi-VN" sz="4000" dirty="0">
                <a:cs typeface="Times New Roman" panose="02020603050405020304" pitchFamily="18" charset="0"/>
              </a:rPr>
              <a:t>.</a:t>
            </a:r>
            <a:endParaRPr lang="en-US" sz="40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cs typeface="Times New Roman" panose="02020603050405020304" pitchFamily="18" charset="0"/>
              </a:rPr>
              <a:t>Thêu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dấu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nhân</a:t>
            </a:r>
            <a:endParaRPr lang="en-US" sz="40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4000" dirty="0" err="1">
                <a:cs typeface="Times New Roman" panose="02020603050405020304" pitchFamily="18" charset="0"/>
              </a:rPr>
              <a:t>Phần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nấu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cs typeface="Times New Roman" panose="02020603050405020304" pitchFamily="18" charset="0"/>
              </a:rPr>
              <a:t>ăn</a:t>
            </a:r>
            <a:r>
              <a:rPr lang="en-US" sz="40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3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534400" y="5715000"/>
            <a:ext cx="304800" cy="228600"/>
          </a:xfrm>
          <a:prstGeom prst="leftArrow">
            <a:avLst>
              <a:gd name="adj1" fmla="val 50000"/>
              <a:gd name="adj2" fmla="val 33333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>
              <a:solidFill>
                <a:srgbClr val="FF99FF"/>
              </a:solidFill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52A55CC-DE2F-4F1A-9656-6A788AFC3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21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655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Đính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khuy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hai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6600CC"/>
                </a:solidFill>
                <a:cs typeface="Times New Roman" panose="02020603050405020304" pitchFamily="18" charset="0"/>
              </a:rPr>
              <a:t>lỗ</a:t>
            </a:r>
            <a:r>
              <a:rPr lang="en-US" sz="4000" b="1" u="sng" dirty="0">
                <a:solidFill>
                  <a:srgbClr val="6600CC"/>
                </a:solidFill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1219200" y="1143000"/>
            <a:ext cx="33528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5">
            <a:lum bright="6000"/>
          </a:blip>
          <a:srcRect/>
          <a:stretch>
            <a:fillRect/>
          </a:stretch>
        </p:blipFill>
        <p:spPr bwMode="auto">
          <a:xfrm>
            <a:off x="2133600" y="4191000"/>
            <a:ext cx="5181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C9E83CC-A81B-46CF-AD4B-CF4486BDA4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527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8"/>
          <p:cNvSpPr>
            <a:spLocks noChangeArrowheads="1"/>
          </p:cNvSpPr>
          <p:nvPr/>
        </p:nvSpPr>
        <p:spPr bwMode="auto">
          <a:xfrm>
            <a:off x="838200" y="1752600"/>
            <a:ext cx="7620000" cy="3505200"/>
          </a:xfrm>
          <a:prstGeom prst="rect">
            <a:avLst/>
          </a:prstGeom>
          <a:solidFill>
            <a:schemeClr val="bg1"/>
          </a:solidFill>
          <a:ln w="12700">
            <a:solidFill>
              <a:srgbClr val="FF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10243" name="Group 17"/>
          <p:cNvGrpSpPr>
            <a:grpSpLocks/>
          </p:cNvGrpSpPr>
          <p:nvPr/>
        </p:nvGrpSpPr>
        <p:grpSpPr bwMode="auto">
          <a:xfrm>
            <a:off x="1295400" y="2514600"/>
            <a:ext cx="6705600" cy="1828800"/>
            <a:chOff x="960" y="576"/>
            <a:chExt cx="3408" cy="816"/>
          </a:xfrm>
        </p:grpSpPr>
        <p:sp>
          <p:nvSpPr>
            <p:cNvPr id="10245" name="Line 4"/>
            <p:cNvSpPr>
              <a:spLocks noChangeShapeType="1"/>
            </p:cNvSpPr>
            <p:nvPr/>
          </p:nvSpPr>
          <p:spPr bwMode="auto">
            <a:xfrm>
              <a:off x="1008" y="576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6" name="Line 5"/>
            <p:cNvSpPr>
              <a:spLocks noChangeShapeType="1"/>
            </p:cNvSpPr>
            <p:nvPr/>
          </p:nvSpPr>
          <p:spPr bwMode="auto">
            <a:xfrm>
              <a:off x="960" y="1392"/>
              <a:ext cx="3360" cy="0"/>
            </a:xfrm>
            <a:prstGeom prst="line">
              <a:avLst/>
            </a:prstGeom>
            <a:noFill/>
            <a:ln w="38100">
              <a:solidFill>
                <a:srgbClr val="66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7" name="Group 16"/>
            <p:cNvGrpSpPr>
              <a:grpSpLocks/>
            </p:cNvGrpSpPr>
            <p:nvPr/>
          </p:nvGrpSpPr>
          <p:grpSpPr bwMode="auto">
            <a:xfrm>
              <a:off x="1056" y="576"/>
              <a:ext cx="3120" cy="816"/>
              <a:chOff x="1056" y="576"/>
              <a:chExt cx="3120" cy="816"/>
            </a:xfrm>
          </p:grpSpPr>
          <p:sp>
            <p:nvSpPr>
              <p:cNvPr id="10248" name="Line 6"/>
              <p:cNvSpPr>
                <a:spLocks noChangeShapeType="1"/>
              </p:cNvSpPr>
              <p:nvPr/>
            </p:nvSpPr>
            <p:spPr bwMode="auto">
              <a:xfrm flipV="1"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7"/>
              <p:cNvSpPr>
                <a:spLocks noChangeShapeType="1"/>
              </p:cNvSpPr>
              <p:nvPr/>
            </p:nvSpPr>
            <p:spPr bwMode="auto">
              <a:xfrm>
                <a:off x="1056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8"/>
              <p:cNvSpPr>
                <a:spLocks noChangeShapeType="1"/>
              </p:cNvSpPr>
              <p:nvPr/>
            </p:nvSpPr>
            <p:spPr bwMode="auto">
              <a:xfrm flipV="1"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9"/>
              <p:cNvSpPr>
                <a:spLocks noChangeShapeType="1"/>
              </p:cNvSpPr>
              <p:nvPr/>
            </p:nvSpPr>
            <p:spPr bwMode="auto">
              <a:xfrm>
                <a:off x="1680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"/>
              <p:cNvSpPr>
                <a:spLocks noChangeShapeType="1"/>
              </p:cNvSpPr>
              <p:nvPr/>
            </p:nvSpPr>
            <p:spPr bwMode="auto">
              <a:xfrm flipV="1"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1"/>
              <p:cNvSpPr>
                <a:spLocks noChangeShapeType="1"/>
              </p:cNvSpPr>
              <p:nvPr/>
            </p:nvSpPr>
            <p:spPr bwMode="auto">
              <a:xfrm>
                <a:off x="2304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2"/>
              <p:cNvSpPr>
                <a:spLocks noChangeShapeType="1"/>
              </p:cNvSpPr>
              <p:nvPr/>
            </p:nvSpPr>
            <p:spPr bwMode="auto">
              <a:xfrm flipV="1"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3"/>
              <p:cNvSpPr>
                <a:spLocks noChangeShapeType="1"/>
              </p:cNvSpPr>
              <p:nvPr/>
            </p:nvSpPr>
            <p:spPr bwMode="auto">
              <a:xfrm>
                <a:off x="2928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6" name="Line 14"/>
              <p:cNvSpPr>
                <a:spLocks noChangeShapeType="1"/>
              </p:cNvSpPr>
              <p:nvPr/>
            </p:nvSpPr>
            <p:spPr bwMode="auto">
              <a:xfrm flipV="1"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5"/>
              <p:cNvSpPr>
                <a:spLocks noChangeShapeType="1"/>
              </p:cNvSpPr>
              <p:nvPr/>
            </p:nvSpPr>
            <p:spPr bwMode="auto">
              <a:xfrm>
                <a:off x="3552" y="576"/>
                <a:ext cx="624" cy="81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44" name="Text Box 19"/>
          <p:cNvSpPr txBox="1">
            <a:spLocks noChangeArrowheads="1"/>
          </p:cNvSpPr>
          <p:nvPr/>
        </p:nvSpPr>
        <p:spPr bwMode="auto">
          <a:xfrm>
            <a:off x="685800" y="457200"/>
            <a:ext cx="480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Thêu dấu nhân: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D8140F-C849-433C-BBC5-29E5D0B71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67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7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5|3.4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342</Words>
  <Application>Microsoft Office PowerPoint</Application>
  <PresentationFormat>On-screen Show (4:3)</PresentationFormat>
  <Paragraphs>45</Paragraphs>
  <Slides>15</Slides>
  <Notes>4</Notes>
  <HiddenSlides>0</HiddenSlides>
  <MMClips>15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.VnArabiaH</vt:lpstr>
      <vt:lpstr>Arial</vt:lpstr>
      <vt:lpstr>Calibri</vt:lpstr>
      <vt:lpstr>Calibri Light</vt:lpstr>
      <vt:lpstr>Tahoma</vt:lpstr>
      <vt:lpstr>Times New Roman</vt:lpstr>
      <vt:lpstr>Wingdings</vt:lpstr>
      <vt:lpstr>Default Design</vt:lpstr>
      <vt:lpstr>Office Theme</vt:lpstr>
      <vt:lpstr>1_Office Theme</vt:lpstr>
      <vt:lpstr>2_Office Theme</vt:lpstr>
      <vt:lpstr>3_Office Theme</vt:lpstr>
      <vt:lpstr>4_Office Theme</vt:lpstr>
      <vt:lpstr>5_Office Theme</vt:lpstr>
      <vt:lpstr>1_Default Design</vt:lpstr>
      <vt:lpstr>6_Office Theme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BaoNgoc</dc:creator>
  <cp:lastModifiedBy>Đặng Thị Tuyết Nhung</cp:lastModifiedBy>
  <cp:revision>34</cp:revision>
  <dcterms:created xsi:type="dcterms:W3CDTF">2001-12-31T18:57:18Z</dcterms:created>
  <dcterms:modified xsi:type="dcterms:W3CDTF">2022-11-17T06:43:42Z</dcterms:modified>
</cp:coreProperties>
</file>