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1" r:id="rId3"/>
    <p:sldId id="273" r:id="rId4"/>
    <p:sldId id="274" r:id="rId5"/>
    <p:sldId id="276" r:id="rId6"/>
    <p:sldId id="272" r:id="rId7"/>
    <p:sldId id="275" r:id="rId8"/>
    <p:sldId id="287" r:id="rId9"/>
    <p:sldId id="277" r:id="rId10"/>
    <p:sldId id="288" r:id="rId11"/>
    <p:sldId id="286" r:id="rId12"/>
    <p:sldId id="289" r:id="rId13"/>
    <p:sldId id="279" r:id="rId14"/>
    <p:sldId id="290" r:id="rId15"/>
    <p:sldId id="278" r:id="rId16"/>
    <p:sldId id="291" r:id="rId17"/>
    <p:sldId id="292"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7" d="100"/>
          <a:sy n="67" d="100"/>
        </p:scale>
        <p:origin x="64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85B9B-FCCB-4447-80AC-F37CEAB06957}"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7C2E2-788A-425F-97FA-FC743837E44E}" type="slidenum">
              <a:rPr lang="en-US" smtClean="0"/>
              <a:t>‹#›</a:t>
            </a:fld>
            <a:endParaRPr lang="en-US"/>
          </a:p>
        </p:txBody>
      </p:sp>
    </p:spTree>
    <p:extLst>
      <p:ext uri="{BB962C8B-B14F-4D97-AF65-F5344CB8AC3E}">
        <p14:creationId xmlns:p14="http://schemas.microsoft.com/office/powerpoint/2010/main" val="380383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https://www.youtube.com/watch?v=CUOH-lNkpIE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AD99-6F00-231B-7C83-DFC3E55AA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DEDCE-6CB6-0048-3941-13C93AA4D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D81F2-B2D5-9A5D-4AAE-4FBADC03EDED}"/>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BE743787-B0FB-94E8-6962-24404DCB0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9BFAB-42F9-6F15-89D4-635CA91F6614}"/>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3478440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839F-746B-FF1A-31E8-19A9F2685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E3737D-1CCE-F392-944F-310E554CE2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DA954-2B96-1A42-74B0-7F7914D2E9FE}"/>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D92E938C-0CDE-4BDB-139F-2AEBE50F2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0F102-03E0-AE90-9456-191C17729746}"/>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387078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2577A-5E6C-FE5E-02E1-D6007B277D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77A442-1440-CA59-D588-6DAFF19CAF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268E4-E419-DA18-14E8-3D23444EBBC6}"/>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FB7B95A4-9C6A-0653-00E1-FE520C45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ABB38-6210-E220-DF47-DC14D4FEA037}"/>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26328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9E09-DF4D-36CA-163B-F9FA87350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87A1C1-ED06-63A3-73D9-2AB7C1A70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4470-6523-5EE0-DE8B-DB6307204F23}"/>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F75414A7-CDB7-6DF2-E165-5B9A173EA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70821-787C-B021-4C91-5C3B7232039D}"/>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257165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90E8-DD6D-6A95-04DE-19A21716FB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56D48D-587B-C0F9-F795-05A826AE3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9FCDC0-5E4E-F2CD-AB95-D4BD3C4ED0E7}"/>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322C0837-53CE-B8E6-900C-A88FE0B95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A0B52-3453-52A4-083C-092C280E99DC}"/>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17317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90B8-0BEB-8539-80F3-DFDA11309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13EA9-A4C0-5BBA-A133-D5D7E23D0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E2B04-2323-1F36-72E6-A8752BE680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4E7849-95E4-A77F-140B-BE4F94ACA041}"/>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6" name="Footer Placeholder 5">
            <a:extLst>
              <a:ext uri="{FF2B5EF4-FFF2-40B4-BE49-F238E27FC236}">
                <a16:creationId xmlns:a16="http://schemas.microsoft.com/office/drawing/2014/main" id="{0BB1B8DB-3DFD-D827-6B90-7D47EDA34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0B282-E529-1A28-E7D2-A8B51A81085A}"/>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254260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BC92-4B2E-EB3A-5D1C-DBDD23D27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3CF7B-8F31-571D-B1DA-CF9DF8518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6FF4B7-5B4F-C707-F34A-2323EC25B4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BF82FA-10DD-C2C4-2354-8FF4F1ECF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62F58-2FF7-4CE0-3134-454156CC7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F77D23-EF32-A05E-4C7E-528BD47AEBB8}"/>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8" name="Footer Placeholder 7">
            <a:extLst>
              <a:ext uri="{FF2B5EF4-FFF2-40B4-BE49-F238E27FC236}">
                <a16:creationId xmlns:a16="http://schemas.microsoft.com/office/drawing/2014/main" id="{79D3EC24-2424-5074-A592-63DD70E5A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14E750-60AA-7FA7-DC9A-529BC1F268F1}"/>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262988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3B57-F42F-6884-7B7B-194AB3F8F0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C2A6B-36BB-0BE9-DA8F-7746F5DFD189}"/>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4" name="Footer Placeholder 3">
            <a:extLst>
              <a:ext uri="{FF2B5EF4-FFF2-40B4-BE49-F238E27FC236}">
                <a16:creationId xmlns:a16="http://schemas.microsoft.com/office/drawing/2014/main" id="{E3209EAC-2EBB-ADE4-6AA4-3A8789C4C0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874D-57E3-B478-2F4B-084A796A4FAC}"/>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207585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C7F93-5B54-E471-2E3E-855633D60CE9}"/>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3" name="Footer Placeholder 2">
            <a:extLst>
              <a:ext uri="{FF2B5EF4-FFF2-40B4-BE49-F238E27FC236}">
                <a16:creationId xmlns:a16="http://schemas.microsoft.com/office/drawing/2014/main" id="{84DF0655-58B6-B285-1BF2-71849FFAD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786DB4-D9F1-7DFE-4C33-24D840461734}"/>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86558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5BA4-5F56-F87D-7AD7-391B38FF0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EA4313-F2C1-E52B-CF1F-B3F4D827A5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43B75-700F-5ABF-16D2-B3A0B549F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DF6ABA-3686-58BD-146A-ADB3AFC03DC4}"/>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6" name="Footer Placeholder 5">
            <a:extLst>
              <a:ext uri="{FF2B5EF4-FFF2-40B4-BE49-F238E27FC236}">
                <a16:creationId xmlns:a16="http://schemas.microsoft.com/office/drawing/2014/main" id="{AA71B547-F4B0-A9E7-FD93-178E49BEA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13319-9ABA-2072-C562-8CCD62A2F2DD}"/>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387040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F571-CBF4-A38D-6007-97DE6445D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0E2CC-3B8B-E3DF-2240-5C00E6400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B688C2-90E9-9085-3091-337B0ADBD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7298F-1F8B-CCF1-19A6-CEABC46F134B}"/>
              </a:ext>
            </a:extLst>
          </p:cNvPr>
          <p:cNvSpPr>
            <a:spLocks noGrp="1"/>
          </p:cNvSpPr>
          <p:nvPr>
            <p:ph type="dt" sz="half" idx="10"/>
          </p:nvPr>
        </p:nvSpPr>
        <p:spPr/>
        <p:txBody>
          <a:bodyPr/>
          <a:lstStyle/>
          <a:p>
            <a:fld id="{15804BF0-5781-4172-BB91-BB69FED8C8C0}" type="datetimeFigureOut">
              <a:rPr lang="en-US" smtClean="0"/>
              <a:t>10/9/2022</a:t>
            </a:fld>
            <a:endParaRPr lang="en-US"/>
          </a:p>
        </p:txBody>
      </p:sp>
      <p:sp>
        <p:nvSpPr>
          <p:cNvPr id="6" name="Footer Placeholder 5">
            <a:extLst>
              <a:ext uri="{FF2B5EF4-FFF2-40B4-BE49-F238E27FC236}">
                <a16:creationId xmlns:a16="http://schemas.microsoft.com/office/drawing/2014/main" id="{D66C3A2E-B1F0-947B-7F23-38E70BD557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D0E4F-09CF-5634-A708-5DC13DF0B6CB}"/>
              </a:ext>
            </a:extLst>
          </p:cNvPr>
          <p:cNvSpPr>
            <a:spLocks noGrp="1"/>
          </p:cNvSpPr>
          <p:nvPr>
            <p:ph type="sldNum" sz="quarter" idx="12"/>
          </p:nvPr>
        </p:nvSpPr>
        <p:spPr/>
        <p:txBody>
          <a:bodyPr/>
          <a:lstStyle/>
          <a:p>
            <a:fld id="{59212E16-865B-4C9E-96B5-0BC745861467}" type="slidenum">
              <a:rPr lang="en-US" smtClean="0"/>
              <a:t>‹#›</a:t>
            </a:fld>
            <a:endParaRPr lang="en-US"/>
          </a:p>
        </p:txBody>
      </p:sp>
    </p:spTree>
    <p:extLst>
      <p:ext uri="{BB962C8B-B14F-4D97-AF65-F5344CB8AC3E}">
        <p14:creationId xmlns:p14="http://schemas.microsoft.com/office/powerpoint/2010/main" val="363020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A7B2A-D1F7-CE9C-9701-CC345CF0D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F3391-2A98-6C9A-8837-BAF4F1B2A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BBC90-EECE-90A0-89B3-7AD7E6543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04BF0-5781-4172-BB91-BB69FED8C8C0}" type="datetimeFigureOut">
              <a:rPr lang="en-US" smtClean="0"/>
              <a:t>10/9/2022</a:t>
            </a:fld>
            <a:endParaRPr lang="en-US"/>
          </a:p>
        </p:txBody>
      </p:sp>
      <p:sp>
        <p:nvSpPr>
          <p:cNvPr id="5" name="Footer Placeholder 4">
            <a:extLst>
              <a:ext uri="{FF2B5EF4-FFF2-40B4-BE49-F238E27FC236}">
                <a16:creationId xmlns:a16="http://schemas.microsoft.com/office/drawing/2014/main" id="{593DAB82-3792-F6BE-F984-58A0FD34B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2C7170-399F-5E91-DD9F-C26DC0F17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12E16-865B-4C9E-96B5-0BC745861467}" type="slidenum">
              <a:rPr lang="en-US" smtClean="0"/>
              <a:t>‹#›</a:t>
            </a:fld>
            <a:endParaRPr lang="en-US"/>
          </a:p>
        </p:txBody>
      </p:sp>
    </p:spTree>
    <p:extLst>
      <p:ext uri="{BB962C8B-B14F-4D97-AF65-F5344CB8AC3E}">
        <p14:creationId xmlns:p14="http://schemas.microsoft.com/office/powerpoint/2010/main" val="1829121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sv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jpeg"/></Relationships>
</file>

<file path=ppt/slides/_rels/slide11.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sv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9.svg"/><Relationship Id="rId7" Type="http://schemas.openxmlformats.org/officeDocument/2006/relationships/image" Target="../media/image76.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19.svg"/></Relationships>
</file>

<file path=ppt/slides/_rels/slide13.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34.png"/><Relationship Id="rId3" Type="http://schemas.openxmlformats.org/officeDocument/2006/relationships/image" Target="../media/image121.svg"/><Relationship Id="rId7" Type="http://schemas.openxmlformats.org/officeDocument/2006/relationships/image" Target="../media/image125.png"/><Relationship Id="rId12" Type="http://schemas.openxmlformats.org/officeDocument/2006/relationships/image" Target="../media/image12.svg"/><Relationship Id="rId17" Type="http://schemas.openxmlformats.org/officeDocument/2006/relationships/image" Target="../media/image131.svg"/><Relationship Id="rId2" Type="http://schemas.openxmlformats.org/officeDocument/2006/relationships/image" Target="../media/image120.png"/><Relationship Id="rId16"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1.png"/><Relationship Id="rId5" Type="http://schemas.openxmlformats.org/officeDocument/2006/relationships/image" Target="../media/image123.svg"/><Relationship Id="rId15" Type="http://schemas.openxmlformats.org/officeDocument/2006/relationships/image" Target="../media/image129.png"/><Relationship Id="rId10" Type="http://schemas.openxmlformats.org/officeDocument/2006/relationships/image" Target="../media/image128.sv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3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23.svg"/><Relationship Id="rId12" Type="http://schemas.openxmlformats.org/officeDocument/2006/relationships/image" Target="../media/image137.png"/><Relationship Id="rId2" Type="http://schemas.openxmlformats.org/officeDocument/2006/relationships/notesSlide" Target="../notesSlides/notesSlide2.xml"/><Relationship Id="rId16"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36.svg"/><Relationship Id="rId5" Type="http://schemas.openxmlformats.org/officeDocument/2006/relationships/image" Target="../media/image128.sv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7.png"/><Relationship Id="rId9" Type="http://schemas.openxmlformats.org/officeDocument/2006/relationships/image" Target="../media/image134.svg"/><Relationship Id="rId14" Type="http://schemas.openxmlformats.org/officeDocument/2006/relationships/image" Target="../media/image139.svg"/></Relationships>
</file>

<file path=ppt/slides/_rels/slide1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1.png"/><Relationship Id="rId3" Type="http://schemas.openxmlformats.org/officeDocument/2006/relationships/image" Target="../media/image143.svg"/><Relationship Id="rId7" Type="http://schemas.openxmlformats.org/officeDocument/2006/relationships/image" Target="../media/image147.png"/><Relationship Id="rId12" Type="http://schemas.openxmlformats.org/officeDocument/2006/relationships/image" Target="../media/image35.sv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34.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jpeg"/><Relationship Id="rId9" Type="http://schemas.openxmlformats.org/officeDocument/2006/relationships/image" Target="../media/image149.png"/><Relationship Id="rId14" Type="http://schemas.openxmlformats.org/officeDocument/2006/relationships/image" Target="../media/image1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jpe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sv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56.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35.svg"/><Relationship Id="rId5" Type="http://schemas.openxmlformats.org/officeDocument/2006/relationships/image" Target="../media/image59.svg"/><Relationship Id="rId15" Type="http://schemas.openxmlformats.org/officeDocument/2006/relationships/image" Target="../media/image67.svg"/><Relationship Id="rId10" Type="http://schemas.openxmlformats.org/officeDocument/2006/relationships/image" Target="../media/image3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jpe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92.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sv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30E9-228D-C2A6-A770-6D1A2CBF25E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8ADDFF7-8AF7-C389-CB9E-AB949ECE481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76034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425801" y="309252"/>
            <a:ext cx="9954715" cy="6229337"/>
          </a:xfrm>
          <a:prstGeom prst="rect">
            <a:avLst/>
          </a:prstGeom>
        </p:spPr>
      </p:pic>
      <p:grpSp>
        <p:nvGrpSpPr>
          <p:cNvPr id="3" name="Group 3"/>
          <p:cNvGrpSpPr>
            <a:grpSpLocks noChangeAspect="1"/>
          </p:cNvGrpSpPr>
          <p:nvPr/>
        </p:nvGrpSpPr>
        <p:grpSpPr>
          <a:xfrm rot="347990">
            <a:off x="8114290" y="1402705"/>
            <a:ext cx="3888633" cy="4952687"/>
            <a:chOff x="-25038" y="6707"/>
            <a:chExt cx="2552700" cy="3251200"/>
          </a:xfrm>
        </p:grpSpPr>
        <p:sp>
          <p:nvSpPr>
            <p:cNvPr id="4" name="Freeform 4"/>
            <p:cNvSpPr/>
            <p:nvPr/>
          </p:nvSpPr>
          <p:spPr>
            <a:xfrm>
              <a:off x="-25038" y="6707"/>
              <a:ext cx="2552700" cy="3251200"/>
            </a:xfrm>
            <a:custGeom>
              <a:avLst/>
              <a:gdLst/>
              <a:ahLst/>
              <a:cxnLst/>
              <a:rect l="l" t="t" r="r" b="b"/>
              <a:pathLst>
                <a:path w="2552700" h="3251200">
                  <a:moveTo>
                    <a:pt x="2551430" y="1300480"/>
                  </a:moveTo>
                  <a:cubicBezTo>
                    <a:pt x="2551430" y="881380"/>
                    <a:pt x="2548890" y="462280"/>
                    <a:pt x="2540000" y="44450"/>
                  </a:cubicBezTo>
                  <a:cubicBezTo>
                    <a:pt x="2358390" y="45720"/>
                    <a:pt x="2175510" y="39370"/>
                    <a:pt x="1993900" y="31750"/>
                  </a:cubicBezTo>
                  <a:cubicBezTo>
                    <a:pt x="1799590" y="22860"/>
                    <a:pt x="1606550" y="12700"/>
                    <a:pt x="1412240" y="7620"/>
                  </a:cubicBezTo>
                  <a:cubicBezTo>
                    <a:pt x="1217930" y="0"/>
                    <a:pt x="1024890" y="2540"/>
                    <a:pt x="830580" y="7620"/>
                  </a:cubicBezTo>
                  <a:cubicBezTo>
                    <a:pt x="553720" y="15240"/>
                    <a:pt x="276860" y="11430"/>
                    <a:pt x="0" y="8890"/>
                  </a:cubicBezTo>
                  <a:cubicBezTo>
                    <a:pt x="0" y="209550"/>
                    <a:pt x="1270" y="410210"/>
                    <a:pt x="2540" y="610870"/>
                  </a:cubicBezTo>
                  <a:cubicBezTo>
                    <a:pt x="5080" y="1122680"/>
                    <a:pt x="10160" y="1635760"/>
                    <a:pt x="11430" y="2147570"/>
                  </a:cubicBezTo>
                  <a:cubicBezTo>
                    <a:pt x="12700" y="2499360"/>
                    <a:pt x="12700" y="2852420"/>
                    <a:pt x="12700" y="3204210"/>
                  </a:cubicBezTo>
                  <a:cubicBezTo>
                    <a:pt x="158750" y="3205480"/>
                    <a:pt x="304800" y="3208020"/>
                    <a:pt x="450850" y="3213100"/>
                  </a:cubicBezTo>
                  <a:cubicBezTo>
                    <a:pt x="518160" y="3215640"/>
                    <a:pt x="584200" y="3218180"/>
                    <a:pt x="651510" y="3220720"/>
                  </a:cubicBezTo>
                  <a:cubicBezTo>
                    <a:pt x="845820" y="3220720"/>
                    <a:pt x="1038860" y="3235960"/>
                    <a:pt x="1233170" y="3243580"/>
                  </a:cubicBezTo>
                  <a:cubicBezTo>
                    <a:pt x="1442720" y="3251200"/>
                    <a:pt x="1653540" y="3239770"/>
                    <a:pt x="1863090" y="3230880"/>
                  </a:cubicBezTo>
                  <a:cubicBezTo>
                    <a:pt x="2092960" y="3220720"/>
                    <a:pt x="2322830" y="3208020"/>
                    <a:pt x="2552700" y="3205480"/>
                  </a:cubicBezTo>
                  <a:cubicBezTo>
                    <a:pt x="2550160" y="3079750"/>
                    <a:pt x="2546350" y="2954020"/>
                    <a:pt x="2547620" y="2828290"/>
                  </a:cubicBezTo>
                  <a:cubicBezTo>
                    <a:pt x="2548890" y="2319020"/>
                    <a:pt x="2551430" y="1809750"/>
                    <a:pt x="2551430" y="1300480"/>
                  </a:cubicBezTo>
                  <a:close/>
                </a:path>
              </a:pathLst>
            </a:custGeom>
            <a:blipFill rotWithShape="1">
              <a:blip r:embed="rId4"/>
              <a:stretch>
                <a:fillRect l="-28700" t="8" r="-61545" b="1"/>
              </a:stretch>
            </a:blip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6496">
            <a:off x="9749713" y="158226"/>
            <a:ext cx="932189" cy="1397013"/>
          </a:xfrm>
          <a:prstGeom prst="rect">
            <a:avLst/>
          </a:prstGeom>
        </p:spPr>
      </p:pic>
      <p:sp>
        <p:nvSpPr>
          <p:cNvPr id="9" name="TextBox 8"/>
          <p:cNvSpPr txBox="1"/>
          <p:nvPr/>
        </p:nvSpPr>
        <p:spPr>
          <a:xfrm>
            <a:off x="1329690" y="736601"/>
            <a:ext cx="6645910" cy="4104329"/>
          </a:xfrm>
          <a:prstGeom prst="rect">
            <a:avLst/>
          </a:prstGeom>
        </p:spPr>
        <p:txBody>
          <a:bodyPr wrap="square" lIns="0" tIns="0" rIns="0" bIns="0" rtlCol="0" anchor="t">
            <a:spAutoFit/>
          </a:bodyPr>
          <a:lstStyle/>
          <a:p>
            <a:pPr marL="74934" indent="364085" algn="just">
              <a:buFont typeface="Wingdings" panose="05000000000000000000" charset="0"/>
              <a:buChar char="ü"/>
            </a:pPr>
            <a:r>
              <a:rPr lang="en-GB" alt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hủy</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hơn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triệu</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héc</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ta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rừng</a:t>
            </a:r>
            <a:endPar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934" indent="364085" algn="just">
              <a:buFont typeface="Wingdings" panose="05000000000000000000" charset="0"/>
              <a:buChar char="ü"/>
            </a:pPr>
            <a:r>
              <a:rPr lang="en-GB" alt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àm</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xói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mòn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khô</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cằn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a:t>
            </a:r>
            <a:endPar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934" indent="364085" algn="just">
              <a:buFont typeface="Wingdings" panose="05000000000000000000" charset="0"/>
              <a:buChar char="ü"/>
            </a:pPr>
            <a:r>
              <a:rPr lang="en-GB" alt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iệt</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loại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muông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thú</a:t>
            </a:r>
            <a:endPar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934" indent="364085" algn="just">
              <a:buFont typeface="Wingdings" panose="05000000000000000000" charset="0"/>
              <a:buChar char="ü"/>
            </a:pPr>
            <a:r>
              <a:rPr lang="en-GB" alt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ây</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bệnh</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nguy</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hiểm</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nhiễm</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độc</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nứt</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cột</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thần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kinh</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tiểu</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đường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tật</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bẩm</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p>
          <a:p>
            <a:pPr marL="74934" indent="364085" algn="just">
              <a:buFont typeface="Wingdings" panose="05000000000000000000" charset="0"/>
              <a:buChar char="ü"/>
            </a:pPr>
            <a:r>
              <a:rPr lang="en-GB" alt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nước</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ta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70 000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200 000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300 000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trẻ</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nạn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chất</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độc</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67"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màu</a:t>
            </a:r>
            <a:r>
              <a:rPr lang="en-US" sz="2667"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cam.</a:t>
            </a:r>
          </a:p>
        </p:txBody>
      </p:sp>
      <p:pic>
        <p:nvPicPr>
          <p:cNvPr id="10"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 y="4140200"/>
            <a:ext cx="3103188" cy="2765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912415" y="1063463"/>
            <a:ext cx="8367171" cy="5235903"/>
          </a:xfrm>
          <a:prstGeom prst="rect">
            <a:avLst/>
          </a:prstGeom>
        </p:spPr>
      </p:pic>
      <p:grpSp>
        <p:nvGrpSpPr>
          <p:cNvPr id="3" name="Group 3"/>
          <p:cNvGrpSpPr/>
          <p:nvPr/>
        </p:nvGrpSpPr>
        <p:grpSpPr>
          <a:xfrm>
            <a:off x="4368823" y="482674"/>
            <a:ext cx="3304540" cy="2258389"/>
            <a:chOff x="1829762" y="-513080"/>
            <a:chExt cx="6609080" cy="4516778"/>
          </a:xfrm>
        </p:grpSpPr>
        <p:pic>
          <p:nvPicPr>
            <p:cNvPr id="4" name="Picture 4" descr="C:\Users\HP\Pictures\HINH SOAN BAI\tuan 6\ava-45189.pngava-45189"/>
            <p:cNvPicPr>
              <a:picLocks noChangeAspect="1"/>
            </p:cNvPicPr>
            <p:nvPr/>
          </p:nvPicPr>
          <p:blipFill>
            <a:blip r:embed="rId4"/>
            <a:srcRect/>
            <a:stretch>
              <a:fillRect/>
            </a:stretch>
          </p:blipFill>
          <p:spPr>
            <a:xfrm>
              <a:off x="1829762" y="-513080"/>
              <a:ext cx="6609080" cy="4516778"/>
            </a:xfrm>
            <a:prstGeom prst="rect">
              <a:avLst/>
            </a:prstGeom>
          </p:spPr>
        </p:pic>
      </p:grpSp>
      <p:sp>
        <p:nvSpPr>
          <p:cNvPr id="5" name="TextBox 5"/>
          <p:cNvSpPr txBox="1"/>
          <p:nvPr/>
        </p:nvSpPr>
        <p:spPr>
          <a:xfrm>
            <a:off x="3048000" y="3182620"/>
            <a:ext cx="5470737" cy="1969770"/>
          </a:xfrm>
          <a:prstGeom prst="rect">
            <a:avLst/>
          </a:prstGeom>
        </p:spPr>
        <p:txBody>
          <a:bodyPr wrap="square" lIns="0" tIns="0" rIns="0" bIns="0" rtlCol="0" anchor="t">
            <a:spAutoFit/>
          </a:bodyPr>
          <a:lstStyle/>
          <a:p>
            <a:pPr algn="ctr">
              <a:lnSpc>
                <a:spcPct val="100000"/>
              </a:lnSpc>
              <a:buClrTx/>
              <a:buSzTx/>
              <a:buFontTx/>
            </a:pPr>
            <a:r>
              <a:rPr lang="en-US" sz="32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Chúng ta có thể làm gì để giảm bớt nỗi đau </a:t>
            </a:r>
          </a:p>
          <a:p>
            <a:pPr algn="ctr">
              <a:lnSpc>
                <a:spcPct val="100000"/>
              </a:lnSpc>
              <a:buClrTx/>
              <a:buSzTx/>
              <a:buFontTx/>
            </a:pPr>
            <a:r>
              <a:rPr lang="en-US" sz="32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 những nạn nhân </a:t>
            </a:r>
          </a:p>
          <a:p>
            <a:pPr algn="ctr">
              <a:lnSpc>
                <a:spcPct val="100000"/>
              </a:lnSpc>
              <a:buClrTx/>
              <a:buSzTx/>
              <a:buFontTx/>
            </a:pPr>
            <a:r>
              <a:rPr lang="en-US" sz="32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chất độc màu da cam ?</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7594">
            <a:off x="1291661" y="3828927"/>
            <a:ext cx="1535556" cy="185209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8060">
            <a:off x="2114049" y="814873"/>
            <a:ext cx="713747" cy="139701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58582" y="3182700"/>
            <a:ext cx="1003257" cy="233809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9748636" y="4351748"/>
            <a:ext cx="1757564" cy="1820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118643" y="314332"/>
            <a:ext cx="9954715" cy="62293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89128" y="3679106"/>
            <a:ext cx="1060485" cy="2471469"/>
          </a:xfrm>
          <a:prstGeom prst="rect">
            <a:avLst/>
          </a:prstGeom>
        </p:spPr>
      </p:pic>
      <p:grpSp>
        <p:nvGrpSpPr>
          <p:cNvPr id="5" name="Group 5"/>
          <p:cNvGrpSpPr/>
          <p:nvPr/>
        </p:nvGrpSpPr>
        <p:grpSpPr>
          <a:xfrm>
            <a:off x="685800" y="685800"/>
            <a:ext cx="2819913" cy="5335444"/>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grpSp>
        <p:nvGrpSpPr>
          <p:cNvPr id="7" name="Group 7"/>
          <p:cNvGrpSpPr>
            <a:grpSpLocks noChangeAspect="1"/>
          </p:cNvGrpSpPr>
          <p:nvPr/>
        </p:nvGrpSpPr>
        <p:grpSpPr>
          <a:xfrm>
            <a:off x="837050" y="894375"/>
            <a:ext cx="2517414" cy="2459147"/>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6"/>
              <a:stretch>
                <a:fillRect l="-34159" t="26" r="-12355" b="-17"/>
              </a:stretch>
            </a:blipFill>
          </p:spPr>
        </p:sp>
      </p:grpSp>
      <p:grpSp>
        <p:nvGrpSpPr>
          <p:cNvPr id="9" name="Group 9"/>
          <p:cNvGrpSpPr>
            <a:grpSpLocks noChangeAspect="1"/>
          </p:cNvGrpSpPr>
          <p:nvPr/>
        </p:nvGrpSpPr>
        <p:grpSpPr>
          <a:xfrm>
            <a:off x="903503" y="3383263"/>
            <a:ext cx="2517414" cy="2459147"/>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7"/>
              <a:stretch>
                <a:fillRect l="-23212" t="26" r="-23301" b="-17"/>
              </a:stretch>
            </a:blip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63244" y="5233670"/>
            <a:ext cx="1783503" cy="1660313"/>
          </a:xfrm>
          <a:prstGeom prst="rect">
            <a:avLst/>
          </a:prstGeom>
        </p:spPr>
      </p:pic>
      <p:sp>
        <p:nvSpPr>
          <p:cNvPr id="39941" name="Text Box 5"/>
          <p:cNvSpPr txBox="1"/>
          <p:nvPr/>
        </p:nvSpPr>
        <p:spPr>
          <a:xfrm>
            <a:off x="3708400" y="940224"/>
            <a:ext cx="6303433" cy="1939313"/>
          </a:xfrm>
          <a:prstGeom prst="rect">
            <a:avLst/>
          </a:prstGeom>
          <a:noFill/>
          <a:ln w="9525">
            <a:noFill/>
          </a:ln>
        </p:spPr>
        <p:txBody>
          <a:bodyPr wrap="square">
            <a:spAutoFit/>
          </a:bodyPr>
          <a:lstStyle/>
          <a:p>
            <a:pPr>
              <a:spcBef>
                <a:spcPct val="50000"/>
              </a:spcBef>
              <a:buChar char="-"/>
            </a:pPr>
            <a:r>
              <a:rPr sz="2667" dirty="0">
                <a:solidFill>
                  <a:srgbClr val="002060"/>
                </a:solidFill>
                <a:effectLst>
                  <a:outerShdw blurRad="38100" dist="38100" dir="2700000" algn="tl">
                    <a:srgbClr val="000000">
                      <a:alpha val="43137"/>
                    </a:srgbClr>
                  </a:outerShdw>
                </a:effectLst>
                <a:latin typeface="Arial" panose="020B0604020202020204" pitchFamily="34" charset="0"/>
              </a:rPr>
              <a:t> Thăm hỏi, động viên, giúp đỡ các gia đình có người nhiễm chất độc màu da cam.</a:t>
            </a:r>
          </a:p>
          <a:p>
            <a:pPr>
              <a:spcBef>
                <a:spcPct val="50000"/>
              </a:spcBef>
            </a:pPr>
            <a:endParaRPr sz="2667"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39942" name="Text Box 6"/>
          <p:cNvSpPr txBox="1"/>
          <p:nvPr/>
        </p:nvSpPr>
        <p:spPr>
          <a:xfrm>
            <a:off x="3708400" y="2761827"/>
            <a:ext cx="6303433" cy="1939313"/>
          </a:xfrm>
          <a:prstGeom prst="rect">
            <a:avLst/>
          </a:prstGeom>
          <a:noFill/>
          <a:ln w="9525">
            <a:noFill/>
          </a:ln>
        </p:spPr>
        <p:txBody>
          <a:bodyPr wrap="square">
            <a:spAutoFit/>
          </a:bodyPr>
          <a:lstStyle/>
          <a:p>
            <a:pPr>
              <a:spcBef>
                <a:spcPct val="50000"/>
              </a:spcBef>
              <a:buChar char="-"/>
            </a:pPr>
            <a:r>
              <a:rPr sz="2667" dirty="0">
                <a:solidFill>
                  <a:srgbClr val="002060"/>
                </a:solidFill>
                <a:effectLst>
                  <a:outerShdw blurRad="38100" dist="38100" dir="2700000" algn="tl">
                    <a:srgbClr val="000000">
                      <a:alpha val="43137"/>
                    </a:srgbClr>
                  </a:outerShdw>
                </a:effectLst>
                <a:latin typeface="Arial" panose="020B0604020202020204" pitchFamily="34" charset="0"/>
              </a:rPr>
              <a:t> Sáng tác thơ, truyện, bài hát, tranh, ảnh.. Thể hiện sự cảm thông với các nạn nhân.</a:t>
            </a:r>
          </a:p>
          <a:p>
            <a:pPr>
              <a:spcBef>
                <a:spcPct val="50000"/>
              </a:spcBef>
            </a:pPr>
            <a:endParaRPr sz="2667"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39943" name="Text Box 7"/>
          <p:cNvSpPr txBox="1"/>
          <p:nvPr/>
        </p:nvSpPr>
        <p:spPr>
          <a:xfrm>
            <a:off x="3708400" y="4394624"/>
            <a:ext cx="6303433" cy="1939313"/>
          </a:xfrm>
          <a:prstGeom prst="rect">
            <a:avLst/>
          </a:prstGeom>
          <a:noFill/>
          <a:ln w="9525">
            <a:noFill/>
          </a:ln>
        </p:spPr>
        <p:txBody>
          <a:bodyPr wrap="square">
            <a:spAutoFit/>
          </a:bodyPr>
          <a:lstStyle/>
          <a:p>
            <a:pPr>
              <a:spcBef>
                <a:spcPct val="50000"/>
              </a:spcBef>
              <a:buChar char="-"/>
            </a:pPr>
            <a:r>
              <a:rPr sz="2667" dirty="0">
                <a:solidFill>
                  <a:srgbClr val="002060"/>
                </a:solidFill>
                <a:effectLst>
                  <a:outerShdw blurRad="38100" dist="38100" dir="2700000" algn="tl">
                    <a:srgbClr val="000000">
                      <a:alpha val="43137"/>
                    </a:srgbClr>
                  </a:outerShdw>
                </a:effectLst>
                <a:latin typeface="Arial" panose="020B0604020202020204" pitchFamily="34" charset="0"/>
              </a:rPr>
              <a:t> Vận động mọi người giúp đỡ các cô chú, các bạn nhỏ nhiễm chất độc màu da cam.</a:t>
            </a:r>
          </a:p>
          <a:p>
            <a:pPr>
              <a:spcBef>
                <a:spcPct val="50000"/>
              </a:spcBef>
            </a:pPr>
            <a:endParaRPr sz="2667" dirty="0">
              <a:solidFill>
                <a:srgbClr val="002060"/>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9941">
                                            <p:txEl>
                                              <p:pRg st="0" end="0"/>
                                            </p:txEl>
                                          </p:spTgt>
                                        </p:tgtEl>
                                        <p:attrNameLst>
                                          <p:attrName>style.visibility</p:attrName>
                                        </p:attrNameLst>
                                      </p:cBhvr>
                                      <p:to>
                                        <p:strVal val="visible"/>
                                      </p:to>
                                    </p:set>
                                    <p:anim calcmode="lin" valueType="num">
                                      <p:cBhvr>
                                        <p:cTn id="7" dur="500" fill="hold"/>
                                        <p:tgtEl>
                                          <p:spTgt spid="3994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94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994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94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94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9942">
                                            <p:txEl>
                                              <p:pRg st="0" end="0"/>
                                            </p:txEl>
                                          </p:spTgt>
                                        </p:tgtEl>
                                        <p:attrNameLst>
                                          <p:attrName>style.visibility</p:attrName>
                                        </p:attrNameLst>
                                      </p:cBhvr>
                                      <p:to>
                                        <p:strVal val="visible"/>
                                      </p:to>
                                    </p:set>
                                    <p:anim calcmode="lin" valueType="num">
                                      <p:cBhvr>
                                        <p:cTn id="16" dur="500" fill="hold"/>
                                        <p:tgtEl>
                                          <p:spTgt spid="3994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994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994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994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994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9943">
                                            <p:txEl>
                                              <p:pRg st="0" end="0"/>
                                            </p:txEl>
                                          </p:spTgt>
                                        </p:tgtEl>
                                        <p:attrNameLst>
                                          <p:attrName>style.visibility</p:attrName>
                                        </p:attrNameLst>
                                      </p:cBhvr>
                                      <p:to>
                                        <p:strVal val="visible"/>
                                      </p:to>
                                    </p:set>
                                    <p:anim calcmode="lin" valueType="num">
                                      <p:cBhvr>
                                        <p:cTn id="25" dur="500" fill="hold"/>
                                        <p:tgtEl>
                                          <p:spTgt spid="3994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9943">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3994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994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99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36657" y="739140"/>
            <a:ext cx="9160510" cy="5068147"/>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4082627" y="-704003"/>
            <a:ext cx="4539827" cy="8031057"/>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21200" y="460587"/>
            <a:ext cx="4604597" cy="489373"/>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10311130" y="5046980"/>
            <a:ext cx="1190837" cy="1132417"/>
          </a:xfrm>
          <a:prstGeom prst="rect">
            <a:avLst/>
          </a:prstGeom>
        </p:spPr>
      </p:pic>
      <p:pic>
        <p:nvPicPr>
          <p:cNvPr id="20" name="Picture 19"/>
          <p:cNvPicPr>
            <a:picLocks noChangeAspect="1"/>
          </p:cNvPicPr>
          <p:nvPr/>
        </p:nvPicPr>
        <p:blipFill>
          <a:blip r:embed="rId6"/>
          <a:stretch>
            <a:fillRect/>
          </a:stretch>
        </p:blipFill>
        <p:spPr>
          <a:xfrm>
            <a:off x="3048000" y="2006600"/>
            <a:ext cx="6559550" cy="2495550"/>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40000">
            <a:off x="2062903" y="2017183"/>
            <a:ext cx="1270000" cy="975360"/>
          </a:xfrm>
          <a:prstGeom prst="rect">
            <a:avLst/>
          </a:prstGeom>
        </p:spPr>
      </p:pic>
      <p:pic>
        <p:nvPicPr>
          <p:cNvPr id="21"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003586">
            <a:off x="8598973" y="5322978"/>
            <a:ext cx="363756" cy="753583"/>
          </a:xfrm>
          <a:prstGeom prst="rect">
            <a:avLst/>
          </a:prstGeom>
        </p:spPr>
      </p:pic>
      <p:pic>
        <p:nvPicPr>
          <p:cNvPr id="22"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20968">
            <a:off x="9665984" y="1239483"/>
            <a:ext cx="1290115" cy="422219"/>
          </a:xfrm>
          <a:prstGeom prst="rect">
            <a:avLst/>
          </a:prstGeom>
        </p:spPr>
      </p:pic>
      <p:grpSp>
        <p:nvGrpSpPr>
          <p:cNvPr id="34" name="Group 33"/>
          <p:cNvGrpSpPr/>
          <p:nvPr/>
        </p:nvGrpSpPr>
        <p:grpSpPr>
          <a:xfrm>
            <a:off x="95673" y="673947"/>
            <a:ext cx="3221567" cy="1236133"/>
            <a:chOff x="3120" y="10162"/>
            <a:chExt cx="7610" cy="2920"/>
          </a:xfrm>
        </p:grpSpPr>
        <p:pic>
          <p:nvPicPr>
            <p:cNvPr id="23"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20" y="10162"/>
              <a:ext cx="7610" cy="2920"/>
            </a:xfrm>
            <a:prstGeom prst="rect">
              <a:avLst/>
            </a:prstGeom>
          </p:spPr>
        </p:pic>
        <p:pic>
          <p:nvPicPr>
            <p:cNvPr id="28" name="Picture 27"/>
            <p:cNvPicPr>
              <a:picLocks noChangeAspect="1"/>
            </p:cNvPicPr>
            <p:nvPr/>
          </p:nvPicPr>
          <p:blipFill>
            <a:blip r:embed="rId15"/>
            <a:stretch>
              <a:fillRect/>
            </a:stretch>
          </p:blipFill>
          <p:spPr>
            <a:xfrm>
              <a:off x="4455" y="10670"/>
              <a:ext cx="5730" cy="1905"/>
            </a:xfrm>
            <a:prstGeom prst="rect">
              <a:avLst/>
            </a:prstGeom>
          </p:spPr>
        </p:pic>
      </p:grpSp>
      <p:pic>
        <p:nvPicPr>
          <p:cNvPr id="24"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4800" y="3683000"/>
            <a:ext cx="2628900" cy="284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p:nvPr/>
        </p:nvSpPr>
        <p:spPr>
          <a:xfrm>
            <a:off x="406400" y="965200"/>
            <a:ext cx="5232400" cy="379527"/>
          </a:xfrm>
          <a:prstGeom prst="rect">
            <a:avLst/>
          </a:prstGeom>
          <a:noFill/>
          <a:ln w="9525">
            <a:noFill/>
          </a:ln>
        </p:spPr>
        <p:txBody>
          <a:bodyPr>
            <a:spAutoFit/>
          </a:bodyPr>
          <a:lstStyle/>
          <a:p>
            <a:pPr>
              <a:lnSpc>
                <a:spcPct val="80000"/>
              </a:lnSpc>
              <a:spcBef>
                <a:spcPct val="50000"/>
              </a:spcBef>
            </a:pPr>
            <a:endParaRPr sz="2333" b="1" dirty="0">
              <a:latin typeface="Arial" panose="020B0604020202020204" pitchFamily="34" charset="0"/>
              <a:cs typeface="Arial" panose="020B0604020202020204" pitchFamily="34" charset="0"/>
            </a:endParaRPr>
          </a:p>
        </p:txBody>
      </p:sp>
      <p:sp>
        <p:nvSpPr>
          <p:cNvPr id="43012" name="Text Box 4"/>
          <p:cNvSpPr txBox="1"/>
          <p:nvPr/>
        </p:nvSpPr>
        <p:spPr>
          <a:xfrm>
            <a:off x="1354667" y="177800"/>
            <a:ext cx="10828020" cy="1327223"/>
          </a:xfrm>
          <a:prstGeom prst="rect">
            <a:avLst/>
          </a:prstGeom>
          <a:noFill/>
          <a:ln w="9525">
            <a:noFill/>
          </a:ln>
        </p:spPr>
        <p:txBody>
          <a:bodyPr wrap="square">
            <a:spAutoFit/>
          </a:bodyPr>
          <a:lstStyle/>
          <a:p>
            <a:pPr algn="ctr">
              <a:lnSpc>
                <a:spcPct val="60000"/>
              </a:lnSpc>
              <a:spcBef>
                <a:spcPct val="50000"/>
              </a:spcBef>
            </a:pP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CỘNG HÒA XÃ HỘI CHỦ NGHĨA VIỆT NAM</a:t>
            </a:r>
          </a:p>
          <a:p>
            <a:pPr algn="ctr">
              <a:lnSpc>
                <a:spcPct val="60000"/>
              </a:lnSpc>
              <a:spcBef>
                <a:spcPct val="50000"/>
              </a:spcBef>
            </a:pPr>
            <a:r>
              <a:rPr sz="2333" b="1" u="sng"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Độc lập – Tự do – Hạnh phúc</a:t>
            </a:r>
          </a:p>
          <a:p>
            <a:pPr algn="ctr">
              <a:lnSpc>
                <a:spcPct val="60000"/>
              </a:lnSpc>
              <a:spcBef>
                <a:spcPct val="50000"/>
              </a:spcBef>
            </a:pPr>
            <a:r>
              <a:rPr lang="en-GB"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i="1" dirty="0" err="1">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Bình</a:t>
            </a:r>
            <a:r>
              <a:rPr lang="en-GB"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Dương</a:t>
            </a:r>
            <a:r>
              <a:rPr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ngày </a:t>
            </a:r>
            <a:r>
              <a:rPr lang="en-GB"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tháng 10 năm 20</a:t>
            </a:r>
            <a:r>
              <a:rPr lang="en-GB" sz="2333" i="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21</a:t>
            </a:r>
          </a:p>
        </p:txBody>
      </p:sp>
      <p:sp>
        <p:nvSpPr>
          <p:cNvPr id="43013" name="Text Box 5"/>
          <p:cNvSpPr txBox="1"/>
          <p:nvPr/>
        </p:nvSpPr>
        <p:spPr>
          <a:xfrm>
            <a:off x="1117600" y="1346200"/>
            <a:ext cx="10660380" cy="4867102"/>
          </a:xfrm>
          <a:prstGeom prst="rect">
            <a:avLst/>
          </a:prstGeom>
          <a:noFill/>
          <a:ln w="9525">
            <a:noFill/>
          </a:ln>
        </p:spPr>
        <p:txBody>
          <a:bodyPr wrap="square">
            <a:spAutoFit/>
          </a:bodyPr>
          <a:lstStyle/>
          <a:p>
            <a:pPr algn="ctr">
              <a:lnSpc>
                <a:spcPct val="95000"/>
              </a:lnSpc>
              <a:spcBef>
                <a:spcPts val="33"/>
              </a:spcBef>
            </a:pPr>
            <a:r>
              <a:rPr sz="2333" b="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 XIN GIA NHẬP ĐỘI TÌNH NGUYỆN</a:t>
            </a:r>
          </a:p>
          <a:p>
            <a:pPr algn="ctr">
              <a:lnSpc>
                <a:spcPct val="95000"/>
              </a:lnSpc>
              <a:spcBef>
                <a:spcPts val="33"/>
              </a:spcBef>
            </a:pPr>
            <a:r>
              <a:rPr sz="2333" b="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GIÚP ĐỠ NẠN NHÂN CHẤT ĐỘC MÀU DA CAM</a:t>
            </a:r>
          </a:p>
          <a:p>
            <a:pPr algn="just">
              <a:lnSpc>
                <a:spcPct val="95000"/>
              </a:lnSpc>
              <a:spcBef>
                <a:spcPts val="33"/>
              </a:spcBef>
            </a:pP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u="sng"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Kính g</a:t>
            </a:r>
            <a:r>
              <a:rPr lang="en-GB" sz="2333" u="sng"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ử</a:t>
            </a:r>
            <a:r>
              <a:rPr sz="2333" u="sng"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Ban Chấp hành Hội Chữ thập đỏ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phường Thuận Giao</a:t>
            </a:r>
            <a:endPar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 em là:   Nguyễn Văn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endPar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 ngày: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12/3/2009</a:t>
            </a:r>
            <a:endPar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 lớp: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5/2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trường Tiểu học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Thuận Giao</a:t>
            </a:r>
            <a:endPar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Sau khi được nghe giới thiệu về hoạt động của Đội tình nguyện giúp đỡ nạn nhân chất độc màu da cam thuộc Hội chữ thập đỏ của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phường</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em thấy hoạt động của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ội rất có ý nghĩa và thiết thực. Em tự nhận thấy mình có thể tham gia hoạt động của </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ội, để giúp đỡ các bạn nhỏ bị chất độc màu da cam. Vì vậy, em viết đơn này bày tỏ nguyện vọng, góp phần nhỏ bé của mình làm giảm nỗi bất hạnh của các nạn nhân.</a:t>
            </a: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xin hứa tôn trọng nội quy và tham gia tích cực mọi hoạt động của Đội.</a:t>
            </a: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xin chân thành cảm ơn</a:t>
            </a:r>
            <a:r>
              <a:rPr lang="en-GB"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sp>
        <p:nvSpPr>
          <p:cNvPr id="43015" name="Text Box 7"/>
          <p:cNvSpPr txBox="1"/>
          <p:nvPr/>
        </p:nvSpPr>
        <p:spPr>
          <a:xfrm>
            <a:off x="6960024" y="5816601"/>
            <a:ext cx="3603837" cy="846257"/>
          </a:xfrm>
          <a:prstGeom prst="rect">
            <a:avLst/>
          </a:prstGeom>
          <a:noFill/>
          <a:ln w="9525">
            <a:noFill/>
          </a:ln>
        </p:spPr>
        <p:txBody>
          <a:bodyPr wrap="square">
            <a:spAutoFit/>
            <a:scene3d>
              <a:camera prst="orthographicFront"/>
              <a:lightRig rig="threePt" dir="t"/>
            </a:scene3d>
          </a:bodyPr>
          <a:lstStyle/>
          <a:p>
            <a:pPr algn="ctr">
              <a:lnSpc>
                <a:spcPct val="80000"/>
              </a:lnSpc>
              <a:spcBef>
                <a:spcPct val="50000"/>
              </a:spcBef>
            </a:pPr>
            <a:r>
              <a:rPr sz="2333"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Người làm đơn </a:t>
            </a:r>
          </a:p>
          <a:p>
            <a:pPr algn="ctr">
              <a:lnSpc>
                <a:spcPct val="80000"/>
              </a:lnSpc>
              <a:spcBef>
                <a:spcPct val="50000"/>
              </a:spcBef>
            </a:pPr>
            <a:r>
              <a:rPr sz="2333" b="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Nguyễn Văn </a:t>
            </a:r>
            <a:r>
              <a:rPr lang="en-GB" sz="2333" b="1" dirty="0">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p>
        </p:txBody>
      </p:sp>
      <p:sp>
        <p:nvSpPr>
          <p:cNvPr id="3" name="Rectangles 2"/>
          <p:cNvSpPr/>
          <p:nvPr/>
        </p:nvSpPr>
        <p:spPr>
          <a:xfrm>
            <a:off x="3962400" y="939800"/>
            <a:ext cx="2922270" cy="400110"/>
          </a:xfrm>
          <a:prstGeom prst="rect">
            <a:avLst/>
          </a:prstGeom>
          <a:noFill/>
          <a:ln>
            <a:noFill/>
          </a:ln>
        </p:spPr>
        <p:txBody>
          <a:bodyPr wrap="square" rtlCol="0" anchor="t">
            <a:spAutoFit/>
          </a:bodyPr>
          <a:lstStyle/>
          <a:p>
            <a:pPr algn="ct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Nơi</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ngày</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viết</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endPar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Rectangles 3"/>
          <p:cNvSpPr/>
          <p:nvPr/>
        </p:nvSpPr>
        <p:spPr>
          <a:xfrm>
            <a:off x="9601624" y="1498600"/>
            <a:ext cx="2515870" cy="400110"/>
          </a:xfrm>
          <a:prstGeom prst="rect">
            <a:avLst/>
          </a:prstGeom>
          <a:noFill/>
          <a:ln>
            <a:noFill/>
          </a:ln>
        </p:spPr>
        <p:txBody>
          <a:bodyPr wrap="square" rtlCol="0" anchor="t">
            <a:spAutoFit/>
          </a:bodyPr>
          <a:lstStyle/>
          <a:p>
            <a:pPr algn="ct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endPar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 name="Rectangles 4"/>
          <p:cNvSpPr/>
          <p:nvPr/>
        </p:nvSpPr>
        <p:spPr>
          <a:xfrm>
            <a:off x="10859558" y="1900343"/>
            <a:ext cx="1478280" cy="400110"/>
          </a:xfrm>
          <a:prstGeom prst="rect">
            <a:avLst/>
          </a:prstGeom>
          <a:noFill/>
          <a:ln>
            <a:noFill/>
          </a:ln>
        </p:spPr>
        <p:txBody>
          <a:bodyPr wrap="square" rtlCol="0" anchor="t">
            <a:spAutoFit/>
          </a:bodyPr>
          <a:lstStyle/>
          <a:p>
            <a:pPr algn="ct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Nơi</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nhận</a:t>
            </a:r>
            <a:endPar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ectangles 5"/>
          <p:cNvSpPr/>
          <p:nvPr/>
        </p:nvSpPr>
        <p:spPr>
          <a:xfrm>
            <a:off x="-304800" y="3244850"/>
            <a:ext cx="2029460" cy="400110"/>
          </a:xfrm>
          <a:prstGeom prst="rect">
            <a:avLst/>
          </a:prstGeom>
          <a:noFill/>
          <a:ln>
            <a:noFill/>
          </a:ln>
        </p:spPr>
        <p:txBody>
          <a:bodyPr wrap="square" rtlCol="0" anchor="t">
            <a:spAutoFit/>
          </a:bodyPr>
          <a:lstStyle/>
          <a:p>
            <a:pPr algn="ctr"/>
            <a:r>
              <a:rPr lang="en-GB" altLang="en-US" sz="2000" b="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Nội dung </a:t>
            </a:r>
          </a:p>
        </p:txBody>
      </p:sp>
      <p:sp>
        <p:nvSpPr>
          <p:cNvPr id="7" name="Rectangles 6"/>
          <p:cNvSpPr/>
          <p:nvPr/>
        </p:nvSpPr>
        <p:spPr>
          <a:xfrm>
            <a:off x="5537200" y="5943600"/>
            <a:ext cx="2133600" cy="707886"/>
          </a:xfrm>
          <a:prstGeom prst="rect">
            <a:avLst/>
          </a:prstGeom>
          <a:noFill/>
          <a:ln>
            <a:noFill/>
          </a:ln>
        </p:spPr>
        <p:txBody>
          <a:bodyPr wrap="square" rtlCol="0" anchor="t">
            <a:spAutoFit/>
          </a:bodyPr>
          <a:lstStyle/>
          <a:p>
            <a:pPr algn="ct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Chữ</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kí</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người</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viết</a:t>
            </a:r>
            <a:r>
              <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endParaRPr lang="en-GB" altLang="en-US" sz="2000"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nvGrpSpPr>
          <p:cNvPr id="10" name="Group 9"/>
          <p:cNvGrpSpPr/>
          <p:nvPr/>
        </p:nvGrpSpPr>
        <p:grpSpPr>
          <a:xfrm>
            <a:off x="-50800" y="76200"/>
            <a:ext cx="3759200" cy="711200"/>
            <a:chOff x="-120" y="180"/>
            <a:chExt cx="8880" cy="1680"/>
          </a:xfrm>
        </p:grpSpPr>
        <p:sp>
          <p:nvSpPr>
            <p:cNvPr id="2" name="Rectangles 1"/>
            <p:cNvSpPr/>
            <p:nvPr/>
          </p:nvSpPr>
          <p:spPr>
            <a:xfrm>
              <a:off x="-120" y="420"/>
              <a:ext cx="6784" cy="945"/>
            </a:xfrm>
            <a:prstGeom prst="rect">
              <a:avLst/>
            </a:prstGeom>
            <a:noFill/>
            <a:ln>
              <a:noFill/>
            </a:ln>
          </p:spPr>
          <p:txBody>
            <a:bodyPr wrap="square" rtlCol="0" anchor="t">
              <a:spAutoFit/>
            </a:bodyPr>
            <a:lstStyle/>
            <a:p>
              <a:pPr algn="ctr"/>
              <a:r>
                <a:rPr lang="en-GB" altLang="en-US" sz="2000" b="1" dirty="0" err="1">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Quốc</a:t>
              </a:r>
              <a:r>
                <a:rPr lang="en-GB" altLang="en-US" sz="2000" b="1" dirty="0">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hiệu</a:t>
              </a:r>
              <a:r>
                <a:rPr lang="en-GB" altLang="en-US" sz="2000" b="1" dirty="0">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GB" altLang="en-US" sz="2000" b="1" dirty="0">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tiêu</a:t>
              </a:r>
              <a:r>
                <a:rPr lang="en-GB" altLang="en-US" sz="2000" b="1" dirty="0">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2000" b="1" dirty="0" err="1">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ngữ</a:t>
              </a:r>
              <a:endParaRPr lang="en-GB" altLang="en-US" sz="2000" b="1" dirty="0">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Left Brace 8"/>
            <p:cNvSpPr/>
            <p:nvPr/>
          </p:nvSpPr>
          <p:spPr>
            <a:xfrm>
              <a:off x="8162" y="180"/>
              <a:ext cx="598" cy="168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tLang="en-US" sz="120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4"/>
          <p:cNvPicPr>
            <a:picLocks noChangeAspect="1"/>
          </p:cNvPicPr>
          <p:nvPr/>
        </p:nvPicPr>
        <p:blipFill rotWithShape="1">
          <a:blip r:embed="rId3" cstate="print">
            <a:clrChange>
              <a:clrFrom>
                <a:srgbClr val="696969">
                  <a:alpha val="41176"/>
                </a:srgbClr>
              </a:clrFrom>
              <a:clrTo>
                <a:srgbClr val="696969">
                  <a:alpha val="41176"/>
                  <a:alpha val="0"/>
                </a:srgbClr>
              </a:clrTo>
            </a:clrChange>
            <a:extLst>
              <a:ext uri="{28A0092B-C50C-407E-A947-70E740481C1C}">
                <a14:useLocalDpi xmlns:a14="http://schemas.microsoft.com/office/drawing/2010/main" val="0"/>
              </a:ext>
            </a:extLst>
          </a:blip>
          <a:srcRect l="36582" t="4283" b="22667"/>
          <a:stretch>
            <a:fillRect/>
          </a:stretch>
        </p:blipFill>
        <p:spPr>
          <a:xfrm>
            <a:off x="-50800" y="-24977"/>
            <a:ext cx="12462087" cy="669205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03586">
            <a:off x="10865923" y="1518905"/>
            <a:ext cx="363756" cy="7535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29358">
            <a:off x="1344368" y="1078292"/>
            <a:ext cx="559823" cy="532341"/>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92633">
            <a:off x="781781" y="5653424"/>
            <a:ext cx="410867" cy="1208433"/>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13050" y="2417559"/>
            <a:ext cx="472005" cy="472005"/>
          </a:xfrm>
          <a:prstGeom prst="rect">
            <a:avLst/>
          </a:prstGeom>
        </p:spPr>
      </p:pic>
      <p:pic>
        <p:nvPicPr>
          <p:cNvPr id="25" name="Picture 24"/>
          <p:cNvPicPr>
            <a:picLocks noChangeAspect="1"/>
          </p:cNvPicPr>
          <p:nvPr/>
        </p:nvPicPr>
        <p:blipFill>
          <a:blip r:embed="rId12"/>
          <a:stretch>
            <a:fillRect/>
          </a:stretch>
        </p:blipFill>
        <p:spPr>
          <a:xfrm>
            <a:off x="4318000" y="2718223"/>
            <a:ext cx="5816600" cy="1816100"/>
          </a:xfrm>
          <a:prstGeom prst="rect">
            <a:avLst/>
          </a:prstGeom>
        </p:spPr>
      </p:pic>
      <p:pic>
        <p:nvPicPr>
          <p:cNvPr id="26"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788400" y="3632623"/>
            <a:ext cx="3411220" cy="3386667"/>
          </a:xfrm>
          <a:prstGeom prst="rect">
            <a:avLst/>
          </a:prstGeom>
        </p:spPr>
      </p:pic>
      <p:pic>
        <p:nvPicPr>
          <p:cNvPr id="27"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0580000">
            <a:off x="791211" y="2247054"/>
            <a:ext cx="3094143" cy="3094143"/>
          </a:xfrm>
          <a:prstGeom prst="rect">
            <a:avLst/>
          </a:prstGeom>
        </p:spPr>
      </p:pic>
    </p:spTree>
  </p:cSld>
  <p:clrMapOvr>
    <a:masterClrMapping/>
  </p:clrMapOvr>
  <p:transition>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14759" y="1023312"/>
            <a:ext cx="7889427" cy="5276054"/>
          </a:xfrm>
          <a:prstGeom prst="rect">
            <a:avLst/>
          </a:prstGeom>
        </p:spPr>
      </p:pic>
      <p:pic>
        <p:nvPicPr>
          <p:cNvPr id="4" name="Picture 4" descr="C:\Users\HP\Pictures\HINH SOAN BAI\tuan 6\covid-19_12343243.jpgcovid-19_12343243"/>
          <p:cNvPicPr>
            <a:picLocks noChangeAspect="1"/>
          </p:cNvPicPr>
          <p:nvPr/>
        </p:nvPicPr>
        <p:blipFill>
          <a:blip r:embed="rId4"/>
          <a:srcRect/>
          <a:stretch>
            <a:fillRect/>
          </a:stretch>
        </p:blipFill>
        <p:spPr>
          <a:xfrm rot="960000">
            <a:off x="536364" y="3864187"/>
            <a:ext cx="3514937" cy="254423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74081">
            <a:off x="9951712" y="4201792"/>
            <a:ext cx="2246297" cy="36757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53800" y="177966"/>
            <a:ext cx="1950386" cy="190073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79009">
            <a:off x="10627997" y="4288042"/>
            <a:ext cx="1363993" cy="1397013"/>
          </a:xfrm>
          <a:prstGeom prst="rect">
            <a:avLst/>
          </a:prstGeom>
        </p:spPr>
      </p:pic>
      <p:grpSp>
        <p:nvGrpSpPr>
          <p:cNvPr id="35" name="Group 34"/>
          <p:cNvGrpSpPr/>
          <p:nvPr/>
        </p:nvGrpSpPr>
        <p:grpSpPr>
          <a:xfrm>
            <a:off x="1091353" y="226484"/>
            <a:ext cx="3221567" cy="1236133"/>
            <a:chOff x="11083" y="11815"/>
            <a:chExt cx="7610" cy="2920"/>
          </a:xfrm>
        </p:grpSpPr>
        <p:pic>
          <p:nvPicPr>
            <p:cNvPr id="31"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83" y="11815"/>
              <a:ext cx="7610" cy="2920"/>
            </a:xfrm>
            <a:prstGeom prst="rect">
              <a:avLst/>
            </a:prstGeom>
          </p:spPr>
        </p:pic>
        <p:pic>
          <p:nvPicPr>
            <p:cNvPr id="29" name="Picture 28"/>
            <p:cNvPicPr>
              <a:picLocks noChangeAspect="1"/>
            </p:cNvPicPr>
            <p:nvPr/>
          </p:nvPicPr>
          <p:blipFill>
            <a:blip r:embed="rId13"/>
            <a:stretch>
              <a:fillRect/>
            </a:stretch>
          </p:blipFill>
          <p:spPr>
            <a:xfrm>
              <a:off x="11985" y="12300"/>
              <a:ext cx="5880" cy="1950"/>
            </a:xfrm>
            <a:prstGeom prst="rect">
              <a:avLst/>
            </a:prstGeom>
          </p:spPr>
        </p:pic>
      </p:grpSp>
      <p:pic>
        <p:nvPicPr>
          <p:cNvPr id="8" name="Picture 7"/>
          <p:cNvPicPr>
            <a:picLocks noChangeAspect="1"/>
          </p:cNvPicPr>
          <p:nvPr/>
        </p:nvPicPr>
        <p:blipFill>
          <a:blip r:embed="rId14"/>
          <a:stretch>
            <a:fillRect/>
          </a:stretch>
        </p:blipFill>
        <p:spPr>
          <a:xfrm>
            <a:off x="4544243" y="2514600"/>
            <a:ext cx="4984750" cy="2876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p:nvPr/>
        </p:nvSpPr>
        <p:spPr>
          <a:xfrm>
            <a:off x="406400" y="965200"/>
            <a:ext cx="5232400" cy="379527"/>
          </a:xfrm>
          <a:prstGeom prst="rect">
            <a:avLst/>
          </a:prstGeom>
          <a:noFill/>
          <a:ln w="9525">
            <a:noFill/>
          </a:ln>
        </p:spPr>
        <p:txBody>
          <a:bodyPr>
            <a:spAutoFit/>
          </a:bodyPr>
          <a:lstStyle/>
          <a:p>
            <a:pPr>
              <a:lnSpc>
                <a:spcPct val="80000"/>
              </a:lnSpc>
              <a:spcBef>
                <a:spcPct val="50000"/>
              </a:spcBef>
            </a:pPr>
            <a:endParaRPr sz="2333" b="1" dirty="0">
              <a:latin typeface="Arial" panose="020B0604020202020204" pitchFamily="34" charset="0"/>
              <a:cs typeface="Arial" panose="020B0604020202020204" pitchFamily="34" charset="0"/>
            </a:endParaRPr>
          </a:p>
        </p:txBody>
      </p:sp>
      <p:sp>
        <p:nvSpPr>
          <p:cNvPr id="43012" name="Text Box 4"/>
          <p:cNvSpPr txBox="1"/>
          <p:nvPr/>
        </p:nvSpPr>
        <p:spPr>
          <a:xfrm>
            <a:off x="50800" y="177800"/>
            <a:ext cx="12131887" cy="1111843"/>
          </a:xfrm>
          <a:prstGeom prst="rect">
            <a:avLst/>
          </a:prstGeom>
          <a:noFill/>
          <a:ln w="9525">
            <a:noFill/>
          </a:ln>
        </p:spPr>
        <p:txBody>
          <a:bodyPr wrap="square">
            <a:spAutoFit/>
          </a:bodyPr>
          <a:lstStyle/>
          <a:p>
            <a:pPr algn="ctr">
              <a:lnSpc>
                <a:spcPct val="60000"/>
              </a:lnSpc>
              <a:spcBef>
                <a:spcPct val="50000"/>
              </a:spcBef>
            </a:pP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CỘNG HÒA XÃ HỘI CHỦ NGHĨA VIỆT NAM</a:t>
            </a:r>
          </a:p>
          <a:p>
            <a:pPr algn="ctr">
              <a:lnSpc>
                <a:spcPct val="60000"/>
              </a:lnSpc>
              <a:spcBef>
                <a:spcPct val="50000"/>
              </a:spcBef>
            </a:pPr>
            <a:r>
              <a:rPr sz="2333" b="1" u="sng"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Độc lập – Tự do – Hạnh phúc</a:t>
            </a:r>
          </a:p>
          <a:p>
            <a:pPr algn="ctr">
              <a:lnSpc>
                <a:spcPct val="60000"/>
              </a:lnSpc>
              <a:spcBef>
                <a:spcPct val="50000"/>
              </a:spcBef>
            </a:pP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TPHCM</a:t>
            </a:r>
            <a:r>
              <a:rPr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ngày </a:t>
            </a:r>
            <a:r>
              <a:rPr lang="en-GB"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tháng 10 năm 20</a:t>
            </a:r>
            <a:r>
              <a:rPr lang="en-GB" sz="2333" i="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21</a:t>
            </a:r>
          </a:p>
        </p:txBody>
      </p:sp>
      <p:sp>
        <p:nvSpPr>
          <p:cNvPr id="43013" name="Text Box 5"/>
          <p:cNvSpPr txBox="1"/>
          <p:nvPr/>
        </p:nvSpPr>
        <p:spPr>
          <a:xfrm>
            <a:off x="660400" y="1258994"/>
            <a:ext cx="10922000" cy="5208157"/>
          </a:xfrm>
          <a:prstGeom prst="rect">
            <a:avLst/>
          </a:prstGeom>
          <a:noFill/>
          <a:ln w="9525">
            <a:noFill/>
          </a:ln>
        </p:spPr>
        <p:txBody>
          <a:bodyPr wrap="square">
            <a:spAutoFit/>
          </a:bodyPr>
          <a:lstStyle/>
          <a:p>
            <a:pPr algn="ctr">
              <a:lnSpc>
                <a:spcPct val="95000"/>
              </a:lnSpc>
              <a:spcBef>
                <a:spcPts val="33"/>
              </a:spcBef>
            </a:pPr>
            <a:r>
              <a:rPr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 </a:t>
            </a:r>
            <a:r>
              <a:rPr lang="en-GB"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ĐỀ NGHỊ</a:t>
            </a:r>
            <a:r>
              <a:rPr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HỖ TRỢ</a:t>
            </a:r>
          </a:p>
          <a:p>
            <a:pPr>
              <a:lnSpc>
                <a:spcPct val="95000"/>
              </a:lnSpc>
              <a:spcBef>
                <a:spcPts val="33"/>
              </a:spcBef>
            </a:pPr>
            <a:r>
              <a:rPr lang="en-GB"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u="sng"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Kính g</a:t>
            </a:r>
            <a:r>
              <a:rPr lang="en-GB" sz="2333" u="sng"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ử</a:t>
            </a:r>
            <a:r>
              <a:rPr sz="2333" u="sng"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Ủy ban nhân dân</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phường 4, quận 5</a:t>
            </a:r>
            <a:endPar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ôi</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em là:   Nguyễn Văn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endPar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 ngày: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12/3/1969, CMND số: 123456789</a:t>
            </a:r>
            <a:endPar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Nơi ở hiện nay</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12/3, phường 4, quận 5, TPHCM     ĐT: 0123456789</a:t>
            </a: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Công việc chính hiện tại: Bán hàng rong không có địa điểm cố định.</a:t>
            </a: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Hiện nay, tôi chưa hưởng các chính sách hỗ trợ khác theo quy định tại Quyết định số ..../2020/QĐ-TTg ngày .... tháng 4 năm 2020 của Thủ tướng Chính phủ quy định về việc thực hiện các biện pháp hỗ trợ người dân gặp khó khăn do đại dịch COVID-19, tôi đề nghị Ủy ban nhân dân xem xét, giải quyết hỗ trợ theo quy định.</a:t>
            </a: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Nếu được hỗ trợ, đề nghị thanh toán qua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ài khoản (Tên tài khoản: ……. Số tài khoản: ………….. Ngân hàng: …………) </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just">
              <a:lnSpc>
                <a:spcPct val="95000"/>
              </a:lnSpc>
              <a:spcBef>
                <a:spcPts val="33"/>
              </a:spcBef>
            </a:pP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Tôi cam đoan nội dung ghi trên là hoàn toàn đúng sự thật, nếu sai tôi sẽ chịu trách nhiệm trước pháp luật./</a:t>
            </a:r>
            <a:r>
              <a:rPr lang="en-GB"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43015" name="Text Box 7"/>
          <p:cNvSpPr txBox="1"/>
          <p:nvPr/>
        </p:nvSpPr>
        <p:spPr>
          <a:xfrm>
            <a:off x="6959600" y="6070601"/>
            <a:ext cx="3603837" cy="846257"/>
          </a:xfrm>
          <a:prstGeom prst="rect">
            <a:avLst/>
          </a:prstGeom>
          <a:noFill/>
          <a:ln w="9525">
            <a:noFill/>
          </a:ln>
        </p:spPr>
        <p:txBody>
          <a:bodyPr wrap="square">
            <a:spAutoFit/>
            <a:scene3d>
              <a:camera prst="orthographicFront"/>
              <a:lightRig rig="threePt" dir="t"/>
            </a:scene3d>
          </a:bodyPr>
          <a:lstStyle/>
          <a:p>
            <a:pPr algn="ctr">
              <a:lnSpc>
                <a:spcPct val="80000"/>
              </a:lnSpc>
              <a:spcBef>
                <a:spcPct val="50000"/>
              </a:spcBef>
            </a:pPr>
            <a:r>
              <a:rPr sz="2333"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Người làm đơn </a:t>
            </a:r>
          </a:p>
          <a:p>
            <a:pPr algn="ctr">
              <a:lnSpc>
                <a:spcPct val="80000"/>
              </a:lnSpc>
              <a:spcBef>
                <a:spcPct val="50000"/>
              </a:spcBef>
            </a:pPr>
            <a:r>
              <a:rPr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Nguyễn Văn </a:t>
            </a:r>
            <a:r>
              <a:rPr lang="en-GB" sz="2333"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p>
        </p:txBody>
      </p:sp>
    </p:spTree>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547" y="685800"/>
            <a:ext cx="12290637" cy="5486400"/>
          </a:xfrm>
          <a:prstGeom prst="rect">
            <a:avLst/>
          </a:prstGeom>
          <a:solidFill>
            <a:srgbClr val="C0E1E1"/>
          </a:solidFill>
        </p:spPr>
        <p:txBody>
          <a:bodyPr/>
          <a:lstStyle/>
          <a:p>
            <a:endParaRPr lang="en-US" sz="1200"/>
          </a:p>
        </p:txBody>
      </p:sp>
      <p:pic>
        <p:nvPicPr>
          <p:cNvPr id="21" name="Picture 20"/>
          <p:cNvPicPr>
            <a:picLocks noChangeAspect="1"/>
          </p:cNvPicPr>
          <p:nvPr/>
        </p:nvPicPr>
        <p:blipFill>
          <a:blip r:embed="rId2"/>
          <a:stretch>
            <a:fillRect/>
          </a:stretch>
        </p:blipFill>
        <p:spPr>
          <a:xfrm>
            <a:off x="711201" y="2616200"/>
            <a:ext cx="5946563" cy="1974850"/>
          </a:xfrm>
          <a:prstGeom prst="rect">
            <a:avLst/>
          </a:prstGeom>
        </p:spPr>
      </p:pic>
      <p:pic>
        <p:nvPicPr>
          <p:cNvPr id="1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4495800"/>
            <a:ext cx="2214033" cy="2214033"/>
          </a:xfrm>
          <a:prstGeom prst="rect">
            <a:avLst/>
          </a:prstGeom>
        </p:spPr>
      </p:pic>
      <p:sp>
        <p:nvSpPr>
          <p:cNvPr id="11" name="Rectangles 10"/>
          <p:cNvSpPr/>
          <p:nvPr/>
        </p:nvSpPr>
        <p:spPr>
          <a:xfrm>
            <a:off x="7112000" y="1701800"/>
            <a:ext cx="4910667" cy="3354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1200"/>
          </a:p>
        </p:txBody>
      </p:sp>
      <p:pic>
        <p:nvPicPr>
          <p:cNvPr id="3" name="Picture 2"/>
          <p:cNvPicPr>
            <a:picLocks noChangeAspect="1"/>
          </p:cNvPicPr>
          <p:nvPr/>
        </p:nvPicPr>
        <p:blipFill>
          <a:blip r:embed="rId5"/>
          <a:srcRect/>
          <a:stretch>
            <a:fillRect/>
          </a:stretch>
        </p:blipFill>
        <p:spPr>
          <a:xfrm>
            <a:off x="6959600" y="2232237"/>
            <a:ext cx="4547870" cy="3032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076765" y="2740323"/>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8242804" y="1214183"/>
            <a:ext cx="3081878" cy="31682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3093487" y="242364"/>
            <a:ext cx="5817031" cy="7016155"/>
          </a:xfrm>
          <a:prstGeom prst="rect">
            <a:avLst/>
          </a:prstGeom>
        </p:spPr>
      </p:pic>
      <p:grpSp>
        <p:nvGrpSpPr>
          <p:cNvPr id="5" name="Group 5"/>
          <p:cNvGrpSpPr/>
          <p:nvPr/>
        </p:nvGrpSpPr>
        <p:grpSpPr>
          <a:xfrm>
            <a:off x="3115233" y="2469178"/>
            <a:ext cx="6047027" cy="3339747"/>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1460279" y="2088281"/>
            <a:ext cx="554555" cy="554555"/>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2106137" y="1448175"/>
            <a:ext cx="815756" cy="833951"/>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600316" y="1400767"/>
            <a:ext cx="1565616" cy="512383"/>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72054" y="2757033"/>
            <a:ext cx="740398" cy="826002"/>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677695" y="3627607"/>
            <a:ext cx="554555" cy="554555"/>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198131" y="5089016"/>
            <a:ext cx="1862300" cy="1862300"/>
          </a:xfrm>
          <a:prstGeom prst="rect">
            <a:avLst/>
          </a:prstGeom>
        </p:spPr>
      </p:pic>
      <p:pic>
        <p:nvPicPr>
          <p:cNvPr id="50"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rot="600000">
            <a:off x="8400627" y="4443497"/>
            <a:ext cx="2766060" cy="2766060"/>
          </a:xfrm>
          <a:prstGeom prst="rect">
            <a:avLst/>
          </a:prstGeom>
        </p:spPr>
      </p:pic>
      <p:pic>
        <p:nvPicPr>
          <p:cNvPr id="53" name="Picture 52"/>
          <p:cNvPicPr>
            <a:picLocks noChangeAspect="1"/>
          </p:cNvPicPr>
          <p:nvPr/>
        </p:nvPicPr>
        <p:blipFill>
          <a:blip r:embed="rId21"/>
          <a:stretch>
            <a:fillRect/>
          </a:stretch>
        </p:blipFill>
        <p:spPr>
          <a:xfrm>
            <a:off x="3035300" y="3449511"/>
            <a:ext cx="6121400" cy="1143000"/>
          </a:xfrm>
          <a:prstGeom prst="rect">
            <a:avLst/>
          </a:prstGeom>
        </p:spPr>
      </p:pic>
      <p:pic>
        <p:nvPicPr>
          <p:cNvPr id="8" name="Picture 7">
            <a:extLst>
              <a:ext uri="{FF2B5EF4-FFF2-40B4-BE49-F238E27FC236}">
                <a16:creationId xmlns:a16="http://schemas.microsoft.com/office/drawing/2014/main" id="{E6449124-6AC3-DD31-E39A-BBF3AD88312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3213" y="105166"/>
            <a:ext cx="1473519" cy="1473519"/>
          </a:xfrm>
          <a:prstGeom prst="rect">
            <a:avLst/>
          </a:prstGeom>
        </p:spPr>
      </p:pic>
      <p:sp>
        <p:nvSpPr>
          <p:cNvPr id="9" name="TextBox 8">
            <a:extLst>
              <a:ext uri="{FF2B5EF4-FFF2-40B4-BE49-F238E27FC236}">
                <a16:creationId xmlns:a16="http://schemas.microsoft.com/office/drawing/2014/main" id="{BCA81143-F323-A069-E065-419F776E352A}"/>
              </a:ext>
            </a:extLst>
          </p:cNvPr>
          <p:cNvSpPr txBox="1"/>
          <p:nvPr/>
        </p:nvSpPr>
        <p:spPr>
          <a:xfrm>
            <a:off x="3406151" y="154446"/>
            <a:ext cx="5191703" cy="830997"/>
          </a:xfrm>
          <a:prstGeom prst="rect">
            <a:avLst/>
          </a:prstGeom>
          <a:noFill/>
        </p:spPr>
        <p:txBody>
          <a:bodyPr wrap="square" rtlCol="0">
            <a:spAutoFit/>
          </a:bodyPr>
          <a:lstStyle/>
          <a:p>
            <a:pPr algn="ctr"/>
            <a:r>
              <a:rPr lang="en-US" sz="2400" dirty="0"/>
              <a:t>UBND QUẬN LONG BIÊN</a:t>
            </a:r>
          </a:p>
          <a:p>
            <a:pPr algn="ctr"/>
            <a:r>
              <a:rPr lang="en-US" sz="2400" b="1" u="sng" dirty="0"/>
              <a:t>TRƯỜNG TIỂU HỌC ÁI MỘ B</a:t>
            </a:r>
          </a:p>
        </p:txBody>
      </p:sp>
      <p:pic>
        <p:nvPicPr>
          <p:cNvPr id="11" name="Picture 10">
            <a:extLst>
              <a:ext uri="{FF2B5EF4-FFF2-40B4-BE49-F238E27FC236}">
                <a16:creationId xmlns:a16="http://schemas.microsoft.com/office/drawing/2014/main" id="{518EDF66-95C7-CFEE-19D0-872B13A6EA7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68651" y="3126206"/>
            <a:ext cx="3454699" cy="6055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77167" y="154517"/>
            <a:ext cx="6420697" cy="146515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grpSp>
        <p:nvGrpSpPr>
          <p:cNvPr id="6" name="Group 6"/>
          <p:cNvGrpSpPr/>
          <p:nvPr/>
        </p:nvGrpSpPr>
        <p:grpSpPr>
          <a:xfrm>
            <a:off x="244264" y="4904317"/>
            <a:ext cx="3527637" cy="1513417"/>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8" name="Group 8"/>
          <p:cNvGrpSpPr/>
          <p:nvPr/>
        </p:nvGrpSpPr>
        <p:grpSpPr>
          <a:xfrm>
            <a:off x="4699423" y="4853537"/>
            <a:ext cx="2590091" cy="1513592"/>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lnTo>
                    <a:pt x="4897424" y="2006712"/>
                  </a:lnTo>
                  <a:cubicBezTo>
                    <a:pt x="4897422" y="2617028"/>
                    <a:pt x="4854639" y="2765615"/>
                    <a:pt x="4278786" y="2815677"/>
                  </a:cubicBezTo>
                  <a:close/>
                </a:path>
              </a:pathLst>
            </a:custGeom>
            <a:solidFill>
              <a:srgbClr val="FFF9ED"/>
            </a:solidFill>
          </p:spPr>
        </p:sp>
      </p:grpSp>
      <p:grpSp>
        <p:nvGrpSpPr>
          <p:cNvPr id="10" name="Group 10"/>
          <p:cNvGrpSpPr/>
          <p:nvPr/>
        </p:nvGrpSpPr>
        <p:grpSpPr>
          <a:xfrm>
            <a:off x="8699100" y="4904337"/>
            <a:ext cx="2566647" cy="1513592"/>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32">
            <a:off x="3410027" y="234942"/>
            <a:ext cx="734289" cy="719603"/>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48918" y="888992"/>
            <a:ext cx="734289" cy="719603"/>
          </a:xfrm>
          <a:prstGeom prst="rect">
            <a:avLst/>
          </a:prstGeom>
        </p:spPr>
      </p:pic>
      <p:grpSp>
        <p:nvGrpSpPr>
          <p:cNvPr id="14" name="Group 14"/>
          <p:cNvGrpSpPr/>
          <p:nvPr/>
        </p:nvGrpSpPr>
        <p:grpSpPr>
          <a:xfrm>
            <a:off x="726292" y="1851157"/>
            <a:ext cx="2566647" cy="2877593"/>
            <a:chOff x="0" y="0"/>
            <a:chExt cx="5133294" cy="5755186"/>
          </a:xfrm>
        </p:grpSpPr>
        <p:grpSp>
          <p:nvGrpSpPr>
            <p:cNvPr id="15" name="Group 15"/>
            <p:cNvGrpSpPr>
              <a:grpSpLocks noChangeAspect="1"/>
            </p:cNvGrpSpPr>
            <p:nvPr/>
          </p:nvGrpSpPr>
          <p:grpSpPr>
            <a:xfrm>
              <a:off x="0" y="453521"/>
              <a:ext cx="5133294" cy="5301666"/>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stretch>
                  <a:fillRect l="-25690" t="1142" r="-25690" b="1142"/>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195037">
              <a:off x="1520446" y="65901"/>
              <a:ext cx="2346401" cy="775239"/>
            </a:xfrm>
            <a:prstGeom prst="rect">
              <a:avLst/>
            </a:prstGeom>
          </p:spPr>
        </p:pic>
      </p:grpSp>
      <p:grpSp>
        <p:nvGrpSpPr>
          <p:cNvPr id="19" name="Group 19"/>
          <p:cNvGrpSpPr/>
          <p:nvPr/>
        </p:nvGrpSpPr>
        <p:grpSpPr>
          <a:xfrm>
            <a:off x="3956897" y="1662430"/>
            <a:ext cx="4078393" cy="3005667"/>
            <a:chOff x="0" y="0"/>
            <a:chExt cx="5133294" cy="6011096"/>
          </a:xfrm>
          <a:blipFill rotWithShape="1">
            <a:blip r:embed="rId7"/>
            <a:stretch>
              <a:fillRect l="-26000" t="1000" r="-26000" b="1000"/>
            </a:stretch>
          </a:blipFill>
        </p:grpSpPr>
        <p:grpSp>
          <p:nvGrpSpPr>
            <p:cNvPr id="20" name="Group 20"/>
            <p:cNvGrpSpPr>
              <a:grpSpLocks noChangeAspect="1"/>
            </p:cNvGrpSpPr>
            <p:nvPr/>
          </p:nvGrpSpPr>
          <p:grpSpPr>
            <a:xfrm>
              <a:off x="0" y="709430"/>
              <a:ext cx="5133294" cy="5301666"/>
              <a:chOff x="0" y="0"/>
              <a:chExt cx="6350000" cy="6558280"/>
            </a:xfrm>
            <a:grpFill/>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gr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grpFill/>
            </p:spPr>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5986" y="0"/>
              <a:ext cx="1046656" cy="1162951"/>
            </a:xfrm>
            <a:prstGeom prst="rect">
              <a:avLst/>
            </a:prstGeom>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grpSp>
        <p:nvGrpSpPr>
          <p:cNvPr id="30" name="Group 30"/>
          <p:cNvGrpSpPr/>
          <p:nvPr/>
        </p:nvGrpSpPr>
        <p:grpSpPr>
          <a:xfrm>
            <a:off x="8569137" y="1910315"/>
            <a:ext cx="2566647" cy="2787955"/>
            <a:chOff x="0" y="0"/>
            <a:chExt cx="5133294" cy="5575909"/>
          </a:xfrm>
          <a:blipFill rotWithShape="1">
            <a:blip r:embed="rId10"/>
            <a:stretch>
              <a:fillRect l="-26000" t="1000" r="-26000" b="1000"/>
            </a:stretch>
          </a:blipFill>
        </p:grpSpPr>
        <p:grpSp>
          <p:nvGrpSpPr>
            <p:cNvPr id="31" name="Group 31"/>
            <p:cNvGrpSpPr>
              <a:grpSpLocks noChangeAspect="1"/>
            </p:cNvGrpSpPr>
            <p:nvPr/>
          </p:nvGrpSpPr>
          <p:grpSpPr>
            <a:xfrm>
              <a:off x="0" y="274243"/>
              <a:ext cx="5133294" cy="5301666"/>
              <a:chOff x="0" y="0"/>
              <a:chExt cx="6350000" cy="6558280"/>
            </a:xfrm>
            <a:grpFill/>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gr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grpFill/>
            </p:spPr>
          </p:sp>
        </p:grpSp>
        <p:pic>
          <p:nvPicPr>
            <p:cNvPr id="34" name="Picture 3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7545" y="0"/>
              <a:ext cx="2625204" cy="639595"/>
            </a:xfrm>
            <a:prstGeom prst="rect">
              <a:avLst/>
            </a:prstGeom>
          </p:spPr>
        </p:pic>
      </p:grpSp>
      <p:sp>
        <p:nvSpPr>
          <p:cNvPr id="35" name="Rectangles 34"/>
          <p:cNvSpPr/>
          <p:nvPr/>
        </p:nvSpPr>
        <p:spPr>
          <a:xfrm>
            <a:off x="516291" y="5134187"/>
            <a:ext cx="2914580" cy="107721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xin</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cấp</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thẻ</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đọc</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3200" b="1" dirty="0" err="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sách</a:t>
            </a:r>
            <a:r>
              <a:rPr lang="en-GB" altLang="en-US" sz="3200" b="1" dirty="0">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sp>
        <p:nvSpPr>
          <p:cNvPr id="36" name="Rectangles 35"/>
          <p:cNvSpPr/>
          <p:nvPr/>
        </p:nvSpPr>
        <p:spPr>
          <a:xfrm>
            <a:off x="4577870" y="5134187"/>
            <a:ext cx="2933816" cy="107721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3200" b="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 xin phép </a:t>
            </a:r>
          </a:p>
          <a:p>
            <a:pPr algn="ctr"/>
            <a:r>
              <a:rPr lang="en-GB" altLang="en-US" sz="3200" b="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nghỉ học</a:t>
            </a:r>
          </a:p>
        </p:txBody>
      </p:sp>
      <p:sp>
        <p:nvSpPr>
          <p:cNvPr id="37" name="Rectangles 36"/>
          <p:cNvSpPr/>
          <p:nvPr/>
        </p:nvSpPr>
        <p:spPr>
          <a:xfrm>
            <a:off x="8706423" y="5134187"/>
            <a:ext cx="2595583" cy="107721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none" rtlCol="0" anchor="t">
            <a:spAutoFit/>
          </a:bodyPr>
          <a:lstStyle/>
          <a:p>
            <a:pPr algn="ctr"/>
            <a:r>
              <a:rPr lang="en-GB" altLang="en-US" sz="3200" b="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 xin </a:t>
            </a:r>
          </a:p>
          <a:p>
            <a:pPr algn="ctr"/>
            <a:r>
              <a:rPr lang="en-GB" altLang="en-US" sz="3200" b="1">
                <a:ln>
                  <a:solidFill>
                    <a:sysClr val="windowText" lastClr="000000"/>
                  </a:solidFill>
                </a:ln>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gia nhập đội</a:t>
            </a:r>
          </a:p>
        </p:txBody>
      </p:sp>
      <p:sp>
        <p:nvSpPr>
          <p:cNvPr id="38" name="Rectangles 37"/>
          <p:cNvSpPr/>
          <p:nvPr/>
        </p:nvSpPr>
        <p:spPr>
          <a:xfrm>
            <a:off x="4071149" y="270510"/>
            <a:ext cx="5503431" cy="1323439"/>
          </a:xfrm>
          <a:prstGeom prst="rect">
            <a:avLst/>
          </a:prstGeom>
          <a:noFill/>
          <a:ln>
            <a:noFill/>
          </a:ln>
        </p:spPr>
        <p:txBody>
          <a:bodyPr wrap="none" rtlCol="0" anchor="t">
            <a:spAutoFit/>
            <a:scene3d>
              <a:camera prst="orthographicFront"/>
              <a:lightRig rig="threePt" dir="t"/>
            </a:scene3d>
          </a:bodyPr>
          <a:lstStyle/>
          <a:p>
            <a:pPr algn="ct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Ở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lớp</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đã</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những</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ẫu</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đơn</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a:t>
            </a:r>
            <a:r>
              <a:rPr lang="en-GB" altLang="en-US" sz="40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nào</a:t>
            </a:r>
            <a:r>
              <a:rPr lang="en-GB" altLang="en-US" sz="40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grpSp>
        <p:nvGrpSpPr>
          <p:cNvPr id="39" name="Group 38"/>
          <p:cNvGrpSpPr/>
          <p:nvPr/>
        </p:nvGrpSpPr>
        <p:grpSpPr>
          <a:xfrm>
            <a:off x="78317" y="320464"/>
            <a:ext cx="3221567" cy="1236133"/>
            <a:chOff x="3045" y="6277"/>
            <a:chExt cx="7610" cy="2920"/>
          </a:xfrm>
        </p:grpSpPr>
        <p:pic>
          <p:nvPicPr>
            <p:cNvPr id="40"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45" y="6277"/>
              <a:ext cx="7610" cy="2920"/>
            </a:xfrm>
            <a:prstGeom prst="rect">
              <a:avLst/>
            </a:prstGeom>
          </p:spPr>
        </p:pic>
        <p:pic>
          <p:nvPicPr>
            <p:cNvPr id="41" name="Picture 40"/>
            <p:cNvPicPr>
              <a:picLocks noChangeAspect="1"/>
            </p:cNvPicPr>
            <p:nvPr/>
          </p:nvPicPr>
          <p:blipFill>
            <a:blip r:embed="rId15"/>
            <a:stretch>
              <a:fillRect/>
            </a:stretch>
          </p:blipFill>
          <p:spPr>
            <a:xfrm>
              <a:off x="4560" y="6540"/>
              <a:ext cx="5520" cy="19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p:bldP spid="36" grpId="0" animBg="1"/>
      <p:bldP spid="36" grpId="1"/>
      <p:bldP spid="37" grpId="0" animBg="1"/>
      <p:bldP spid="3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8787215">
            <a:off x="10943244" y="2105775"/>
            <a:ext cx="528706" cy="2443600"/>
          </a:xfrm>
          <a:prstGeom prst="rect">
            <a:avLst/>
          </a:prstGeom>
        </p:spPr>
      </p:pic>
      <p:sp>
        <p:nvSpPr>
          <p:cNvPr id="23" name="Rectangles 22"/>
          <p:cNvSpPr/>
          <p:nvPr/>
        </p:nvSpPr>
        <p:spPr>
          <a:xfrm>
            <a:off x="3058264" y="482600"/>
            <a:ext cx="6380273" cy="830997"/>
          </a:xfrm>
          <a:prstGeom prst="rect">
            <a:avLst/>
          </a:prstGeom>
          <a:noFill/>
          <a:ln>
            <a:noFill/>
          </a:ln>
        </p:spPr>
        <p:txBody>
          <a:bodyPr wrap="none" rtlCol="0" anchor="t">
            <a:spAutoFit/>
          </a:bodyPr>
          <a:lstStyle/>
          <a:p>
            <a:pPr algn="ct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Vì</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sao</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viết</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sp>
        <p:nvSpPr>
          <p:cNvPr id="100" name="Text Box 99"/>
          <p:cNvSpPr txBox="1"/>
          <p:nvPr/>
        </p:nvSpPr>
        <p:spPr>
          <a:xfrm>
            <a:off x="2489200" y="1449917"/>
            <a:ext cx="7874000" cy="1569660"/>
          </a:xfrm>
          <a:prstGeom prst="rect">
            <a:avLst/>
          </a:prstGeom>
          <a:noFill/>
          <a:ln w="9525">
            <a:noFill/>
          </a:ln>
        </p:spPr>
        <p:txBody>
          <a:bodyPr wrap="square">
            <a:spAutoFit/>
          </a:bodyPr>
          <a:lstStyle/>
          <a:p>
            <a:pPr algn="ctr">
              <a:buClrTx/>
              <a:buSzTx/>
              <a:buFontTx/>
            </a:pP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Khi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viết</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đơn</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lưu</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ý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điều</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GB" altLang="en-US" sz="4800" b="1" dirty="0" err="1">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gì</a:t>
            </a:r>
            <a:r>
              <a:rPr lang="en-GB" altLang="en-US" sz="4800" b="1"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p:txBody>
      </p:sp>
      <p:pic>
        <p:nvPicPr>
          <p:cNvPr id="10" name="Picture 9" descr="hinh-anh-cau-be-thac-mac_111109192"/>
          <p:cNvPicPr>
            <a:picLocks noChangeAspect="1"/>
          </p:cNvPicPr>
          <p:nvPr/>
        </p:nvPicPr>
        <p:blipFill>
          <a:blip r:embed="rId20">
            <a:clrChange>
              <a:clrFrom>
                <a:srgbClr val="F7F7F7">
                  <a:alpha val="100000"/>
                </a:srgbClr>
              </a:clrFrom>
              <a:clrTo>
                <a:srgbClr val="F7F7F7">
                  <a:alpha val="100000"/>
                  <a:alpha val="0"/>
                </a:srgbClr>
              </a:clrTo>
            </a:clrChange>
          </a:blip>
          <a:stretch>
            <a:fillRect/>
          </a:stretch>
        </p:blipFill>
        <p:spPr>
          <a:xfrm>
            <a:off x="4013200" y="2208107"/>
            <a:ext cx="4713817" cy="49957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checkerboard(across)">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40000">
            <a:off x="7134437" y="2889250"/>
            <a:ext cx="5474547" cy="502327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112" y="575124"/>
            <a:ext cx="5979551" cy="570775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33904" y="5075052"/>
            <a:ext cx="1823195" cy="1582635"/>
          </a:xfrm>
          <a:prstGeom prst="rect">
            <a:avLst/>
          </a:prstGeom>
        </p:spPr>
      </p:pic>
      <p:pic>
        <p:nvPicPr>
          <p:cNvPr id="22"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00800" y="635000"/>
            <a:ext cx="2287693" cy="2962487"/>
          </a:xfrm>
          <a:prstGeom prst="rect">
            <a:avLst/>
          </a:prstGeom>
        </p:spPr>
      </p:pic>
      <p:grpSp>
        <p:nvGrpSpPr>
          <p:cNvPr id="36" name="Group 35"/>
          <p:cNvGrpSpPr/>
          <p:nvPr/>
        </p:nvGrpSpPr>
        <p:grpSpPr>
          <a:xfrm>
            <a:off x="67310" y="148167"/>
            <a:ext cx="3221567" cy="1236133"/>
            <a:chOff x="15639" y="8750"/>
            <a:chExt cx="7610" cy="2920"/>
          </a:xfrm>
        </p:grpSpPr>
        <p:pic>
          <p:nvPicPr>
            <p:cNvPr id="32"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9" y="8750"/>
              <a:ext cx="7610" cy="2920"/>
            </a:xfrm>
            <a:prstGeom prst="rect">
              <a:avLst/>
            </a:prstGeom>
          </p:spPr>
        </p:pic>
        <p:pic>
          <p:nvPicPr>
            <p:cNvPr id="30" name="Picture 29"/>
            <p:cNvPicPr>
              <a:picLocks noChangeAspect="1"/>
            </p:cNvPicPr>
            <p:nvPr/>
          </p:nvPicPr>
          <p:blipFill>
            <a:blip r:embed="rId12"/>
            <a:stretch>
              <a:fillRect/>
            </a:stretch>
          </p:blipFill>
          <p:spPr>
            <a:xfrm>
              <a:off x="16920" y="9060"/>
              <a:ext cx="5490" cy="1950"/>
            </a:xfrm>
            <a:prstGeom prst="rect">
              <a:avLst/>
            </a:prstGeom>
          </p:spPr>
        </p:pic>
      </p:grpSp>
      <p:pic>
        <p:nvPicPr>
          <p:cNvPr id="5" name="Picture 4"/>
          <p:cNvPicPr>
            <a:picLocks noChangeAspect="1"/>
          </p:cNvPicPr>
          <p:nvPr/>
        </p:nvPicPr>
        <p:blipFill>
          <a:blip r:embed="rId13"/>
          <a:stretch>
            <a:fillRect/>
          </a:stretch>
        </p:blipFill>
        <p:spPr>
          <a:xfrm>
            <a:off x="1219200" y="2006600"/>
            <a:ext cx="4895850" cy="192405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16000" y="4089401"/>
            <a:ext cx="2632710" cy="1737783"/>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42349" y="279228"/>
            <a:ext cx="27432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 0 L 0.216667 0.407407 " pathEditMode="relative" ptsTypes="">
                                      <p:cBhvr>
                                        <p:cTn id="1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56504" y="269663"/>
            <a:ext cx="9234170" cy="826347"/>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7473">
            <a:off x="10693166" y="715343"/>
            <a:ext cx="734289" cy="719603"/>
          </a:xfrm>
          <a:prstGeom prst="rect">
            <a:avLst/>
          </a:prstGeom>
        </p:spPr>
      </p:pic>
      <p:sp>
        <p:nvSpPr>
          <p:cNvPr id="4" name="AutoShape 4"/>
          <p:cNvSpPr/>
          <p:nvPr/>
        </p:nvSpPr>
        <p:spPr>
          <a:xfrm flipH="1">
            <a:off x="-63500" y="0"/>
            <a:ext cx="666750" cy="6858000"/>
          </a:xfrm>
          <a:prstGeom prst="rect">
            <a:avLst/>
          </a:prstGeom>
          <a:solidFill>
            <a:srgbClr val="FDF5B6"/>
          </a:solidFill>
        </p:spPr>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59455">
            <a:off x="2018950" y="182353"/>
            <a:ext cx="1372149" cy="318212"/>
          </a:xfrm>
          <a:prstGeom prst="rect">
            <a:avLst/>
          </a:prstGeom>
        </p:spPr>
      </p:pic>
      <p:sp>
        <p:nvSpPr>
          <p:cNvPr id="2" name="Text Box 1"/>
          <p:cNvSpPr txBox="1"/>
          <p:nvPr/>
        </p:nvSpPr>
        <p:spPr>
          <a:xfrm>
            <a:off x="660400" y="1397000"/>
            <a:ext cx="11177270" cy="5229060"/>
          </a:xfrm>
          <a:prstGeom prst="rect">
            <a:avLst/>
          </a:prstGeom>
          <a:noFill/>
        </p:spPr>
        <p:txBody>
          <a:bodyPr wrap="square" rtlCol="0" anchor="t">
            <a:spAutoFit/>
          </a:bodyPr>
          <a:lstStyle/>
          <a:p>
            <a:pPr algn="just">
              <a:lnSpc>
                <a:spcPct val="120000"/>
              </a:lnSpc>
            </a:pP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cuộc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chiến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tranh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xâm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lược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Việt</a:t>
            </a:r>
            <a:r>
              <a:rPr lang="en-GB" altLang="en-US" sz="2000" b="1" dirty="0">
                <a:latin typeface="Arial" panose="020B0604020202020204" pitchFamily="34" charset="0"/>
                <a:cs typeface="Arial" panose="020B0604020202020204" pitchFamily="34" charset="0"/>
              </a:rPr>
              <a:t> Nam, </a:t>
            </a:r>
            <a:r>
              <a:rPr lang="en-GB" altLang="en-US" sz="2000" b="1" dirty="0" err="1">
                <a:latin typeface="Arial" panose="020B0604020202020204" pitchFamily="34" charset="0"/>
                <a:cs typeface="Arial" panose="020B0604020202020204" pitchFamily="34" charset="0"/>
              </a:rPr>
              <a:t>để</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diệt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sạch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cỏ</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cây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trên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đường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chuyển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quân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của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bộ</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đội</a:t>
            </a:r>
            <a:r>
              <a:rPr lang="en-GB" altLang="en-US" sz="2000" b="1" dirty="0">
                <a:latin typeface="Arial" panose="020B0604020202020204" pitchFamily="34" charset="0"/>
                <a:cs typeface="Arial" panose="020B0604020202020204" pitchFamily="34" charset="0"/>
              </a:rPr>
              <a:t> ta, </a:t>
            </a:r>
            <a:r>
              <a:rPr lang="en-GB" altLang="en-US" sz="2000" b="1" dirty="0" err="1">
                <a:latin typeface="Arial" panose="020B0604020202020204" pitchFamily="34" charset="0"/>
                <a:cs typeface="Arial" panose="020B0604020202020204" pitchFamily="34" charset="0"/>
              </a:rPr>
              <a:t>máy</a:t>
            </a:r>
            <a:r>
              <a:rPr lang="en-GB" altLang="en-US" sz="2000" b="1" dirty="0">
                <a:latin typeface="Arial" panose="020B0604020202020204" pitchFamily="34" charset="0"/>
                <a:cs typeface="Arial" panose="020B0604020202020204" pitchFamily="34" charset="0"/>
              </a:rPr>
              <a:t> bay </a:t>
            </a:r>
            <a:r>
              <a:rPr lang="en-GB" altLang="en-US" sz="2000" b="1" dirty="0" err="1">
                <a:latin typeface="Arial" panose="020B0604020202020204" pitchFamily="34" charset="0"/>
                <a:cs typeface="Arial" panose="020B0604020202020204" pitchFamily="34" charset="0"/>
              </a:rPr>
              <a:t>Mĩ</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đã</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rải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hơn</a:t>
            </a:r>
            <a:r>
              <a:rPr lang="en-GB" altLang="en-US" sz="2000" b="1" dirty="0">
                <a:latin typeface="Arial" panose="020B0604020202020204" pitchFamily="34" charset="0"/>
                <a:cs typeface="Arial" panose="020B0604020202020204" pitchFamily="34" charset="0"/>
              </a:rPr>
              <a:t> 72 </a:t>
            </a:r>
            <a:r>
              <a:rPr lang="en-GB" altLang="en-US" sz="2000" b="1" dirty="0" err="1">
                <a:latin typeface="Arial" panose="020B0604020202020204" pitchFamily="34" charset="0"/>
                <a:cs typeface="Arial" panose="020B0604020202020204" pitchFamily="34" charset="0"/>
              </a:rPr>
              <a:t>triệu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lít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thuốc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diệt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cỏ</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đó</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có</a:t>
            </a:r>
            <a:r>
              <a:rPr lang="en-GB" altLang="en-US" sz="2000" b="1" dirty="0">
                <a:latin typeface="Arial" panose="020B0604020202020204" pitchFamily="34" charset="0"/>
                <a:cs typeface="Arial" panose="020B0604020202020204" pitchFamily="34" charset="0"/>
              </a:rPr>
              <a:t> 42 </a:t>
            </a:r>
            <a:r>
              <a:rPr lang="en-GB" altLang="en-US" sz="2000" b="1" dirty="0" err="1">
                <a:latin typeface="Arial" panose="020B0604020202020204" pitchFamily="34" charset="0"/>
                <a:cs typeface="Arial" panose="020B0604020202020204" pitchFamily="34" charset="0"/>
              </a:rPr>
              <a:t>triệu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lít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màu</a:t>
            </a:r>
            <a:r>
              <a:rPr lang="en-GB" altLang="en-US" sz="2000" b="1" dirty="0">
                <a:latin typeface="Arial" panose="020B0604020202020204" pitchFamily="34" charset="0"/>
                <a:cs typeface="Arial" panose="020B0604020202020204" pitchFamily="34" charset="0"/>
              </a:rPr>
              <a:t> da cam </a:t>
            </a:r>
            <a:r>
              <a:rPr lang="en-GB" altLang="en-US" sz="2000" b="1" dirty="0" err="1">
                <a:latin typeface="Arial" panose="020B0604020202020204" pitchFamily="34" charset="0"/>
                <a:cs typeface="Arial" panose="020B0604020202020204" pitchFamily="34" charset="0"/>
              </a:rPr>
              <a:t>xuống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hơn</a:t>
            </a:r>
            <a:r>
              <a:rPr lang="en-GB" altLang="en-US" sz="2000" b="1" dirty="0">
                <a:latin typeface="Arial" panose="020B0604020202020204" pitchFamily="34" charset="0"/>
                <a:cs typeface="Arial" panose="020B0604020202020204" pitchFamily="34" charset="0"/>
              </a:rPr>
              <a:t> 20% </a:t>
            </a:r>
            <a:r>
              <a:rPr lang="en-GB" altLang="en-US" sz="2000" b="1" dirty="0" err="1">
                <a:latin typeface="Arial" panose="020B0604020202020204" pitchFamily="34" charset="0"/>
                <a:cs typeface="Arial" panose="020B0604020202020204" pitchFamily="34" charset="0"/>
              </a:rPr>
              <a:t>diện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tích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miền</a:t>
            </a:r>
            <a:r>
              <a:rPr lang="en-GB" altLang="en-US" sz="2000" b="1" dirty="0">
                <a:latin typeface="Arial" panose="020B0604020202020204" pitchFamily="34" charset="0"/>
                <a:cs typeface="Arial" panose="020B0604020202020204" pitchFamily="34" charset="0"/>
              </a:rPr>
              <a:t> Nam </a:t>
            </a:r>
            <a:r>
              <a:rPr lang="en-GB" altLang="en-US" sz="2000" b="1" dirty="0" err="1">
                <a:latin typeface="Arial" panose="020B0604020202020204" pitchFamily="34" charset="0"/>
                <a:cs typeface="Arial" panose="020B0604020202020204" pitchFamily="34" charset="0"/>
              </a:rPr>
              <a:t>nước</a:t>
            </a:r>
            <a:r>
              <a:rPr lang="en-GB" altLang="en-US" sz="2000" b="1" dirty="0">
                <a:latin typeface="Arial" panose="020B0604020202020204" pitchFamily="34" charset="0"/>
                <a:cs typeface="Arial" panose="020B0604020202020204" pitchFamily="34" charset="0"/>
              </a:rPr>
              <a:t> ta. </a:t>
            </a:r>
            <a:r>
              <a:rPr lang="en-GB" altLang="en-US" sz="2000" b="1" dirty="0" err="1">
                <a:latin typeface="Arial" panose="020B0604020202020204" pitchFamily="34" charset="0"/>
                <a:cs typeface="Arial" panose="020B0604020202020204" pitchFamily="34" charset="0"/>
              </a:rPr>
              <a:t>Thuốc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diệt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cỏ</a:t>
            </a:r>
            <a:r>
              <a:rPr lang="en-GB" altLang="en-US" sz="2000" b="1" dirty="0">
                <a:latin typeface="Arial" panose="020B0604020202020204" pitchFamily="34" charset="0"/>
                <a:cs typeface="Arial" panose="020B0604020202020204" pitchFamily="34" charset="0"/>
              </a:rPr>
              <a:t> mang </a:t>
            </a:r>
            <a:r>
              <a:rPr lang="en-GB" altLang="en-US" sz="2000" b="1" dirty="0" err="1">
                <a:latin typeface="Arial" panose="020B0604020202020204" pitchFamily="34" charset="0"/>
                <a:cs typeface="Arial" panose="020B0604020202020204" pitchFamily="34" charset="0"/>
              </a:rPr>
              <a:t>toàn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tên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những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màu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sắc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đẹp</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của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cầu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vồng</a:t>
            </a:r>
            <a:r>
              <a:rPr lang="en-GB" altLang="en-US" sz="2000" b="1" dirty="0">
                <a:latin typeface="Arial" panose="020B0604020202020204" pitchFamily="34" charset="0"/>
                <a:cs typeface="Arial" panose="020B0604020202020204" pitchFamily="34" charset="0"/>
              </a:rPr>
              <a:t> : </a:t>
            </a:r>
            <a:r>
              <a:rPr lang="en-GB" altLang="en-US" sz="2000" b="1" dirty="0" err="1">
                <a:latin typeface="Arial" panose="020B0604020202020204" pitchFamily="34" charset="0"/>
                <a:cs typeface="Arial" panose="020B0604020202020204" pitchFamily="34" charset="0"/>
              </a:rPr>
              <a:t>xanh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hồng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tía</a:t>
            </a:r>
            <a:r>
              <a:rPr lang="en-GB" altLang="en-US" sz="2000" b="1" dirty="0">
                <a:latin typeface="Arial" panose="020B0604020202020204" pitchFamily="34" charset="0"/>
                <a:cs typeface="Arial" panose="020B0604020202020204" pitchFamily="34" charset="0"/>
              </a:rPr>
              <a:t>, da cam,…</a:t>
            </a:r>
          </a:p>
          <a:p>
            <a:pPr algn="just">
              <a:lnSpc>
                <a:spcPct val="120000"/>
              </a:lnSpc>
            </a:pPr>
            <a:r>
              <a:rPr lang="en-GB" altLang="en-US" sz="2000" b="1" dirty="0">
                <a:latin typeface="Arial" panose="020B0604020202020204" pitchFamily="34" charset="0"/>
                <a:cs typeface="Arial" panose="020B0604020202020204" pitchFamily="34" charset="0"/>
                <a:sym typeface="+mn-ea"/>
              </a:rPr>
              <a:t>         </a:t>
            </a:r>
            <a:r>
              <a:rPr lang="en-GB" altLang="en-US" sz="2000" b="1" dirty="0">
                <a:latin typeface="Arial" panose="020B0604020202020204" pitchFamily="34" charset="0"/>
                <a:cs typeface="Arial" panose="020B0604020202020204" pitchFamily="34" charset="0"/>
              </a:rPr>
              <a:t>Bom </a:t>
            </a:r>
            <a:r>
              <a:rPr lang="en-GB" altLang="en-US" sz="2000" b="1" dirty="0" err="1">
                <a:latin typeface="Arial" panose="020B0604020202020204" pitchFamily="34" charset="0"/>
                <a:cs typeface="Arial" panose="020B0604020202020204" pitchFamily="34" charset="0"/>
              </a:rPr>
              <a:t>đạn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thuốc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diệt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cỏ</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đã</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phá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huỷ</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hơn</a:t>
            </a:r>
            <a:r>
              <a:rPr lang="en-GB" altLang="en-US" sz="2000" b="1" dirty="0">
                <a:latin typeface="Arial" panose="020B0604020202020204" pitchFamily="34" charset="0"/>
                <a:cs typeface="Arial" panose="020B0604020202020204" pitchFamily="34" charset="0"/>
              </a:rPr>
              <a:t> 2 </a:t>
            </a:r>
            <a:r>
              <a:rPr lang="en-GB" altLang="en-US" sz="2000" b="1" dirty="0" err="1">
                <a:latin typeface="Arial" panose="020B0604020202020204" pitchFamily="34" charset="0"/>
                <a:cs typeface="Arial" panose="020B0604020202020204" pitchFamily="34" charset="0"/>
              </a:rPr>
              <a:t>triệu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héc</a:t>
            </a:r>
            <a:r>
              <a:rPr lang="en-GB" altLang="en-US" sz="2000" b="1" dirty="0">
                <a:latin typeface="Arial" panose="020B0604020202020204" pitchFamily="34" charset="0"/>
                <a:cs typeface="Arial" panose="020B0604020202020204" pitchFamily="34" charset="0"/>
              </a:rPr>
              <a:t> ta </a:t>
            </a:r>
            <a:r>
              <a:rPr lang="en-GB" altLang="en-US" sz="2000" b="1" dirty="0" err="1">
                <a:latin typeface="Arial" panose="020B0604020202020204" pitchFamily="34" charset="0"/>
                <a:cs typeface="Arial" panose="020B0604020202020204" pitchFamily="34" charset="0"/>
              </a:rPr>
              <a:t>rừng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làm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xói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mòn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khô</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cằn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diệt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chủng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nhiều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loài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muông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thú</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gây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thảm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hoạ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môi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trường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vô</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cùng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khốc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liệt</a:t>
            </a:r>
            <a:r>
              <a:rPr lang="en-GB" altLang="en-US" sz="2000" b="1" dirty="0">
                <a:latin typeface="Arial" panose="020B0604020202020204" pitchFamily="34" charset="0"/>
                <a:cs typeface="Arial" panose="020B0604020202020204" pitchFamily="34" charset="0"/>
              </a:rPr>
              <a:t>.</a:t>
            </a:r>
          </a:p>
          <a:p>
            <a:pPr algn="just">
              <a:lnSpc>
                <a:spcPct val="120000"/>
              </a:lnSpc>
            </a:pPr>
            <a:r>
              <a:rPr lang="en-GB" altLang="en-US" sz="2000" b="1" dirty="0">
                <a:latin typeface="Arial" panose="020B0604020202020204" pitchFamily="34" charset="0"/>
                <a:cs typeface="Arial" panose="020B0604020202020204" pitchFamily="34" charset="0"/>
                <a:sym typeface="+mn-ea"/>
              </a:rPr>
              <a:t>         </a:t>
            </a:r>
            <a:r>
              <a:rPr lang="en-GB" altLang="en-US" sz="2000" b="1" dirty="0" err="1">
                <a:latin typeface="Arial" panose="020B0604020202020204" pitchFamily="34" charset="0"/>
                <a:cs typeface="Arial" panose="020B0604020202020204" pitchFamily="34" charset="0"/>
              </a:rPr>
              <a:t>Nhưng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hậu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quả</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nặng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nề</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màu</a:t>
            </a:r>
            <a:r>
              <a:rPr lang="en-GB" altLang="en-US" sz="2000" b="1" dirty="0">
                <a:latin typeface="Arial" panose="020B0604020202020204" pitchFamily="34" charset="0"/>
                <a:cs typeface="Arial" panose="020B0604020202020204" pitchFamily="34" charset="0"/>
              </a:rPr>
              <a:t> da cam </a:t>
            </a:r>
            <a:r>
              <a:rPr lang="en-GB" altLang="en-US" sz="2000" b="1" dirty="0" err="1">
                <a:latin typeface="Arial" panose="020B0604020202020204" pitchFamily="34" charset="0"/>
                <a:cs typeface="Arial" panose="020B0604020202020204" pitchFamily="34" charset="0"/>
              </a:rPr>
              <a:t>gây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hậu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quả</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đối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với</a:t>
            </a:r>
            <a:r>
              <a:rPr lang="en-GB" altLang="en-US" sz="2000" b="1" dirty="0">
                <a:latin typeface="Arial" panose="020B0604020202020204" pitchFamily="34" charset="0"/>
                <a:cs typeface="Arial" panose="020B0604020202020204" pitchFamily="34" charset="0"/>
              </a:rPr>
              <a:t> con </a:t>
            </a:r>
            <a:r>
              <a:rPr lang="en-GB" altLang="en-US" sz="2000" b="1" dirty="0" err="1">
                <a:latin typeface="Arial" panose="020B0604020202020204" pitchFamily="34" charset="0"/>
                <a:cs typeface="Arial" panose="020B0604020202020204" pitchFamily="34" charset="0"/>
              </a:rPr>
              <a:t>người</a:t>
            </a:r>
            <a:r>
              <a:rPr lang="en-GB" altLang="en-US" sz="2000" b="1" dirty="0">
                <a:latin typeface="Arial" panose="020B0604020202020204" pitchFamily="34" charset="0"/>
                <a:cs typeface="Arial" panose="020B0604020202020204" pitchFamily="34" charset="0"/>
              </a:rPr>
              <a:t>. Sau </a:t>
            </a:r>
            <a:r>
              <a:rPr lang="en-GB" altLang="en-US" sz="2000" b="1" dirty="0" err="1">
                <a:latin typeface="Arial" panose="020B0604020202020204" pitchFamily="34" charset="0"/>
                <a:cs typeface="Arial" panose="020B0604020202020204" pitchFamily="34" charset="0"/>
              </a:rPr>
              <a:t>hơn</a:t>
            </a:r>
            <a:r>
              <a:rPr lang="en-GB" altLang="en-US" sz="2000" b="1" dirty="0">
                <a:latin typeface="Arial" panose="020B0604020202020204" pitchFamily="34" charset="0"/>
                <a:cs typeface="Arial" panose="020B0604020202020204" pitchFamily="34" charset="0"/>
              </a:rPr>
              <a:t> 30 </a:t>
            </a:r>
            <a:r>
              <a:rPr lang="en-GB" altLang="en-US" sz="2000" b="1" dirty="0" err="1">
                <a:latin typeface="Arial" panose="020B0604020202020204" pitchFamily="34" charset="0"/>
                <a:cs typeface="Arial" panose="020B0604020202020204" pitchFamily="34" charset="0"/>
              </a:rPr>
              <a:t>năm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này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vẫn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còn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thức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ăn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chính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thể</a:t>
            </a:r>
            <a:r>
              <a:rPr lang="en-GB" altLang="en-US" sz="2000" b="1" dirty="0">
                <a:latin typeface="Arial" panose="020B0604020202020204" pitchFamily="34" charset="0"/>
                <a:cs typeface="Arial" panose="020B0604020202020204" pitchFamily="34" charset="0"/>
              </a:rPr>
              <a:t> con </a:t>
            </a:r>
            <a:r>
              <a:rPr lang="en-GB" altLang="en-US" sz="2000" b="1" dirty="0" err="1">
                <a:latin typeface="Arial" panose="020B0604020202020204" pitchFamily="34" charset="0"/>
                <a:cs typeface="Arial" panose="020B0604020202020204" pitchFamily="34" charset="0"/>
              </a:rPr>
              <a:t>người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gây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những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bệnh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nguy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hiểm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cho</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người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nhiễm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và</a:t>
            </a:r>
            <a:r>
              <a:rPr lang="en-GB" altLang="en-US" sz="2000" b="1" dirty="0">
                <a:latin typeface="Arial" panose="020B0604020202020204" pitchFamily="34" charset="0"/>
                <a:cs typeface="Arial" panose="020B0604020202020204" pitchFamily="34" charset="0"/>
              </a:rPr>
              <a:t> con </a:t>
            </a:r>
            <a:r>
              <a:rPr lang="en-GB" altLang="en-US" sz="2000" b="1" dirty="0" err="1">
                <a:latin typeface="Arial" panose="020B0604020202020204" pitchFamily="34" charset="0"/>
                <a:cs typeface="Arial" panose="020B0604020202020204" pitchFamily="34" charset="0"/>
              </a:rPr>
              <a:t>cái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họ</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như</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thư</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nứt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cột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sống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thần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kinh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tiểu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đường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quái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thai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dị</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tật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bẩm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Ước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tính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cả</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nước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hiện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có</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khoảng</a:t>
            </a:r>
            <a:r>
              <a:rPr lang="en-GB" altLang="en-US" sz="2000" b="1" dirty="0">
                <a:latin typeface="Arial" panose="020B0604020202020204" pitchFamily="34" charset="0"/>
                <a:cs typeface="Arial" panose="020B0604020202020204" pitchFamily="34" charset="0"/>
              </a:rPr>
              <a:t> 70 000 </a:t>
            </a:r>
            <a:r>
              <a:rPr lang="en-GB" altLang="en-US" sz="2000" b="1" dirty="0" err="1">
                <a:latin typeface="Arial" panose="020B0604020202020204" pitchFamily="34" charset="0"/>
                <a:cs typeface="Arial" panose="020B0604020202020204" pitchFamily="34" charset="0"/>
              </a:rPr>
              <a:t>người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lớn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từ</a:t>
            </a:r>
            <a:r>
              <a:rPr lang="en-GB" altLang="en-US" sz="2000" b="1" dirty="0">
                <a:latin typeface="Arial" panose="020B0604020202020204" pitchFamily="34" charset="0"/>
                <a:cs typeface="Arial" panose="020B0604020202020204" pitchFamily="34" charset="0"/>
              </a:rPr>
              <a:t> 200 000 </a:t>
            </a:r>
            <a:r>
              <a:rPr lang="en-GB" altLang="en-US" sz="2000" b="1" dirty="0" err="1">
                <a:latin typeface="Arial" panose="020B0604020202020204" pitchFamily="34" charset="0"/>
                <a:cs typeface="Arial" panose="020B0604020202020204" pitchFamily="34" charset="0"/>
              </a:rPr>
              <a:t>đến</a:t>
            </a:r>
            <a:r>
              <a:rPr lang="en-GB" altLang="en-US" sz="2000" b="1" dirty="0">
                <a:latin typeface="Arial" panose="020B0604020202020204" pitchFamily="34" charset="0"/>
                <a:cs typeface="Arial" panose="020B0604020202020204" pitchFamily="34" charset="0"/>
              </a:rPr>
              <a:t> 300 000 </a:t>
            </a:r>
            <a:r>
              <a:rPr lang="en-GB" altLang="en-US" sz="2000" b="1" dirty="0" err="1">
                <a:latin typeface="Arial" panose="020B0604020202020204" pitchFamily="34" charset="0"/>
                <a:cs typeface="Arial" panose="020B0604020202020204" pitchFamily="34" charset="0"/>
              </a:rPr>
              <a:t>trẻ</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nạn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nhân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của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độc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màu</a:t>
            </a:r>
            <a:r>
              <a:rPr lang="en-GB" altLang="en-US" sz="2000" b="1" dirty="0">
                <a:latin typeface="Arial" panose="020B0604020202020204" pitchFamily="34" charset="0"/>
                <a:cs typeface="Arial" panose="020B0604020202020204" pitchFamily="34" charset="0"/>
              </a:rPr>
              <a:t> da cam. </a:t>
            </a:r>
            <a:r>
              <a:rPr lang="en-GB" altLang="en-US" sz="2000" b="1" dirty="0" err="1">
                <a:latin typeface="Arial" panose="020B0604020202020204" pitchFamily="34" charset="0"/>
                <a:cs typeface="Arial" panose="020B0604020202020204" pitchFamily="34" charset="0"/>
              </a:rPr>
              <a:t>Đó</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là</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chưa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kể</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nhiều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bé</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từ</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trong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bụng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mẹ</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hoặc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mất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ngay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lúc</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mới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chưa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kịp</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sống</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trọn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một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giờ</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bên</a:t>
            </a:r>
            <a:r>
              <a:rPr lang="en-GB" altLang="en-US" sz="2000" b="1" dirty="0">
                <a:latin typeface="Arial" panose="020B0604020202020204" pitchFamily="34" charset="0"/>
                <a:cs typeface="Arial" panose="020B0604020202020204" pitchFamily="34" charset="0"/>
              </a:rPr>
              <a:t> cha </a:t>
            </a:r>
            <a:r>
              <a:rPr lang="en-GB" altLang="en-US" sz="2000" b="1" dirty="0" err="1">
                <a:latin typeface="Arial" panose="020B0604020202020204" pitchFamily="34" charset="0"/>
                <a:cs typeface="Arial" panose="020B0604020202020204" pitchFamily="34" charset="0"/>
              </a:rPr>
              <a:t>mẹ</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anh</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mình</a:t>
            </a:r>
            <a:r>
              <a:rPr lang="en-GB" altLang="en-US" sz="2000" b="1" dirty="0">
                <a:latin typeface="Arial" panose="020B0604020202020204" pitchFamily="34" charset="0"/>
                <a:cs typeface="Arial" panose="020B0604020202020204" pitchFamily="34" charset="0"/>
              </a:rPr>
              <a:t>.</a:t>
            </a:r>
          </a:p>
          <a:p>
            <a:pPr algn="just">
              <a:lnSpc>
                <a:spcPct val="120000"/>
              </a:lnSpc>
            </a:pPr>
            <a:r>
              <a:rPr lang="en-GB" altLang="en-US" sz="2000" b="1" dirty="0">
                <a:latin typeface="Arial" panose="020B0604020202020204" pitchFamily="34" charset="0"/>
                <a:cs typeface="Arial" panose="020B0604020202020204" pitchFamily="34" charset="0"/>
              </a:rPr>
              <a:t>                                                                                 Theo </a:t>
            </a:r>
            <a:r>
              <a:rPr lang="en-GB" altLang="en-US" sz="2000" b="1" dirty="0" err="1">
                <a:latin typeface="Arial" panose="020B0604020202020204" pitchFamily="34" charset="0"/>
                <a:cs typeface="Arial" panose="020B0604020202020204" pitchFamily="34" charset="0"/>
              </a:rPr>
              <a:t>tạp</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chí</a:t>
            </a:r>
            <a:r>
              <a:rPr lang="en-GB" altLang="en-US" sz="2000" b="1" dirty="0">
                <a:latin typeface="Arial" panose="020B0604020202020204" pitchFamily="34" charset="0"/>
                <a:cs typeface="Arial" panose="020B0604020202020204" pitchFamily="34" charset="0"/>
              </a:rPr>
              <a:t> TIA SÁNG</a:t>
            </a:r>
          </a:p>
        </p:txBody>
      </p:sp>
      <p:sp>
        <p:nvSpPr>
          <p:cNvPr id="5" name="TextBox 12"/>
          <p:cNvSpPr txBox="1"/>
          <p:nvPr/>
        </p:nvSpPr>
        <p:spPr>
          <a:xfrm>
            <a:off x="2743201" y="381000"/>
            <a:ext cx="7488343" cy="545470"/>
          </a:xfrm>
          <a:prstGeom prst="rect">
            <a:avLst/>
          </a:prstGeom>
        </p:spPr>
        <p:txBody>
          <a:bodyPr wrap="square" lIns="0" tIns="0" rIns="0" bIns="0" rtlCol="0" anchor="t">
            <a:spAutoFit/>
          </a:bodyPr>
          <a:lstStyle/>
          <a:p>
            <a:pPr algn="ctr">
              <a:lnSpc>
                <a:spcPts val="4700"/>
              </a:lnSpc>
              <a:spcBef>
                <a:spcPct val="0"/>
              </a:spcBef>
            </a:pPr>
            <a:r>
              <a:rPr lang="en-GB" altLang="en-US" sz="3200" b="1" dirty="0" err="1">
                <a:solidFill>
                  <a:srgbClr val="FF0000"/>
                </a:solidFill>
                <a:latin typeface="Arial" panose="020B0604020202020204" pitchFamily="34" charset="0"/>
                <a:cs typeface="Arial" panose="020B0604020202020204" pitchFamily="34" charset="0"/>
              </a:rPr>
              <a:t>Thần</a:t>
            </a:r>
            <a:r>
              <a:rPr lang="en-GB" altLang="en-US" sz="3200" b="1" dirty="0">
                <a:solidFill>
                  <a:srgbClr val="FF0000"/>
                </a:solidFill>
                <a:latin typeface="Arial" panose="020B0604020202020204" pitchFamily="34" charset="0"/>
                <a:cs typeface="Arial" panose="020B0604020202020204" pitchFamily="34" charset="0"/>
              </a:rPr>
              <a:t> </a:t>
            </a:r>
            <a:r>
              <a:rPr lang="en-GB" altLang="en-US" sz="3200" b="1" dirty="0" err="1">
                <a:solidFill>
                  <a:srgbClr val="FF0000"/>
                </a:solidFill>
                <a:latin typeface="Arial" panose="020B0604020202020204" pitchFamily="34" charset="0"/>
                <a:cs typeface="Arial" panose="020B0604020202020204" pitchFamily="34" charset="0"/>
              </a:rPr>
              <a:t>Chết</a:t>
            </a:r>
            <a:r>
              <a:rPr lang="en-GB" altLang="en-US" sz="3200" b="1" dirty="0">
                <a:solidFill>
                  <a:srgbClr val="FF0000"/>
                </a:solidFill>
                <a:latin typeface="Arial" panose="020B0604020202020204" pitchFamily="34" charset="0"/>
                <a:cs typeface="Arial" panose="020B0604020202020204" pitchFamily="34" charset="0"/>
              </a:rPr>
              <a:t> mang </a:t>
            </a:r>
            <a:r>
              <a:rPr lang="en-GB" altLang="en-US" sz="3200" b="1" dirty="0" err="1">
                <a:solidFill>
                  <a:srgbClr val="FF0000"/>
                </a:solidFill>
                <a:latin typeface="Arial" panose="020B0604020202020204" pitchFamily="34" charset="0"/>
                <a:cs typeface="Arial" panose="020B0604020202020204" pitchFamily="34" charset="0"/>
              </a:rPr>
              <a:t>tên</a:t>
            </a:r>
            <a:r>
              <a:rPr lang="en-GB" altLang="en-US" sz="3200" b="1" dirty="0">
                <a:solidFill>
                  <a:srgbClr val="FF0000"/>
                </a:solidFill>
                <a:latin typeface="Arial" panose="020B0604020202020204" pitchFamily="34" charset="0"/>
                <a:cs typeface="Arial" panose="020B0604020202020204" pitchFamily="34" charset="0"/>
              </a:rPr>
              <a:t> 7 </a:t>
            </a:r>
            <a:r>
              <a:rPr lang="en-GB" altLang="en-US" sz="3200" b="1" dirty="0" err="1">
                <a:solidFill>
                  <a:srgbClr val="FF0000"/>
                </a:solidFill>
                <a:latin typeface="Arial" panose="020B0604020202020204" pitchFamily="34" charset="0"/>
                <a:cs typeface="Arial" panose="020B0604020202020204" pitchFamily="34" charset="0"/>
              </a:rPr>
              <a:t>sắc</a:t>
            </a:r>
            <a:r>
              <a:rPr lang="en-GB" altLang="en-US" sz="3200" b="1" dirty="0">
                <a:solidFill>
                  <a:srgbClr val="FF0000"/>
                </a:solidFill>
                <a:latin typeface="Arial" panose="020B0604020202020204" pitchFamily="34" charset="0"/>
                <a:cs typeface="Arial" panose="020B0604020202020204" pitchFamily="34" charset="0"/>
              </a:rPr>
              <a:t> </a:t>
            </a:r>
            <a:r>
              <a:rPr lang="en-GB" altLang="en-US" sz="3200" b="1" dirty="0" err="1">
                <a:solidFill>
                  <a:srgbClr val="FF0000"/>
                </a:solidFill>
                <a:latin typeface="Arial" panose="020B0604020202020204" pitchFamily="34" charset="0"/>
                <a:cs typeface="Arial" panose="020B0604020202020204" pitchFamily="34" charset="0"/>
              </a:rPr>
              <a:t>cầu</a:t>
            </a:r>
            <a:r>
              <a:rPr lang="en-GB" altLang="en-US" sz="3200" b="1" dirty="0">
                <a:solidFill>
                  <a:srgbClr val="FF0000"/>
                </a:solidFill>
                <a:latin typeface="Arial" panose="020B0604020202020204" pitchFamily="34" charset="0"/>
                <a:cs typeface="Arial" panose="020B0604020202020204" pitchFamily="34" charset="0"/>
              </a:rPr>
              <a:t> </a:t>
            </a:r>
            <a:r>
              <a:rPr lang="en-GB" altLang="en-US" sz="3200" b="1" dirty="0" err="1">
                <a:solidFill>
                  <a:srgbClr val="FF0000"/>
                </a:solidFill>
                <a:latin typeface="Arial" panose="020B0604020202020204" pitchFamily="34" charset="0"/>
                <a:cs typeface="Arial" panose="020B0604020202020204" pitchFamily="34" charset="0"/>
              </a:rPr>
              <a:t>vồng</a:t>
            </a:r>
            <a:endParaRPr lang="en-GB" altLang="en-US" sz="32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5514" y="685800"/>
            <a:ext cx="10960974" cy="557422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6" name="Group 15">
            <a:extLst>
              <a:ext uri="{FF2B5EF4-FFF2-40B4-BE49-F238E27FC236}">
                <a16:creationId xmlns:a16="http://schemas.microsoft.com/office/drawing/2014/main" id="{CDE95816-838A-4533-A05E-984500F066D5}"/>
              </a:ext>
            </a:extLst>
          </p:cNvPr>
          <p:cNvGrpSpPr/>
          <p:nvPr/>
        </p:nvGrpSpPr>
        <p:grpSpPr>
          <a:xfrm>
            <a:off x="1245373" y="2250563"/>
            <a:ext cx="2845167" cy="3164755"/>
            <a:chOff x="1868059" y="3375845"/>
            <a:chExt cx="4267751" cy="4747132"/>
          </a:xfrm>
        </p:grpSpPr>
        <p:grpSp>
          <p:nvGrpSpPr>
            <p:cNvPr id="6" name="Group 6"/>
            <p:cNvGrpSpPr>
              <a:grpSpLocks noChangeAspect="1"/>
            </p:cNvGrpSpPr>
            <p:nvPr/>
          </p:nvGrpSpPr>
          <p:grpSpPr>
            <a:xfrm>
              <a:off x="1868059" y="3375845"/>
              <a:ext cx="4267751" cy="4747132"/>
              <a:chOff x="687070" y="247650"/>
              <a:chExt cx="11148060" cy="12400280"/>
            </a:xfrm>
            <a:blipFill rotWithShape="1">
              <a:blip r:embed="rId2"/>
              <a:stretch>
                <a:fillRect/>
              </a:stretch>
            </a:blipFill>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grpFill/>
            </p:spPr>
          </p:sp>
        </p:grpSp>
        <p:grpSp>
          <p:nvGrpSpPr>
            <p:cNvPr id="10" name="Group 10"/>
            <p:cNvGrpSpPr/>
            <p:nvPr/>
          </p:nvGrpSpPr>
          <p:grpSpPr>
            <a:xfrm rot="-1499027">
              <a:off x="2286243" y="3510235"/>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grpSp>
        <p:nvGrpSpPr>
          <p:cNvPr id="20" name="Group 19">
            <a:extLst>
              <a:ext uri="{FF2B5EF4-FFF2-40B4-BE49-F238E27FC236}">
                <a16:creationId xmlns:a16="http://schemas.microsoft.com/office/drawing/2014/main" id="{A77F7849-3A16-4864-9913-83E7F8AF314F}"/>
              </a:ext>
            </a:extLst>
          </p:cNvPr>
          <p:cNvGrpSpPr/>
          <p:nvPr/>
        </p:nvGrpSpPr>
        <p:grpSpPr>
          <a:xfrm>
            <a:off x="4521604" y="2670357"/>
            <a:ext cx="3148793" cy="3279593"/>
            <a:chOff x="6782405" y="4005535"/>
            <a:chExt cx="4723190" cy="4919390"/>
          </a:xfrm>
        </p:grpSpPr>
        <p:grpSp>
          <p:nvGrpSpPr>
            <p:cNvPr id="4" name="Group 4"/>
            <p:cNvGrpSpPr>
              <a:grpSpLocks noChangeAspect="1"/>
            </p:cNvGrpSpPr>
            <p:nvPr/>
          </p:nvGrpSpPr>
          <p:grpSpPr>
            <a:xfrm>
              <a:off x="6782405" y="4311056"/>
              <a:ext cx="4723190" cy="4613869"/>
              <a:chOff x="0" y="0"/>
              <a:chExt cx="4828540" cy="4716780"/>
            </a:xfrm>
            <a:blipFill rotWithShape="1">
              <a:blip r:embed="rId3"/>
              <a:stretch>
                <a:fillRect/>
              </a:stretch>
            </a:blipFill>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p:spPr>
          </p:sp>
        </p:grpSp>
        <p:grpSp>
          <p:nvGrpSpPr>
            <p:cNvPr id="12" name="Group 12"/>
            <p:cNvGrpSpPr/>
            <p:nvPr/>
          </p:nvGrpSpPr>
          <p:grpSpPr>
            <a:xfrm rot="119374">
              <a:off x="8220318" y="4005535"/>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grpSp>
        <p:nvGrpSpPr>
          <p:cNvPr id="21" name="Group 20">
            <a:extLst>
              <a:ext uri="{FF2B5EF4-FFF2-40B4-BE49-F238E27FC236}">
                <a16:creationId xmlns:a16="http://schemas.microsoft.com/office/drawing/2014/main" id="{07E9027F-6EF2-4C32-B0EB-8F7C54533FA8}"/>
              </a:ext>
            </a:extLst>
          </p:cNvPr>
          <p:cNvGrpSpPr/>
          <p:nvPr/>
        </p:nvGrpSpPr>
        <p:grpSpPr>
          <a:xfrm>
            <a:off x="7854950" y="2148840"/>
            <a:ext cx="3590290" cy="3590290"/>
            <a:chOff x="11782425" y="3223260"/>
            <a:chExt cx="5385435" cy="5385435"/>
          </a:xfrm>
        </p:grpSpPr>
        <p:grpSp>
          <p:nvGrpSpPr>
            <p:cNvPr id="8" name="Group 8"/>
            <p:cNvGrpSpPr>
              <a:grpSpLocks noChangeAspect="1"/>
            </p:cNvGrpSpPr>
            <p:nvPr/>
          </p:nvGrpSpPr>
          <p:grpSpPr>
            <a:xfrm>
              <a:off x="11782425" y="3223260"/>
              <a:ext cx="5385435" cy="5385435"/>
              <a:chOff x="0" y="0"/>
              <a:chExt cx="12700000" cy="12700000"/>
            </a:xfrm>
            <a:blipFill rotWithShape="1">
              <a:blip r:embed="rId4"/>
              <a:stretch>
                <a:fillRect/>
              </a:stretch>
            </a:blipFill>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grpFill/>
            </p:spPr>
          </p:sp>
        </p:grpSp>
        <p:grpSp>
          <p:nvGrpSpPr>
            <p:cNvPr id="14" name="Group 14"/>
            <p:cNvGrpSpPr/>
            <p:nvPr/>
          </p:nvGrpSpPr>
          <p:grpSpPr>
            <a:xfrm rot="884130">
              <a:off x="14149336" y="3355999"/>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5535" y="132567"/>
            <a:ext cx="1601411" cy="994047"/>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37182">
            <a:off x="9828395" y="5422602"/>
            <a:ext cx="2339304" cy="735817"/>
          </a:xfrm>
          <a:prstGeom prst="rect">
            <a:avLst/>
          </a:prstGeom>
        </p:spPr>
      </p:pic>
      <p:pic>
        <p:nvPicPr>
          <p:cNvPr id="19" name="Picture 18"/>
          <p:cNvPicPr>
            <a:picLocks noChangeAspect="1"/>
          </p:cNvPicPr>
          <p:nvPr/>
        </p:nvPicPr>
        <p:blipFill>
          <a:blip r:embed="rId9"/>
          <a:stretch>
            <a:fillRect/>
          </a:stretch>
        </p:blipFill>
        <p:spPr>
          <a:xfrm>
            <a:off x="2032000" y="1193800"/>
            <a:ext cx="8743950" cy="755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162291" y="314332"/>
            <a:ext cx="9954715" cy="62293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402" y="4632487"/>
            <a:ext cx="1657449" cy="173968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97570">
            <a:off x="10336050" y="2106165"/>
            <a:ext cx="1658616" cy="16375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768">
            <a:off x="588216" y="489370"/>
            <a:ext cx="875821" cy="1770963"/>
          </a:xfrm>
          <a:prstGeom prst="rect">
            <a:avLst/>
          </a:prstGeom>
        </p:spPr>
      </p:pic>
      <p:sp>
        <p:nvSpPr>
          <p:cNvPr id="6" name="TextBox 6"/>
          <p:cNvSpPr txBox="1"/>
          <p:nvPr/>
        </p:nvSpPr>
        <p:spPr>
          <a:xfrm>
            <a:off x="2286000" y="635000"/>
            <a:ext cx="7910276" cy="984885"/>
          </a:xfrm>
          <a:prstGeom prst="rect">
            <a:avLst/>
          </a:prstGeom>
        </p:spPr>
        <p:txBody>
          <a:bodyPr wrap="square" lIns="0" tIns="0" rIns="0" bIns="0" rtlCol="0" anchor="t">
            <a:spAutoFit/>
          </a:bodyPr>
          <a:lstStyle/>
          <a:p>
            <a:pPr marL="609630" indent="-609630" algn="ctr">
              <a:buAutoNum type="alphaLcParenR"/>
            </a:pP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Chất</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độc</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màu</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cam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gây</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lnSpc>
                <a:spcPct val="100000"/>
              </a:lnSpc>
            </a:pP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hậu</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quả</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đối</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grpSp>
        <p:nvGrpSpPr>
          <p:cNvPr id="7" name="Group 7"/>
          <p:cNvGrpSpPr>
            <a:grpSpLocks noChangeAspect="1"/>
          </p:cNvGrpSpPr>
          <p:nvPr/>
        </p:nvGrpSpPr>
        <p:grpSpPr>
          <a:xfrm>
            <a:off x="1658501" y="2265987"/>
            <a:ext cx="2517414" cy="2459147"/>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0"/>
              <a:stretch>
                <a:fillRect l="-23212" t="26" r="-23301" b="-17"/>
              </a:stretch>
            </a:blipFill>
          </p:spPr>
        </p:sp>
      </p:grpSp>
      <p:grpSp>
        <p:nvGrpSpPr>
          <p:cNvPr id="9" name="Group 9"/>
          <p:cNvGrpSpPr>
            <a:grpSpLocks noChangeAspect="1"/>
          </p:cNvGrpSpPr>
          <p:nvPr/>
        </p:nvGrpSpPr>
        <p:grpSpPr>
          <a:xfrm>
            <a:off x="4721271" y="2265987"/>
            <a:ext cx="2517414" cy="2459147"/>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1"/>
              <a:stretch>
                <a:fillRect l="-44328" t="26" r="-44417" b="-17"/>
              </a:stretch>
            </a:blipFill>
          </p:spPr>
        </p:sp>
      </p:grpSp>
      <p:grpSp>
        <p:nvGrpSpPr>
          <p:cNvPr id="11" name="Group 11"/>
          <p:cNvGrpSpPr>
            <a:grpSpLocks noChangeAspect="1"/>
          </p:cNvGrpSpPr>
          <p:nvPr/>
        </p:nvGrpSpPr>
        <p:grpSpPr>
          <a:xfrm>
            <a:off x="7798345" y="2265987"/>
            <a:ext cx="2517414" cy="2459147"/>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12"/>
              <a:stretch>
                <a:fillRect l="-23212" t="26" r="-23301" b="-17"/>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7226" y="1096127"/>
            <a:ext cx="8732469" cy="495192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80424">
            <a:off x="1624877" y="4642228"/>
            <a:ext cx="777791" cy="2287622"/>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80534">
            <a:off x="9262892" y="1718623"/>
            <a:ext cx="1565616" cy="512383"/>
          </a:xfrm>
          <a:prstGeom prst="rect">
            <a:avLst/>
          </a:prstGeom>
        </p:spPr>
      </p:pic>
      <p:sp>
        <p:nvSpPr>
          <p:cNvPr id="11" name="TextBox 11"/>
          <p:cNvSpPr txBox="1"/>
          <p:nvPr/>
        </p:nvSpPr>
        <p:spPr>
          <a:xfrm>
            <a:off x="2064173" y="990601"/>
            <a:ext cx="8061960" cy="2698367"/>
          </a:xfrm>
          <a:prstGeom prst="rect">
            <a:avLst/>
          </a:prstGeom>
        </p:spPr>
        <p:txBody>
          <a:bodyPr wrap="square" lIns="0" tIns="0" rIns="0" bIns="0" rtlCol="0" anchor="t">
            <a:spAutoFit/>
            <a:scene3d>
              <a:camera prst="orthographicFront"/>
              <a:lightRig rig="threePt" dir="t"/>
            </a:scene3d>
          </a:bodyPr>
          <a:lstStyle/>
          <a:p>
            <a:pPr algn="ctr">
              <a:spcBef>
                <a:spcPct val="50000"/>
              </a:spcBef>
            </a:pPr>
            <a:endParaRPr sz="2933" i="1" dirty="0">
              <a:ln/>
              <a:effectLst>
                <a:outerShdw blurRad="38100" dist="19050" dir="2700000" algn="tl" rotWithShape="0">
                  <a:schemeClr val="dk1">
                    <a:alpha val="40000"/>
                  </a:schemeClr>
                </a:outerShdw>
              </a:effectLst>
              <a:latin typeface="Arial" panose="020B0604020202020204" pitchFamily="34" charset="0"/>
              <a:sym typeface="+mn-ea"/>
            </a:endParaRPr>
          </a:p>
          <a:p>
            <a:pPr algn="ctr">
              <a:spcBef>
                <a:spcPct val="50000"/>
              </a:spcBef>
            </a:pPr>
            <a:r>
              <a:rPr lang="en-GB" altLang="en-US" sz="4400" b="1" i="1" dirty="0">
                <a:ln/>
                <a:effectLst>
                  <a:outerShdw blurRad="38100" dist="19050" dir="2700000" algn="tl" rotWithShape="0">
                    <a:schemeClr val="dk1">
                      <a:alpha val="40000"/>
                    </a:schemeClr>
                  </a:outerShdw>
                </a:effectLst>
                <a:latin typeface="Arial" panose="020B0604020202020204" pitchFamily="34" charset="0"/>
                <a:sym typeface="+mn-ea"/>
              </a:rPr>
              <a:t>Mời các em cùng xem clip: </a:t>
            </a:r>
          </a:p>
          <a:p>
            <a:pPr algn="ctr">
              <a:spcBef>
                <a:spcPct val="50000"/>
              </a:spcBef>
            </a:pPr>
            <a:r>
              <a:rPr lang="en-GB" altLang="en-US" sz="2667">
                <a:sym typeface="+mn-ea"/>
              </a:rPr>
              <a:t>https://www.youtube.com/watch?v=CUOH-lNkpIE</a:t>
            </a:r>
            <a:endParaRPr lang="en-GB" altLang="en-US" sz="2667"/>
          </a:p>
          <a:p>
            <a:pPr algn="ctr">
              <a:spcBef>
                <a:spcPct val="50000"/>
              </a:spcBef>
            </a:pPr>
            <a:endParaRPr lang="en-GB" altLang="en-US" sz="2667" i="1" dirty="0">
              <a:ln/>
              <a:effectLst>
                <a:outerShdw blurRad="38100" dist="19050" dir="2700000" algn="tl" rotWithShape="0">
                  <a:schemeClr val="dk1">
                    <a:alpha val="40000"/>
                  </a:schemeClr>
                </a:outerShdw>
              </a:effectLst>
              <a:latin typeface="Arial" panose="020B0604020202020204" pitchFamily="34" charset="0"/>
              <a:sym typeface="+mn-ea"/>
            </a:endParaRPr>
          </a:p>
        </p:txBody>
      </p:sp>
      <p:pic>
        <p:nvPicPr>
          <p:cNvPr id="15" name="Picture 4"/>
          <p:cNvPicPr>
            <a:picLocks noChangeAspect="1"/>
          </p:cNvPicPr>
          <p:nvPr/>
        </p:nvPicPr>
        <p:blipFill>
          <a:blip r:embed="rId7"/>
          <a:srcRect/>
          <a:stretch>
            <a:fillRect/>
          </a:stretch>
        </p:blipFill>
        <p:spPr>
          <a:xfrm>
            <a:off x="3606800" y="3311314"/>
            <a:ext cx="5309870" cy="2457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1044</Words>
  <Application>Microsoft Office PowerPoint</Application>
  <PresentationFormat>Widescreen</PresentationFormat>
  <Paragraphs>68</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Kim Ngân</dc:creator>
  <cp:lastModifiedBy>Vũ Kim Ngân</cp:lastModifiedBy>
  <cp:revision>1</cp:revision>
  <dcterms:created xsi:type="dcterms:W3CDTF">2022-10-09T11:13:08Z</dcterms:created>
  <dcterms:modified xsi:type="dcterms:W3CDTF">2022-10-09T11:13:41Z</dcterms:modified>
</cp:coreProperties>
</file>