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718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9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89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927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32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6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67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5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E0CEA-20F0-49FB-A7F6-1E423F55250C}" type="datetimeFigureOut">
              <a:rPr lang="en-US" smtClean="0"/>
              <a:t>10/5/2022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B98C-01DF-4E82-9F60-F0797C5A1D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5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WordArt 19"/>
          <p:cNvSpPr>
            <a:spLocks noChangeArrowheads="1" noChangeShapeType="1" noTextEdit="1"/>
          </p:cNvSpPr>
          <p:nvPr/>
        </p:nvSpPr>
        <p:spPr bwMode="auto">
          <a:xfrm>
            <a:off x="2666999" y="2245687"/>
            <a:ext cx="3810000" cy="122078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CHÍNH TẢ-  </a:t>
            </a:r>
            <a:r>
              <a:rPr lang="vi-VN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LỚP 5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500B79-3EB3-4975-B524-18E5756F3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85749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B</a:t>
            </a:r>
          </a:p>
        </p:txBody>
      </p:sp>
      <p:pic>
        <p:nvPicPr>
          <p:cNvPr id="15" name="Picture 12">
            <a:extLst>
              <a:ext uri="{FF2B5EF4-FFF2-40B4-BE49-F238E27FC236}">
                <a16:creationId xmlns:a16="http://schemas.microsoft.com/office/drawing/2014/main" id="{068ED6E9-190E-4137-9BDA-1C6CD8449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1762" y="1269206"/>
            <a:ext cx="1260475" cy="1262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WordArt 3">
            <a:extLst>
              <a:ext uri="{FF2B5EF4-FFF2-40B4-BE49-F238E27FC236}">
                <a16:creationId xmlns:a16="http://schemas.microsoft.com/office/drawing/2014/main" id="{4DFF7356-B226-40B0-8F2D-E1211CDFA0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06450" y="3840498"/>
            <a:ext cx="7759700" cy="1204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98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Ê-MI-LI, CON…</a:t>
            </a:r>
          </a:p>
        </p:txBody>
      </p:sp>
    </p:spTree>
    <p:extLst>
      <p:ext uri="{BB962C8B-B14F-4D97-AF65-F5344CB8AC3E}">
        <p14:creationId xmlns:p14="http://schemas.microsoft.com/office/powerpoint/2010/main" val="3045529260"/>
      </p:ext>
    </p:extLst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Bảng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868878"/>
              </p:ext>
            </p:extLst>
          </p:nvPr>
        </p:nvGraphicFramePr>
        <p:xfrm>
          <a:off x="152400" y="152400"/>
          <a:ext cx="8915400" cy="6629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0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Tiếng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Quy</a:t>
                      </a:r>
                      <a:r>
                        <a:rPr lang="en-US" sz="38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tắc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đánh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dấu</a:t>
                      </a:r>
                      <a:r>
                        <a:rPr lang="en-US" sz="38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8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thanh</a:t>
                      </a:r>
                      <a:endParaRPr lang="en-US" sz="3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144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th­ưa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mưa</a:t>
                      </a:r>
                      <a:r>
                        <a:rPr lang="en-US" sz="4000" b="1" i="1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kern="12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giữa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2155">
                <a:tc>
                  <a:txBody>
                    <a:bodyPr/>
                    <a:lstStyle/>
                    <a:p>
                      <a:pPr algn="ctr"/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tưởng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dirty="0" err="1">
                          <a:latin typeface="Times New Roman" pitchFamily="18" charset="0"/>
                          <a:cs typeface="Times New Roman" pitchFamily="18" charset="0"/>
                        </a:rPr>
                        <a:t>nước</a:t>
                      </a:r>
                      <a:r>
                        <a:rPr lang="en-US" sz="4000" b="1" i="1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tươi</a:t>
                      </a:r>
                      <a:r>
                        <a:rPr lang="en-US" sz="4000" b="1" i="1" baseline="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4000" b="1" i="1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ngược</a:t>
                      </a:r>
                      <a:endParaRPr lang="en-US" sz="40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3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Hộp_Văn_Bản 3"/>
          <p:cNvSpPr txBox="1"/>
          <p:nvPr/>
        </p:nvSpPr>
        <p:spPr>
          <a:xfrm>
            <a:off x="2362200" y="818614"/>
            <a:ext cx="67818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l­ưa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  <p:sp>
        <p:nvSpPr>
          <p:cNvPr id="5" name="Hộp_Văn_Bản 4"/>
          <p:cNvSpPr txBox="1"/>
          <p:nvPr/>
        </p:nvSpPr>
        <p:spPr>
          <a:xfrm>
            <a:off x="2362200" y="3810000"/>
            <a:ext cx="67056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ưở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n­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800" i="1" dirty="0">
                <a:latin typeface="Times New Roman" pitchFamily="18" charset="0"/>
                <a:cs typeface="Times New Roman" pitchFamily="18" charset="0"/>
              </a:rPr>
              <a:t>ươi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69618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609600" y="838200"/>
            <a:ext cx="8153400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Kết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luận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đầu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(có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cuối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đặt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chư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cái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011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381000" y="2133600"/>
            <a:ext cx="8153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hãy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điền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đậm</a:t>
            </a:r>
            <a:endParaRPr lang="en-US" sz="3800" dirty="0">
              <a:latin typeface="Times New Roman" pitchFamily="18" charset="0"/>
              <a:cs typeface="Times New Roman" pitchFamily="18" charset="0"/>
            </a:endParaRPr>
          </a:p>
          <a:p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sô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́,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liền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Hộp_Văn_Bản 2"/>
          <p:cNvSpPr txBox="1"/>
          <p:nvPr/>
        </p:nvSpPr>
        <p:spPr>
          <a:xfrm>
            <a:off x="2514600" y="3285292"/>
            <a:ext cx="152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thừa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5181600" y="3303151"/>
            <a:ext cx="17575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5181600" y="3285292"/>
            <a:ext cx="16764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trươc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2514600" y="3276600"/>
            <a:ext cx="18669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thưa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127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52400" y="762000"/>
            <a:ext cx="9067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̃́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̃,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285750" indent="-28575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Cầu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….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thấy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nắng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chảy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mòn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….   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vàng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sức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23569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1600200" y="990600"/>
            <a:ext cx="5791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TRÒ CHƠI: TIẾP SỨC</a:t>
            </a:r>
          </a:p>
        </p:txBody>
      </p:sp>
    </p:spTree>
    <p:extLst>
      <p:ext uri="{BB962C8B-B14F-4D97-AF65-F5344CB8AC3E}">
        <p14:creationId xmlns:p14="http://schemas.microsoft.com/office/powerpoint/2010/main" val="348872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4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ình chữ nhật 7"/>
          <p:cNvSpPr/>
          <p:nvPr/>
        </p:nvSpPr>
        <p:spPr>
          <a:xfrm>
            <a:off x="76200" y="609600"/>
            <a:ext cx="443583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­ </a:t>
            </a:r>
            <a:r>
              <a:rPr lang="vi-VN" sz="380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>
                <a:latin typeface="Times New Roman" pitchFamily="18" charset="0"/>
                <a:cs typeface="Times New Roman" pitchFamily="18" charset="0"/>
              </a:rPr>
              <a:t> thấy: </a:t>
            </a:r>
            <a:endParaRPr lang="en-US" sz="3800" dirty="0"/>
          </a:p>
        </p:txBody>
      </p:sp>
      <p:sp>
        <p:nvSpPr>
          <p:cNvPr id="9" name="Hình chữ nhật 8"/>
          <p:cNvSpPr/>
          <p:nvPr/>
        </p:nvSpPr>
        <p:spPr>
          <a:xfrm>
            <a:off x="152400" y="110301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mỏi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6" name="Hình chữ nhật 15"/>
          <p:cNvSpPr/>
          <p:nvPr/>
        </p:nvSpPr>
        <p:spPr>
          <a:xfrm>
            <a:off x="29496" y="2191354"/>
            <a:ext cx="5001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m­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m­</a:t>
            </a:r>
            <a:r>
              <a:rPr lang="vi-VN" sz="3800" dirty="0">
                <a:latin typeface="Times New Roman" pitchFamily="18" charset="0"/>
                <a:cs typeface="Times New Roman" pitchFamily="18" charset="0"/>
              </a:rPr>
              <a:t>ưa 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800" dirty="0"/>
          </a:p>
        </p:txBody>
      </p:sp>
      <p:sp>
        <p:nvSpPr>
          <p:cNvPr id="17" name="Hình chữ nhật 16"/>
          <p:cNvSpPr/>
          <p:nvPr/>
        </p:nvSpPr>
        <p:spPr>
          <a:xfrm>
            <a:off x="152400" y="27122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Trải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vất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vả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Hình chữ nhật 19"/>
          <p:cNvSpPr/>
          <p:nvPr/>
        </p:nvSpPr>
        <p:spPr>
          <a:xfrm>
            <a:off x="19293" y="3181954"/>
            <a:ext cx="454964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N</a:t>
            </a:r>
            <a:r>
              <a:rPr lang="vi-VN" sz="3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chảy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mòn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1" name="Hình chữ nhật 20"/>
          <p:cNvSpPr/>
          <p:nvPr/>
        </p:nvSpPr>
        <p:spPr>
          <a:xfrm>
            <a:off x="142197" y="3702898"/>
            <a:ext cx="8942439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Kiên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nhẫn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nại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2" name="Hình chữ nhật 21"/>
          <p:cNvSpPr/>
          <p:nvPr/>
        </p:nvSpPr>
        <p:spPr>
          <a:xfrm>
            <a:off x="76200" y="4248754"/>
            <a:ext cx="6923690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nan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err="1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3800" dirty="0">
                <a:latin typeface="Times New Roman" pitchFamily="18" charset="0"/>
                <a:cs typeface="Times New Roman" pitchFamily="18" charset="0"/>
              </a:rPr>
              <a:t> : </a:t>
            </a:r>
            <a:endParaRPr lang="en-US" sz="3800" dirty="0"/>
          </a:p>
        </p:txBody>
      </p:sp>
      <p:sp>
        <p:nvSpPr>
          <p:cNvPr id="23" name="Hình chữ nhật 22"/>
          <p:cNvSpPr/>
          <p:nvPr/>
        </p:nvSpPr>
        <p:spPr>
          <a:xfrm>
            <a:off x="199104" y="4769698"/>
            <a:ext cx="8942439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thách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800" i="1" dirty="0" err="1">
                <a:latin typeface="Times New Roman" pitchFamily="18" charset="0"/>
                <a:cs typeface="Times New Roman" pitchFamily="18" charset="0"/>
              </a:rPr>
              <a:t>ng­</a:t>
            </a:r>
            <a:r>
              <a:rPr lang="vi-VN" sz="3800" i="1" dirty="0" err="1"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3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6915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6" grpId="0"/>
      <p:bldP spid="17" grpId="0"/>
      <p:bldP spid="20" grpId="0"/>
      <p:bldP spid="21" grpId="0"/>
      <p:bldP spid="22" grpId="0"/>
      <p:bldP spid="2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_Văn_Bản 2"/>
          <p:cNvSpPr txBox="1"/>
          <p:nvPr/>
        </p:nvSpPr>
        <p:spPr>
          <a:xfrm>
            <a:off x="914400" y="1524000"/>
            <a:ext cx="784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đánh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>
              <a:buFontTx/>
              <a:buChar char="-"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Chuẩn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bị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tiết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học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Nghe-viết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009900" y="609600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096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512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295400"/>
            <a:ext cx="7286625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SỨC KHOẺ,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EM HỌC GIỎI, CHĂM NGOAN</a:t>
            </a:r>
          </a:p>
        </p:txBody>
      </p:sp>
    </p:spTree>
    <p:extLst>
      <p:ext uri="{BB962C8B-B14F-4D97-AF65-F5344CB8AC3E}">
        <p14:creationId xmlns:p14="http://schemas.microsoft.com/office/powerpoint/2010/main" val="398659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3"/>
          <p:cNvSpPr/>
          <p:nvPr/>
        </p:nvSpPr>
        <p:spPr>
          <a:xfrm>
            <a:off x="685800" y="2041451"/>
            <a:ext cx="8686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chứa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uô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latin typeface="Times New Roman" pitchFamily="18" charset="0"/>
                <a:cs typeface="Times New Roman" pitchFamily="18" charset="0"/>
              </a:rPr>
              <a:t>ua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thích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hợp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mỗi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trống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tục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bụng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lọt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lvl="3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…….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rìu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thợ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25F8A99-4C0D-42A8-848A-FE58198E9996}"/>
              </a:ext>
            </a:extLst>
          </p:cNvPr>
          <p:cNvSpPr/>
          <p:nvPr/>
        </p:nvSpPr>
        <p:spPr>
          <a:xfrm>
            <a:off x="2819400" y="685800"/>
            <a:ext cx="4191000" cy="91440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endParaRPr lang="en-US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842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3">
            <a:extLst>
              <a:ext uri="{FF2B5EF4-FFF2-40B4-BE49-F238E27FC236}">
                <a16:creationId xmlns:a16="http://schemas.microsoft.com/office/drawing/2014/main" id="{3D7BE530-8056-4DAB-AF02-9BE7E6DDC23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86000" y="1295400"/>
            <a:ext cx="53340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398"/>
              </a:avLst>
            </a:prstTxWarp>
          </a:bodyPr>
          <a:lstStyle/>
          <a:p>
            <a:pPr algn="ctr"/>
            <a:r>
              <a:rPr lang="en-US" sz="28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VIẾT: Ê-MI-LI, CON…</a:t>
            </a:r>
          </a:p>
        </p:txBody>
      </p:sp>
    </p:spTree>
    <p:extLst>
      <p:ext uri="{BB962C8B-B14F-4D97-AF65-F5344CB8AC3E}">
        <p14:creationId xmlns:p14="http://schemas.microsoft.com/office/powerpoint/2010/main" val="161392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chữ nhật 1"/>
          <p:cNvSpPr/>
          <p:nvPr/>
        </p:nvSpPr>
        <p:spPr>
          <a:xfrm>
            <a:off x="381000" y="740181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228600" y="2286000"/>
            <a:ext cx="86868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Mo-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chặn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man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rợ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tàn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bạo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Mĩ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Nam.</a:t>
            </a:r>
          </a:p>
        </p:txBody>
      </p:sp>
    </p:spTree>
    <p:extLst>
      <p:ext uri="{BB962C8B-B14F-4D97-AF65-F5344CB8AC3E}">
        <p14:creationId xmlns:p14="http://schemas.microsoft.com/office/powerpoint/2010/main" val="30053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338919" y="457200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9826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48200" y="10089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0089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76800" y="14478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4419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483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781800" y="4038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12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457200"/>
            <a:ext cx="853440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0" y="12112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48200" y="1237595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12375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193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228600" y="1038761"/>
            <a:ext cx="8534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1752600" y="2362200"/>
            <a:ext cx="5638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Cả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lớp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nhớ-viết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chính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tả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vào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8823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533400" y="658505"/>
            <a:ext cx="85344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Ê-MI-LI, CON...</a:t>
            </a:r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5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Hộp_Văn_Bản 1"/>
          <p:cNvSpPr txBox="1"/>
          <p:nvPr/>
        </p:nvSpPr>
        <p:spPr>
          <a:xfrm>
            <a:off x="68227" y="1443841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Ê-mi-li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Trời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sắp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tối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 con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được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nữa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nay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con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lấy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mà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́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̀ con sẽ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giùm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với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mẹ: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mẹ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3" name="Hình chữ nhật 2"/>
          <p:cNvSpPr/>
          <p:nvPr/>
        </p:nvSpPr>
        <p:spPr>
          <a:xfrm>
            <a:off x="4678327" y="1443841"/>
            <a:ext cx="5105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Oa-sinh-tơn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Buổi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hoàng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hồn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Còn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̃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phút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đốt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ta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lửa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sáng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lòa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̣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thật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		TỐ HỮU</a:t>
            </a:r>
            <a:endParaRPr lang="en-US" sz="2800" dirty="0"/>
          </a:p>
        </p:txBody>
      </p:sp>
      <p:cxnSp>
        <p:nvCxnSpPr>
          <p:cNvPr id="5" name="Đường kết nối Thẳng 4"/>
          <p:cNvCxnSpPr/>
          <p:nvPr/>
        </p:nvCxnSpPr>
        <p:spPr>
          <a:xfrm>
            <a:off x="4648200" y="2304395"/>
            <a:ext cx="0" cy="455360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Đường kết nối Thẳng 9"/>
          <p:cNvCxnSpPr/>
          <p:nvPr/>
        </p:nvCxnSpPr>
        <p:spPr>
          <a:xfrm>
            <a:off x="4898068" y="1905000"/>
            <a:ext cx="152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Đường kết nối Thẳng 10"/>
          <p:cNvCxnSpPr/>
          <p:nvPr/>
        </p:nvCxnSpPr>
        <p:spPr>
          <a:xfrm>
            <a:off x="1600200" y="57150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Đường kết nối Thẳng 11"/>
          <p:cNvCxnSpPr/>
          <p:nvPr/>
        </p:nvCxnSpPr>
        <p:spPr>
          <a:xfrm>
            <a:off x="5486400" y="4419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Đường kết nối Thẳng 12"/>
          <p:cNvCxnSpPr/>
          <p:nvPr/>
        </p:nvCxnSpPr>
        <p:spPr>
          <a:xfrm>
            <a:off x="6858000" y="4419600"/>
            <a:ext cx="1143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2768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ộp_Văn_Bản 1"/>
          <p:cNvSpPr txBox="1"/>
          <p:nvPr/>
        </p:nvSpPr>
        <p:spPr>
          <a:xfrm>
            <a:off x="0" y="-76200"/>
            <a:ext cx="914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Tìm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i="1" dirty="0" err="1">
                <a:latin typeface="Times New Roman" pitchFamily="18" charset="0"/>
                <a:cs typeface="Times New Roman" pitchFamily="18" charset="0"/>
              </a:rPr>
              <a:t>ưa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hoặc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i="1" dirty="0" err="1">
                <a:latin typeface="Times New Roman" pitchFamily="18" charset="0"/>
                <a:cs typeface="Times New Roman" pitchFamily="18" charset="0"/>
              </a:rPr>
              <a:t>ươ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dưới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nhận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xét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dấu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ở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tiếng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ấy</a:t>
            </a:r>
            <a:r>
              <a:rPr lang="en-US" sz="35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Hộp_Văn_Bản 2"/>
          <p:cNvSpPr txBox="1"/>
          <p:nvPr/>
        </p:nvSpPr>
        <p:spPr>
          <a:xfrm>
            <a:off x="304800" y="1524000"/>
            <a:ext cx="8382000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đậu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hạ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kín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mui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ấm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trời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Chiếc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bến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cảng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Khói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lẫn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màu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tưởng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đảo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bé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thuyền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giỡn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nước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tươi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tốt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buồm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Biển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có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dòng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xuôi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ngược</a:t>
            </a: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giữa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ngày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gạo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trắng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err="1"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500" dirty="0">
                <a:latin typeface="Times New Roman" pitchFamily="18" charset="0"/>
                <a:cs typeface="Times New Roman" pitchFamily="18" charset="0"/>
              </a:rPr>
              <a:t>						HUY CẬN</a:t>
            </a:r>
          </a:p>
          <a:p>
            <a:endParaRPr lang="en-US" sz="35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Đường kết nối Thẳng 15"/>
          <p:cNvCxnSpPr/>
          <p:nvPr/>
        </p:nvCxnSpPr>
        <p:spPr>
          <a:xfrm flipV="1">
            <a:off x="381000" y="2585884"/>
            <a:ext cx="6096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Đường kết nối Thẳng 16"/>
          <p:cNvCxnSpPr/>
          <p:nvPr/>
        </p:nvCxnSpPr>
        <p:spPr>
          <a:xfrm>
            <a:off x="2133600" y="2585884"/>
            <a:ext cx="7620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Đường kết nối Thẳng 17"/>
          <p:cNvCxnSpPr/>
          <p:nvPr/>
        </p:nvCxnSpPr>
        <p:spPr>
          <a:xfrm flipV="1">
            <a:off x="1219200" y="2585884"/>
            <a:ext cx="685800" cy="49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Đường kết nối Thẳng 18"/>
          <p:cNvCxnSpPr/>
          <p:nvPr/>
        </p:nvCxnSpPr>
        <p:spPr>
          <a:xfrm>
            <a:off x="1295400" y="6324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Đường kết nối Thẳng 23"/>
          <p:cNvCxnSpPr/>
          <p:nvPr/>
        </p:nvCxnSpPr>
        <p:spPr>
          <a:xfrm>
            <a:off x="3810000" y="36576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Đường kết nối Thẳng 25"/>
          <p:cNvCxnSpPr/>
          <p:nvPr/>
        </p:nvCxnSpPr>
        <p:spPr>
          <a:xfrm>
            <a:off x="4724400" y="47244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Đường kết nối Thẳng 26"/>
          <p:cNvCxnSpPr/>
          <p:nvPr/>
        </p:nvCxnSpPr>
        <p:spPr>
          <a:xfrm>
            <a:off x="2212258" y="5257800"/>
            <a:ext cx="914400" cy="4916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Đường kết nối Thẳng 27"/>
          <p:cNvCxnSpPr/>
          <p:nvPr/>
        </p:nvCxnSpPr>
        <p:spPr>
          <a:xfrm>
            <a:off x="5943600" y="5791200"/>
            <a:ext cx="1143000" cy="0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252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31792&quot;&gt;&lt;/object&gt;&lt;object type=&quot;2&quot; unique_id=&quot;31793&quot;&gt;&lt;object type=&quot;3&quot; unique_id=&quot;31794&quot;&gt;&lt;property id=&quot;20148&quot; value=&quot;5&quot;/&gt;&lt;property id=&quot;20300&quot; value=&quot;Slide 1&quot;/&gt;&lt;property id=&quot;20307&quot; value=&quot;257&quot;/&gt;&lt;/object&gt;&lt;object type=&quot;3&quot; unique_id=&quot;31795&quot;&gt;&lt;property id=&quot;20148&quot; value=&quot;5&quot;/&gt;&lt;property id=&quot;20300&quot; value=&quot;Slide 2&quot;/&gt;&lt;property id=&quot;20307&quot; value=&quot;258&quot;/&gt;&lt;/object&gt;&lt;object type=&quot;3&quot; unique_id=&quot;31796&quot;&gt;&lt;property id=&quot;20148&quot; value=&quot;5&quot;/&gt;&lt;property id=&quot;20300&quot; value=&quot;Slide 3&quot;/&gt;&lt;property id=&quot;20307&quot; value=&quot;259&quot;/&gt;&lt;/object&gt;&lt;object type=&quot;3&quot; unique_id=&quot;31797&quot;&gt;&lt;property id=&quot;20148&quot; value=&quot;5&quot;/&gt;&lt;property id=&quot;20300&quot; value=&quot;Slide 4&quot;/&gt;&lt;property id=&quot;20307&quot; value=&quot;260&quot;/&gt;&lt;/object&gt;&lt;object type=&quot;3&quot; unique_id=&quot;31798&quot;&gt;&lt;property id=&quot;20148&quot; value=&quot;5&quot;/&gt;&lt;property id=&quot;20300&quot; value=&quot;Slide 5&quot;/&gt;&lt;property id=&quot;20307&quot; value=&quot;261&quot;/&gt;&lt;/object&gt;&lt;object type=&quot;3&quot; unique_id=&quot;31799&quot;&gt;&lt;property id=&quot;20148&quot; value=&quot;5&quot;/&gt;&lt;property id=&quot;20300&quot; value=&quot;Slide 6&quot;/&gt;&lt;property id=&quot;20307&quot; value=&quot;262&quot;/&gt;&lt;/object&gt;&lt;object type=&quot;3&quot; unique_id=&quot;31800&quot;&gt;&lt;property id=&quot;20148&quot; value=&quot;5&quot;/&gt;&lt;property id=&quot;20300&quot; value=&quot;Slide 7&quot;/&gt;&lt;property id=&quot;20307&quot; value=&quot;263&quot;/&gt;&lt;/object&gt;&lt;object type=&quot;3&quot; unique_id=&quot;31801&quot;&gt;&lt;property id=&quot;20148&quot; value=&quot;5&quot;/&gt;&lt;property id=&quot;20300&quot; value=&quot;Slide 8&quot;/&gt;&lt;property id=&quot;20307&quot; value=&quot;264&quot;/&gt;&lt;/object&gt;&lt;object type=&quot;3&quot; unique_id=&quot;31802&quot;&gt;&lt;property id=&quot;20148&quot; value=&quot;5&quot;/&gt;&lt;property id=&quot;20300&quot; value=&quot;Slide 9&quot;/&gt;&lt;property id=&quot;20307&quot; value=&quot;265&quot;/&gt;&lt;/object&gt;&lt;object type=&quot;3&quot; unique_id=&quot;31803&quot;&gt;&lt;property id=&quot;20148&quot; value=&quot;5&quot;/&gt;&lt;property id=&quot;20300&quot; value=&quot;Slide 10&quot;/&gt;&lt;property id=&quot;20307&quot; value=&quot;266&quot;/&gt;&lt;/object&gt;&lt;object type=&quot;3&quot; unique_id=&quot;31804&quot;&gt;&lt;property id=&quot;20148&quot; value=&quot;5&quot;/&gt;&lt;property id=&quot;20300&quot; value=&quot;Slide 11&quot;/&gt;&lt;property id=&quot;20307&quot; value=&quot;267&quot;/&gt;&lt;/object&gt;&lt;object type=&quot;3&quot; unique_id=&quot;31805&quot;&gt;&lt;property id=&quot;20148&quot; value=&quot;5&quot;/&gt;&lt;property id=&quot;20300&quot; value=&quot;Slide 12&quot;/&gt;&lt;property id=&quot;20307&quot; value=&quot;268&quot;/&gt;&lt;/object&gt;&lt;object type=&quot;3&quot; unique_id=&quot;31806&quot;&gt;&lt;property id=&quot;20148&quot; value=&quot;5&quot;/&gt;&lt;property id=&quot;20300&quot; value=&quot;Slide 13&quot;/&gt;&lt;property id=&quot;20307&quot; value=&quot;269&quot;/&gt;&lt;/object&gt;&lt;object type=&quot;3&quot; unique_id=&quot;31807&quot;&gt;&lt;property id=&quot;20148&quot; value=&quot;5&quot;/&gt;&lt;property id=&quot;20300&quot; value=&quot;Slide 14&quot;/&gt;&lt;property id=&quot;20307&quot; value=&quot;270&quot;/&gt;&lt;/object&gt;&lt;object type=&quot;3&quot; unique_id=&quot;31808&quot;&gt;&lt;property id=&quot;20148&quot; value=&quot;5&quot;/&gt;&lt;property id=&quot;20300&quot; value=&quot;Slide 15&quot;/&gt;&lt;property id=&quot;20307&quot; value=&quot;271&quot;/&gt;&lt;/object&gt;&lt;object type=&quot;3&quot; unique_id=&quot;31809&quot;&gt;&lt;property id=&quot;20148&quot; value=&quot;5&quot;/&gt;&lt;property id=&quot;20300&quot; value=&quot;Slide 16&quot;/&gt;&lt;property id=&quot;20307&quot; value=&quot;272&quot;/&gt;&lt;/object&gt;&lt;object type=&quot;3&quot; unique_id=&quot;31810&quot;&gt;&lt;property id=&quot;20148&quot; value=&quot;5&quot;/&gt;&lt;property id=&quot;20300&quot; value=&quot;Slide 17&quot;/&gt;&lt;property id=&quot;20307&quot; value=&quot;273&quot;/&gt;&lt;/object&gt;&lt;object type=&quot;3&quot; unique_id=&quot;31811&quot;&gt;&lt;property id=&quot;20148&quot; value=&quot;5&quot;/&gt;&lt;property id=&quot;20300&quot; value=&quot;Slide 18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892</Words>
  <Application>Microsoft Office PowerPoint</Application>
  <PresentationFormat>On-screen Show (4:3)</PresentationFormat>
  <Paragraphs>123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Đặng Thị Tuyết Nhung</cp:lastModifiedBy>
  <cp:revision>7</cp:revision>
  <dcterms:created xsi:type="dcterms:W3CDTF">2018-10-05T05:55:46Z</dcterms:created>
  <dcterms:modified xsi:type="dcterms:W3CDTF">2022-10-05T06:58:11Z</dcterms:modified>
</cp:coreProperties>
</file>