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6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5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3707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857224" y="3000372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00232" y="4429132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Ôn tập</a:t>
            </a:r>
            <a:endParaRPr lang="vi-VN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5852" y="1285860"/>
            <a:ext cx="6970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31571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BẮC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966859"/>
              </p:ext>
            </p:extLst>
          </p:nvPr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55394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4245343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440890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34653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906959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Chủ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rậm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ngập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792653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10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object type=&quot;3&quot; unique_id=&quot;42599&quot;&gt;&lt;property id=&quot;20148&quot; value=&quot;5&quot;/&gt;&lt;property id=&quot;20300&quot; value=&quot;Slide 1&quot;/&gt;&lt;property id=&quot;20307&quot; value=&quot;296&quot;/&gt;&lt;/object&gt;&lt;/object&gt;&lt;/object&gt;&lt;/database&gt;"/>
  <p:tag name="SECTOMILLISECCONVERTED" val="1"/>
  <p:tag name="ISPRING_RESOURCE_PATHS_HASH_PRESENTER" val="5ea52ca56dbab498563187acb0c6456235b750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436</TotalTime>
  <Words>530</Words>
  <Application>Microsoft Office PowerPoint</Application>
  <PresentationFormat>On-screen Show (4:3)</PresentationFormat>
  <Paragraphs>116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118</cp:revision>
  <dcterms:created xsi:type="dcterms:W3CDTF">2012-09-27T02:17:17Z</dcterms:created>
  <dcterms:modified xsi:type="dcterms:W3CDTF">2022-10-12T05:26:34Z</dcterms:modified>
</cp:coreProperties>
</file>