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0"/>
  </p:notesMasterIdLst>
  <p:sldIdLst>
    <p:sldId id="346" r:id="rId2"/>
    <p:sldId id="339" r:id="rId3"/>
    <p:sldId id="340" r:id="rId4"/>
    <p:sldId id="286" r:id="rId5"/>
    <p:sldId id="285" r:id="rId6"/>
    <p:sldId id="259" r:id="rId7"/>
    <p:sldId id="330" r:id="rId8"/>
    <p:sldId id="297" r:id="rId9"/>
    <p:sldId id="329" r:id="rId10"/>
    <p:sldId id="331" r:id="rId11"/>
    <p:sldId id="332" r:id="rId12"/>
    <p:sldId id="333" r:id="rId13"/>
    <p:sldId id="324" r:id="rId14"/>
    <p:sldId id="343" r:id="rId15"/>
    <p:sldId id="345" r:id="rId16"/>
    <p:sldId id="287" r:id="rId17"/>
    <p:sldId id="315" r:id="rId18"/>
    <p:sldId id="334" r:id="rId19"/>
    <p:sldId id="288" r:id="rId20"/>
    <p:sldId id="335" r:id="rId21"/>
    <p:sldId id="336" r:id="rId22"/>
    <p:sldId id="337" r:id="rId23"/>
    <p:sldId id="325" r:id="rId24"/>
    <p:sldId id="289" r:id="rId25"/>
    <p:sldId id="338" r:id="rId26"/>
    <p:sldId id="326" r:id="rId27"/>
    <p:sldId id="295" r:id="rId28"/>
    <p:sldId id="342" r:id="rId29"/>
  </p:sldIdLst>
  <p:sldSz cx="9144000" cy="5143500" type="screen16x9"/>
  <p:notesSz cx="6858000" cy="9144000"/>
  <p:embeddedFontLst>
    <p:embeddedFont>
      <p:font typeface="Coming Soon" panose="020B0604020202020204" charset="0"/>
      <p:regular r:id="rId31"/>
    </p:embeddedFont>
    <p:embeddedFont>
      <p:font typeface="Calibri Light" panose="020F0302020204030204" pitchFamily="34" charset="0"/>
      <p:regular r:id="rId32"/>
      <p:italic r:id="rId33"/>
    </p:embeddedFont>
    <p:embeddedFont>
      <p:font typeface="Calibri" panose="020F0502020204030204" pitchFamily="34" charset="0"/>
      <p:regular r:id="rId34"/>
      <p:bold r:id="rId35"/>
      <p:italic r:id="rId36"/>
      <p:boldItalic r:id="rId37"/>
    </p:embeddedFont>
    <p:embeddedFont>
      <p:font typeface="Concert One"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D49715-0FD8-49F5-9F75-9C850765EA34}">
  <a:tblStyle styleId="{24D49715-0FD8-49F5-9F75-9C850765EA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2BF4A4A0-59DB-4C50-806C-4936CA2A5594}">
      <dgm:prSet phldrT="[Text]" custT="1"/>
      <dgm:spPr>
        <a:solidFill>
          <a:schemeClr val="accent6">
            <a:lumMod val="20000"/>
            <a:lumOff val="80000"/>
          </a:schemeClr>
        </a:solidFill>
      </dgm:spPr>
      <dgm:t>
        <a:bodyPr/>
        <a:lstStyle/>
        <a:p>
          <a:r>
            <a:rPr lang="en-US" sz="1800" b="1" dirty="0" err="1" smtClean="0">
              <a:solidFill>
                <a:srgbClr val="0070C0"/>
              </a:solidFill>
              <a:latin typeface="Times New Roman" panose="02020603050405020304" pitchFamily="18" charset="0"/>
              <a:cs typeface="Times New Roman" panose="02020603050405020304" pitchFamily="18" charset="0"/>
            </a:rPr>
            <a:t>Lấy</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vào</a:t>
          </a:r>
          <a:endParaRPr lang="en-US" sz="1800" b="1" dirty="0">
            <a:solidFill>
              <a:srgbClr val="0070C0"/>
            </a:solidFill>
            <a:latin typeface="Times New Roman" panose="02020603050405020304" pitchFamily="18" charset="0"/>
            <a:cs typeface="Times New Roman" panose="02020603050405020304" pitchFamily="18" charset="0"/>
          </a:endParaRPr>
        </a:p>
      </dgm:t>
    </dgm:pt>
    <dgm:pt modelId="{8E03E1D0-6C5A-4A72-A319-9E9C76931442}" type="parTrans" cxnId="{7EBCA78B-828C-4E53-8F0B-C0E3B054DD9E}">
      <dgm:prSet/>
      <dgm:spPr/>
      <dgm:t>
        <a:bodyPr/>
        <a:lstStyle/>
        <a:p>
          <a:endParaRPr lang="en-US">
            <a:solidFill>
              <a:srgbClr val="0070C0"/>
            </a:solidFill>
          </a:endParaRPr>
        </a:p>
      </dgm:t>
    </dgm:pt>
    <dgm:pt modelId="{9EC58E7B-CFC0-4479-A58D-E179A7CA0DBC}" type="sibTrans" cxnId="{7EBCA78B-828C-4E53-8F0B-C0E3B054DD9E}">
      <dgm:prSet/>
      <dgm:spPr/>
      <dgm:t>
        <a:bodyPr/>
        <a:lstStyle/>
        <a:p>
          <a:endParaRPr lang="en-US">
            <a:solidFill>
              <a:srgbClr val="0070C0"/>
            </a:solidFill>
          </a:endParaRPr>
        </a:p>
      </dgm:t>
    </dgm:pt>
    <dgm:pt modelId="{E143E7C5-B98B-439D-8671-B4092F4D210D}">
      <dgm:prSet phldrT="[Text]" custT="1"/>
      <dgm:spPr>
        <a:solidFill>
          <a:schemeClr val="accent6">
            <a:lumMod val="20000"/>
            <a:lumOff val="80000"/>
          </a:schemeClr>
        </a:solidFill>
      </dgm:spPr>
      <dgm:t>
        <a:bodyPr/>
        <a:lstStyle/>
        <a:p>
          <a:r>
            <a:rPr lang="en-US" sz="1800" b="1" dirty="0" err="1" smtClean="0">
              <a:solidFill>
                <a:srgbClr val="0070C0"/>
              </a:solidFill>
              <a:latin typeface="Times New Roman" panose="02020603050405020304" pitchFamily="18" charset="0"/>
              <a:cs typeface="Times New Roman" panose="02020603050405020304" pitchFamily="18" charset="0"/>
            </a:rPr>
            <a:t>Cơ</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quan</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thực</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hiện</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quá</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trình</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trao</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đổi</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chất</a:t>
          </a:r>
          <a:endParaRPr lang="en-US" sz="1800" b="1" dirty="0">
            <a:solidFill>
              <a:srgbClr val="0070C0"/>
            </a:solidFill>
            <a:latin typeface="Times New Roman" panose="02020603050405020304" pitchFamily="18" charset="0"/>
            <a:cs typeface="Times New Roman" panose="02020603050405020304" pitchFamily="18" charset="0"/>
          </a:endParaRPr>
        </a:p>
      </dgm:t>
    </dgm:pt>
    <dgm:pt modelId="{8851DE65-0E33-44E4-9D43-208157954EB8}" type="parTrans" cxnId="{F3CDC519-8727-41E3-9C56-EAFE07FD04AC}">
      <dgm:prSet/>
      <dgm:spPr/>
      <dgm:t>
        <a:bodyPr/>
        <a:lstStyle/>
        <a:p>
          <a:endParaRPr lang="en-US">
            <a:solidFill>
              <a:srgbClr val="0070C0"/>
            </a:solidFill>
          </a:endParaRPr>
        </a:p>
      </dgm:t>
    </dgm:pt>
    <dgm:pt modelId="{030C6870-0B75-4656-B3F2-DD0976A8E35A}" type="sibTrans" cxnId="{F3CDC519-8727-41E3-9C56-EAFE07FD04AC}">
      <dgm:prSet/>
      <dgm:spPr/>
      <dgm:t>
        <a:bodyPr/>
        <a:lstStyle/>
        <a:p>
          <a:endParaRPr lang="en-US">
            <a:solidFill>
              <a:srgbClr val="0070C0"/>
            </a:solidFill>
          </a:endParaRPr>
        </a:p>
      </dgm:t>
    </dgm:pt>
    <dgm:pt modelId="{A3401310-5405-4A67-81D5-820B8287499A}">
      <dgm:prSet phldrT="[Text]" custT="1"/>
      <dgm:spPr>
        <a:solidFill>
          <a:schemeClr val="accent6">
            <a:lumMod val="20000"/>
            <a:lumOff val="80000"/>
          </a:schemeClr>
        </a:solidFill>
      </dgm:spPr>
      <dgm:t>
        <a:bodyPr/>
        <a:lstStyle/>
        <a:p>
          <a:r>
            <a:rPr lang="en-US" sz="1800" b="1" dirty="0" err="1" smtClean="0">
              <a:solidFill>
                <a:srgbClr val="0070C0"/>
              </a:solidFill>
              <a:latin typeface="Times New Roman" panose="02020603050405020304" pitchFamily="18" charset="0"/>
              <a:cs typeface="Times New Roman" panose="02020603050405020304" pitchFamily="18" charset="0"/>
            </a:rPr>
            <a:t>Thải</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ra</a:t>
          </a:r>
          <a:endParaRPr lang="en-US" sz="1800" b="1" dirty="0">
            <a:solidFill>
              <a:srgbClr val="0070C0"/>
            </a:solidFill>
            <a:latin typeface="Times New Roman" panose="02020603050405020304" pitchFamily="18" charset="0"/>
            <a:cs typeface="Times New Roman" panose="02020603050405020304" pitchFamily="18" charset="0"/>
          </a:endParaRPr>
        </a:p>
      </dgm:t>
    </dgm:pt>
    <dgm:pt modelId="{26BB55F4-A547-447F-8543-9FD15318DB6F}" type="parTrans" cxnId="{6C826A61-037E-4167-AB8E-7833E654AD02}">
      <dgm:prSet/>
      <dgm:spPr/>
      <dgm:t>
        <a:bodyPr/>
        <a:lstStyle/>
        <a:p>
          <a:endParaRPr lang="en-US">
            <a:solidFill>
              <a:srgbClr val="0070C0"/>
            </a:solidFill>
          </a:endParaRPr>
        </a:p>
      </dgm:t>
    </dgm:pt>
    <dgm:pt modelId="{60C2EF4A-EB90-41B7-907F-E1EBD36E500B}" type="sibTrans" cxnId="{6C826A61-037E-4167-AB8E-7833E654AD02}">
      <dgm:prSet/>
      <dgm:spPr/>
      <dgm:t>
        <a:bodyPr/>
        <a:lstStyle/>
        <a:p>
          <a:endParaRPr lang="en-US">
            <a:solidFill>
              <a:srgbClr val="0070C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NeighborX="-2913" custLinFactNeighborY="625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dgm:presLayoutVars>
          <dgm:bulletEnabled val="1"/>
        </dgm:presLayoutVars>
      </dgm:prSet>
      <dgm:spPr/>
      <dgm:t>
        <a:bodyPr/>
        <a:lstStyle/>
        <a:p>
          <a:endParaRPr lang="en-US"/>
        </a:p>
      </dgm:t>
    </dgm:pt>
  </dgm:ptLst>
  <dgm:cxnLst>
    <dgm:cxn modelId="{ACA3F02D-CC6D-4285-9A34-2E3BC9F71193}" type="presOf" srcId="{030C6870-0B75-4656-B3F2-DD0976A8E35A}" destId="{46431B8A-1F8D-41D3-9EE1-12B0FAD3F5A3}" srcOrd="0" destOrd="0" presId="urn:microsoft.com/office/officeart/2005/8/layout/process1"/>
    <dgm:cxn modelId="{8ABBE836-5EDF-42F7-A1CB-471CD84F7424}" type="presOf" srcId="{E143E7C5-B98B-439D-8671-B4092F4D210D}" destId="{70F0CF6C-3D13-42ED-B4B9-F3F6A8400D53}"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6C826A61-037E-4167-AB8E-7833E654AD02}" srcId="{E30CE13F-2042-4E0F-8EAB-1071C753762A}" destId="{A3401310-5405-4A67-81D5-820B8287499A}" srcOrd="2" destOrd="0" parTransId="{26BB55F4-A547-447F-8543-9FD15318DB6F}" sibTransId="{60C2EF4A-EB90-41B7-907F-E1EBD36E500B}"/>
    <dgm:cxn modelId="{3D1E1F3B-E92B-4E88-8B71-955B68D9716B}" type="presOf" srcId="{9EC58E7B-CFC0-4479-A58D-E179A7CA0DBC}" destId="{2535F0F2-F50E-4ED9-8BE1-9FE8F5C5E4C0}" srcOrd="0" destOrd="0" presId="urn:microsoft.com/office/officeart/2005/8/layout/process1"/>
    <dgm:cxn modelId="{35B5C0BF-7C89-4F5F-9856-F39E66D34463}" type="presOf" srcId="{9EC58E7B-CFC0-4479-A58D-E179A7CA0DBC}" destId="{B51559DF-7778-4EAE-B93A-E8B7B4D40FD6}" srcOrd="1" destOrd="0" presId="urn:microsoft.com/office/officeart/2005/8/layout/process1"/>
    <dgm:cxn modelId="{7EBCA78B-828C-4E53-8F0B-C0E3B054DD9E}" srcId="{E30CE13F-2042-4E0F-8EAB-1071C753762A}" destId="{2BF4A4A0-59DB-4C50-806C-4936CA2A5594}" srcOrd="0" destOrd="0" parTransId="{8E03E1D0-6C5A-4A72-A319-9E9C76931442}" sibTransId="{9EC58E7B-CFC0-4479-A58D-E179A7CA0DBC}"/>
    <dgm:cxn modelId="{0EA7882C-F28A-411D-8FB7-BA21EF0E1C89}" type="presOf" srcId="{2BF4A4A0-59DB-4C50-806C-4936CA2A5594}" destId="{36AD9910-C2D0-4891-86B1-A90B60BF4E1D}" srcOrd="0" destOrd="0" presId="urn:microsoft.com/office/officeart/2005/8/layout/process1"/>
    <dgm:cxn modelId="{D2F10F04-EC35-4614-884B-1B8319B3D725}" type="presOf" srcId="{A3401310-5405-4A67-81D5-820B8287499A}" destId="{DD82CC2B-43D3-4F9C-86E3-FCE0EEF8151D}" srcOrd="0" destOrd="0" presId="urn:microsoft.com/office/officeart/2005/8/layout/process1"/>
    <dgm:cxn modelId="{480DD250-7FEB-4668-B1B2-52E954B98679}" type="presOf" srcId="{030C6870-0B75-4656-B3F2-DD0976A8E35A}" destId="{67F0FF73-6B0E-47A7-B1ED-1637097D7D15}" srcOrd="1" destOrd="0" presId="urn:microsoft.com/office/officeart/2005/8/layout/process1"/>
    <dgm:cxn modelId="{E8226F31-27E5-4E10-9C9A-39978C108B01}" type="presOf" srcId="{E30CE13F-2042-4E0F-8EAB-1071C753762A}" destId="{F75D8E8D-D7AA-4C2F-8C44-5AAF0C1AFCA9}" srcOrd="0" destOrd="0" presId="urn:microsoft.com/office/officeart/2005/8/layout/process1"/>
    <dgm:cxn modelId="{6583062E-9CE2-4514-A9DC-70A17F973A76}" type="presParOf" srcId="{F75D8E8D-D7AA-4C2F-8C44-5AAF0C1AFCA9}" destId="{36AD9910-C2D0-4891-86B1-A90B60BF4E1D}" srcOrd="0" destOrd="0" presId="urn:microsoft.com/office/officeart/2005/8/layout/process1"/>
    <dgm:cxn modelId="{AD3F22A5-F6C3-4C11-8C6E-6EA3C546E0E6}" type="presParOf" srcId="{F75D8E8D-D7AA-4C2F-8C44-5AAF0C1AFCA9}" destId="{2535F0F2-F50E-4ED9-8BE1-9FE8F5C5E4C0}" srcOrd="1" destOrd="0" presId="urn:microsoft.com/office/officeart/2005/8/layout/process1"/>
    <dgm:cxn modelId="{755721AE-B9C6-49A9-A759-F774D425F0EE}" type="presParOf" srcId="{2535F0F2-F50E-4ED9-8BE1-9FE8F5C5E4C0}" destId="{B51559DF-7778-4EAE-B93A-E8B7B4D40FD6}" srcOrd="0" destOrd="0" presId="urn:microsoft.com/office/officeart/2005/8/layout/process1"/>
    <dgm:cxn modelId="{4227826C-1E13-41EE-8207-540D47BF3388}" type="presParOf" srcId="{F75D8E8D-D7AA-4C2F-8C44-5AAF0C1AFCA9}" destId="{70F0CF6C-3D13-42ED-B4B9-F3F6A8400D53}" srcOrd="2" destOrd="0" presId="urn:microsoft.com/office/officeart/2005/8/layout/process1"/>
    <dgm:cxn modelId="{5DE411D1-A099-4465-80F2-6B2368CA4342}" type="presParOf" srcId="{F75D8E8D-D7AA-4C2F-8C44-5AAF0C1AFCA9}" destId="{46431B8A-1F8D-41D3-9EE1-12B0FAD3F5A3}" srcOrd="3" destOrd="0" presId="urn:microsoft.com/office/officeart/2005/8/layout/process1"/>
    <dgm:cxn modelId="{BCDBD352-E09C-43C9-8A59-7098CA582F31}" type="presParOf" srcId="{46431B8A-1F8D-41D3-9EE1-12B0FAD3F5A3}" destId="{67F0FF73-6B0E-47A7-B1ED-1637097D7D15}" srcOrd="0" destOrd="0" presId="urn:microsoft.com/office/officeart/2005/8/layout/process1"/>
    <dgm:cxn modelId="{FBAC06AD-4496-4C03-B915-94EB82862F96}"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400" b="1" dirty="0" err="1" smtClean="0">
              <a:solidFill>
                <a:schemeClr val="tx1"/>
              </a:solidFill>
              <a:latin typeface="Times New Roman" pitchFamily="18" charset="0"/>
              <a:cs typeface="Times New Roman" pitchFamily="18" charset="0"/>
            </a:rPr>
            <a:t>Thức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ăn</a:t>
          </a:r>
          <a:endParaRPr lang="en-US" sz="2400" b="1" dirty="0">
            <a:solidFill>
              <a:schemeClr val="tx1"/>
            </a:solidFill>
            <a:latin typeface="Times New Roman" pitchFamily="18" charset="0"/>
            <a:cs typeface="Times New Roman" pitchFamily="18" charset="0"/>
          </a:endParaRPr>
        </a:p>
      </dgm:t>
    </dgm:pt>
    <dgm:pt modelId="{8E03E1D0-6C5A-4A72-A319-9E9C76931442}" type="parTrans" cxnId="{7EBCA78B-828C-4E53-8F0B-C0E3B054DD9E}">
      <dgm:prSet/>
      <dgm:spPr/>
      <dgm:t>
        <a:bodyPr/>
        <a:lstStyle/>
        <a:p>
          <a:endParaRPr lang="en-US">
            <a:solidFill>
              <a:schemeClr val="tx1"/>
            </a:solidFill>
          </a:endParaRPr>
        </a:p>
      </dgm:t>
    </dgm:pt>
    <dgm:pt modelId="{9EC58E7B-CFC0-4479-A58D-E179A7CA0DBC}" type="sibTrans" cxnId="{7EBCA78B-828C-4E53-8F0B-C0E3B054DD9E}">
      <dgm:prSet/>
      <dgm:spPr/>
      <dgm:t>
        <a:bodyPr/>
        <a:lstStyle/>
        <a:p>
          <a:endParaRPr lang="en-US">
            <a:solidFill>
              <a:schemeClr val="tx1"/>
            </a:solidFill>
          </a:endParaRPr>
        </a:p>
      </dgm:t>
    </dgm:pt>
    <dgm:pt modelId="{E143E7C5-B98B-439D-8671-B4092F4D210D}">
      <dgm:prSet phldrT="[Text]" custT="1"/>
      <dgm:spPr/>
      <dgm:t>
        <a:bodyPr/>
        <a:lstStyle/>
        <a:p>
          <a:r>
            <a:rPr lang="en-US" sz="2000" smtClean="0">
              <a:solidFill>
                <a:schemeClr val="tx1"/>
              </a:solidFill>
            </a:rPr>
            <a:t>……….</a:t>
          </a:r>
          <a:endParaRPr lang="en-US" sz="2000">
            <a:solidFill>
              <a:schemeClr val="tx1"/>
            </a:solidFill>
          </a:endParaRPr>
        </a:p>
      </dgm:t>
    </dgm:pt>
    <dgm:pt modelId="{8851DE65-0E33-44E4-9D43-208157954EB8}" type="parTrans" cxnId="{F3CDC519-8727-41E3-9C56-EAFE07FD04AC}">
      <dgm:prSet/>
      <dgm:spPr/>
      <dgm:t>
        <a:bodyPr/>
        <a:lstStyle/>
        <a:p>
          <a:endParaRPr lang="en-US">
            <a:solidFill>
              <a:schemeClr val="tx1"/>
            </a:solidFill>
          </a:endParaRPr>
        </a:p>
      </dgm:t>
    </dgm:pt>
    <dgm:pt modelId="{030C6870-0B75-4656-B3F2-DD0976A8E35A}" type="sibTrans" cxnId="{F3CDC519-8727-41E3-9C56-EAFE07FD04AC}">
      <dgm:prSet/>
      <dgm:spPr/>
      <dgm:t>
        <a:bodyPr/>
        <a:lstStyle/>
        <a:p>
          <a:endParaRPr lang="en-US">
            <a:solidFill>
              <a:schemeClr val="tx1"/>
            </a:solidFill>
          </a:endParaRPr>
        </a:p>
      </dgm:t>
    </dgm:pt>
    <dgm:pt modelId="{A3401310-5405-4A67-81D5-820B8287499A}">
      <dgm:prSet phldrT="[Text]"/>
      <dgm:spPr/>
      <dgm:t>
        <a:bodyPr/>
        <a:lstStyle/>
        <a:p>
          <a:r>
            <a:rPr lang="en-US" smtClean="0">
              <a:solidFill>
                <a:schemeClr val="tx1"/>
              </a:solidFill>
            </a:rPr>
            <a:t>………</a:t>
          </a:r>
          <a:endParaRPr lang="en-US">
            <a:solidFill>
              <a:schemeClr val="tx1"/>
            </a:solidFill>
          </a:endParaRPr>
        </a:p>
      </dgm:t>
    </dgm:pt>
    <dgm:pt modelId="{26BB55F4-A547-447F-8543-9FD15318DB6F}" type="parTrans" cxnId="{6C826A61-037E-4167-AB8E-7833E654AD02}">
      <dgm:prSet/>
      <dgm:spPr/>
      <dgm:t>
        <a:bodyPr/>
        <a:lstStyle/>
        <a:p>
          <a:endParaRPr lang="en-US">
            <a:solidFill>
              <a:schemeClr val="tx1"/>
            </a:solidFill>
          </a:endParaRPr>
        </a:p>
      </dgm:t>
    </dgm:pt>
    <dgm:pt modelId="{60C2EF4A-EB90-41B7-907F-E1EBD36E500B}" type="sibTrans" cxnId="{6C826A61-037E-4167-AB8E-7833E654AD02}">
      <dgm:prSet/>
      <dgm:spPr/>
      <dgm:t>
        <a:bodyPr/>
        <a:lstStyle/>
        <a:p>
          <a:endParaRPr lang="en-US">
            <a:solidFill>
              <a:schemeClr val="tx1"/>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dgm:presLayoutVars>
          <dgm:bulletEnabled val="1"/>
        </dgm:presLayoutVars>
      </dgm:prSet>
      <dgm:spPr/>
      <dgm:t>
        <a:bodyPr/>
        <a:lstStyle/>
        <a:p>
          <a:endParaRPr lang="en-US"/>
        </a:p>
      </dgm:t>
    </dgm:pt>
  </dgm:ptLst>
  <dgm:cxnLst>
    <dgm:cxn modelId="{F3CDC519-8727-41E3-9C56-EAFE07FD04AC}" srcId="{E30CE13F-2042-4E0F-8EAB-1071C753762A}" destId="{E143E7C5-B98B-439D-8671-B4092F4D210D}" srcOrd="1" destOrd="0" parTransId="{8851DE65-0E33-44E4-9D43-208157954EB8}" sibTransId="{030C6870-0B75-4656-B3F2-DD0976A8E35A}"/>
    <dgm:cxn modelId="{6C826A61-037E-4167-AB8E-7833E654AD02}" srcId="{E30CE13F-2042-4E0F-8EAB-1071C753762A}" destId="{A3401310-5405-4A67-81D5-820B8287499A}" srcOrd="2" destOrd="0" parTransId="{26BB55F4-A547-447F-8543-9FD15318DB6F}" sibTransId="{60C2EF4A-EB90-41B7-907F-E1EBD36E500B}"/>
    <dgm:cxn modelId="{4B87075A-4740-46A9-83A1-3C2961565E31}" type="presOf" srcId="{E143E7C5-B98B-439D-8671-B4092F4D210D}" destId="{70F0CF6C-3D13-42ED-B4B9-F3F6A8400D53}" srcOrd="0" destOrd="0" presId="urn:microsoft.com/office/officeart/2005/8/layout/process1"/>
    <dgm:cxn modelId="{074D05F8-AE4C-4B89-B454-6C1CD9C7230F}" type="presOf" srcId="{2BF4A4A0-59DB-4C50-806C-4936CA2A5594}" destId="{36AD9910-C2D0-4891-86B1-A90B60BF4E1D}" srcOrd="0" destOrd="0" presId="urn:microsoft.com/office/officeart/2005/8/layout/process1"/>
    <dgm:cxn modelId="{C8C3097F-4702-4769-A681-5B8982C72067}" type="presOf" srcId="{030C6870-0B75-4656-B3F2-DD0976A8E35A}" destId="{46431B8A-1F8D-41D3-9EE1-12B0FAD3F5A3}" srcOrd="0" destOrd="0" presId="urn:microsoft.com/office/officeart/2005/8/layout/process1"/>
    <dgm:cxn modelId="{7EBCA78B-828C-4E53-8F0B-C0E3B054DD9E}" srcId="{E30CE13F-2042-4E0F-8EAB-1071C753762A}" destId="{2BF4A4A0-59DB-4C50-806C-4936CA2A5594}" srcOrd="0" destOrd="0" parTransId="{8E03E1D0-6C5A-4A72-A319-9E9C76931442}" sibTransId="{9EC58E7B-CFC0-4479-A58D-E179A7CA0DBC}"/>
    <dgm:cxn modelId="{4D43014C-97DC-443F-81D7-62531625DEE4}" type="presOf" srcId="{9EC58E7B-CFC0-4479-A58D-E179A7CA0DBC}" destId="{2535F0F2-F50E-4ED9-8BE1-9FE8F5C5E4C0}" srcOrd="0" destOrd="0" presId="urn:microsoft.com/office/officeart/2005/8/layout/process1"/>
    <dgm:cxn modelId="{A32F18CA-67B7-4BBA-92C7-E3F43A2E5344}" type="presOf" srcId="{E30CE13F-2042-4E0F-8EAB-1071C753762A}" destId="{F75D8E8D-D7AA-4C2F-8C44-5AAF0C1AFCA9}" srcOrd="0" destOrd="0" presId="urn:microsoft.com/office/officeart/2005/8/layout/process1"/>
    <dgm:cxn modelId="{DE1FFFD9-347E-4919-9082-0B45556EF808}" type="presOf" srcId="{030C6870-0B75-4656-B3F2-DD0976A8E35A}" destId="{67F0FF73-6B0E-47A7-B1ED-1637097D7D15}" srcOrd="1" destOrd="0" presId="urn:microsoft.com/office/officeart/2005/8/layout/process1"/>
    <dgm:cxn modelId="{711D8594-D2BF-4CB0-B96E-944D5ED71793}" type="presOf" srcId="{A3401310-5405-4A67-81D5-820B8287499A}" destId="{DD82CC2B-43D3-4F9C-86E3-FCE0EEF8151D}" srcOrd="0" destOrd="0" presId="urn:microsoft.com/office/officeart/2005/8/layout/process1"/>
    <dgm:cxn modelId="{10C11F11-6DC2-4B87-B713-70334E600FEA}" type="presOf" srcId="{9EC58E7B-CFC0-4479-A58D-E179A7CA0DBC}" destId="{B51559DF-7778-4EAE-B93A-E8B7B4D40FD6}" srcOrd="1" destOrd="0" presId="urn:microsoft.com/office/officeart/2005/8/layout/process1"/>
    <dgm:cxn modelId="{F3B2874B-4ED7-463A-821F-01B1F5D59C37}" type="presParOf" srcId="{F75D8E8D-D7AA-4C2F-8C44-5AAF0C1AFCA9}" destId="{36AD9910-C2D0-4891-86B1-A90B60BF4E1D}" srcOrd="0" destOrd="0" presId="urn:microsoft.com/office/officeart/2005/8/layout/process1"/>
    <dgm:cxn modelId="{3861C75E-CCF9-4B0E-BCFD-1C5D5FFB3923}" type="presParOf" srcId="{F75D8E8D-D7AA-4C2F-8C44-5AAF0C1AFCA9}" destId="{2535F0F2-F50E-4ED9-8BE1-9FE8F5C5E4C0}" srcOrd="1" destOrd="0" presId="urn:microsoft.com/office/officeart/2005/8/layout/process1"/>
    <dgm:cxn modelId="{230987D0-48C9-44FD-89C7-B69FD3850111}" type="presParOf" srcId="{2535F0F2-F50E-4ED9-8BE1-9FE8F5C5E4C0}" destId="{B51559DF-7778-4EAE-B93A-E8B7B4D40FD6}" srcOrd="0" destOrd="0" presId="urn:microsoft.com/office/officeart/2005/8/layout/process1"/>
    <dgm:cxn modelId="{B6A4F307-10A6-4D30-B526-950F55BE6FB5}" type="presParOf" srcId="{F75D8E8D-D7AA-4C2F-8C44-5AAF0C1AFCA9}" destId="{70F0CF6C-3D13-42ED-B4B9-F3F6A8400D53}" srcOrd="2" destOrd="0" presId="urn:microsoft.com/office/officeart/2005/8/layout/process1"/>
    <dgm:cxn modelId="{0BFFBB59-C31F-488F-90CA-BBE5FB46052F}" type="presParOf" srcId="{F75D8E8D-D7AA-4C2F-8C44-5AAF0C1AFCA9}" destId="{46431B8A-1F8D-41D3-9EE1-12B0FAD3F5A3}" srcOrd="3" destOrd="0" presId="urn:microsoft.com/office/officeart/2005/8/layout/process1"/>
    <dgm:cxn modelId="{1D9E8905-58B4-49DB-8D12-344B3C28393A}" type="presParOf" srcId="{46431B8A-1F8D-41D3-9EE1-12B0FAD3F5A3}" destId="{67F0FF73-6B0E-47A7-B1ED-1637097D7D15}" srcOrd="0" destOrd="0" presId="urn:microsoft.com/office/officeart/2005/8/layout/process1"/>
    <dgm:cxn modelId="{40E61F8E-C8E5-46E0-B96B-25A3DEEF552B}"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400" b="1" smtClean="0">
              <a:solidFill>
                <a:srgbClr val="FF0000"/>
              </a:solidFill>
              <a:latin typeface="Times New Roman" pitchFamily="18" charset="0"/>
              <a:cs typeface="Times New Roman" pitchFamily="18" charset="0"/>
            </a:rPr>
            <a:t>……….</a:t>
          </a:r>
          <a:endParaRPr lang="en-US" sz="2400" b="1">
            <a:solidFill>
              <a:srgbClr val="FF0000"/>
            </a:solidFill>
            <a:latin typeface="Times New Roman" pitchFamily="18" charset="0"/>
            <a:cs typeface="Times New Roman" pitchFamily="18" charset="0"/>
          </a:endParaRPr>
        </a:p>
      </dgm:t>
    </dgm:pt>
    <dgm:pt modelId="{8E03E1D0-6C5A-4A72-A319-9E9C76931442}" type="parTrans" cxnId="{7EBCA78B-828C-4E53-8F0B-C0E3B054DD9E}">
      <dgm:prSet/>
      <dgm:spPr/>
      <dgm:t>
        <a:bodyPr/>
        <a:lstStyle/>
        <a:p>
          <a:endParaRPr lang="en-US">
            <a:solidFill>
              <a:srgbClr val="FF0000"/>
            </a:solidFill>
          </a:endParaRPr>
        </a:p>
      </dgm:t>
    </dgm:pt>
    <dgm:pt modelId="{9EC58E7B-CFC0-4479-A58D-E179A7CA0DBC}" type="sibTrans" cxnId="{7EBCA78B-828C-4E53-8F0B-C0E3B054DD9E}">
      <dgm:prSet/>
      <dgm:spPr/>
      <dgm:t>
        <a:bodyPr/>
        <a:lstStyle/>
        <a:p>
          <a:endParaRPr lang="en-US">
            <a:solidFill>
              <a:srgbClr val="FF0000"/>
            </a:solidFill>
          </a:endParaRPr>
        </a:p>
      </dgm:t>
    </dgm:pt>
    <dgm:pt modelId="{E143E7C5-B98B-439D-8671-B4092F4D210D}">
      <dgm:prSet phldrT="[Text]" custT="1"/>
      <dgm:spPr/>
      <dgm:t>
        <a:bodyPr/>
        <a:lstStyle/>
        <a:p>
          <a:r>
            <a:rPr lang="en-US" sz="2000" b="1" smtClean="0">
              <a:solidFill>
                <a:schemeClr val="tx1"/>
              </a:solidFill>
              <a:latin typeface="Times New Roman" pitchFamily="18" charset="0"/>
              <a:cs typeface="Times New Roman" pitchFamily="18" charset="0"/>
            </a:rPr>
            <a:t>Hô hấp</a:t>
          </a:r>
          <a:endParaRPr lang="en-US" sz="2000" b="1">
            <a:solidFill>
              <a:schemeClr val="tx1"/>
            </a:solidFill>
            <a:latin typeface="Times New Roman" pitchFamily="18" charset="0"/>
            <a:cs typeface="Times New Roman" pitchFamily="18" charset="0"/>
          </a:endParaRPr>
        </a:p>
      </dgm:t>
    </dgm:pt>
    <dgm:pt modelId="{8851DE65-0E33-44E4-9D43-208157954EB8}" type="parTrans" cxnId="{F3CDC519-8727-41E3-9C56-EAFE07FD04AC}">
      <dgm:prSet/>
      <dgm:spPr/>
      <dgm:t>
        <a:bodyPr/>
        <a:lstStyle/>
        <a:p>
          <a:endParaRPr lang="en-US">
            <a:solidFill>
              <a:srgbClr val="FF0000"/>
            </a:solidFill>
          </a:endParaRPr>
        </a:p>
      </dgm:t>
    </dgm:pt>
    <dgm:pt modelId="{030C6870-0B75-4656-B3F2-DD0976A8E35A}" type="sibTrans" cxnId="{F3CDC519-8727-41E3-9C56-EAFE07FD04AC}">
      <dgm:prSet/>
      <dgm:spPr/>
      <dgm:t>
        <a:bodyPr/>
        <a:lstStyle/>
        <a:p>
          <a:endParaRPr lang="en-US">
            <a:solidFill>
              <a:srgbClr val="FF0000"/>
            </a:solidFill>
          </a:endParaRPr>
        </a:p>
      </dgm:t>
    </dgm:pt>
    <dgm:pt modelId="{A3401310-5405-4A67-81D5-820B8287499A}">
      <dgm:prSet phldrT="[Text]"/>
      <dgm:spPr/>
      <dgm:t>
        <a:bodyPr/>
        <a:lstStyle/>
        <a:p>
          <a:r>
            <a:rPr lang="en-US" dirty="0" smtClean="0">
              <a:solidFill>
                <a:srgbClr val="FF0000"/>
              </a:solidFill>
            </a:rPr>
            <a:t>………</a:t>
          </a:r>
          <a:endParaRPr lang="en-US" dirty="0">
            <a:solidFill>
              <a:srgbClr val="FF0000"/>
            </a:solidFill>
          </a:endParaRPr>
        </a:p>
      </dgm:t>
    </dgm:pt>
    <dgm:pt modelId="{26BB55F4-A547-447F-8543-9FD15318DB6F}" type="parTrans" cxnId="{6C826A61-037E-4167-AB8E-7833E654AD02}">
      <dgm:prSet/>
      <dgm:spPr/>
      <dgm:t>
        <a:bodyPr/>
        <a:lstStyle/>
        <a:p>
          <a:endParaRPr lang="en-US">
            <a:solidFill>
              <a:srgbClr val="FF0000"/>
            </a:solidFill>
          </a:endParaRPr>
        </a:p>
      </dgm:t>
    </dgm:pt>
    <dgm:pt modelId="{60C2EF4A-EB90-41B7-907F-E1EBD36E500B}" type="sibTrans" cxnId="{6C826A61-037E-4167-AB8E-7833E654AD02}">
      <dgm:prSet/>
      <dgm:spPr/>
      <dgm:t>
        <a:bodyPr/>
        <a:lstStyle/>
        <a:p>
          <a:endParaRPr lang="en-US">
            <a:solidFill>
              <a:srgbClr val="FF000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custLinFactNeighborX="-14534" custLinFactNeighborY="100000">
        <dgm:presLayoutVars>
          <dgm:bulletEnabled val="1"/>
        </dgm:presLayoutVars>
      </dgm:prSet>
      <dgm:spPr/>
      <dgm:t>
        <a:bodyPr/>
        <a:lstStyle/>
        <a:p>
          <a:endParaRPr lang="en-US"/>
        </a:p>
      </dgm:t>
    </dgm:pt>
  </dgm:ptLst>
  <dgm:cxnLst>
    <dgm:cxn modelId="{824235A1-BA48-4F61-A81B-D25CFE5CCAE3}" type="presOf" srcId="{A3401310-5405-4A67-81D5-820B8287499A}" destId="{DD82CC2B-43D3-4F9C-86E3-FCE0EEF8151D}"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6C826A61-037E-4167-AB8E-7833E654AD02}" srcId="{E30CE13F-2042-4E0F-8EAB-1071C753762A}" destId="{A3401310-5405-4A67-81D5-820B8287499A}" srcOrd="2" destOrd="0" parTransId="{26BB55F4-A547-447F-8543-9FD15318DB6F}" sibTransId="{60C2EF4A-EB90-41B7-907F-E1EBD36E500B}"/>
    <dgm:cxn modelId="{A776A258-27F8-4438-BBA1-9DDE400EAE6C}" type="presOf" srcId="{2BF4A4A0-59DB-4C50-806C-4936CA2A5594}" destId="{36AD9910-C2D0-4891-86B1-A90B60BF4E1D}" srcOrd="0" destOrd="0" presId="urn:microsoft.com/office/officeart/2005/8/layout/process1"/>
    <dgm:cxn modelId="{D5D7E4C8-2211-4DD6-8149-21756F6212A0}" type="presOf" srcId="{E30CE13F-2042-4E0F-8EAB-1071C753762A}" destId="{F75D8E8D-D7AA-4C2F-8C44-5AAF0C1AFCA9}" srcOrd="0" destOrd="0" presId="urn:microsoft.com/office/officeart/2005/8/layout/process1"/>
    <dgm:cxn modelId="{B2D3B48E-4B2D-4CDC-AB88-B8680CA50407}" type="presOf" srcId="{E143E7C5-B98B-439D-8671-B4092F4D210D}" destId="{70F0CF6C-3D13-42ED-B4B9-F3F6A8400D53}" srcOrd="0" destOrd="0" presId="urn:microsoft.com/office/officeart/2005/8/layout/process1"/>
    <dgm:cxn modelId="{DE87C694-2A02-41D4-95D2-80D76AEE50AF}" type="presOf" srcId="{030C6870-0B75-4656-B3F2-DD0976A8E35A}" destId="{67F0FF73-6B0E-47A7-B1ED-1637097D7D15}" srcOrd="1" destOrd="0" presId="urn:microsoft.com/office/officeart/2005/8/layout/process1"/>
    <dgm:cxn modelId="{5DED3C6D-9A32-4535-8CF1-7AD36DBFE656}" type="presOf" srcId="{9EC58E7B-CFC0-4479-A58D-E179A7CA0DBC}" destId="{2535F0F2-F50E-4ED9-8BE1-9FE8F5C5E4C0}" srcOrd="0" destOrd="0" presId="urn:microsoft.com/office/officeart/2005/8/layout/process1"/>
    <dgm:cxn modelId="{7EBCA78B-828C-4E53-8F0B-C0E3B054DD9E}" srcId="{E30CE13F-2042-4E0F-8EAB-1071C753762A}" destId="{2BF4A4A0-59DB-4C50-806C-4936CA2A5594}" srcOrd="0" destOrd="0" parTransId="{8E03E1D0-6C5A-4A72-A319-9E9C76931442}" sibTransId="{9EC58E7B-CFC0-4479-A58D-E179A7CA0DBC}"/>
    <dgm:cxn modelId="{57CF4700-A5C2-4C74-9375-0F17C49B5C8E}" type="presOf" srcId="{9EC58E7B-CFC0-4479-A58D-E179A7CA0DBC}" destId="{B51559DF-7778-4EAE-B93A-E8B7B4D40FD6}" srcOrd="1" destOrd="0" presId="urn:microsoft.com/office/officeart/2005/8/layout/process1"/>
    <dgm:cxn modelId="{4710A0AB-E207-4972-8D10-116A6FB3E8C2}" type="presOf" srcId="{030C6870-0B75-4656-B3F2-DD0976A8E35A}" destId="{46431B8A-1F8D-41D3-9EE1-12B0FAD3F5A3}" srcOrd="0" destOrd="0" presId="urn:microsoft.com/office/officeart/2005/8/layout/process1"/>
    <dgm:cxn modelId="{4C50FC25-D028-47E8-9C8B-5C7D585BF734}" type="presParOf" srcId="{F75D8E8D-D7AA-4C2F-8C44-5AAF0C1AFCA9}" destId="{36AD9910-C2D0-4891-86B1-A90B60BF4E1D}" srcOrd="0" destOrd="0" presId="urn:microsoft.com/office/officeart/2005/8/layout/process1"/>
    <dgm:cxn modelId="{3F0CF67A-E5A9-4766-8613-29E75820EB0E}" type="presParOf" srcId="{F75D8E8D-D7AA-4C2F-8C44-5AAF0C1AFCA9}" destId="{2535F0F2-F50E-4ED9-8BE1-9FE8F5C5E4C0}" srcOrd="1" destOrd="0" presId="urn:microsoft.com/office/officeart/2005/8/layout/process1"/>
    <dgm:cxn modelId="{15D38E88-F483-4F40-96F2-434720D0C4D9}" type="presParOf" srcId="{2535F0F2-F50E-4ED9-8BE1-9FE8F5C5E4C0}" destId="{B51559DF-7778-4EAE-B93A-E8B7B4D40FD6}" srcOrd="0" destOrd="0" presId="urn:microsoft.com/office/officeart/2005/8/layout/process1"/>
    <dgm:cxn modelId="{24DC9D3F-ED16-4A26-A41C-22C44CCF24BC}" type="presParOf" srcId="{F75D8E8D-D7AA-4C2F-8C44-5AAF0C1AFCA9}" destId="{70F0CF6C-3D13-42ED-B4B9-F3F6A8400D53}" srcOrd="2" destOrd="0" presId="urn:microsoft.com/office/officeart/2005/8/layout/process1"/>
    <dgm:cxn modelId="{9EB7F8CC-026A-4750-AFD6-F3B99ECF5C8E}" type="presParOf" srcId="{F75D8E8D-D7AA-4C2F-8C44-5AAF0C1AFCA9}" destId="{46431B8A-1F8D-41D3-9EE1-12B0FAD3F5A3}" srcOrd="3" destOrd="0" presId="urn:microsoft.com/office/officeart/2005/8/layout/process1"/>
    <dgm:cxn modelId="{031695BF-F77A-4604-9412-BA6851CFA504}" type="presParOf" srcId="{46431B8A-1F8D-41D3-9EE1-12B0FAD3F5A3}" destId="{67F0FF73-6B0E-47A7-B1ED-1637097D7D15}" srcOrd="0" destOrd="0" presId="urn:microsoft.com/office/officeart/2005/8/layout/process1"/>
    <dgm:cxn modelId="{C8CA7F33-74F6-40F0-BC94-B92C4A78C800}"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000" b="1" smtClean="0">
              <a:solidFill>
                <a:schemeClr val="tx1"/>
              </a:solidFill>
              <a:latin typeface="Times New Roman" pitchFamily="18" charset="0"/>
              <a:cs typeface="Times New Roman" pitchFamily="18" charset="0"/>
            </a:rPr>
            <a:t>…………</a:t>
          </a:r>
          <a:endParaRPr lang="en-US" sz="2000" b="1">
            <a:solidFill>
              <a:schemeClr val="tx1"/>
            </a:solidFill>
            <a:latin typeface="Times New Roman" pitchFamily="18" charset="0"/>
            <a:cs typeface="Times New Roman" pitchFamily="18" charset="0"/>
          </a:endParaRPr>
        </a:p>
      </dgm:t>
    </dgm:pt>
    <dgm:pt modelId="{8E03E1D0-6C5A-4A72-A319-9E9C76931442}" type="parTrans" cxnId="{7EBCA78B-828C-4E53-8F0B-C0E3B054DD9E}">
      <dgm:prSet/>
      <dgm:spPr/>
      <dgm:t>
        <a:bodyPr/>
        <a:lstStyle/>
        <a:p>
          <a:endParaRPr lang="en-US">
            <a:solidFill>
              <a:schemeClr val="tx1"/>
            </a:solidFill>
          </a:endParaRPr>
        </a:p>
      </dgm:t>
    </dgm:pt>
    <dgm:pt modelId="{9EC58E7B-CFC0-4479-A58D-E179A7CA0DBC}" type="sibTrans" cxnId="{7EBCA78B-828C-4E53-8F0B-C0E3B054DD9E}">
      <dgm:prSet/>
      <dgm:spPr/>
      <dgm:t>
        <a:bodyPr/>
        <a:lstStyle/>
        <a:p>
          <a:endParaRPr lang="en-US">
            <a:solidFill>
              <a:schemeClr val="tx1"/>
            </a:solidFill>
          </a:endParaRPr>
        </a:p>
      </dgm:t>
    </dgm:pt>
    <dgm:pt modelId="{E143E7C5-B98B-439D-8671-B4092F4D210D}">
      <dgm:prSet phldrT="[Text]" custT="1"/>
      <dgm:spPr/>
      <dgm:t>
        <a:bodyPr/>
        <a:lstStyle/>
        <a:p>
          <a:r>
            <a:rPr lang="en-US" sz="2000" b="1" smtClean="0">
              <a:solidFill>
                <a:schemeClr val="tx1"/>
              </a:solidFill>
              <a:latin typeface="Times New Roman" pitchFamily="18" charset="0"/>
              <a:cs typeface="Times New Roman" pitchFamily="18" charset="0"/>
            </a:rPr>
            <a:t>Bài tiết nước tiểu.</a:t>
          </a:r>
          <a:endParaRPr lang="en-US" sz="2000" b="1">
            <a:solidFill>
              <a:schemeClr val="tx1"/>
            </a:solidFill>
            <a:latin typeface="Times New Roman" pitchFamily="18" charset="0"/>
            <a:cs typeface="Times New Roman" pitchFamily="18" charset="0"/>
          </a:endParaRPr>
        </a:p>
      </dgm:t>
    </dgm:pt>
    <dgm:pt modelId="{8851DE65-0E33-44E4-9D43-208157954EB8}" type="parTrans" cxnId="{F3CDC519-8727-41E3-9C56-EAFE07FD04AC}">
      <dgm:prSet/>
      <dgm:spPr/>
      <dgm:t>
        <a:bodyPr/>
        <a:lstStyle/>
        <a:p>
          <a:endParaRPr lang="en-US">
            <a:solidFill>
              <a:schemeClr val="tx1"/>
            </a:solidFill>
          </a:endParaRPr>
        </a:p>
      </dgm:t>
    </dgm:pt>
    <dgm:pt modelId="{030C6870-0B75-4656-B3F2-DD0976A8E35A}" type="sibTrans" cxnId="{F3CDC519-8727-41E3-9C56-EAFE07FD04AC}">
      <dgm:prSet/>
      <dgm:spPr/>
      <dgm:t>
        <a:bodyPr/>
        <a:lstStyle/>
        <a:p>
          <a:endParaRPr lang="en-US">
            <a:solidFill>
              <a:schemeClr val="tx1"/>
            </a:solidFill>
          </a:endParaRPr>
        </a:p>
      </dgm:t>
    </dgm:pt>
    <dgm:pt modelId="{A3401310-5405-4A67-81D5-820B8287499A}">
      <dgm:prSet phldrT="[Text]"/>
      <dgm:spPr/>
      <dgm:t>
        <a:bodyPr/>
        <a:lstStyle/>
        <a:p>
          <a:r>
            <a:rPr lang="en-US" smtClean="0">
              <a:solidFill>
                <a:schemeClr val="tx1"/>
              </a:solidFill>
            </a:rPr>
            <a:t>………</a:t>
          </a:r>
          <a:endParaRPr lang="en-US">
            <a:solidFill>
              <a:schemeClr val="tx1"/>
            </a:solidFill>
          </a:endParaRPr>
        </a:p>
      </dgm:t>
    </dgm:pt>
    <dgm:pt modelId="{26BB55F4-A547-447F-8543-9FD15318DB6F}" type="parTrans" cxnId="{6C826A61-037E-4167-AB8E-7833E654AD02}">
      <dgm:prSet/>
      <dgm:spPr/>
      <dgm:t>
        <a:bodyPr/>
        <a:lstStyle/>
        <a:p>
          <a:endParaRPr lang="en-US">
            <a:solidFill>
              <a:schemeClr val="tx1"/>
            </a:solidFill>
          </a:endParaRPr>
        </a:p>
      </dgm:t>
    </dgm:pt>
    <dgm:pt modelId="{60C2EF4A-EB90-41B7-907F-E1EBD36E500B}" type="sibTrans" cxnId="{6C826A61-037E-4167-AB8E-7833E654AD02}">
      <dgm:prSet/>
      <dgm:spPr/>
      <dgm:t>
        <a:bodyPr/>
        <a:lstStyle/>
        <a:p>
          <a:endParaRPr lang="en-US">
            <a:solidFill>
              <a:schemeClr val="tx1"/>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custLinFactNeighborX="-14534" custLinFactNeighborY="100000">
        <dgm:presLayoutVars>
          <dgm:bulletEnabled val="1"/>
        </dgm:presLayoutVars>
      </dgm:prSet>
      <dgm:spPr/>
      <dgm:t>
        <a:bodyPr/>
        <a:lstStyle/>
        <a:p>
          <a:endParaRPr lang="en-US"/>
        </a:p>
      </dgm:t>
    </dgm:pt>
  </dgm:ptLst>
  <dgm:cxnLst>
    <dgm:cxn modelId="{3FF86BB4-7165-4343-9380-BD685350715A}" type="presOf" srcId="{030C6870-0B75-4656-B3F2-DD0976A8E35A}" destId="{67F0FF73-6B0E-47A7-B1ED-1637097D7D15}" srcOrd="1" destOrd="0" presId="urn:microsoft.com/office/officeart/2005/8/layout/process1"/>
    <dgm:cxn modelId="{53A150E4-A626-48C5-BB5F-9ABD462A38AB}" type="presOf" srcId="{E143E7C5-B98B-439D-8671-B4092F4D210D}" destId="{70F0CF6C-3D13-42ED-B4B9-F3F6A8400D53}"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C375A757-9FF6-4240-96F3-3126402C7F70}" type="presOf" srcId="{E30CE13F-2042-4E0F-8EAB-1071C753762A}" destId="{F75D8E8D-D7AA-4C2F-8C44-5AAF0C1AFCA9}" srcOrd="0" destOrd="0" presId="urn:microsoft.com/office/officeart/2005/8/layout/process1"/>
    <dgm:cxn modelId="{29A16E0D-CE29-4810-BF6F-5BEDA0940564}" type="presOf" srcId="{030C6870-0B75-4656-B3F2-DD0976A8E35A}" destId="{46431B8A-1F8D-41D3-9EE1-12B0FAD3F5A3}" srcOrd="0" destOrd="0" presId="urn:microsoft.com/office/officeart/2005/8/layout/process1"/>
    <dgm:cxn modelId="{6C826A61-037E-4167-AB8E-7833E654AD02}" srcId="{E30CE13F-2042-4E0F-8EAB-1071C753762A}" destId="{A3401310-5405-4A67-81D5-820B8287499A}" srcOrd="2" destOrd="0" parTransId="{26BB55F4-A547-447F-8543-9FD15318DB6F}" sibTransId="{60C2EF4A-EB90-41B7-907F-E1EBD36E500B}"/>
    <dgm:cxn modelId="{6DF73B88-0764-43D7-ACC6-7BF62B50C384}" type="presOf" srcId="{9EC58E7B-CFC0-4479-A58D-E179A7CA0DBC}" destId="{B51559DF-7778-4EAE-B93A-E8B7B4D40FD6}" srcOrd="1" destOrd="0" presId="urn:microsoft.com/office/officeart/2005/8/layout/process1"/>
    <dgm:cxn modelId="{7F232B2E-FEE4-4D4B-AC47-8348A9641B9E}" type="presOf" srcId="{A3401310-5405-4A67-81D5-820B8287499A}" destId="{DD82CC2B-43D3-4F9C-86E3-FCE0EEF8151D}" srcOrd="0" destOrd="0" presId="urn:microsoft.com/office/officeart/2005/8/layout/process1"/>
    <dgm:cxn modelId="{7EBCA78B-828C-4E53-8F0B-C0E3B054DD9E}" srcId="{E30CE13F-2042-4E0F-8EAB-1071C753762A}" destId="{2BF4A4A0-59DB-4C50-806C-4936CA2A5594}" srcOrd="0" destOrd="0" parTransId="{8E03E1D0-6C5A-4A72-A319-9E9C76931442}" sibTransId="{9EC58E7B-CFC0-4479-A58D-E179A7CA0DBC}"/>
    <dgm:cxn modelId="{6787263D-F1F5-4876-B679-5443C07FD183}" type="presOf" srcId="{9EC58E7B-CFC0-4479-A58D-E179A7CA0DBC}" destId="{2535F0F2-F50E-4ED9-8BE1-9FE8F5C5E4C0}" srcOrd="0" destOrd="0" presId="urn:microsoft.com/office/officeart/2005/8/layout/process1"/>
    <dgm:cxn modelId="{F1A4E553-D126-4256-B77A-6E936661D300}" type="presOf" srcId="{2BF4A4A0-59DB-4C50-806C-4936CA2A5594}" destId="{36AD9910-C2D0-4891-86B1-A90B60BF4E1D}" srcOrd="0" destOrd="0" presId="urn:microsoft.com/office/officeart/2005/8/layout/process1"/>
    <dgm:cxn modelId="{586DDC42-5108-4042-98B8-4FB42B2A90DF}" type="presParOf" srcId="{F75D8E8D-D7AA-4C2F-8C44-5AAF0C1AFCA9}" destId="{36AD9910-C2D0-4891-86B1-A90B60BF4E1D}" srcOrd="0" destOrd="0" presId="urn:microsoft.com/office/officeart/2005/8/layout/process1"/>
    <dgm:cxn modelId="{997F810B-6E4B-4ADB-AFB2-33476C22693A}" type="presParOf" srcId="{F75D8E8D-D7AA-4C2F-8C44-5AAF0C1AFCA9}" destId="{2535F0F2-F50E-4ED9-8BE1-9FE8F5C5E4C0}" srcOrd="1" destOrd="0" presId="urn:microsoft.com/office/officeart/2005/8/layout/process1"/>
    <dgm:cxn modelId="{096B1B37-123E-4F37-B061-44B0E5CEA0B1}" type="presParOf" srcId="{2535F0F2-F50E-4ED9-8BE1-9FE8F5C5E4C0}" destId="{B51559DF-7778-4EAE-B93A-E8B7B4D40FD6}" srcOrd="0" destOrd="0" presId="urn:microsoft.com/office/officeart/2005/8/layout/process1"/>
    <dgm:cxn modelId="{6768951B-3071-455F-B767-829A60E97D1F}" type="presParOf" srcId="{F75D8E8D-D7AA-4C2F-8C44-5AAF0C1AFCA9}" destId="{70F0CF6C-3D13-42ED-B4B9-F3F6A8400D53}" srcOrd="2" destOrd="0" presId="urn:microsoft.com/office/officeart/2005/8/layout/process1"/>
    <dgm:cxn modelId="{9509EC97-67D7-4D53-BB4A-74921D3FCF5B}" type="presParOf" srcId="{F75D8E8D-D7AA-4C2F-8C44-5AAF0C1AFCA9}" destId="{46431B8A-1F8D-41D3-9EE1-12B0FAD3F5A3}" srcOrd="3" destOrd="0" presId="urn:microsoft.com/office/officeart/2005/8/layout/process1"/>
    <dgm:cxn modelId="{9BDD63BF-B6F7-4B99-BC09-8215CF2E5558}" type="presParOf" srcId="{46431B8A-1F8D-41D3-9EE1-12B0FAD3F5A3}" destId="{67F0FF73-6B0E-47A7-B1ED-1637097D7D15}" srcOrd="0" destOrd="0" presId="urn:microsoft.com/office/officeart/2005/8/layout/process1"/>
    <dgm:cxn modelId="{AAEF5AF1-4689-4E11-8504-FE9466E47D07}"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2BF4A4A0-59DB-4C50-806C-4936CA2A5594}">
      <dgm:prSet phldrT="[Text]" custT="1"/>
      <dgm:spPr>
        <a:solidFill>
          <a:schemeClr val="accent6">
            <a:lumMod val="20000"/>
            <a:lumOff val="80000"/>
          </a:schemeClr>
        </a:solidFill>
      </dgm:spPr>
      <dgm:t>
        <a:bodyPr/>
        <a:lstStyle/>
        <a:p>
          <a:r>
            <a:rPr lang="en-US" sz="1800" b="1" dirty="0" err="1" smtClean="0">
              <a:solidFill>
                <a:srgbClr val="0070C0"/>
              </a:solidFill>
              <a:latin typeface="Times New Roman" panose="02020603050405020304" pitchFamily="18" charset="0"/>
              <a:cs typeface="Times New Roman" panose="02020603050405020304" pitchFamily="18" charset="0"/>
            </a:rPr>
            <a:t>Lấy</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vào</a:t>
          </a:r>
          <a:endParaRPr lang="en-US" sz="1800" b="1" dirty="0">
            <a:solidFill>
              <a:srgbClr val="0070C0"/>
            </a:solidFill>
            <a:latin typeface="Times New Roman" panose="02020603050405020304" pitchFamily="18" charset="0"/>
            <a:cs typeface="Times New Roman" panose="02020603050405020304" pitchFamily="18" charset="0"/>
          </a:endParaRPr>
        </a:p>
      </dgm:t>
    </dgm:pt>
    <dgm:pt modelId="{8E03E1D0-6C5A-4A72-A319-9E9C76931442}" type="parTrans" cxnId="{7EBCA78B-828C-4E53-8F0B-C0E3B054DD9E}">
      <dgm:prSet/>
      <dgm:spPr/>
      <dgm:t>
        <a:bodyPr/>
        <a:lstStyle/>
        <a:p>
          <a:endParaRPr lang="en-US">
            <a:solidFill>
              <a:srgbClr val="0070C0"/>
            </a:solidFill>
          </a:endParaRPr>
        </a:p>
      </dgm:t>
    </dgm:pt>
    <dgm:pt modelId="{9EC58E7B-CFC0-4479-A58D-E179A7CA0DBC}" type="sibTrans" cxnId="{7EBCA78B-828C-4E53-8F0B-C0E3B054DD9E}">
      <dgm:prSet/>
      <dgm:spPr/>
      <dgm:t>
        <a:bodyPr/>
        <a:lstStyle/>
        <a:p>
          <a:endParaRPr lang="en-US">
            <a:solidFill>
              <a:srgbClr val="0070C0"/>
            </a:solidFill>
          </a:endParaRPr>
        </a:p>
      </dgm:t>
    </dgm:pt>
    <dgm:pt modelId="{E143E7C5-B98B-439D-8671-B4092F4D210D}">
      <dgm:prSet phldrT="[Text]" custT="1"/>
      <dgm:spPr>
        <a:solidFill>
          <a:schemeClr val="accent6">
            <a:lumMod val="20000"/>
            <a:lumOff val="80000"/>
          </a:schemeClr>
        </a:solidFill>
      </dgm:spPr>
      <dgm:t>
        <a:bodyPr/>
        <a:lstStyle/>
        <a:p>
          <a:r>
            <a:rPr lang="en-US" sz="1800" b="1" dirty="0" err="1" smtClean="0">
              <a:solidFill>
                <a:srgbClr val="0070C0"/>
              </a:solidFill>
              <a:latin typeface="Times New Roman" panose="02020603050405020304" pitchFamily="18" charset="0"/>
              <a:cs typeface="Times New Roman" panose="02020603050405020304" pitchFamily="18" charset="0"/>
            </a:rPr>
            <a:t>Cơ</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quan</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thực</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hiện</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quá</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trình</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trao</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đổi</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chất</a:t>
          </a:r>
          <a:endParaRPr lang="en-US" sz="1800" b="1" dirty="0">
            <a:solidFill>
              <a:srgbClr val="0070C0"/>
            </a:solidFill>
            <a:latin typeface="Times New Roman" panose="02020603050405020304" pitchFamily="18" charset="0"/>
            <a:cs typeface="Times New Roman" panose="02020603050405020304" pitchFamily="18" charset="0"/>
          </a:endParaRPr>
        </a:p>
      </dgm:t>
    </dgm:pt>
    <dgm:pt modelId="{8851DE65-0E33-44E4-9D43-208157954EB8}" type="parTrans" cxnId="{F3CDC519-8727-41E3-9C56-EAFE07FD04AC}">
      <dgm:prSet/>
      <dgm:spPr/>
      <dgm:t>
        <a:bodyPr/>
        <a:lstStyle/>
        <a:p>
          <a:endParaRPr lang="en-US">
            <a:solidFill>
              <a:srgbClr val="0070C0"/>
            </a:solidFill>
          </a:endParaRPr>
        </a:p>
      </dgm:t>
    </dgm:pt>
    <dgm:pt modelId="{030C6870-0B75-4656-B3F2-DD0976A8E35A}" type="sibTrans" cxnId="{F3CDC519-8727-41E3-9C56-EAFE07FD04AC}">
      <dgm:prSet/>
      <dgm:spPr/>
      <dgm:t>
        <a:bodyPr/>
        <a:lstStyle/>
        <a:p>
          <a:endParaRPr lang="en-US">
            <a:solidFill>
              <a:srgbClr val="0070C0"/>
            </a:solidFill>
          </a:endParaRPr>
        </a:p>
      </dgm:t>
    </dgm:pt>
    <dgm:pt modelId="{A3401310-5405-4A67-81D5-820B8287499A}">
      <dgm:prSet phldrT="[Text]" custT="1"/>
      <dgm:spPr>
        <a:solidFill>
          <a:schemeClr val="accent6">
            <a:lumMod val="20000"/>
            <a:lumOff val="80000"/>
          </a:schemeClr>
        </a:solidFill>
      </dgm:spPr>
      <dgm:t>
        <a:bodyPr/>
        <a:lstStyle/>
        <a:p>
          <a:r>
            <a:rPr lang="en-US" sz="1800" b="1" dirty="0" err="1" smtClean="0">
              <a:solidFill>
                <a:srgbClr val="0070C0"/>
              </a:solidFill>
              <a:latin typeface="Times New Roman" panose="02020603050405020304" pitchFamily="18" charset="0"/>
              <a:cs typeface="Times New Roman" panose="02020603050405020304" pitchFamily="18" charset="0"/>
            </a:rPr>
            <a:t>Thải</a:t>
          </a:r>
          <a:r>
            <a:rPr lang="en-US" sz="1800" b="1" dirty="0" smtClean="0">
              <a:solidFill>
                <a:srgbClr val="0070C0"/>
              </a:solidFill>
              <a:latin typeface="Times New Roman" panose="02020603050405020304"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cs typeface="Times New Roman" panose="02020603050405020304" pitchFamily="18" charset="0"/>
            </a:rPr>
            <a:t>ra</a:t>
          </a:r>
          <a:endParaRPr lang="en-US" sz="1800" b="1" dirty="0">
            <a:solidFill>
              <a:srgbClr val="0070C0"/>
            </a:solidFill>
            <a:latin typeface="Times New Roman" panose="02020603050405020304" pitchFamily="18" charset="0"/>
            <a:cs typeface="Times New Roman" panose="02020603050405020304" pitchFamily="18" charset="0"/>
          </a:endParaRPr>
        </a:p>
      </dgm:t>
    </dgm:pt>
    <dgm:pt modelId="{26BB55F4-A547-447F-8543-9FD15318DB6F}" type="parTrans" cxnId="{6C826A61-037E-4167-AB8E-7833E654AD02}">
      <dgm:prSet/>
      <dgm:spPr/>
      <dgm:t>
        <a:bodyPr/>
        <a:lstStyle/>
        <a:p>
          <a:endParaRPr lang="en-US">
            <a:solidFill>
              <a:srgbClr val="0070C0"/>
            </a:solidFill>
          </a:endParaRPr>
        </a:p>
      </dgm:t>
    </dgm:pt>
    <dgm:pt modelId="{60C2EF4A-EB90-41B7-907F-E1EBD36E500B}" type="sibTrans" cxnId="{6C826A61-037E-4167-AB8E-7833E654AD02}">
      <dgm:prSet/>
      <dgm:spPr/>
      <dgm:t>
        <a:bodyPr/>
        <a:lstStyle/>
        <a:p>
          <a:endParaRPr lang="en-US">
            <a:solidFill>
              <a:srgbClr val="0070C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NeighborX="-2913" custLinFactNeighborY="625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dgm:presLayoutVars>
          <dgm:bulletEnabled val="1"/>
        </dgm:presLayoutVars>
      </dgm:prSet>
      <dgm:spPr/>
      <dgm:t>
        <a:bodyPr/>
        <a:lstStyle/>
        <a:p>
          <a:endParaRPr lang="en-US"/>
        </a:p>
      </dgm:t>
    </dgm:pt>
  </dgm:ptLst>
  <dgm:cxnLst>
    <dgm:cxn modelId="{9F80EF78-777A-4682-B55D-8438C3394C25}" type="presOf" srcId="{9EC58E7B-CFC0-4479-A58D-E179A7CA0DBC}" destId="{B51559DF-7778-4EAE-B93A-E8B7B4D40FD6}" srcOrd="1" destOrd="0" presId="urn:microsoft.com/office/officeart/2005/8/layout/process1"/>
    <dgm:cxn modelId="{EBFB136B-C7B6-4243-81B3-453DA8DB0933}" type="presOf" srcId="{030C6870-0B75-4656-B3F2-DD0976A8E35A}" destId="{46431B8A-1F8D-41D3-9EE1-12B0FAD3F5A3}"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6C826A61-037E-4167-AB8E-7833E654AD02}" srcId="{E30CE13F-2042-4E0F-8EAB-1071C753762A}" destId="{A3401310-5405-4A67-81D5-820B8287499A}" srcOrd="2" destOrd="0" parTransId="{26BB55F4-A547-447F-8543-9FD15318DB6F}" sibTransId="{60C2EF4A-EB90-41B7-907F-E1EBD36E500B}"/>
    <dgm:cxn modelId="{701F1D1E-75C5-4A72-B256-251237AE4382}" type="presOf" srcId="{030C6870-0B75-4656-B3F2-DD0976A8E35A}" destId="{67F0FF73-6B0E-47A7-B1ED-1637097D7D15}" srcOrd="1" destOrd="0" presId="urn:microsoft.com/office/officeart/2005/8/layout/process1"/>
    <dgm:cxn modelId="{7EBCA78B-828C-4E53-8F0B-C0E3B054DD9E}" srcId="{E30CE13F-2042-4E0F-8EAB-1071C753762A}" destId="{2BF4A4A0-59DB-4C50-806C-4936CA2A5594}" srcOrd="0" destOrd="0" parTransId="{8E03E1D0-6C5A-4A72-A319-9E9C76931442}" sibTransId="{9EC58E7B-CFC0-4479-A58D-E179A7CA0DBC}"/>
    <dgm:cxn modelId="{E78A2007-A11E-422E-AC45-E98A8657B986}" type="presOf" srcId="{A3401310-5405-4A67-81D5-820B8287499A}" destId="{DD82CC2B-43D3-4F9C-86E3-FCE0EEF8151D}" srcOrd="0" destOrd="0" presId="urn:microsoft.com/office/officeart/2005/8/layout/process1"/>
    <dgm:cxn modelId="{6F35C7A0-B37F-48DB-A181-7BBD8CF94E96}" type="presOf" srcId="{9EC58E7B-CFC0-4479-A58D-E179A7CA0DBC}" destId="{2535F0F2-F50E-4ED9-8BE1-9FE8F5C5E4C0}" srcOrd="0" destOrd="0" presId="urn:microsoft.com/office/officeart/2005/8/layout/process1"/>
    <dgm:cxn modelId="{894BB7A7-1E61-4F4E-B35A-8798B0E83008}" type="presOf" srcId="{2BF4A4A0-59DB-4C50-806C-4936CA2A5594}" destId="{36AD9910-C2D0-4891-86B1-A90B60BF4E1D}" srcOrd="0" destOrd="0" presId="urn:microsoft.com/office/officeart/2005/8/layout/process1"/>
    <dgm:cxn modelId="{9B519200-709E-4603-9B9D-6FE80E509F6C}" type="presOf" srcId="{E143E7C5-B98B-439D-8671-B4092F4D210D}" destId="{70F0CF6C-3D13-42ED-B4B9-F3F6A8400D53}" srcOrd="0" destOrd="0" presId="urn:microsoft.com/office/officeart/2005/8/layout/process1"/>
    <dgm:cxn modelId="{2F190647-E928-4BD3-8A2E-946FA1C99430}" type="presOf" srcId="{E30CE13F-2042-4E0F-8EAB-1071C753762A}" destId="{F75D8E8D-D7AA-4C2F-8C44-5AAF0C1AFCA9}" srcOrd="0" destOrd="0" presId="urn:microsoft.com/office/officeart/2005/8/layout/process1"/>
    <dgm:cxn modelId="{98FEC4B4-BFAD-4166-A729-B18A87F48E48}" type="presParOf" srcId="{F75D8E8D-D7AA-4C2F-8C44-5AAF0C1AFCA9}" destId="{36AD9910-C2D0-4891-86B1-A90B60BF4E1D}" srcOrd="0" destOrd="0" presId="urn:microsoft.com/office/officeart/2005/8/layout/process1"/>
    <dgm:cxn modelId="{36A4F69C-947A-415D-AD1B-DD5E8641B24E}" type="presParOf" srcId="{F75D8E8D-D7AA-4C2F-8C44-5AAF0C1AFCA9}" destId="{2535F0F2-F50E-4ED9-8BE1-9FE8F5C5E4C0}" srcOrd="1" destOrd="0" presId="urn:microsoft.com/office/officeart/2005/8/layout/process1"/>
    <dgm:cxn modelId="{4C7B410E-3B5D-416C-9510-E5782C81F9F6}" type="presParOf" srcId="{2535F0F2-F50E-4ED9-8BE1-9FE8F5C5E4C0}" destId="{B51559DF-7778-4EAE-B93A-E8B7B4D40FD6}" srcOrd="0" destOrd="0" presId="urn:microsoft.com/office/officeart/2005/8/layout/process1"/>
    <dgm:cxn modelId="{37B692BB-BB2D-4337-B345-D92AA6A39C93}" type="presParOf" srcId="{F75D8E8D-D7AA-4C2F-8C44-5AAF0C1AFCA9}" destId="{70F0CF6C-3D13-42ED-B4B9-F3F6A8400D53}" srcOrd="2" destOrd="0" presId="urn:microsoft.com/office/officeart/2005/8/layout/process1"/>
    <dgm:cxn modelId="{4A8FEB2E-A7D9-4F32-BFE2-D769DFCF06E4}" type="presParOf" srcId="{F75D8E8D-D7AA-4C2F-8C44-5AAF0C1AFCA9}" destId="{46431B8A-1F8D-41D3-9EE1-12B0FAD3F5A3}" srcOrd="3" destOrd="0" presId="urn:microsoft.com/office/officeart/2005/8/layout/process1"/>
    <dgm:cxn modelId="{51ADD53C-5D0B-444C-9F42-6767265E4E2E}" type="presParOf" srcId="{46431B8A-1F8D-41D3-9EE1-12B0FAD3F5A3}" destId="{67F0FF73-6B0E-47A7-B1ED-1637097D7D15}" srcOrd="0" destOrd="0" presId="urn:microsoft.com/office/officeart/2005/8/layout/process1"/>
    <dgm:cxn modelId="{659461CF-3EF2-4392-A02C-0BDBCAA93CCB}" type="presParOf" srcId="{F75D8E8D-D7AA-4C2F-8C44-5AAF0C1AFCA9}" destId="{DD82CC2B-43D3-4F9C-86E3-FCE0EEF8151D}" srcOrd="4"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400" b="1" smtClean="0">
              <a:solidFill>
                <a:schemeClr val="tx1"/>
              </a:solidFill>
              <a:latin typeface="Times New Roman" pitchFamily="18" charset="0"/>
              <a:cs typeface="Times New Roman" pitchFamily="18" charset="0"/>
            </a:rPr>
            <a:t>Thức ăn</a:t>
          </a:r>
          <a:endParaRPr lang="en-US" sz="2400" b="1">
            <a:solidFill>
              <a:schemeClr val="tx1"/>
            </a:solidFill>
            <a:latin typeface="Times New Roman" pitchFamily="18" charset="0"/>
            <a:cs typeface="Times New Roman" pitchFamily="18" charset="0"/>
          </a:endParaRPr>
        </a:p>
      </dgm:t>
    </dgm:pt>
    <dgm:pt modelId="{8E03E1D0-6C5A-4A72-A319-9E9C76931442}" type="parTrans" cxnId="{7EBCA78B-828C-4E53-8F0B-C0E3B054DD9E}">
      <dgm:prSet/>
      <dgm:spPr/>
      <dgm:t>
        <a:bodyPr/>
        <a:lstStyle/>
        <a:p>
          <a:endParaRPr lang="en-US">
            <a:solidFill>
              <a:schemeClr val="tx1"/>
            </a:solidFill>
          </a:endParaRPr>
        </a:p>
      </dgm:t>
    </dgm:pt>
    <dgm:pt modelId="{9EC58E7B-CFC0-4479-A58D-E179A7CA0DBC}" type="sibTrans" cxnId="{7EBCA78B-828C-4E53-8F0B-C0E3B054DD9E}">
      <dgm:prSet/>
      <dgm:spPr/>
      <dgm:t>
        <a:bodyPr/>
        <a:lstStyle/>
        <a:p>
          <a:endParaRPr lang="en-US">
            <a:solidFill>
              <a:schemeClr val="tx1"/>
            </a:solidFill>
          </a:endParaRPr>
        </a:p>
      </dgm:t>
    </dgm:pt>
    <dgm:pt modelId="{E143E7C5-B98B-439D-8671-B4092F4D210D}">
      <dgm:prSet phldrT="[Text]" custT="1"/>
      <dgm:spPr/>
      <dgm:t>
        <a:bodyPr/>
        <a:lstStyle/>
        <a:p>
          <a:r>
            <a:rPr lang="en-US" sz="2000" b="1" smtClean="0">
              <a:solidFill>
                <a:schemeClr val="tx1"/>
              </a:solidFill>
              <a:latin typeface="Times New Roman" pitchFamily="18" charset="0"/>
              <a:cs typeface="Times New Roman" pitchFamily="18" charset="0"/>
            </a:rPr>
            <a:t>Cơ quan tiêu hóa </a:t>
          </a:r>
          <a:endParaRPr lang="en-US" sz="2000" b="1">
            <a:solidFill>
              <a:schemeClr val="tx1"/>
            </a:solidFill>
            <a:latin typeface="Times New Roman" pitchFamily="18" charset="0"/>
            <a:cs typeface="Times New Roman" pitchFamily="18" charset="0"/>
          </a:endParaRPr>
        </a:p>
      </dgm:t>
    </dgm:pt>
    <dgm:pt modelId="{8851DE65-0E33-44E4-9D43-208157954EB8}" type="parTrans" cxnId="{F3CDC519-8727-41E3-9C56-EAFE07FD04AC}">
      <dgm:prSet/>
      <dgm:spPr/>
      <dgm:t>
        <a:bodyPr/>
        <a:lstStyle/>
        <a:p>
          <a:endParaRPr lang="en-US">
            <a:solidFill>
              <a:schemeClr val="tx1"/>
            </a:solidFill>
          </a:endParaRPr>
        </a:p>
      </dgm:t>
    </dgm:pt>
    <dgm:pt modelId="{030C6870-0B75-4656-B3F2-DD0976A8E35A}" type="sibTrans" cxnId="{F3CDC519-8727-41E3-9C56-EAFE07FD04AC}">
      <dgm:prSet/>
      <dgm:spPr/>
      <dgm:t>
        <a:bodyPr/>
        <a:lstStyle/>
        <a:p>
          <a:endParaRPr lang="en-US">
            <a:solidFill>
              <a:schemeClr val="tx1"/>
            </a:solidFill>
          </a:endParaRPr>
        </a:p>
      </dgm:t>
    </dgm:pt>
    <dgm:pt modelId="{A3401310-5405-4A67-81D5-820B8287499A}">
      <dgm:prSet phldrT="[Text]" custT="1"/>
      <dgm:spPr/>
      <dgm:t>
        <a:bodyPr/>
        <a:lstStyle/>
        <a:p>
          <a:r>
            <a:rPr lang="en-US" sz="2400" b="1" smtClean="0">
              <a:solidFill>
                <a:schemeClr val="tx1"/>
              </a:solidFill>
              <a:latin typeface="Times New Roman" pitchFamily="18" charset="0"/>
              <a:cs typeface="Times New Roman" pitchFamily="18" charset="0"/>
            </a:rPr>
            <a:t>Phân</a:t>
          </a:r>
          <a:endParaRPr lang="en-US" sz="2400" b="1">
            <a:solidFill>
              <a:schemeClr val="tx1"/>
            </a:solidFill>
            <a:latin typeface="Times New Roman" pitchFamily="18" charset="0"/>
            <a:cs typeface="Times New Roman" pitchFamily="18" charset="0"/>
          </a:endParaRPr>
        </a:p>
      </dgm:t>
    </dgm:pt>
    <dgm:pt modelId="{26BB55F4-A547-447F-8543-9FD15318DB6F}" type="parTrans" cxnId="{6C826A61-037E-4167-AB8E-7833E654AD02}">
      <dgm:prSet/>
      <dgm:spPr/>
      <dgm:t>
        <a:bodyPr/>
        <a:lstStyle/>
        <a:p>
          <a:endParaRPr lang="en-US">
            <a:solidFill>
              <a:schemeClr val="tx1"/>
            </a:solidFill>
          </a:endParaRPr>
        </a:p>
      </dgm:t>
    </dgm:pt>
    <dgm:pt modelId="{60C2EF4A-EB90-41B7-907F-E1EBD36E500B}" type="sibTrans" cxnId="{6C826A61-037E-4167-AB8E-7833E654AD02}">
      <dgm:prSet/>
      <dgm:spPr/>
      <dgm:t>
        <a:bodyPr/>
        <a:lstStyle/>
        <a:p>
          <a:endParaRPr lang="en-US">
            <a:solidFill>
              <a:schemeClr val="tx1"/>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dgm:presLayoutVars>
          <dgm:bulletEnabled val="1"/>
        </dgm:presLayoutVars>
      </dgm:prSet>
      <dgm:spPr/>
      <dgm:t>
        <a:bodyPr/>
        <a:lstStyle/>
        <a:p>
          <a:endParaRPr lang="en-US"/>
        </a:p>
      </dgm:t>
    </dgm:pt>
  </dgm:ptLst>
  <dgm:cxnLst>
    <dgm:cxn modelId="{1B1A707F-4561-426B-A904-3CF7532C4979}" type="presOf" srcId="{E30CE13F-2042-4E0F-8EAB-1071C753762A}" destId="{F75D8E8D-D7AA-4C2F-8C44-5AAF0C1AFCA9}"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6C826A61-037E-4167-AB8E-7833E654AD02}" srcId="{E30CE13F-2042-4E0F-8EAB-1071C753762A}" destId="{A3401310-5405-4A67-81D5-820B8287499A}" srcOrd="2" destOrd="0" parTransId="{26BB55F4-A547-447F-8543-9FD15318DB6F}" sibTransId="{60C2EF4A-EB90-41B7-907F-E1EBD36E500B}"/>
    <dgm:cxn modelId="{7EBCA78B-828C-4E53-8F0B-C0E3B054DD9E}" srcId="{E30CE13F-2042-4E0F-8EAB-1071C753762A}" destId="{2BF4A4A0-59DB-4C50-806C-4936CA2A5594}" srcOrd="0" destOrd="0" parTransId="{8E03E1D0-6C5A-4A72-A319-9E9C76931442}" sibTransId="{9EC58E7B-CFC0-4479-A58D-E179A7CA0DBC}"/>
    <dgm:cxn modelId="{DDA5AA8B-FA4B-4605-8301-57A9383FBEF5}" type="presOf" srcId="{A3401310-5405-4A67-81D5-820B8287499A}" destId="{DD82CC2B-43D3-4F9C-86E3-FCE0EEF8151D}" srcOrd="0" destOrd="0" presId="urn:microsoft.com/office/officeart/2005/8/layout/process1"/>
    <dgm:cxn modelId="{A5A75A53-AABF-4E34-8636-F9CBD5077EF4}" type="presOf" srcId="{030C6870-0B75-4656-B3F2-DD0976A8E35A}" destId="{46431B8A-1F8D-41D3-9EE1-12B0FAD3F5A3}" srcOrd="0" destOrd="0" presId="urn:microsoft.com/office/officeart/2005/8/layout/process1"/>
    <dgm:cxn modelId="{603FBD91-5334-4BDE-B7A0-1C8E283402E0}" type="presOf" srcId="{030C6870-0B75-4656-B3F2-DD0976A8E35A}" destId="{67F0FF73-6B0E-47A7-B1ED-1637097D7D15}" srcOrd="1" destOrd="0" presId="urn:microsoft.com/office/officeart/2005/8/layout/process1"/>
    <dgm:cxn modelId="{5AFEF1D6-067C-4F1F-B62A-11984D837662}" type="presOf" srcId="{E143E7C5-B98B-439D-8671-B4092F4D210D}" destId="{70F0CF6C-3D13-42ED-B4B9-F3F6A8400D53}" srcOrd="0" destOrd="0" presId="urn:microsoft.com/office/officeart/2005/8/layout/process1"/>
    <dgm:cxn modelId="{AC0D34FD-B7F4-439B-96B8-1CFEC5C00D2D}" type="presOf" srcId="{2BF4A4A0-59DB-4C50-806C-4936CA2A5594}" destId="{36AD9910-C2D0-4891-86B1-A90B60BF4E1D}" srcOrd="0" destOrd="0" presId="urn:microsoft.com/office/officeart/2005/8/layout/process1"/>
    <dgm:cxn modelId="{DA72EA17-345E-4BD2-91CD-ECCF51D731E9}" type="presOf" srcId="{9EC58E7B-CFC0-4479-A58D-E179A7CA0DBC}" destId="{2535F0F2-F50E-4ED9-8BE1-9FE8F5C5E4C0}" srcOrd="0" destOrd="0" presId="urn:microsoft.com/office/officeart/2005/8/layout/process1"/>
    <dgm:cxn modelId="{D5DEAB22-7F44-4F9B-B0B0-076659999F58}" type="presOf" srcId="{9EC58E7B-CFC0-4479-A58D-E179A7CA0DBC}" destId="{B51559DF-7778-4EAE-B93A-E8B7B4D40FD6}" srcOrd="1" destOrd="0" presId="urn:microsoft.com/office/officeart/2005/8/layout/process1"/>
    <dgm:cxn modelId="{5383E300-A7E4-4635-B5CB-2E2D09332109}" type="presParOf" srcId="{F75D8E8D-D7AA-4C2F-8C44-5AAF0C1AFCA9}" destId="{36AD9910-C2D0-4891-86B1-A90B60BF4E1D}" srcOrd="0" destOrd="0" presId="urn:microsoft.com/office/officeart/2005/8/layout/process1"/>
    <dgm:cxn modelId="{7D107C88-7182-402E-B34D-62F141B47E95}" type="presParOf" srcId="{F75D8E8D-D7AA-4C2F-8C44-5AAF0C1AFCA9}" destId="{2535F0F2-F50E-4ED9-8BE1-9FE8F5C5E4C0}" srcOrd="1" destOrd="0" presId="urn:microsoft.com/office/officeart/2005/8/layout/process1"/>
    <dgm:cxn modelId="{FCC09F1F-069F-43A7-8CE5-1A21F8ED8A6B}" type="presParOf" srcId="{2535F0F2-F50E-4ED9-8BE1-9FE8F5C5E4C0}" destId="{B51559DF-7778-4EAE-B93A-E8B7B4D40FD6}" srcOrd="0" destOrd="0" presId="urn:microsoft.com/office/officeart/2005/8/layout/process1"/>
    <dgm:cxn modelId="{01FE6E95-729B-4CD6-BFC9-052B73BBDE86}" type="presParOf" srcId="{F75D8E8D-D7AA-4C2F-8C44-5AAF0C1AFCA9}" destId="{70F0CF6C-3D13-42ED-B4B9-F3F6A8400D53}" srcOrd="2" destOrd="0" presId="urn:microsoft.com/office/officeart/2005/8/layout/process1"/>
    <dgm:cxn modelId="{4EBD051B-9631-4559-AED9-EE13EB7A25EB}" type="presParOf" srcId="{F75D8E8D-D7AA-4C2F-8C44-5AAF0C1AFCA9}" destId="{46431B8A-1F8D-41D3-9EE1-12B0FAD3F5A3}" srcOrd="3" destOrd="0" presId="urn:microsoft.com/office/officeart/2005/8/layout/process1"/>
    <dgm:cxn modelId="{2C3A94CE-9AE2-4FEE-92CA-03377AADB202}" type="presParOf" srcId="{46431B8A-1F8D-41D3-9EE1-12B0FAD3F5A3}" destId="{67F0FF73-6B0E-47A7-B1ED-1637097D7D15}" srcOrd="0" destOrd="0" presId="urn:microsoft.com/office/officeart/2005/8/layout/process1"/>
    <dgm:cxn modelId="{B816D576-F243-42FB-A25B-1265DAE106ED}"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400" b="1" dirty="0" err="1" smtClean="0">
              <a:solidFill>
                <a:schemeClr val="tx1"/>
              </a:solidFill>
              <a:latin typeface="Times New Roman" pitchFamily="18" charset="0"/>
              <a:cs typeface="Times New Roman" pitchFamily="18" charset="0"/>
            </a:rPr>
            <a:t>Khí</a:t>
          </a:r>
          <a:r>
            <a:rPr lang="en-US" sz="2400" b="1" dirty="0" smtClean="0">
              <a:solidFill>
                <a:schemeClr val="tx1"/>
              </a:solidFill>
              <a:latin typeface="Times New Roman" pitchFamily="18" charset="0"/>
              <a:cs typeface="Times New Roman" pitchFamily="18" charset="0"/>
            </a:rPr>
            <a:t> ô - xi</a:t>
          </a:r>
          <a:endParaRPr lang="en-US" sz="2400" b="1" dirty="0">
            <a:solidFill>
              <a:schemeClr val="tx1"/>
            </a:solidFill>
            <a:latin typeface="Times New Roman" pitchFamily="18" charset="0"/>
            <a:cs typeface="Times New Roman" pitchFamily="18" charset="0"/>
          </a:endParaRPr>
        </a:p>
      </dgm:t>
    </dgm:pt>
    <dgm:pt modelId="{8E03E1D0-6C5A-4A72-A319-9E9C76931442}" type="parTrans" cxnId="{7EBCA78B-828C-4E53-8F0B-C0E3B054DD9E}">
      <dgm:prSet/>
      <dgm:spPr/>
      <dgm:t>
        <a:bodyPr/>
        <a:lstStyle/>
        <a:p>
          <a:endParaRPr lang="en-US">
            <a:solidFill>
              <a:schemeClr val="tx1"/>
            </a:solidFill>
          </a:endParaRPr>
        </a:p>
      </dgm:t>
    </dgm:pt>
    <dgm:pt modelId="{9EC58E7B-CFC0-4479-A58D-E179A7CA0DBC}" type="sibTrans" cxnId="{7EBCA78B-828C-4E53-8F0B-C0E3B054DD9E}">
      <dgm:prSet/>
      <dgm:spPr/>
      <dgm:t>
        <a:bodyPr/>
        <a:lstStyle/>
        <a:p>
          <a:endParaRPr lang="en-US">
            <a:solidFill>
              <a:schemeClr val="tx1"/>
            </a:solidFill>
          </a:endParaRPr>
        </a:p>
      </dgm:t>
    </dgm:pt>
    <dgm:pt modelId="{E143E7C5-B98B-439D-8671-B4092F4D210D}">
      <dgm:prSet phldrT="[Text]" custT="1"/>
      <dgm:spPr/>
      <dgm:t>
        <a:bodyPr/>
        <a:lstStyle/>
        <a:p>
          <a:r>
            <a:rPr lang="en-US" sz="2000" b="1" smtClean="0">
              <a:solidFill>
                <a:schemeClr val="tx1"/>
              </a:solidFill>
              <a:latin typeface="Times New Roman" pitchFamily="18" charset="0"/>
              <a:cs typeface="Times New Roman" pitchFamily="18" charset="0"/>
            </a:rPr>
            <a:t>Hô hấp</a:t>
          </a:r>
          <a:endParaRPr lang="en-US" sz="2000" b="1">
            <a:solidFill>
              <a:schemeClr val="tx1"/>
            </a:solidFill>
            <a:latin typeface="Times New Roman" pitchFamily="18" charset="0"/>
            <a:cs typeface="Times New Roman" pitchFamily="18" charset="0"/>
          </a:endParaRPr>
        </a:p>
      </dgm:t>
    </dgm:pt>
    <dgm:pt modelId="{8851DE65-0E33-44E4-9D43-208157954EB8}" type="parTrans" cxnId="{F3CDC519-8727-41E3-9C56-EAFE07FD04AC}">
      <dgm:prSet/>
      <dgm:spPr/>
      <dgm:t>
        <a:bodyPr/>
        <a:lstStyle/>
        <a:p>
          <a:endParaRPr lang="en-US">
            <a:solidFill>
              <a:schemeClr val="tx1"/>
            </a:solidFill>
          </a:endParaRPr>
        </a:p>
      </dgm:t>
    </dgm:pt>
    <dgm:pt modelId="{030C6870-0B75-4656-B3F2-DD0976A8E35A}" type="sibTrans" cxnId="{F3CDC519-8727-41E3-9C56-EAFE07FD04AC}">
      <dgm:prSet/>
      <dgm:spPr/>
      <dgm:t>
        <a:bodyPr/>
        <a:lstStyle/>
        <a:p>
          <a:endParaRPr lang="en-US">
            <a:solidFill>
              <a:schemeClr val="tx1"/>
            </a:solidFill>
          </a:endParaRPr>
        </a:p>
      </dgm:t>
    </dgm:pt>
    <dgm:pt modelId="{A3401310-5405-4A67-81D5-820B8287499A}">
      <dgm:prSet phldrT="[Text]" custT="1"/>
      <dgm:spPr/>
      <dgm:t>
        <a:bodyPr/>
        <a:lstStyle/>
        <a:p>
          <a:r>
            <a:rPr lang="en-US" sz="2400" b="1" dirty="0" err="1" smtClean="0">
              <a:solidFill>
                <a:schemeClr val="tx1"/>
              </a:solidFill>
              <a:latin typeface="Times New Roman" pitchFamily="18" charset="0"/>
              <a:cs typeface="Times New Roman" pitchFamily="18" charset="0"/>
            </a:rPr>
            <a:t>Khí</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các</a:t>
          </a:r>
          <a:r>
            <a:rPr lang="en-US" sz="2400" b="1" dirty="0" smtClean="0">
              <a:solidFill>
                <a:schemeClr val="tx1"/>
              </a:solidFill>
              <a:latin typeface="Times New Roman" pitchFamily="18" charset="0"/>
              <a:cs typeface="Times New Roman" pitchFamily="18" charset="0"/>
            </a:rPr>
            <a:t> – </a:t>
          </a:r>
          <a:r>
            <a:rPr lang="en-US" sz="2400" b="1" dirty="0" err="1" smtClean="0">
              <a:solidFill>
                <a:schemeClr val="tx1"/>
              </a:solidFill>
              <a:latin typeface="Times New Roman" pitchFamily="18" charset="0"/>
              <a:cs typeface="Times New Roman" pitchFamily="18" charset="0"/>
            </a:rPr>
            <a:t>bô</a:t>
          </a:r>
          <a:r>
            <a:rPr lang="en-US" sz="2400" b="1" dirty="0" smtClean="0">
              <a:solidFill>
                <a:schemeClr val="tx1"/>
              </a:solidFill>
              <a:latin typeface="Times New Roman" pitchFamily="18" charset="0"/>
              <a:cs typeface="Times New Roman" pitchFamily="18" charset="0"/>
            </a:rPr>
            <a:t> - </a:t>
          </a:r>
          <a:r>
            <a:rPr lang="en-US" sz="2400" b="1" dirty="0" err="1" smtClean="0">
              <a:solidFill>
                <a:schemeClr val="tx1"/>
              </a:solidFill>
              <a:latin typeface="Times New Roman" pitchFamily="18" charset="0"/>
              <a:cs typeface="Times New Roman" pitchFamily="18" charset="0"/>
            </a:rPr>
            <a:t>níc</a:t>
          </a:r>
          <a:endParaRPr lang="en-US" sz="2400" b="1" dirty="0">
            <a:solidFill>
              <a:schemeClr val="tx1"/>
            </a:solidFill>
            <a:latin typeface="Times New Roman" pitchFamily="18" charset="0"/>
            <a:cs typeface="Times New Roman" pitchFamily="18" charset="0"/>
          </a:endParaRPr>
        </a:p>
      </dgm:t>
    </dgm:pt>
    <dgm:pt modelId="{26BB55F4-A547-447F-8543-9FD15318DB6F}" type="parTrans" cxnId="{6C826A61-037E-4167-AB8E-7833E654AD02}">
      <dgm:prSet/>
      <dgm:spPr/>
      <dgm:t>
        <a:bodyPr/>
        <a:lstStyle/>
        <a:p>
          <a:endParaRPr lang="en-US">
            <a:solidFill>
              <a:schemeClr val="tx1"/>
            </a:solidFill>
          </a:endParaRPr>
        </a:p>
      </dgm:t>
    </dgm:pt>
    <dgm:pt modelId="{60C2EF4A-EB90-41B7-907F-E1EBD36E500B}" type="sibTrans" cxnId="{6C826A61-037E-4167-AB8E-7833E654AD02}">
      <dgm:prSet/>
      <dgm:spPr/>
      <dgm:t>
        <a:bodyPr/>
        <a:lstStyle/>
        <a:p>
          <a:endParaRPr lang="en-US">
            <a:solidFill>
              <a:schemeClr val="tx1"/>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custLinFactNeighborX="-14534" custLinFactNeighborY="100000">
        <dgm:presLayoutVars>
          <dgm:bulletEnabled val="1"/>
        </dgm:presLayoutVars>
      </dgm:prSet>
      <dgm:spPr/>
      <dgm:t>
        <a:bodyPr/>
        <a:lstStyle/>
        <a:p>
          <a:endParaRPr lang="en-US"/>
        </a:p>
      </dgm:t>
    </dgm:pt>
  </dgm:ptLst>
  <dgm:cxnLst>
    <dgm:cxn modelId="{AED7823E-349C-47FF-BC67-CC225EE30A08}" type="presOf" srcId="{2BF4A4A0-59DB-4C50-806C-4936CA2A5594}" destId="{36AD9910-C2D0-4891-86B1-A90B60BF4E1D}"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823B97FF-0EDF-4271-B0BF-90AF0413EE48}" type="presOf" srcId="{9EC58E7B-CFC0-4479-A58D-E179A7CA0DBC}" destId="{B51559DF-7778-4EAE-B93A-E8B7B4D40FD6}" srcOrd="1" destOrd="0" presId="urn:microsoft.com/office/officeart/2005/8/layout/process1"/>
    <dgm:cxn modelId="{7181D87F-5238-4023-8DB1-36F32A9ED9CE}" type="presOf" srcId="{E30CE13F-2042-4E0F-8EAB-1071C753762A}" destId="{F75D8E8D-D7AA-4C2F-8C44-5AAF0C1AFCA9}" srcOrd="0" destOrd="0" presId="urn:microsoft.com/office/officeart/2005/8/layout/process1"/>
    <dgm:cxn modelId="{7A1CB0D5-7704-416B-A391-AC253082EB0D}" type="presOf" srcId="{030C6870-0B75-4656-B3F2-DD0976A8E35A}" destId="{67F0FF73-6B0E-47A7-B1ED-1637097D7D15}" srcOrd="1" destOrd="0" presId="urn:microsoft.com/office/officeart/2005/8/layout/process1"/>
    <dgm:cxn modelId="{11DE3DE1-141D-4EED-919A-36D643B1790B}" type="presOf" srcId="{9EC58E7B-CFC0-4479-A58D-E179A7CA0DBC}" destId="{2535F0F2-F50E-4ED9-8BE1-9FE8F5C5E4C0}" srcOrd="0" destOrd="0" presId="urn:microsoft.com/office/officeart/2005/8/layout/process1"/>
    <dgm:cxn modelId="{6C826A61-037E-4167-AB8E-7833E654AD02}" srcId="{E30CE13F-2042-4E0F-8EAB-1071C753762A}" destId="{A3401310-5405-4A67-81D5-820B8287499A}" srcOrd="2" destOrd="0" parTransId="{26BB55F4-A547-447F-8543-9FD15318DB6F}" sibTransId="{60C2EF4A-EB90-41B7-907F-E1EBD36E500B}"/>
    <dgm:cxn modelId="{F92C451E-72A9-4D56-9D33-98F1162F4299}" type="presOf" srcId="{E143E7C5-B98B-439D-8671-B4092F4D210D}" destId="{70F0CF6C-3D13-42ED-B4B9-F3F6A8400D53}" srcOrd="0" destOrd="0" presId="urn:microsoft.com/office/officeart/2005/8/layout/process1"/>
    <dgm:cxn modelId="{ED3C509E-0D81-4F9F-85C5-80583437C68A}" type="presOf" srcId="{030C6870-0B75-4656-B3F2-DD0976A8E35A}" destId="{46431B8A-1F8D-41D3-9EE1-12B0FAD3F5A3}" srcOrd="0" destOrd="0" presId="urn:microsoft.com/office/officeart/2005/8/layout/process1"/>
    <dgm:cxn modelId="{B7646E28-7930-4946-9D39-8A45D0BAECB0}" type="presOf" srcId="{A3401310-5405-4A67-81D5-820B8287499A}" destId="{DD82CC2B-43D3-4F9C-86E3-FCE0EEF8151D}" srcOrd="0" destOrd="0" presId="urn:microsoft.com/office/officeart/2005/8/layout/process1"/>
    <dgm:cxn modelId="{7EBCA78B-828C-4E53-8F0B-C0E3B054DD9E}" srcId="{E30CE13F-2042-4E0F-8EAB-1071C753762A}" destId="{2BF4A4A0-59DB-4C50-806C-4936CA2A5594}" srcOrd="0" destOrd="0" parTransId="{8E03E1D0-6C5A-4A72-A319-9E9C76931442}" sibTransId="{9EC58E7B-CFC0-4479-A58D-E179A7CA0DBC}"/>
    <dgm:cxn modelId="{086F491A-D9DB-4BC2-8056-6CAA4FE2EFE3}" type="presParOf" srcId="{F75D8E8D-D7AA-4C2F-8C44-5AAF0C1AFCA9}" destId="{36AD9910-C2D0-4891-86B1-A90B60BF4E1D}" srcOrd="0" destOrd="0" presId="urn:microsoft.com/office/officeart/2005/8/layout/process1"/>
    <dgm:cxn modelId="{36E58998-8600-48FD-8ECC-CF55F04250D0}" type="presParOf" srcId="{F75D8E8D-D7AA-4C2F-8C44-5AAF0C1AFCA9}" destId="{2535F0F2-F50E-4ED9-8BE1-9FE8F5C5E4C0}" srcOrd="1" destOrd="0" presId="urn:microsoft.com/office/officeart/2005/8/layout/process1"/>
    <dgm:cxn modelId="{55F92946-181A-46C0-99D1-7B3C89E78D42}" type="presParOf" srcId="{2535F0F2-F50E-4ED9-8BE1-9FE8F5C5E4C0}" destId="{B51559DF-7778-4EAE-B93A-E8B7B4D40FD6}" srcOrd="0" destOrd="0" presId="urn:microsoft.com/office/officeart/2005/8/layout/process1"/>
    <dgm:cxn modelId="{51B3D3AB-68AE-4A9D-ABEB-9BB02638D93F}" type="presParOf" srcId="{F75D8E8D-D7AA-4C2F-8C44-5AAF0C1AFCA9}" destId="{70F0CF6C-3D13-42ED-B4B9-F3F6A8400D53}" srcOrd="2" destOrd="0" presId="urn:microsoft.com/office/officeart/2005/8/layout/process1"/>
    <dgm:cxn modelId="{2A39B391-F221-4DA8-974E-712E793CDFEC}" type="presParOf" srcId="{F75D8E8D-D7AA-4C2F-8C44-5AAF0C1AFCA9}" destId="{46431B8A-1F8D-41D3-9EE1-12B0FAD3F5A3}" srcOrd="3" destOrd="0" presId="urn:microsoft.com/office/officeart/2005/8/layout/process1"/>
    <dgm:cxn modelId="{C3B78D0B-2583-491A-AC95-23A7310CEFD3}" type="presParOf" srcId="{46431B8A-1F8D-41D3-9EE1-12B0FAD3F5A3}" destId="{67F0FF73-6B0E-47A7-B1ED-1637097D7D15}" srcOrd="0" destOrd="0" presId="urn:microsoft.com/office/officeart/2005/8/layout/process1"/>
    <dgm:cxn modelId="{31D277E9-7E60-4132-9938-43ED36784FD4}"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400" b="1" smtClean="0">
              <a:solidFill>
                <a:schemeClr val="tx1"/>
              </a:solidFill>
              <a:latin typeface="Times New Roman" pitchFamily="18" charset="0"/>
              <a:cs typeface="Times New Roman" pitchFamily="18" charset="0"/>
            </a:rPr>
            <a:t>Nước</a:t>
          </a:r>
          <a:endParaRPr lang="en-US" sz="2400" b="1">
            <a:solidFill>
              <a:schemeClr val="tx1"/>
            </a:solidFill>
            <a:latin typeface="Times New Roman" pitchFamily="18" charset="0"/>
            <a:cs typeface="Times New Roman" pitchFamily="18" charset="0"/>
          </a:endParaRPr>
        </a:p>
      </dgm:t>
    </dgm:pt>
    <dgm:pt modelId="{8E03E1D0-6C5A-4A72-A319-9E9C76931442}" type="parTrans" cxnId="{7EBCA78B-828C-4E53-8F0B-C0E3B054DD9E}">
      <dgm:prSet/>
      <dgm:spPr/>
      <dgm:t>
        <a:bodyPr/>
        <a:lstStyle/>
        <a:p>
          <a:endParaRPr lang="en-US">
            <a:solidFill>
              <a:schemeClr val="tx1"/>
            </a:solidFill>
          </a:endParaRPr>
        </a:p>
      </dgm:t>
    </dgm:pt>
    <dgm:pt modelId="{9EC58E7B-CFC0-4479-A58D-E179A7CA0DBC}" type="sibTrans" cxnId="{7EBCA78B-828C-4E53-8F0B-C0E3B054DD9E}">
      <dgm:prSet/>
      <dgm:spPr/>
      <dgm:t>
        <a:bodyPr/>
        <a:lstStyle/>
        <a:p>
          <a:endParaRPr lang="en-US">
            <a:solidFill>
              <a:schemeClr val="tx1"/>
            </a:solidFill>
          </a:endParaRPr>
        </a:p>
      </dgm:t>
    </dgm:pt>
    <dgm:pt modelId="{E143E7C5-B98B-439D-8671-B4092F4D210D}">
      <dgm:prSet phldrT="[Text]" custT="1"/>
      <dgm:spPr/>
      <dgm:t>
        <a:bodyPr/>
        <a:lstStyle/>
        <a:p>
          <a:r>
            <a:rPr lang="en-US" sz="2000" b="1" smtClean="0">
              <a:solidFill>
                <a:schemeClr val="tx1"/>
              </a:solidFill>
              <a:latin typeface="Times New Roman" pitchFamily="18" charset="0"/>
              <a:cs typeface="Times New Roman" pitchFamily="18" charset="0"/>
            </a:rPr>
            <a:t>Bài tiết nước tiểu.</a:t>
          </a:r>
          <a:endParaRPr lang="en-US" sz="2000" b="1">
            <a:solidFill>
              <a:schemeClr val="tx1"/>
            </a:solidFill>
            <a:latin typeface="Times New Roman" pitchFamily="18" charset="0"/>
            <a:cs typeface="Times New Roman" pitchFamily="18" charset="0"/>
          </a:endParaRPr>
        </a:p>
      </dgm:t>
    </dgm:pt>
    <dgm:pt modelId="{8851DE65-0E33-44E4-9D43-208157954EB8}" type="parTrans" cxnId="{F3CDC519-8727-41E3-9C56-EAFE07FD04AC}">
      <dgm:prSet/>
      <dgm:spPr/>
      <dgm:t>
        <a:bodyPr/>
        <a:lstStyle/>
        <a:p>
          <a:endParaRPr lang="en-US">
            <a:solidFill>
              <a:schemeClr val="tx1"/>
            </a:solidFill>
          </a:endParaRPr>
        </a:p>
      </dgm:t>
    </dgm:pt>
    <dgm:pt modelId="{030C6870-0B75-4656-B3F2-DD0976A8E35A}" type="sibTrans" cxnId="{F3CDC519-8727-41E3-9C56-EAFE07FD04AC}">
      <dgm:prSet/>
      <dgm:spPr/>
      <dgm:t>
        <a:bodyPr/>
        <a:lstStyle/>
        <a:p>
          <a:endParaRPr lang="en-US">
            <a:solidFill>
              <a:schemeClr val="tx1"/>
            </a:solidFill>
          </a:endParaRPr>
        </a:p>
      </dgm:t>
    </dgm:pt>
    <dgm:pt modelId="{A3401310-5405-4A67-81D5-820B8287499A}">
      <dgm:prSet phldrT="[Text]" custT="1"/>
      <dgm:spPr/>
      <dgm:t>
        <a:bodyPr/>
        <a:lstStyle/>
        <a:p>
          <a:r>
            <a:rPr lang="en-US" sz="2400" b="1" dirty="0" err="1" smtClean="0">
              <a:solidFill>
                <a:schemeClr val="tx1"/>
              </a:solidFill>
              <a:latin typeface="Times New Roman" pitchFamily="18" charset="0"/>
              <a:cs typeface="Times New Roman" pitchFamily="18" charset="0"/>
            </a:rPr>
            <a:t>Nước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tiểu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mồ</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hôi</a:t>
          </a:r>
          <a:endParaRPr lang="en-US" sz="2400" b="1" dirty="0">
            <a:solidFill>
              <a:schemeClr val="tx1"/>
            </a:solidFill>
            <a:latin typeface="Times New Roman" pitchFamily="18" charset="0"/>
            <a:cs typeface="Times New Roman" pitchFamily="18" charset="0"/>
          </a:endParaRPr>
        </a:p>
      </dgm:t>
    </dgm:pt>
    <dgm:pt modelId="{26BB55F4-A547-447F-8543-9FD15318DB6F}" type="parTrans" cxnId="{6C826A61-037E-4167-AB8E-7833E654AD02}">
      <dgm:prSet/>
      <dgm:spPr/>
      <dgm:t>
        <a:bodyPr/>
        <a:lstStyle/>
        <a:p>
          <a:endParaRPr lang="en-US">
            <a:solidFill>
              <a:schemeClr val="tx1"/>
            </a:solidFill>
          </a:endParaRPr>
        </a:p>
      </dgm:t>
    </dgm:pt>
    <dgm:pt modelId="{60C2EF4A-EB90-41B7-907F-E1EBD36E500B}" type="sibTrans" cxnId="{6C826A61-037E-4167-AB8E-7833E654AD02}">
      <dgm:prSet/>
      <dgm:spPr/>
      <dgm:t>
        <a:bodyPr/>
        <a:lstStyle/>
        <a:p>
          <a:endParaRPr lang="en-US">
            <a:solidFill>
              <a:schemeClr val="tx1"/>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custLinFactNeighborX="-14534" custLinFactNeighborY="100000">
        <dgm:presLayoutVars>
          <dgm:bulletEnabled val="1"/>
        </dgm:presLayoutVars>
      </dgm:prSet>
      <dgm:spPr/>
      <dgm:t>
        <a:bodyPr/>
        <a:lstStyle/>
        <a:p>
          <a:endParaRPr lang="en-US"/>
        </a:p>
      </dgm:t>
    </dgm:pt>
  </dgm:ptLst>
  <dgm:cxnLst>
    <dgm:cxn modelId="{A3667239-0EC6-4CA0-9927-4BB0834DFB4A}" type="presOf" srcId="{E30CE13F-2042-4E0F-8EAB-1071C753762A}" destId="{F75D8E8D-D7AA-4C2F-8C44-5AAF0C1AFCA9}"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6C826A61-037E-4167-AB8E-7833E654AD02}" srcId="{E30CE13F-2042-4E0F-8EAB-1071C753762A}" destId="{A3401310-5405-4A67-81D5-820B8287499A}" srcOrd="2" destOrd="0" parTransId="{26BB55F4-A547-447F-8543-9FD15318DB6F}" sibTransId="{60C2EF4A-EB90-41B7-907F-E1EBD36E500B}"/>
    <dgm:cxn modelId="{375E26F0-A3AF-45AF-BE81-DFADD6F702BC}" type="presOf" srcId="{030C6870-0B75-4656-B3F2-DD0976A8E35A}" destId="{67F0FF73-6B0E-47A7-B1ED-1637097D7D15}" srcOrd="1" destOrd="0" presId="urn:microsoft.com/office/officeart/2005/8/layout/process1"/>
    <dgm:cxn modelId="{E9F4D1CD-5A6F-4528-8D2B-590E5944FA2A}" type="presOf" srcId="{E143E7C5-B98B-439D-8671-B4092F4D210D}" destId="{70F0CF6C-3D13-42ED-B4B9-F3F6A8400D53}" srcOrd="0" destOrd="0" presId="urn:microsoft.com/office/officeart/2005/8/layout/process1"/>
    <dgm:cxn modelId="{F5D509F2-5692-4904-A5E4-52F7E1646FF8}" type="presOf" srcId="{A3401310-5405-4A67-81D5-820B8287499A}" destId="{DD82CC2B-43D3-4F9C-86E3-FCE0EEF8151D}" srcOrd="0" destOrd="0" presId="urn:microsoft.com/office/officeart/2005/8/layout/process1"/>
    <dgm:cxn modelId="{2D2F92B8-4C5A-4425-9B5C-4CE6FB269EFE}" type="presOf" srcId="{2BF4A4A0-59DB-4C50-806C-4936CA2A5594}" destId="{36AD9910-C2D0-4891-86B1-A90B60BF4E1D}" srcOrd="0" destOrd="0" presId="urn:microsoft.com/office/officeart/2005/8/layout/process1"/>
    <dgm:cxn modelId="{7EBCA78B-828C-4E53-8F0B-C0E3B054DD9E}" srcId="{E30CE13F-2042-4E0F-8EAB-1071C753762A}" destId="{2BF4A4A0-59DB-4C50-806C-4936CA2A5594}" srcOrd="0" destOrd="0" parTransId="{8E03E1D0-6C5A-4A72-A319-9E9C76931442}" sibTransId="{9EC58E7B-CFC0-4479-A58D-E179A7CA0DBC}"/>
    <dgm:cxn modelId="{AF6A4364-FFFA-47ED-9943-DA7068010620}" type="presOf" srcId="{9EC58E7B-CFC0-4479-A58D-E179A7CA0DBC}" destId="{2535F0F2-F50E-4ED9-8BE1-9FE8F5C5E4C0}" srcOrd="0" destOrd="0" presId="urn:microsoft.com/office/officeart/2005/8/layout/process1"/>
    <dgm:cxn modelId="{B0584BD1-BD08-4733-9C01-CA79DCA6A134}" type="presOf" srcId="{030C6870-0B75-4656-B3F2-DD0976A8E35A}" destId="{46431B8A-1F8D-41D3-9EE1-12B0FAD3F5A3}" srcOrd="0" destOrd="0" presId="urn:microsoft.com/office/officeart/2005/8/layout/process1"/>
    <dgm:cxn modelId="{BC7C25B0-3713-4B93-B593-CB175676D225}" type="presOf" srcId="{9EC58E7B-CFC0-4479-A58D-E179A7CA0DBC}" destId="{B51559DF-7778-4EAE-B93A-E8B7B4D40FD6}" srcOrd="1" destOrd="0" presId="urn:microsoft.com/office/officeart/2005/8/layout/process1"/>
    <dgm:cxn modelId="{4EDA38A3-DF84-4FE0-94E0-835B0553C508}" type="presParOf" srcId="{F75D8E8D-D7AA-4C2F-8C44-5AAF0C1AFCA9}" destId="{36AD9910-C2D0-4891-86B1-A90B60BF4E1D}" srcOrd="0" destOrd="0" presId="urn:microsoft.com/office/officeart/2005/8/layout/process1"/>
    <dgm:cxn modelId="{A8CC20A0-96C9-48FE-A5F5-F5B4ED6E0151}" type="presParOf" srcId="{F75D8E8D-D7AA-4C2F-8C44-5AAF0C1AFCA9}" destId="{2535F0F2-F50E-4ED9-8BE1-9FE8F5C5E4C0}" srcOrd="1" destOrd="0" presId="urn:microsoft.com/office/officeart/2005/8/layout/process1"/>
    <dgm:cxn modelId="{CC440E4E-2925-4CD6-9F3E-3F7AF4F63E2D}" type="presParOf" srcId="{2535F0F2-F50E-4ED9-8BE1-9FE8F5C5E4C0}" destId="{B51559DF-7778-4EAE-B93A-E8B7B4D40FD6}" srcOrd="0" destOrd="0" presId="urn:microsoft.com/office/officeart/2005/8/layout/process1"/>
    <dgm:cxn modelId="{640FC95E-DABE-4CE2-9F64-986236F37B87}" type="presParOf" srcId="{F75D8E8D-D7AA-4C2F-8C44-5AAF0C1AFCA9}" destId="{70F0CF6C-3D13-42ED-B4B9-F3F6A8400D53}" srcOrd="2" destOrd="0" presId="urn:microsoft.com/office/officeart/2005/8/layout/process1"/>
    <dgm:cxn modelId="{DF5B053A-F1C4-4B23-A9E2-78DCA40F1616}" type="presParOf" srcId="{F75D8E8D-D7AA-4C2F-8C44-5AAF0C1AFCA9}" destId="{46431B8A-1F8D-41D3-9EE1-12B0FAD3F5A3}" srcOrd="3" destOrd="0" presId="urn:microsoft.com/office/officeart/2005/8/layout/process1"/>
    <dgm:cxn modelId="{5317CA12-7F97-4223-B66E-BCF234F11250}" type="presParOf" srcId="{46431B8A-1F8D-41D3-9EE1-12B0FAD3F5A3}" destId="{67F0FF73-6B0E-47A7-B1ED-1637097D7D15}" srcOrd="0" destOrd="0" presId="urn:microsoft.com/office/officeart/2005/8/layout/process1"/>
    <dgm:cxn modelId="{3C7D4406-D758-4E4A-B39E-9D27B9B3D02B}"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10099" y="0"/>
          <a:ext cx="1939789" cy="762000"/>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rgbClr val="0070C0"/>
              </a:solidFill>
              <a:latin typeface="Times New Roman" panose="02020603050405020304" pitchFamily="18" charset="0"/>
              <a:cs typeface="Times New Roman" panose="02020603050405020304" pitchFamily="18" charset="0"/>
            </a:rPr>
            <a:t>Lấy</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vào</a:t>
          </a:r>
          <a:endParaRPr lang="en-US" sz="1800" b="1" kern="1200" dirty="0">
            <a:solidFill>
              <a:srgbClr val="0070C0"/>
            </a:solidFill>
            <a:latin typeface="Times New Roman" panose="02020603050405020304" pitchFamily="18" charset="0"/>
            <a:cs typeface="Times New Roman" panose="02020603050405020304" pitchFamily="18" charset="0"/>
          </a:endParaRPr>
        </a:p>
      </dsp:txBody>
      <dsp:txXfrm>
        <a:off x="32417" y="22318"/>
        <a:ext cx="1895153" cy="717364"/>
      </dsp:txXfrm>
    </dsp:sp>
    <dsp:sp modelId="{2535F0F2-F50E-4ED9-8BE1-9FE8F5C5E4C0}">
      <dsp:nvSpPr>
        <dsp:cNvPr id="0" name=""/>
        <dsp:cNvSpPr/>
      </dsp:nvSpPr>
      <dsp:spPr>
        <a:xfrm>
          <a:off x="2138217" y="140466"/>
          <a:ext cx="399256" cy="481067"/>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rgbClr val="0070C0"/>
            </a:solidFill>
          </a:endParaRPr>
        </a:p>
      </dsp:txBody>
      <dsp:txXfrm>
        <a:off x="2138217" y="236679"/>
        <a:ext cx="279479" cy="288641"/>
      </dsp:txXfrm>
    </dsp:sp>
    <dsp:sp modelId="{70F0CF6C-3D13-42ED-B4B9-F3F6A8400D53}">
      <dsp:nvSpPr>
        <dsp:cNvPr id="0" name=""/>
        <dsp:cNvSpPr/>
      </dsp:nvSpPr>
      <dsp:spPr>
        <a:xfrm>
          <a:off x="2703202" y="0"/>
          <a:ext cx="1939789" cy="762000"/>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rgbClr val="0070C0"/>
              </a:solidFill>
              <a:latin typeface="Times New Roman" panose="02020603050405020304" pitchFamily="18" charset="0"/>
              <a:cs typeface="Times New Roman" panose="02020603050405020304" pitchFamily="18" charset="0"/>
            </a:rPr>
            <a:t>Cơ</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quan</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thực</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hiện</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quá</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trình</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trao</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đổi</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chất</a:t>
          </a:r>
          <a:endParaRPr lang="en-US" sz="1800" b="1" kern="1200" dirty="0">
            <a:solidFill>
              <a:srgbClr val="0070C0"/>
            </a:solidFill>
            <a:latin typeface="Times New Roman" panose="02020603050405020304" pitchFamily="18" charset="0"/>
            <a:cs typeface="Times New Roman" panose="02020603050405020304" pitchFamily="18" charset="0"/>
          </a:endParaRPr>
        </a:p>
      </dsp:txBody>
      <dsp:txXfrm>
        <a:off x="2725520" y="22318"/>
        <a:ext cx="1895153" cy="717364"/>
      </dsp:txXfrm>
    </dsp:sp>
    <dsp:sp modelId="{46431B8A-1F8D-41D3-9EE1-12B0FAD3F5A3}">
      <dsp:nvSpPr>
        <dsp:cNvPr id="0" name=""/>
        <dsp:cNvSpPr/>
      </dsp:nvSpPr>
      <dsp:spPr>
        <a:xfrm>
          <a:off x="4842622" y="140466"/>
          <a:ext cx="423214" cy="481067"/>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rgbClr val="0070C0"/>
            </a:solidFill>
          </a:endParaRPr>
        </a:p>
      </dsp:txBody>
      <dsp:txXfrm>
        <a:off x="4842622" y="236679"/>
        <a:ext cx="296250" cy="288641"/>
      </dsp:txXfrm>
    </dsp:sp>
    <dsp:sp modelId="{DD82CC2B-43D3-4F9C-86E3-FCE0EEF8151D}">
      <dsp:nvSpPr>
        <dsp:cNvPr id="0" name=""/>
        <dsp:cNvSpPr/>
      </dsp:nvSpPr>
      <dsp:spPr>
        <a:xfrm>
          <a:off x="5441510" y="0"/>
          <a:ext cx="1939789" cy="762000"/>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rgbClr val="0070C0"/>
              </a:solidFill>
              <a:latin typeface="Times New Roman" panose="02020603050405020304" pitchFamily="18" charset="0"/>
              <a:cs typeface="Times New Roman" panose="02020603050405020304" pitchFamily="18" charset="0"/>
            </a:rPr>
            <a:t>Thải</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ra</a:t>
          </a:r>
          <a:endParaRPr lang="en-US" sz="1800" b="1" kern="1200" dirty="0">
            <a:solidFill>
              <a:srgbClr val="0070C0"/>
            </a:solidFill>
            <a:latin typeface="Times New Roman" panose="02020603050405020304" pitchFamily="18" charset="0"/>
            <a:cs typeface="Times New Roman" panose="02020603050405020304" pitchFamily="18" charset="0"/>
          </a:endParaRPr>
        </a:p>
      </dsp:txBody>
      <dsp:txXfrm>
        <a:off x="5463828" y="22318"/>
        <a:ext cx="1895153" cy="717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6429" y="0"/>
          <a:ext cx="1921668" cy="60960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Times New Roman" pitchFamily="18" charset="0"/>
              <a:cs typeface="Times New Roman" pitchFamily="18" charset="0"/>
            </a:rPr>
            <a:t>Thức</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ăn</a:t>
          </a:r>
          <a:endParaRPr lang="en-US" sz="2400" b="1" kern="1200" dirty="0">
            <a:solidFill>
              <a:schemeClr val="tx1"/>
            </a:solidFill>
            <a:latin typeface="Times New Roman" pitchFamily="18" charset="0"/>
            <a:cs typeface="Times New Roman" pitchFamily="18" charset="0"/>
          </a:endParaRPr>
        </a:p>
      </dsp:txBody>
      <dsp:txXfrm>
        <a:off x="24284" y="17855"/>
        <a:ext cx="1885958" cy="573890"/>
      </dsp:txXfrm>
    </dsp:sp>
    <dsp:sp modelId="{2535F0F2-F50E-4ED9-8BE1-9FE8F5C5E4C0}">
      <dsp:nvSpPr>
        <dsp:cNvPr id="0" name=""/>
        <dsp:cNvSpPr/>
      </dsp:nvSpPr>
      <dsp:spPr>
        <a:xfrm>
          <a:off x="2131873" y="66513"/>
          <a:ext cx="432004" cy="476573"/>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2131873" y="161828"/>
        <a:ext cx="302403" cy="285943"/>
      </dsp:txXfrm>
    </dsp:sp>
    <dsp:sp modelId="{70F0CF6C-3D13-42ED-B4B9-F3F6A8400D53}">
      <dsp:nvSpPr>
        <dsp:cNvPr id="0" name=""/>
        <dsp:cNvSpPr/>
      </dsp:nvSpPr>
      <dsp:spPr>
        <a:xfrm>
          <a:off x="2743200" y="0"/>
          <a:ext cx="1921668" cy="60960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tx1"/>
              </a:solidFill>
            </a:rPr>
            <a:t>……….</a:t>
          </a:r>
          <a:endParaRPr lang="en-US" sz="2000" kern="1200">
            <a:solidFill>
              <a:schemeClr val="tx1"/>
            </a:solidFill>
          </a:endParaRPr>
        </a:p>
      </dsp:txBody>
      <dsp:txXfrm>
        <a:off x="2761055" y="17855"/>
        <a:ext cx="1885958" cy="573890"/>
      </dsp:txXfrm>
    </dsp:sp>
    <dsp:sp modelId="{46431B8A-1F8D-41D3-9EE1-12B0FAD3F5A3}">
      <dsp:nvSpPr>
        <dsp:cNvPr id="0" name=""/>
        <dsp:cNvSpPr/>
      </dsp:nvSpPr>
      <dsp:spPr>
        <a:xfrm>
          <a:off x="4845427" y="66513"/>
          <a:ext cx="382783" cy="476573"/>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4845427" y="161828"/>
        <a:ext cx="267948" cy="285943"/>
      </dsp:txXfrm>
    </dsp:sp>
    <dsp:sp modelId="{DD82CC2B-43D3-4F9C-86E3-FCE0EEF8151D}">
      <dsp:nvSpPr>
        <dsp:cNvPr id="0" name=""/>
        <dsp:cNvSpPr/>
      </dsp:nvSpPr>
      <dsp:spPr>
        <a:xfrm>
          <a:off x="5387101" y="0"/>
          <a:ext cx="1921668" cy="60960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solidFill>
                <a:schemeClr val="tx1"/>
              </a:solidFill>
            </a:rPr>
            <a:t>………</a:t>
          </a:r>
          <a:endParaRPr lang="en-US" sz="2600" kern="1200">
            <a:solidFill>
              <a:schemeClr val="tx1"/>
            </a:solidFill>
          </a:endParaRPr>
        </a:p>
      </dsp:txBody>
      <dsp:txXfrm>
        <a:off x="5404956" y="17855"/>
        <a:ext cx="1885958" cy="573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6496" y="0"/>
          <a:ext cx="1941686" cy="60960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a:t>
          </a:r>
          <a:endParaRPr lang="en-US" sz="2400" b="1" kern="1200">
            <a:solidFill>
              <a:srgbClr val="FF0000"/>
            </a:solidFill>
            <a:latin typeface="Times New Roman" pitchFamily="18" charset="0"/>
            <a:cs typeface="Times New Roman" pitchFamily="18" charset="0"/>
          </a:endParaRPr>
        </a:p>
      </dsp:txBody>
      <dsp:txXfrm>
        <a:off x="24351" y="17855"/>
        <a:ext cx="1905976" cy="573890"/>
      </dsp:txXfrm>
    </dsp:sp>
    <dsp:sp modelId="{2535F0F2-F50E-4ED9-8BE1-9FE8F5C5E4C0}">
      <dsp:nvSpPr>
        <dsp:cNvPr id="0" name=""/>
        <dsp:cNvSpPr/>
      </dsp:nvSpPr>
      <dsp:spPr>
        <a:xfrm>
          <a:off x="2154080" y="64030"/>
          <a:ext cx="436504" cy="481538"/>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rgbClr val="FF0000"/>
            </a:solidFill>
          </a:endParaRPr>
        </a:p>
      </dsp:txBody>
      <dsp:txXfrm>
        <a:off x="2154080" y="160338"/>
        <a:ext cx="305553" cy="288922"/>
      </dsp:txXfrm>
    </dsp:sp>
    <dsp:sp modelId="{70F0CF6C-3D13-42ED-B4B9-F3F6A8400D53}">
      <dsp:nvSpPr>
        <dsp:cNvPr id="0" name=""/>
        <dsp:cNvSpPr/>
      </dsp:nvSpPr>
      <dsp:spPr>
        <a:xfrm>
          <a:off x="2771775" y="0"/>
          <a:ext cx="1941686" cy="60960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solidFill>
                <a:schemeClr val="tx1"/>
              </a:solidFill>
              <a:latin typeface="Times New Roman" pitchFamily="18" charset="0"/>
              <a:cs typeface="Times New Roman" pitchFamily="18" charset="0"/>
            </a:rPr>
            <a:t>Hô hấp</a:t>
          </a:r>
          <a:endParaRPr lang="en-US" sz="2000" b="1" kern="1200">
            <a:solidFill>
              <a:schemeClr val="tx1"/>
            </a:solidFill>
            <a:latin typeface="Times New Roman" pitchFamily="18" charset="0"/>
            <a:cs typeface="Times New Roman" pitchFamily="18" charset="0"/>
          </a:endParaRPr>
        </a:p>
      </dsp:txBody>
      <dsp:txXfrm>
        <a:off x="2789630" y="17855"/>
        <a:ext cx="1905976" cy="573890"/>
      </dsp:txXfrm>
    </dsp:sp>
    <dsp:sp modelId="{46431B8A-1F8D-41D3-9EE1-12B0FAD3F5A3}">
      <dsp:nvSpPr>
        <dsp:cNvPr id="0" name=""/>
        <dsp:cNvSpPr/>
      </dsp:nvSpPr>
      <dsp:spPr>
        <a:xfrm>
          <a:off x="4867680" y="64030"/>
          <a:ext cx="326943" cy="481538"/>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rgbClr val="FF0000"/>
            </a:solidFill>
          </a:endParaRPr>
        </a:p>
      </dsp:txBody>
      <dsp:txXfrm>
        <a:off x="4867680" y="160338"/>
        <a:ext cx="228860" cy="288922"/>
      </dsp:txXfrm>
    </dsp:sp>
    <dsp:sp modelId="{DD82CC2B-43D3-4F9C-86E3-FCE0EEF8151D}">
      <dsp:nvSpPr>
        <dsp:cNvPr id="0" name=""/>
        <dsp:cNvSpPr/>
      </dsp:nvSpPr>
      <dsp:spPr>
        <a:xfrm>
          <a:off x="5330335" y="0"/>
          <a:ext cx="1941686" cy="60960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rgbClr val="FF0000"/>
              </a:solidFill>
            </a:rPr>
            <a:t>………</a:t>
          </a:r>
          <a:endParaRPr lang="en-US" sz="2600" kern="1200" dirty="0">
            <a:solidFill>
              <a:srgbClr val="FF0000"/>
            </a:solidFill>
          </a:endParaRPr>
        </a:p>
      </dsp:txBody>
      <dsp:txXfrm>
        <a:off x="5348190" y="17855"/>
        <a:ext cx="1905976" cy="573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10168" y="0"/>
          <a:ext cx="1953122" cy="60960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solidFill>
                <a:schemeClr val="tx1"/>
              </a:solidFill>
              <a:latin typeface="Times New Roman" pitchFamily="18" charset="0"/>
              <a:cs typeface="Times New Roman" pitchFamily="18" charset="0"/>
            </a:rPr>
            <a:t>…………</a:t>
          </a:r>
          <a:endParaRPr lang="en-US" sz="2000" b="1" kern="1200">
            <a:solidFill>
              <a:schemeClr val="tx1"/>
            </a:solidFill>
            <a:latin typeface="Times New Roman" pitchFamily="18" charset="0"/>
            <a:cs typeface="Times New Roman" pitchFamily="18" charset="0"/>
          </a:endParaRPr>
        </a:p>
      </dsp:txBody>
      <dsp:txXfrm>
        <a:off x="28023" y="17855"/>
        <a:ext cx="1917412" cy="573890"/>
      </dsp:txXfrm>
    </dsp:sp>
    <dsp:sp modelId="{2535F0F2-F50E-4ED9-8BE1-9FE8F5C5E4C0}">
      <dsp:nvSpPr>
        <dsp:cNvPr id="0" name=""/>
        <dsp:cNvSpPr/>
      </dsp:nvSpPr>
      <dsp:spPr>
        <a:xfrm>
          <a:off x="2170401" y="62612"/>
          <a:ext cx="439075" cy="484374"/>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2170401" y="159487"/>
        <a:ext cx="307353" cy="290624"/>
      </dsp:txXfrm>
    </dsp:sp>
    <dsp:sp modelId="{70F0CF6C-3D13-42ED-B4B9-F3F6A8400D53}">
      <dsp:nvSpPr>
        <dsp:cNvPr id="0" name=""/>
        <dsp:cNvSpPr/>
      </dsp:nvSpPr>
      <dsp:spPr>
        <a:xfrm>
          <a:off x="2791735" y="0"/>
          <a:ext cx="1953122" cy="60960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solidFill>
                <a:schemeClr val="tx1"/>
              </a:solidFill>
              <a:latin typeface="Times New Roman" pitchFamily="18" charset="0"/>
              <a:cs typeface="Times New Roman" pitchFamily="18" charset="0"/>
            </a:rPr>
            <a:t>Bài tiết nước tiểu.</a:t>
          </a:r>
          <a:endParaRPr lang="en-US" sz="2000" b="1" kern="1200">
            <a:solidFill>
              <a:schemeClr val="tx1"/>
            </a:solidFill>
            <a:latin typeface="Times New Roman" pitchFamily="18" charset="0"/>
            <a:cs typeface="Times New Roman" pitchFamily="18" charset="0"/>
          </a:endParaRPr>
        </a:p>
      </dsp:txBody>
      <dsp:txXfrm>
        <a:off x="2809590" y="17855"/>
        <a:ext cx="1917412" cy="573890"/>
      </dsp:txXfrm>
    </dsp:sp>
    <dsp:sp modelId="{46431B8A-1F8D-41D3-9EE1-12B0FAD3F5A3}">
      <dsp:nvSpPr>
        <dsp:cNvPr id="0" name=""/>
        <dsp:cNvSpPr/>
      </dsp:nvSpPr>
      <dsp:spPr>
        <a:xfrm>
          <a:off x="4899984" y="62612"/>
          <a:ext cx="328868" cy="484374"/>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4899984" y="159487"/>
        <a:ext cx="230208" cy="290624"/>
      </dsp:txXfrm>
    </dsp:sp>
    <dsp:sp modelId="{DD82CC2B-43D3-4F9C-86E3-FCE0EEF8151D}">
      <dsp:nvSpPr>
        <dsp:cNvPr id="0" name=""/>
        <dsp:cNvSpPr/>
      </dsp:nvSpPr>
      <dsp:spPr>
        <a:xfrm>
          <a:off x="5365364" y="0"/>
          <a:ext cx="1953122" cy="60960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solidFill>
                <a:schemeClr val="tx1"/>
              </a:solidFill>
            </a:rPr>
            <a:t>………</a:t>
          </a:r>
          <a:endParaRPr lang="en-US" sz="2600" kern="1200">
            <a:solidFill>
              <a:schemeClr val="tx1"/>
            </a:solidFill>
          </a:endParaRPr>
        </a:p>
      </dsp:txBody>
      <dsp:txXfrm>
        <a:off x="5383219" y="17855"/>
        <a:ext cx="1917412" cy="573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10099" y="0"/>
          <a:ext cx="1939789" cy="762000"/>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rgbClr val="0070C0"/>
              </a:solidFill>
              <a:latin typeface="Times New Roman" panose="02020603050405020304" pitchFamily="18" charset="0"/>
              <a:cs typeface="Times New Roman" panose="02020603050405020304" pitchFamily="18" charset="0"/>
            </a:rPr>
            <a:t>Lấy</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vào</a:t>
          </a:r>
          <a:endParaRPr lang="en-US" sz="1800" b="1" kern="1200" dirty="0">
            <a:solidFill>
              <a:srgbClr val="0070C0"/>
            </a:solidFill>
            <a:latin typeface="Times New Roman" panose="02020603050405020304" pitchFamily="18" charset="0"/>
            <a:cs typeface="Times New Roman" panose="02020603050405020304" pitchFamily="18" charset="0"/>
          </a:endParaRPr>
        </a:p>
      </dsp:txBody>
      <dsp:txXfrm>
        <a:off x="32417" y="22318"/>
        <a:ext cx="1895153" cy="717364"/>
      </dsp:txXfrm>
    </dsp:sp>
    <dsp:sp modelId="{2535F0F2-F50E-4ED9-8BE1-9FE8F5C5E4C0}">
      <dsp:nvSpPr>
        <dsp:cNvPr id="0" name=""/>
        <dsp:cNvSpPr/>
      </dsp:nvSpPr>
      <dsp:spPr>
        <a:xfrm>
          <a:off x="2138217" y="140466"/>
          <a:ext cx="399256" cy="481067"/>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rgbClr val="0070C0"/>
            </a:solidFill>
          </a:endParaRPr>
        </a:p>
      </dsp:txBody>
      <dsp:txXfrm>
        <a:off x="2138217" y="236679"/>
        <a:ext cx="279479" cy="288641"/>
      </dsp:txXfrm>
    </dsp:sp>
    <dsp:sp modelId="{70F0CF6C-3D13-42ED-B4B9-F3F6A8400D53}">
      <dsp:nvSpPr>
        <dsp:cNvPr id="0" name=""/>
        <dsp:cNvSpPr/>
      </dsp:nvSpPr>
      <dsp:spPr>
        <a:xfrm>
          <a:off x="2703202" y="0"/>
          <a:ext cx="1939789" cy="762000"/>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rgbClr val="0070C0"/>
              </a:solidFill>
              <a:latin typeface="Times New Roman" panose="02020603050405020304" pitchFamily="18" charset="0"/>
              <a:cs typeface="Times New Roman" panose="02020603050405020304" pitchFamily="18" charset="0"/>
            </a:rPr>
            <a:t>Cơ</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quan</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thực</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hiện</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quá</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trình</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trao</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đổi</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chất</a:t>
          </a:r>
          <a:endParaRPr lang="en-US" sz="1800" b="1" kern="1200" dirty="0">
            <a:solidFill>
              <a:srgbClr val="0070C0"/>
            </a:solidFill>
            <a:latin typeface="Times New Roman" panose="02020603050405020304" pitchFamily="18" charset="0"/>
            <a:cs typeface="Times New Roman" panose="02020603050405020304" pitchFamily="18" charset="0"/>
          </a:endParaRPr>
        </a:p>
      </dsp:txBody>
      <dsp:txXfrm>
        <a:off x="2725520" y="22318"/>
        <a:ext cx="1895153" cy="717364"/>
      </dsp:txXfrm>
    </dsp:sp>
    <dsp:sp modelId="{46431B8A-1F8D-41D3-9EE1-12B0FAD3F5A3}">
      <dsp:nvSpPr>
        <dsp:cNvPr id="0" name=""/>
        <dsp:cNvSpPr/>
      </dsp:nvSpPr>
      <dsp:spPr>
        <a:xfrm>
          <a:off x="4842622" y="140466"/>
          <a:ext cx="423214" cy="481067"/>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rgbClr val="0070C0"/>
            </a:solidFill>
          </a:endParaRPr>
        </a:p>
      </dsp:txBody>
      <dsp:txXfrm>
        <a:off x="4842622" y="236679"/>
        <a:ext cx="296250" cy="288641"/>
      </dsp:txXfrm>
    </dsp:sp>
    <dsp:sp modelId="{DD82CC2B-43D3-4F9C-86E3-FCE0EEF8151D}">
      <dsp:nvSpPr>
        <dsp:cNvPr id="0" name=""/>
        <dsp:cNvSpPr/>
      </dsp:nvSpPr>
      <dsp:spPr>
        <a:xfrm>
          <a:off x="5441510" y="0"/>
          <a:ext cx="1939789" cy="762000"/>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rgbClr val="0070C0"/>
              </a:solidFill>
              <a:latin typeface="Times New Roman" panose="02020603050405020304" pitchFamily="18" charset="0"/>
              <a:cs typeface="Times New Roman" panose="02020603050405020304" pitchFamily="18" charset="0"/>
            </a:rPr>
            <a:t>Thải</a:t>
          </a:r>
          <a:r>
            <a:rPr lang="en-US" sz="1800" b="1" kern="1200" dirty="0" smtClean="0">
              <a:solidFill>
                <a:srgbClr val="0070C0"/>
              </a:solidFill>
              <a:latin typeface="Times New Roman" panose="02020603050405020304" pitchFamily="18" charset="0"/>
              <a:cs typeface="Times New Roman" panose="02020603050405020304" pitchFamily="18" charset="0"/>
            </a:rPr>
            <a:t> </a:t>
          </a:r>
          <a:r>
            <a:rPr lang="en-US" sz="1800" b="1" kern="1200" dirty="0" err="1" smtClean="0">
              <a:solidFill>
                <a:srgbClr val="0070C0"/>
              </a:solidFill>
              <a:latin typeface="Times New Roman" panose="02020603050405020304" pitchFamily="18" charset="0"/>
              <a:cs typeface="Times New Roman" panose="02020603050405020304" pitchFamily="18" charset="0"/>
            </a:rPr>
            <a:t>ra</a:t>
          </a:r>
          <a:endParaRPr lang="en-US" sz="1800" b="1" kern="1200" dirty="0">
            <a:solidFill>
              <a:srgbClr val="0070C0"/>
            </a:solidFill>
            <a:latin typeface="Times New Roman" panose="02020603050405020304" pitchFamily="18" charset="0"/>
            <a:cs typeface="Times New Roman" panose="02020603050405020304" pitchFamily="18" charset="0"/>
          </a:endParaRPr>
        </a:p>
      </dsp:txBody>
      <dsp:txXfrm>
        <a:off x="5463828" y="22318"/>
        <a:ext cx="1895153" cy="7173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9994" y="0"/>
          <a:ext cx="1919792" cy="60960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solidFill>
                <a:schemeClr val="tx1"/>
              </a:solidFill>
              <a:latin typeface="Times New Roman" pitchFamily="18" charset="0"/>
              <a:cs typeface="Times New Roman" pitchFamily="18" charset="0"/>
            </a:rPr>
            <a:t>Thức ăn</a:t>
          </a:r>
          <a:endParaRPr lang="en-US" sz="2400" b="1" kern="1200">
            <a:solidFill>
              <a:schemeClr val="tx1"/>
            </a:solidFill>
            <a:latin typeface="Times New Roman" pitchFamily="18" charset="0"/>
            <a:cs typeface="Times New Roman" pitchFamily="18" charset="0"/>
          </a:endParaRPr>
        </a:p>
      </dsp:txBody>
      <dsp:txXfrm>
        <a:off x="27849" y="17855"/>
        <a:ext cx="1884082" cy="573890"/>
      </dsp:txXfrm>
    </dsp:sp>
    <dsp:sp modelId="{2535F0F2-F50E-4ED9-8BE1-9FE8F5C5E4C0}">
      <dsp:nvSpPr>
        <dsp:cNvPr id="0" name=""/>
        <dsp:cNvSpPr/>
      </dsp:nvSpPr>
      <dsp:spPr>
        <a:xfrm>
          <a:off x="2133363" y="66745"/>
          <a:ext cx="431582" cy="476108"/>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2133363" y="161967"/>
        <a:ext cx="302107" cy="285664"/>
      </dsp:txXfrm>
    </dsp:sp>
    <dsp:sp modelId="{70F0CF6C-3D13-42ED-B4B9-F3F6A8400D53}">
      <dsp:nvSpPr>
        <dsp:cNvPr id="0" name=""/>
        <dsp:cNvSpPr/>
      </dsp:nvSpPr>
      <dsp:spPr>
        <a:xfrm>
          <a:off x="2744093" y="0"/>
          <a:ext cx="1919792" cy="60960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solidFill>
                <a:schemeClr val="tx1"/>
              </a:solidFill>
              <a:latin typeface="Times New Roman" pitchFamily="18" charset="0"/>
              <a:cs typeface="Times New Roman" pitchFamily="18" charset="0"/>
            </a:rPr>
            <a:t>Cơ quan tiêu hóa </a:t>
          </a:r>
          <a:endParaRPr lang="en-US" sz="2000" b="1" kern="1200">
            <a:solidFill>
              <a:schemeClr val="tx1"/>
            </a:solidFill>
            <a:latin typeface="Times New Roman" pitchFamily="18" charset="0"/>
            <a:cs typeface="Times New Roman" pitchFamily="18" charset="0"/>
          </a:endParaRPr>
        </a:p>
      </dsp:txBody>
      <dsp:txXfrm>
        <a:off x="2761948" y="17855"/>
        <a:ext cx="1884082" cy="573890"/>
      </dsp:txXfrm>
    </dsp:sp>
    <dsp:sp modelId="{46431B8A-1F8D-41D3-9EE1-12B0FAD3F5A3}">
      <dsp:nvSpPr>
        <dsp:cNvPr id="0" name=""/>
        <dsp:cNvSpPr/>
      </dsp:nvSpPr>
      <dsp:spPr>
        <a:xfrm>
          <a:off x="4844267" y="66745"/>
          <a:ext cx="382409" cy="476108"/>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4844267" y="161967"/>
        <a:ext cx="267686" cy="285664"/>
      </dsp:txXfrm>
    </dsp:sp>
    <dsp:sp modelId="{DD82CC2B-43D3-4F9C-86E3-FCE0EEF8151D}">
      <dsp:nvSpPr>
        <dsp:cNvPr id="0" name=""/>
        <dsp:cNvSpPr/>
      </dsp:nvSpPr>
      <dsp:spPr>
        <a:xfrm>
          <a:off x="5385412" y="0"/>
          <a:ext cx="1919792" cy="60960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solidFill>
                <a:schemeClr val="tx1"/>
              </a:solidFill>
              <a:latin typeface="Times New Roman" pitchFamily="18" charset="0"/>
              <a:cs typeface="Times New Roman" pitchFamily="18" charset="0"/>
            </a:rPr>
            <a:t>Phân</a:t>
          </a:r>
          <a:endParaRPr lang="en-US" sz="2400" b="1" kern="1200">
            <a:solidFill>
              <a:schemeClr val="tx1"/>
            </a:solidFill>
            <a:latin typeface="Times New Roman" pitchFamily="18" charset="0"/>
            <a:cs typeface="Times New Roman" pitchFamily="18" charset="0"/>
          </a:endParaRPr>
        </a:p>
      </dsp:txBody>
      <dsp:txXfrm>
        <a:off x="5403267" y="17855"/>
        <a:ext cx="1884082" cy="5738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10203" y="0"/>
          <a:ext cx="1959787" cy="60960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Times New Roman" pitchFamily="18" charset="0"/>
              <a:cs typeface="Times New Roman" pitchFamily="18" charset="0"/>
            </a:rPr>
            <a:t>Khí</a:t>
          </a:r>
          <a:r>
            <a:rPr lang="en-US" sz="2400" b="1" kern="1200" dirty="0" smtClean="0">
              <a:solidFill>
                <a:schemeClr val="tx1"/>
              </a:solidFill>
              <a:latin typeface="Times New Roman" pitchFamily="18" charset="0"/>
              <a:cs typeface="Times New Roman" pitchFamily="18" charset="0"/>
            </a:rPr>
            <a:t> ô - xi</a:t>
          </a:r>
          <a:endParaRPr lang="en-US" sz="2400" b="1" kern="1200" dirty="0">
            <a:solidFill>
              <a:schemeClr val="tx1"/>
            </a:solidFill>
            <a:latin typeface="Times New Roman" pitchFamily="18" charset="0"/>
            <a:cs typeface="Times New Roman" pitchFamily="18" charset="0"/>
          </a:endParaRPr>
        </a:p>
      </dsp:txBody>
      <dsp:txXfrm>
        <a:off x="28058" y="17855"/>
        <a:ext cx="1924077" cy="573890"/>
      </dsp:txXfrm>
    </dsp:sp>
    <dsp:sp modelId="{2535F0F2-F50E-4ED9-8BE1-9FE8F5C5E4C0}">
      <dsp:nvSpPr>
        <dsp:cNvPr id="0" name=""/>
        <dsp:cNvSpPr/>
      </dsp:nvSpPr>
      <dsp:spPr>
        <a:xfrm>
          <a:off x="2177808" y="61786"/>
          <a:ext cx="440573" cy="486027"/>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2177808" y="158991"/>
        <a:ext cx="308401" cy="291617"/>
      </dsp:txXfrm>
    </dsp:sp>
    <dsp:sp modelId="{70F0CF6C-3D13-42ED-B4B9-F3F6A8400D53}">
      <dsp:nvSpPr>
        <dsp:cNvPr id="0" name=""/>
        <dsp:cNvSpPr/>
      </dsp:nvSpPr>
      <dsp:spPr>
        <a:xfrm>
          <a:off x="2801262" y="0"/>
          <a:ext cx="1959787" cy="60960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solidFill>
                <a:schemeClr val="tx1"/>
              </a:solidFill>
              <a:latin typeface="Times New Roman" pitchFamily="18" charset="0"/>
              <a:cs typeface="Times New Roman" pitchFamily="18" charset="0"/>
            </a:rPr>
            <a:t>Hô hấp</a:t>
          </a:r>
          <a:endParaRPr lang="en-US" sz="2000" b="1" kern="1200">
            <a:solidFill>
              <a:schemeClr val="tx1"/>
            </a:solidFill>
            <a:latin typeface="Times New Roman" pitchFamily="18" charset="0"/>
            <a:cs typeface="Times New Roman" pitchFamily="18" charset="0"/>
          </a:endParaRPr>
        </a:p>
      </dsp:txBody>
      <dsp:txXfrm>
        <a:off x="2819117" y="17855"/>
        <a:ext cx="1924077" cy="573890"/>
      </dsp:txXfrm>
    </dsp:sp>
    <dsp:sp modelId="{46431B8A-1F8D-41D3-9EE1-12B0FAD3F5A3}">
      <dsp:nvSpPr>
        <dsp:cNvPr id="0" name=""/>
        <dsp:cNvSpPr/>
      </dsp:nvSpPr>
      <dsp:spPr>
        <a:xfrm>
          <a:off x="4916706" y="61786"/>
          <a:ext cx="329991" cy="486027"/>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4916706" y="158991"/>
        <a:ext cx="230994" cy="291617"/>
      </dsp:txXfrm>
    </dsp:sp>
    <dsp:sp modelId="{DD82CC2B-43D3-4F9C-86E3-FCE0EEF8151D}">
      <dsp:nvSpPr>
        <dsp:cNvPr id="0" name=""/>
        <dsp:cNvSpPr/>
      </dsp:nvSpPr>
      <dsp:spPr>
        <a:xfrm>
          <a:off x="5383674" y="0"/>
          <a:ext cx="1959787" cy="60960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Times New Roman" pitchFamily="18" charset="0"/>
              <a:cs typeface="Times New Roman" pitchFamily="18" charset="0"/>
            </a:rPr>
            <a:t>Khí</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các</a:t>
          </a:r>
          <a:r>
            <a:rPr lang="en-US" sz="2400" b="1" kern="1200" dirty="0" smtClean="0">
              <a:solidFill>
                <a:schemeClr val="tx1"/>
              </a:solidFill>
              <a:latin typeface="Times New Roman" pitchFamily="18" charset="0"/>
              <a:cs typeface="Times New Roman" pitchFamily="18" charset="0"/>
            </a:rPr>
            <a:t> – </a:t>
          </a:r>
          <a:r>
            <a:rPr lang="en-US" sz="2400" b="1" kern="1200" dirty="0" err="1" smtClean="0">
              <a:solidFill>
                <a:schemeClr val="tx1"/>
              </a:solidFill>
              <a:latin typeface="Times New Roman" pitchFamily="18" charset="0"/>
              <a:cs typeface="Times New Roman" pitchFamily="18" charset="0"/>
            </a:rPr>
            <a:t>bô</a:t>
          </a:r>
          <a:r>
            <a:rPr lang="en-US" sz="2400" b="1" kern="1200" dirty="0" smtClean="0">
              <a:solidFill>
                <a:schemeClr val="tx1"/>
              </a:solidFill>
              <a:latin typeface="Times New Roman" pitchFamily="18" charset="0"/>
              <a:cs typeface="Times New Roman" pitchFamily="18" charset="0"/>
            </a:rPr>
            <a:t> - </a:t>
          </a:r>
          <a:r>
            <a:rPr lang="en-US" sz="2400" b="1" kern="1200" dirty="0" err="1" smtClean="0">
              <a:solidFill>
                <a:schemeClr val="tx1"/>
              </a:solidFill>
              <a:latin typeface="Times New Roman" pitchFamily="18" charset="0"/>
              <a:cs typeface="Times New Roman" pitchFamily="18" charset="0"/>
            </a:rPr>
            <a:t>níc</a:t>
          </a:r>
          <a:endParaRPr lang="en-US" sz="2400" b="1" kern="1200" dirty="0">
            <a:solidFill>
              <a:schemeClr val="tx1"/>
            </a:solidFill>
            <a:latin typeface="Times New Roman" pitchFamily="18" charset="0"/>
            <a:cs typeface="Times New Roman" pitchFamily="18" charset="0"/>
          </a:endParaRPr>
        </a:p>
      </dsp:txBody>
      <dsp:txXfrm>
        <a:off x="5401529" y="17855"/>
        <a:ext cx="1924077" cy="5738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10168" y="0"/>
          <a:ext cx="1953122" cy="71482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solidFill>
                <a:schemeClr val="tx1"/>
              </a:solidFill>
              <a:latin typeface="Times New Roman" pitchFamily="18" charset="0"/>
              <a:cs typeface="Times New Roman" pitchFamily="18" charset="0"/>
            </a:rPr>
            <a:t>Nước</a:t>
          </a:r>
          <a:endParaRPr lang="en-US" sz="2400" b="1" kern="1200">
            <a:solidFill>
              <a:schemeClr val="tx1"/>
            </a:solidFill>
            <a:latin typeface="Times New Roman" pitchFamily="18" charset="0"/>
            <a:cs typeface="Times New Roman" pitchFamily="18" charset="0"/>
          </a:endParaRPr>
        </a:p>
      </dsp:txBody>
      <dsp:txXfrm>
        <a:off x="31105" y="20937"/>
        <a:ext cx="1911248" cy="672953"/>
      </dsp:txXfrm>
    </dsp:sp>
    <dsp:sp modelId="{2535F0F2-F50E-4ED9-8BE1-9FE8F5C5E4C0}">
      <dsp:nvSpPr>
        <dsp:cNvPr id="0" name=""/>
        <dsp:cNvSpPr/>
      </dsp:nvSpPr>
      <dsp:spPr>
        <a:xfrm>
          <a:off x="2170402" y="115226"/>
          <a:ext cx="439075" cy="484374"/>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2170402" y="212101"/>
        <a:ext cx="307353" cy="290624"/>
      </dsp:txXfrm>
    </dsp:sp>
    <dsp:sp modelId="{70F0CF6C-3D13-42ED-B4B9-F3F6A8400D53}">
      <dsp:nvSpPr>
        <dsp:cNvPr id="0" name=""/>
        <dsp:cNvSpPr/>
      </dsp:nvSpPr>
      <dsp:spPr>
        <a:xfrm>
          <a:off x="2791735" y="0"/>
          <a:ext cx="1953122" cy="71482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solidFill>
                <a:schemeClr val="tx1"/>
              </a:solidFill>
              <a:latin typeface="Times New Roman" pitchFamily="18" charset="0"/>
              <a:cs typeface="Times New Roman" pitchFamily="18" charset="0"/>
            </a:rPr>
            <a:t>Bài tiết nước tiểu.</a:t>
          </a:r>
          <a:endParaRPr lang="en-US" sz="2000" b="1" kern="1200">
            <a:solidFill>
              <a:schemeClr val="tx1"/>
            </a:solidFill>
            <a:latin typeface="Times New Roman" pitchFamily="18" charset="0"/>
            <a:cs typeface="Times New Roman" pitchFamily="18" charset="0"/>
          </a:endParaRPr>
        </a:p>
      </dsp:txBody>
      <dsp:txXfrm>
        <a:off x="2812672" y="20937"/>
        <a:ext cx="1911248" cy="672953"/>
      </dsp:txXfrm>
    </dsp:sp>
    <dsp:sp modelId="{46431B8A-1F8D-41D3-9EE1-12B0FAD3F5A3}">
      <dsp:nvSpPr>
        <dsp:cNvPr id="0" name=""/>
        <dsp:cNvSpPr/>
      </dsp:nvSpPr>
      <dsp:spPr>
        <a:xfrm>
          <a:off x="4899984" y="115226"/>
          <a:ext cx="328868" cy="484374"/>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4899984" y="212101"/>
        <a:ext cx="230208" cy="290624"/>
      </dsp:txXfrm>
    </dsp:sp>
    <dsp:sp modelId="{DD82CC2B-43D3-4F9C-86E3-FCE0EEF8151D}">
      <dsp:nvSpPr>
        <dsp:cNvPr id="0" name=""/>
        <dsp:cNvSpPr/>
      </dsp:nvSpPr>
      <dsp:spPr>
        <a:xfrm>
          <a:off x="5365365" y="0"/>
          <a:ext cx="1953122" cy="71482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Times New Roman" pitchFamily="18" charset="0"/>
              <a:cs typeface="Times New Roman" pitchFamily="18" charset="0"/>
            </a:rPr>
            <a:t>Nước</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tiểu</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mồ</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hôi</a:t>
          </a:r>
          <a:endParaRPr lang="en-US" sz="2400" b="1" kern="1200" dirty="0">
            <a:solidFill>
              <a:schemeClr val="tx1"/>
            </a:solidFill>
            <a:latin typeface="Times New Roman" pitchFamily="18" charset="0"/>
            <a:cs typeface="Times New Roman" pitchFamily="18" charset="0"/>
          </a:endParaRPr>
        </a:p>
      </dsp:txBody>
      <dsp:txXfrm>
        <a:off x="5386302" y="20937"/>
        <a:ext cx="1911248" cy="6729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69250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226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1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35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879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724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6673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1209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44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9171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7C4776-AEE4-42FC-B0BE-79BB1AA07B41}"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D6849-F59C-4F8A-BF3D-DECD2C54B929}" type="slidenum">
              <a:rPr lang="en-US" smtClean="0"/>
              <a:t>‹#›</a:t>
            </a:fld>
            <a:endParaRPr lang="en-US"/>
          </a:p>
        </p:txBody>
      </p:sp>
    </p:spTree>
    <p:extLst>
      <p:ext uri="{BB962C8B-B14F-4D97-AF65-F5344CB8AC3E}">
        <p14:creationId xmlns:p14="http://schemas.microsoft.com/office/powerpoint/2010/main" val="115347245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C4776-AEE4-42FC-B0BE-79BB1AA07B41}"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D6849-F59C-4F8A-BF3D-DECD2C54B929}" type="slidenum">
              <a:rPr lang="en-US" smtClean="0"/>
              <a:t>‹#›</a:t>
            </a:fld>
            <a:endParaRPr lang="en-US"/>
          </a:p>
        </p:txBody>
      </p:sp>
    </p:spTree>
    <p:extLst>
      <p:ext uri="{BB962C8B-B14F-4D97-AF65-F5344CB8AC3E}">
        <p14:creationId xmlns:p14="http://schemas.microsoft.com/office/powerpoint/2010/main" val="5718516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C4776-AEE4-42FC-B0BE-79BB1AA07B41}"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D6849-F59C-4F8A-BF3D-DECD2C54B929}" type="slidenum">
              <a:rPr lang="en-US" smtClean="0"/>
              <a:t>‹#›</a:t>
            </a:fld>
            <a:endParaRPr lang="en-US"/>
          </a:p>
        </p:txBody>
      </p:sp>
    </p:spTree>
    <p:extLst>
      <p:ext uri="{BB962C8B-B14F-4D97-AF65-F5344CB8AC3E}">
        <p14:creationId xmlns:p14="http://schemas.microsoft.com/office/powerpoint/2010/main" val="249557116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103"/>
        <p:cNvGrpSpPr/>
        <p:nvPr/>
      </p:nvGrpSpPr>
      <p:grpSpPr>
        <a:xfrm>
          <a:off x="0" y="0"/>
          <a:ext cx="0" cy="0"/>
          <a:chOff x="0" y="0"/>
          <a:chExt cx="0" cy="0"/>
        </a:xfrm>
      </p:grpSpPr>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577695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extLst>
      <p:ext uri="{BB962C8B-B14F-4D97-AF65-F5344CB8AC3E}">
        <p14:creationId xmlns:p14="http://schemas.microsoft.com/office/powerpoint/2010/main" val="65019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64903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922F5550-1CDE-4F7D-8DAF-9CDF58EA3957}" type="slidenum">
              <a:rPr lang="en-US" altLang="en-US" smtClean="0"/>
              <a:pPr/>
              <a:t>‹#›</a:t>
            </a:fld>
            <a:endParaRPr lang="en-US" altLang="en-US"/>
          </a:p>
        </p:txBody>
      </p:sp>
    </p:spTree>
    <p:extLst>
      <p:ext uri="{BB962C8B-B14F-4D97-AF65-F5344CB8AC3E}">
        <p14:creationId xmlns:p14="http://schemas.microsoft.com/office/powerpoint/2010/main" val="103611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7C4776-AEE4-42FC-B0BE-79BB1AA07B41}"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D6849-F59C-4F8A-BF3D-DECD2C54B929}" type="slidenum">
              <a:rPr lang="en-US" smtClean="0"/>
              <a:t>‹#›</a:t>
            </a:fld>
            <a:endParaRPr lang="en-US"/>
          </a:p>
        </p:txBody>
      </p:sp>
    </p:spTree>
    <p:extLst>
      <p:ext uri="{BB962C8B-B14F-4D97-AF65-F5344CB8AC3E}">
        <p14:creationId xmlns:p14="http://schemas.microsoft.com/office/powerpoint/2010/main" val="271571124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7C4776-AEE4-42FC-B0BE-79BB1AA07B41}"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D6849-F59C-4F8A-BF3D-DECD2C54B929}" type="slidenum">
              <a:rPr lang="en-US" smtClean="0"/>
              <a:t>‹#›</a:t>
            </a:fld>
            <a:endParaRPr lang="en-US"/>
          </a:p>
        </p:txBody>
      </p:sp>
    </p:spTree>
    <p:extLst>
      <p:ext uri="{BB962C8B-B14F-4D97-AF65-F5344CB8AC3E}">
        <p14:creationId xmlns:p14="http://schemas.microsoft.com/office/powerpoint/2010/main" val="350191971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7C4776-AEE4-42FC-B0BE-79BB1AA07B41}"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AD6849-F59C-4F8A-BF3D-DECD2C54B929}" type="slidenum">
              <a:rPr lang="en-US" smtClean="0"/>
              <a:t>‹#›</a:t>
            </a:fld>
            <a:endParaRPr lang="en-US"/>
          </a:p>
        </p:txBody>
      </p:sp>
    </p:spTree>
    <p:extLst>
      <p:ext uri="{BB962C8B-B14F-4D97-AF65-F5344CB8AC3E}">
        <p14:creationId xmlns:p14="http://schemas.microsoft.com/office/powerpoint/2010/main" val="230609350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7C4776-AEE4-42FC-B0BE-79BB1AA07B41}"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AD6849-F59C-4F8A-BF3D-DECD2C54B929}" type="slidenum">
              <a:rPr lang="en-US" smtClean="0"/>
              <a:t>‹#›</a:t>
            </a:fld>
            <a:endParaRPr lang="en-US"/>
          </a:p>
        </p:txBody>
      </p:sp>
    </p:spTree>
    <p:extLst>
      <p:ext uri="{BB962C8B-B14F-4D97-AF65-F5344CB8AC3E}">
        <p14:creationId xmlns:p14="http://schemas.microsoft.com/office/powerpoint/2010/main" val="277266760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C4776-AEE4-42FC-B0BE-79BB1AA07B41}"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AD6849-F59C-4F8A-BF3D-DECD2C54B929}" type="slidenum">
              <a:rPr lang="en-US" smtClean="0"/>
              <a:t>‹#›</a:t>
            </a:fld>
            <a:endParaRPr lang="en-US"/>
          </a:p>
        </p:txBody>
      </p:sp>
    </p:spTree>
    <p:extLst>
      <p:ext uri="{BB962C8B-B14F-4D97-AF65-F5344CB8AC3E}">
        <p14:creationId xmlns:p14="http://schemas.microsoft.com/office/powerpoint/2010/main" val="99552655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47C4776-AEE4-42FC-B0BE-79BB1AA07B41}"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D6849-F59C-4F8A-BF3D-DECD2C54B929}" type="slidenum">
              <a:rPr lang="en-US" smtClean="0"/>
              <a:t>‹#›</a:t>
            </a:fld>
            <a:endParaRPr lang="en-US"/>
          </a:p>
        </p:txBody>
      </p:sp>
    </p:spTree>
    <p:extLst>
      <p:ext uri="{BB962C8B-B14F-4D97-AF65-F5344CB8AC3E}">
        <p14:creationId xmlns:p14="http://schemas.microsoft.com/office/powerpoint/2010/main" val="229641714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47C4776-AEE4-42FC-B0BE-79BB1AA07B41}"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D6849-F59C-4F8A-BF3D-DECD2C54B929}" type="slidenum">
              <a:rPr lang="en-US" smtClean="0"/>
              <a:t>‹#›</a:t>
            </a:fld>
            <a:endParaRPr lang="en-US"/>
          </a:p>
        </p:txBody>
      </p:sp>
    </p:spTree>
    <p:extLst>
      <p:ext uri="{BB962C8B-B14F-4D97-AF65-F5344CB8AC3E}">
        <p14:creationId xmlns:p14="http://schemas.microsoft.com/office/powerpoint/2010/main" val="13518073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47C4776-AEE4-42FC-B0BE-79BB1AA07B41}" type="datetimeFigureOut">
              <a:rPr lang="en-US" smtClean="0"/>
              <a:t>8/16/2022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CAD6849-F59C-4F8A-BF3D-DECD2C54B929}" type="slidenum">
              <a:rPr lang="en-US" smtClean="0"/>
              <a:t>‹#›</a:t>
            </a:fld>
            <a:endParaRPr lang="en-US"/>
          </a:p>
        </p:txBody>
      </p:sp>
    </p:spTree>
    <p:extLst>
      <p:ext uri="{BB962C8B-B14F-4D97-AF65-F5344CB8AC3E}">
        <p14:creationId xmlns:p14="http://schemas.microsoft.com/office/powerpoint/2010/main" val="22384169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90" r:id="rId13"/>
    <p:sldLayoutId id="2147483691"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18" Type="http://schemas.openxmlformats.org/officeDocument/2006/relationships/diagramLayout" Target="../diagrams/layout8.xml"/><Relationship Id="rId3" Type="http://schemas.openxmlformats.org/officeDocument/2006/relationships/diagramLayout" Target="../diagrams/layout5.xml"/><Relationship Id="rId21" Type="http://schemas.microsoft.com/office/2007/relationships/diagramDrawing" Target="../diagrams/drawing8.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diagramData" Target="../diagrams/data8.xml"/><Relationship Id="rId2" Type="http://schemas.openxmlformats.org/officeDocument/2006/relationships/diagramData" Target="../diagrams/data5.xml"/><Relationship Id="rId16" Type="http://schemas.microsoft.com/office/2007/relationships/diagramDrawing" Target="../diagrams/drawing7.xml"/><Relationship Id="rId20" Type="http://schemas.openxmlformats.org/officeDocument/2006/relationships/diagramColors" Target="../diagrams/colors8.xml"/><Relationship Id="rId1" Type="http://schemas.openxmlformats.org/officeDocument/2006/relationships/slideLayout" Target="../slideLayouts/slideLayout1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19" Type="http://schemas.openxmlformats.org/officeDocument/2006/relationships/diagramQuickStyle" Target="../diagrams/quickStyle8.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1184" y="285750"/>
            <a:ext cx="6842215" cy="2308324"/>
          </a:xfrm>
          <a:prstGeom prst="rect">
            <a:avLst/>
          </a:prstGeom>
          <a:noFill/>
        </p:spPr>
        <p:txBody>
          <a:bodyPr wrap="square" rtlCol="0">
            <a:spAutoFit/>
          </a:bodyPr>
          <a:lstStyle/>
          <a:p>
            <a:pPr algn="ctr"/>
            <a:r>
              <a:rPr lang="en-US" sz="1800" b="1">
                <a:latin typeface="Times New Roman" panose="02020603050405020304" pitchFamily="18" charset="0"/>
                <a:cs typeface="Times New Roman" panose="02020603050405020304" pitchFamily="18" charset="0"/>
              </a:rPr>
              <a:t>ỦY BAN NHÂN DÂN QUẬN LONG BIÊN</a:t>
            </a:r>
          </a:p>
          <a:p>
            <a:pPr algn="ctr"/>
            <a:r>
              <a:rPr lang="en-US" sz="1800" b="1">
                <a:latin typeface="Times New Roman" panose="02020603050405020304" pitchFamily="18" charset="0"/>
                <a:cs typeface="Times New Roman" panose="02020603050405020304" pitchFamily="18" charset="0"/>
              </a:rPr>
              <a:t>TRƯỜNG TIỂU HỌC ÁI MỘ B</a:t>
            </a:r>
          </a:p>
          <a:p>
            <a:pPr algn="ctr"/>
            <a:endParaRPr lang="en-US" sz="2700" b="1">
              <a:latin typeface="Times New Roman" panose="02020603050405020304" pitchFamily="18" charset="0"/>
              <a:cs typeface="Times New Roman" panose="02020603050405020304" pitchFamily="18" charset="0"/>
            </a:endParaRPr>
          </a:p>
          <a:p>
            <a:pPr algn="ctr"/>
            <a:endParaRPr lang="en-US" sz="2700" b="1">
              <a:latin typeface="Times New Roman" panose="02020603050405020304" pitchFamily="18" charset="0"/>
              <a:cs typeface="Times New Roman" panose="02020603050405020304" pitchFamily="18" charset="0"/>
            </a:endParaRPr>
          </a:p>
          <a:p>
            <a:pPr algn="ctr"/>
            <a:r>
              <a:rPr lang="en-US" sz="2700" b="1" smtClean="0">
                <a:solidFill>
                  <a:srgbClr val="FF0000"/>
                </a:solidFill>
                <a:latin typeface="Times New Roman" panose="02020603050405020304" pitchFamily="18" charset="0"/>
                <a:cs typeface="Times New Roman" panose="02020603050405020304" pitchFamily="18" charset="0"/>
              </a:rPr>
              <a:t>MÔN: KHOA HỌC</a:t>
            </a:r>
            <a:endParaRPr lang="en-US" sz="2700" b="1">
              <a:solidFill>
                <a:srgbClr val="FF0000"/>
              </a:solidFill>
              <a:latin typeface="Times New Roman" panose="02020603050405020304" pitchFamily="18" charset="0"/>
              <a:cs typeface="Times New Roman" panose="02020603050405020304" pitchFamily="18" charset="0"/>
            </a:endParaRPr>
          </a:p>
          <a:p>
            <a:pPr algn="ctr"/>
            <a:r>
              <a:rPr lang="en-US" sz="2700" b="1">
                <a:solidFill>
                  <a:srgbClr val="FF0000"/>
                </a:solidFill>
                <a:latin typeface="Times New Roman" panose="02020603050405020304" pitchFamily="18" charset="0"/>
                <a:cs typeface="Times New Roman" panose="02020603050405020304" pitchFamily="18" charset="0"/>
              </a:rPr>
              <a:t>BÀI </a:t>
            </a:r>
            <a:r>
              <a:rPr lang="en-US" sz="2700" b="1" smtClean="0">
                <a:solidFill>
                  <a:srgbClr val="FF0000"/>
                </a:solidFill>
                <a:latin typeface="Times New Roman" panose="02020603050405020304" pitchFamily="18" charset="0"/>
                <a:cs typeface="Times New Roman" panose="02020603050405020304" pitchFamily="18" charset="0"/>
              </a:rPr>
              <a:t>3: </a:t>
            </a:r>
            <a:r>
              <a:rPr lang="en-US" sz="2700" b="1" smtClean="0">
                <a:solidFill>
                  <a:srgbClr val="FF0000"/>
                </a:solidFill>
                <a:latin typeface="Times New Roman" panose="02020603050405020304" pitchFamily="18" charset="0"/>
                <a:cs typeface="Times New Roman" panose="02020603050405020304" pitchFamily="18" charset="0"/>
              </a:rPr>
              <a:t>TRAO ĐỔI CHẤT Ở </a:t>
            </a:r>
            <a:r>
              <a:rPr lang="en-US" sz="2700" b="1" smtClean="0">
                <a:solidFill>
                  <a:srgbClr val="FF0000"/>
                </a:solidFill>
                <a:latin typeface="Times New Roman" panose="02020603050405020304" pitchFamily="18" charset="0"/>
                <a:cs typeface="Times New Roman" panose="02020603050405020304" pitchFamily="18" charset="0"/>
              </a:rPr>
              <a:t>NGƯỜI (TIẾP)</a:t>
            </a:r>
            <a:endParaRPr lang="en-US" sz="2700" b="1">
              <a:solidFill>
                <a:srgbClr val="FF0000"/>
              </a:solidFill>
              <a:latin typeface="Times New Roman" panose="02020603050405020304" pitchFamily="18" charset="0"/>
              <a:cs typeface="Times New Roman" panose="02020603050405020304" pitchFamily="18" charset="0"/>
            </a:endParaRPr>
          </a:p>
        </p:txBody>
      </p:sp>
      <p:pic>
        <p:nvPicPr>
          <p:cNvPr id="3" name="Picture 8" descr="http://previews.123rf.com/images/yuyuyi/yuyuyi1209/yuyuyi120900222/15452353-Multicultural-children-and-banner--Stock-Vector-children-school-holding.jpg"/>
          <p:cNvPicPr>
            <a:picLocks noChangeAspect="1" noChangeArrowheads="1"/>
          </p:cNvPicPr>
          <p:nvPr/>
        </p:nvPicPr>
        <p:blipFill>
          <a:blip r:embed="rId2">
            <a:extLst>
              <a:ext uri="{28A0092B-C50C-407E-A947-70E740481C1C}">
                <a14:useLocalDpi xmlns:a14="http://schemas.microsoft.com/office/drawing/2010/main" val="0"/>
              </a:ext>
            </a:extLst>
          </a:blip>
          <a:srcRect t="49277"/>
          <a:stretch>
            <a:fillRect/>
          </a:stretch>
        </p:blipFill>
        <p:spPr bwMode="auto">
          <a:xfrm>
            <a:off x="457200" y="37719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764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solidFill>
                <a:schemeClr val="dk2"/>
              </a:solidFill>
            </a:endParaRPr>
          </a:p>
        </p:txBody>
      </p:sp>
      <p:pic>
        <p:nvPicPr>
          <p:cNvPr id="228" name="Google Shape;228;p33"/>
          <p:cNvPicPr preferRelativeResize="0"/>
          <p:nvPr/>
        </p:nvPicPr>
        <p:blipFill>
          <a:blip r:embed="rId3">
            <a:alphaModFix amt="80000"/>
          </a:blip>
          <a:stretch>
            <a:fillRect/>
          </a:stretch>
        </p:blipFill>
        <p:spPr>
          <a:xfrm rot="8535997" flipV="1">
            <a:off x="4229826" y="2169241"/>
            <a:ext cx="1379254" cy="598214"/>
          </a:xfrm>
          <a:prstGeom prst="rect">
            <a:avLst/>
          </a:prstGeom>
          <a:noFill/>
          <a:ln>
            <a:noFill/>
          </a:ln>
        </p:spPr>
      </p:pic>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en-US"/>
          </a:p>
        </p:txBody>
      </p:sp>
      <p:sp>
        <p:nvSpPr>
          <p:cNvPr id="14" name="Text Box 8"/>
          <p:cNvSpPr txBox="1">
            <a:spLocks noChangeArrowheads="1"/>
          </p:cNvSpPr>
          <p:nvPr/>
        </p:nvSpPr>
        <p:spPr bwMode="auto">
          <a:xfrm>
            <a:off x="5257800" y="4095750"/>
            <a:ext cx="2971800" cy="461665"/>
          </a:xfrm>
          <a:prstGeom prst="rect">
            <a:avLst/>
          </a:prstGeom>
          <a:noFill/>
          <a:ln w="9525">
            <a:noFill/>
            <a:miter lim="800000"/>
            <a:headEnd/>
            <a:tailEnd/>
          </a:ln>
          <a:effectLst/>
        </p:spPr>
        <p:txBody>
          <a:bodyPr wrap="square">
            <a:spAutoFit/>
          </a:bodyPr>
          <a:lstStyle/>
          <a:p>
            <a:pPr algn="just">
              <a:spcBef>
                <a:spcPct val="50000"/>
              </a:spcBef>
            </a:pPr>
            <a:r>
              <a:rPr lang="en-US" sz="2400" b="1" dirty="0" err="1">
                <a:solidFill>
                  <a:srgbClr val="0000CC"/>
                </a:solidFill>
                <a:latin typeface="Times New Roman" panose="02020603050405020304" pitchFamily="18" charset="0"/>
                <a:cs typeface="Times New Roman" panose="02020603050405020304" pitchFamily="18" charset="0"/>
              </a:rPr>
              <a:t>Cơ</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quan</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hô</a:t>
            </a:r>
            <a:r>
              <a:rPr lang="en-US" sz="2400" b="1" dirty="0" smtClean="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hấp</a:t>
            </a:r>
            <a:endParaRPr lang="en-US" sz="2400" b="1" dirty="0">
              <a:solidFill>
                <a:srgbClr val="0000CC"/>
              </a:solidFill>
              <a:latin typeface="Times New Roman" panose="02020603050405020304" pitchFamily="18" charset="0"/>
              <a:cs typeface="Times New Roman" panose="02020603050405020304" pitchFamily="18" charset="0"/>
            </a:endParaRPr>
          </a:p>
        </p:txBody>
      </p:sp>
      <p:pic>
        <p:nvPicPr>
          <p:cNvPr id="17" name="Picture 7" descr="8E580B31"/>
          <p:cNvPicPr>
            <a:picLocks noChangeAspect="1" noChangeArrowheads="1"/>
          </p:cNvPicPr>
          <p:nvPr/>
        </p:nvPicPr>
        <p:blipFill>
          <a:blip r:embed="rId4"/>
          <a:srcRect/>
          <a:stretch>
            <a:fillRect/>
          </a:stretch>
        </p:blipFill>
        <p:spPr bwMode="auto">
          <a:xfrm>
            <a:off x="5486400" y="438150"/>
            <a:ext cx="2427576" cy="3600450"/>
          </a:xfrm>
          <a:prstGeom prst="rect">
            <a:avLst/>
          </a:prstGeom>
          <a:noFill/>
          <a:ln w="9525">
            <a:noFill/>
            <a:miter lim="800000"/>
            <a:headEnd/>
            <a:tailEnd/>
          </a:ln>
        </p:spPr>
      </p:pic>
      <p:sp>
        <p:nvSpPr>
          <p:cNvPr id="13" name="Text Box 9"/>
          <p:cNvSpPr txBox="1">
            <a:spLocks noChangeArrowheads="1"/>
          </p:cNvSpPr>
          <p:nvPr/>
        </p:nvSpPr>
        <p:spPr bwMode="auto">
          <a:xfrm>
            <a:off x="704939" y="639300"/>
            <a:ext cx="3200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dirty="0" err="1">
                <a:solidFill>
                  <a:srgbClr val="0000FF"/>
                </a:solidFill>
                <a:latin typeface="Times New Roman" panose="02020603050405020304" pitchFamily="18" charset="0"/>
                <a:cs typeface="Times New Roman" panose="02020603050405020304" pitchFamily="18" charset="0"/>
              </a:rPr>
              <a:t>Chức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Hấp</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khí</a:t>
            </a:r>
            <a:r>
              <a:rPr lang="en-US" altLang="en-US" sz="2800" dirty="0">
                <a:solidFill>
                  <a:srgbClr val="0000FF"/>
                </a:solidFill>
                <a:latin typeface="Times New Roman" panose="02020603050405020304" pitchFamily="18" charset="0"/>
                <a:cs typeface="Times New Roman" panose="02020603050405020304" pitchFamily="18" charset="0"/>
              </a:rPr>
              <a:t> ô-xi </a:t>
            </a:r>
            <a:r>
              <a:rPr lang="en-US" altLang="en-US" sz="2800" dirty="0" err="1">
                <a:solidFill>
                  <a:srgbClr val="0000FF"/>
                </a:solidFill>
                <a:latin typeface="Times New Roman" panose="02020603050405020304" pitchFamily="18" charset="0"/>
                <a:cs typeface="Times New Roman" panose="02020603050405020304" pitchFamily="18" charset="0"/>
              </a:rPr>
              <a:t>và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khí</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các-bô-níc</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18" name="Text Box 11"/>
          <p:cNvSpPr txBox="1">
            <a:spLocks noChangeArrowheads="1"/>
          </p:cNvSpPr>
          <p:nvPr/>
        </p:nvSpPr>
        <p:spPr bwMode="auto">
          <a:xfrm>
            <a:off x="729323" y="2023600"/>
            <a:ext cx="40386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dirty="0" err="1">
                <a:solidFill>
                  <a:srgbClr val="FF0000"/>
                </a:solidFill>
                <a:latin typeface="Times New Roman" panose="02020603050405020304" pitchFamily="18" charset="0"/>
                <a:cs typeface="Times New Roman" panose="02020603050405020304" pitchFamily="18" charset="0"/>
              </a:rPr>
              <a:t>Dấu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hiệu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ngoài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của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quá</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trình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trao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đổi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khí</a:t>
            </a:r>
            <a:r>
              <a:rPr lang="en-US" altLang="en-US" sz="2800" dirty="0">
                <a:solidFill>
                  <a:srgbClr val="FF0000"/>
                </a:solidFill>
                <a:latin typeface="Times New Roman" panose="02020603050405020304" pitchFamily="18" charset="0"/>
                <a:cs typeface="Times New Roman" panose="02020603050405020304" pitchFamily="18" charset="0"/>
              </a:rPr>
              <a:t>:</a:t>
            </a:r>
          </a:p>
          <a:p>
            <a:pPr algn="just" eaLnBrk="1" hangingPunct="1"/>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dirty="0" err="1">
                <a:solidFill>
                  <a:srgbClr val="FF0000"/>
                </a:solidFill>
                <a:latin typeface="Times New Roman" panose="02020603050405020304" pitchFamily="18" charset="0"/>
                <a:cs typeface="Times New Roman" panose="02020603050405020304" pitchFamily="18" charset="0"/>
              </a:rPr>
              <a:t>Lấy</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vào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khí</a:t>
            </a:r>
            <a:r>
              <a:rPr lang="en-US" altLang="en-US" sz="2800" dirty="0">
                <a:solidFill>
                  <a:srgbClr val="FF0000"/>
                </a:solidFill>
                <a:latin typeface="Times New Roman" panose="02020603050405020304" pitchFamily="18" charset="0"/>
                <a:cs typeface="Times New Roman" panose="02020603050405020304" pitchFamily="18" charset="0"/>
              </a:rPr>
              <a:t> ô-xi.</a:t>
            </a:r>
          </a:p>
          <a:p>
            <a:pPr algn="just" eaLnBrk="1" hangingPunct="1"/>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dirty="0" err="1">
                <a:solidFill>
                  <a:srgbClr val="FF0000"/>
                </a:solidFill>
                <a:latin typeface="Times New Roman" panose="02020603050405020304" pitchFamily="18" charset="0"/>
                <a:cs typeface="Times New Roman" panose="02020603050405020304" pitchFamily="18" charset="0"/>
              </a:rPr>
              <a:t>Thải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ra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khí</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các-bô-níc</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grpId="0" nodeType="clickEffect">
                                  <p:stCondLst>
                                    <p:cond delay="0"/>
                                  </p:stCondLst>
                                  <p:iterate type="lt">
                                    <p:tmPct val="50000"/>
                                  </p:iterate>
                                  <p:childTnLst>
                                    <p:set>
                                      <p:cBhvr>
                                        <p:cTn id="12" dur="1" fill="hold">
                                          <p:stCondLst>
                                            <p:cond delay="0"/>
                                          </p:stCondLst>
                                        </p:cTn>
                                        <p:tgtEl>
                                          <p:spTgt spid="18"/>
                                        </p:tgtEl>
                                        <p:attrNameLst>
                                          <p:attrName>style.visibility</p:attrName>
                                        </p:attrNameLst>
                                      </p:cBhvr>
                                      <p:to>
                                        <p:strVal val="visible"/>
                                      </p:to>
                                    </p:set>
                                    <p:set>
                                      <p:cBhvr>
                                        <p:cTn id="13" dur="455" fill="hold">
                                          <p:stCondLst>
                                            <p:cond delay="0"/>
                                          </p:stCondLst>
                                        </p:cTn>
                                        <p:tgtEl>
                                          <p:spTgt spid="18"/>
                                        </p:tgtEl>
                                        <p:attrNameLst>
                                          <p:attrName>style.rotation</p:attrName>
                                        </p:attrNameLst>
                                      </p:cBhvr>
                                      <p:to>
                                        <p:strVal val="-45.0"/>
                                      </p:to>
                                    </p:set>
                                    <p:anim calcmode="lin" valueType="num">
                                      <p:cBhvr>
                                        <p:cTn id="14" dur="455" fill="hold">
                                          <p:stCondLst>
                                            <p:cond delay="455"/>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18"/>
                                        </p:tgtEl>
                                        <p:attrNameLst>
                                          <p:attrName>ppt_y</p:attrName>
                                        </p:attrNameLst>
                                      </p:cBhvr>
                                      <p:tavLst>
                                        <p:tav tm="0">
                                          <p:val>
                                            <p:strVal val="#ppt_y-(0.354*#ppt_w-0.172*#ppt_h)"/>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iterate type="lt">
                                    <p:tmPct val="0"/>
                                  </p:iterate>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3">
            <a:alphaModFix amt="80000"/>
          </a:blip>
          <a:stretch>
            <a:fillRect/>
          </a:stretch>
        </p:blipFill>
        <p:spPr>
          <a:xfrm rot="8535997" flipV="1">
            <a:off x="4229826" y="2169241"/>
            <a:ext cx="1379254" cy="598214"/>
          </a:xfrm>
          <a:prstGeom prst="rect">
            <a:avLst/>
          </a:prstGeom>
          <a:noFill/>
          <a:ln>
            <a:noFill/>
          </a:ln>
        </p:spPr>
      </p:pic>
      <p:sp>
        <p:nvSpPr>
          <p:cNvPr id="10" name="Google Shape;221;p33"/>
          <p:cNvSpPr txBox="1">
            <a:spLocks/>
          </p:cNvSpPr>
          <p:nvPr/>
        </p:nvSpPr>
        <p:spPr>
          <a:xfrm>
            <a:off x="457200" y="514350"/>
            <a:ext cx="3962400" cy="2895600"/>
          </a:xfrm>
          <a:prstGeom prst="rect">
            <a:avLst/>
          </a:prstGeom>
          <a:noFill/>
          <a:ln>
            <a:noFill/>
          </a:ln>
        </p:spPr>
        <p:txBody>
          <a:bodyPr spcFirstLastPara="1" wrap="square" lIns="91425" tIns="91425" rIns="91425" bIns="91425" anchor="t" anchorCtr="0">
            <a:noAutofit/>
          </a:bodyPr>
          <a:lstStyle/>
          <a:p>
            <a:pPr algn="just">
              <a:buFontTx/>
              <a:buChar char="-"/>
            </a:pPr>
            <a:r>
              <a:rPr lang="en-US" sz="24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Chức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năng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của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cơ</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quan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tuần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hoàn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Vận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chuyển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chất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dinh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dưỡng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đến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tất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cả</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các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cơ</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quan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trong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cơ</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thể</a:t>
            </a:r>
            <a:r>
              <a:rPr lang="en-US" sz="2000" b="1" dirty="0" smtClean="0">
                <a:solidFill>
                  <a:srgbClr val="FF0000"/>
                </a:solidFill>
                <a:latin typeface="Times New Roman" pitchFamily="18" charset="0"/>
                <a:cs typeface="Times New Roman" pitchFamily="18" charset="0"/>
              </a:rPr>
              <a:t>.</a:t>
            </a:r>
          </a:p>
          <a:p>
            <a:pPr algn="just">
              <a:buFontTx/>
              <a:buChar char="-"/>
            </a:pP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Cụ</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thể</a:t>
            </a:r>
            <a:r>
              <a:rPr lang="en-US" sz="2000" b="1" dirty="0" smtClean="0">
                <a:solidFill>
                  <a:srgbClr val="FF0000"/>
                </a:solidFill>
                <a:latin typeface="Times New Roman" pitchFamily="18" charset="0"/>
                <a:cs typeface="Times New Roman" pitchFamily="18" charset="0"/>
              </a:rPr>
              <a:t>: </a:t>
            </a:r>
            <a:r>
              <a:rPr lang="en-US" sz="2000" b="1" dirty="0" smtClean="0">
                <a:solidFill>
                  <a:schemeClr val="hlink"/>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Khí</a:t>
            </a:r>
            <a:r>
              <a:rPr lang="en-US" sz="2000" b="1" dirty="0" smtClean="0">
                <a:solidFill>
                  <a:srgbClr val="0000CC"/>
                </a:solidFill>
                <a:latin typeface="Times New Roman" pitchFamily="18" charset="0"/>
                <a:cs typeface="Times New Roman" pitchFamily="18" charset="0"/>
              </a:rPr>
              <a:t> ô-xi </a:t>
            </a:r>
            <a:r>
              <a:rPr lang="en-US" sz="2000" b="1" dirty="0" err="1" smtClean="0">
                <a:solidFill>
                  <a:srgbClr val="0000CC"/>
                </a:solidFill>
                <a:latin typeface="Times New Roman" pitchFamily="18" charset="0"/>
                <a:cs typeface="Times New Roman" pitchFamily="18" charset="0"/>
              </a:rPr>
              <a:t>được</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ngấm</a:t>
            </a:r>
            <a:r>
              <a:rPr lang="en-US" sz="2000" b="1" dirty="0" smtClean="0">
                <a:solidFill>
                  <a:srgbClr val="0000CC"/>
                </a:solidFill>
                <a:latin typeface="Times New Roman" pitchFamily="18" charset="0"/>
                <a:cs typeface="Times New Roman" pitchFamily="18" charset="0"/>
              </a:rPr>
              <a:t> qua </a:t>
            </a:r>
            <a:r>
              <a:rPr lang="en-US" sz="2000" b="1" dirty="0" err="1" smtClean="0">
                <a:solidFill>
                  <a:srgbClr val="0000CC"/>
                </a:solidFill>
                <a:latin typeface="Times New Roman" pitchFamily="18" charset="0"/>
                <a:cs typeface="Times New Roman" pitchFamily="18" charset="0"/>
              </a:rPr>
              <a:t>mao</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mạch</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phổi</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vào</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máu</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và</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theo</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vòng</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tuần</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hoàn</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lớn</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đi</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nuôi</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tất</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cả</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các</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cơ</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quan</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trong</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cơ</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thể</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Các</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cơ</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quan</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trong</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cơ</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thể</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sử</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dụng</a:t>
            </a:r>
            <a:r>
              <a:rPr lang="en-US" sz="2000" b="1" dirty="0" smtClean="0">
                <a:solidFill>
                  <a:srgbClr val="0000CC"/>
                </a:solidFill>
                <a:latin typeface="Times New Roman" pitchFamily="18" charset="0"/>
                <a:cs typeface="Times New Roman" pitchFamily="18" charset="0"/>
              </a:rPr>
              <a:t> ô-xi </a:t>
            </a:r>
            <a:r>
              <a:rPr lang="en-US" sz="2000" b="1" dirty="0" err="1" smtClean="0">
                <a:solidFill>
                  <a:srgbClr val="0000CC"/>
                </a:solidFill>
                <a:latin typeface="Times New Roman" pitchFamily="18" charset="0"/>
                <a:cs typeface="Times New Roman" pitchFamily="18" charset="0"/>
              </a:rPr>
              <a:t>và</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thải</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ra</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khí</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các-bô-níc</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ngấm</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vào</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máu</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và</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theo</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vòng</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tuần</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hoàn</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nhỏ</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đi</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đến</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phổi</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để</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thải</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ra</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khí</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các-bô-níc</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và</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hấp</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thu</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khí</a:t>
            </a:r>
            <a:r>
              <a:rPr lang="en-US" sz="2000" b="1" dirty="0" smtClean="0">
                <a:solidFill>
                  <a:srgbClr val="0000CC"/>
                </a:solidFill>
                <a:latin typeface="Times New Roman" pitchFamily="18" charset="0"/>
                <a:cs typeface="Times New Roman" pitchFamily="18" charset="0"/>
              </a:rPr>
              <a:t> ô-xi</a:t>
            </a:r>
          </a:p>
          <a:p>
            <a:pPr algn="just"/>
            <a:endParaRPr lang="en-US" sz="2000" b="1" dirty="0" smtClean="0">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 Box 8"/>
          <p:cNvSpPr txBox="1">
            <a:spLocks noChangeArrowheads="1"/>
          </p:cNvSpPr>
          <p:nvPr/>
        </p:nvSpPr>
        <p:spPr bwMode="auto">
          <a:xfrm>
            <a:off x="5257800" y="4284432"/>
            <a:ext cx="2971800" cy="461665"/>
          </a:xfrm>
          <a:prstGeom prst="rect">
            <a:avLst/>
          </a:prstGeom>
          <a:noFill/>
          <a:ln w="9525">
            <a:noFill/>
            <a:miter lim="800000"/>
            <a:headEnd/>
            <a:tailEnd/>
          </a:ln>
          <a:effectLst/>
        </p:spPr>
        <p:txBody>
          <a:bodyPr wrap="square">
            <a:spAutoFit/>
          </a:bodyPr>
          <a:lstStyle/>
          <a:p>
            <a:pPr algn="ctr">
              <a:spcBef>
                <a:spcPct val="50000"/>
              </a:spcBef>
            </a:pPr>
            <a:r>
              <a:rPr lang="en-US" sz="2400" b="1" dirty="0" err="1">
                <a:solidFill>
                  <a:srgbClr val="0000CC"/>
                </a:solidFill>
                <a:latin typeface="Times New Roman" panose="02020603050405020304" pitchFamily="18" charset="0"/>
                <a:cs typeface="Times New Roman" panose="02020603050405020304" pitchFamily="18" charset="0"/>
              </a:rPr>
              <a:t>Cơ</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quan</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tuần</a:t>
            </a:r>
            <a:r>
              <a:rPr lang="en-US" sz="2400" b="1" dirty="0" smtClean="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hoàn</a:t>
            </a:r>
            <a:endParaRPr lang="en-US" sz="2400" b="1" dirty="0">
              <a:solidFill>
                <a:srgbClr val="0000CC"/>
              </a:solidFill>
              <a:latin typeface="Times New Roman" panose="02020603050405020304" pitchFamily="18" charset="0"/>
              <a:cs typeface="Times New Roman" panose="02020603050405020304" pitchFamily="18" charset="0"/>
            </a:endParaRPr>
          </a:p>
        </p:txBody>
      </p:sp>
      <p:pic>
        <p:nvPicPr>
          <p:cNvPr id="13" name="Picture 7" descr="4E6A00FE"/>
          <p:cNvPicPr>
            <a:picLocks noChangeAspect="1" noChangeArrowheads="1"/>
          </p:cNvPicPr>
          <p:nvPr/>
        </p:nvPicPr>
        <p:blipFill>
          <a:blip r:embed="rId4"/>
          <a:srcRect/>
          <a:stretch>
            <a:fillRect/>
          </a:stretch>
        </p:blipFill>
        <p:spPr bwMode="auto">
          <a:xfrm>
            <a:off x="5638799" y="514350"/>
            <a:ext cx="2296633"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3">
            <a:alphaModFix amt="80000"/>
          </a:blip>
          <a:stretch>
            <a:fillRect/>
          </a:stretch>
        </p:blipFill>
        <p:spPr>
          <a:xfrm rot="8535997" flipV="1">
            <a:off x="4229826" y="2169241"/>
            <a:ext cx="1379254" cy="598214"/>
          </a:xfrm>
          <a:prstGeom prst="rect">
            <a:avLst/>
          </a:prstGeom>
          <a:noFill/>
          <a:ln>
            <a:noFill/>
          </a:ln>
        </p:spPr>
      </p:pic>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 Box 8"/>
          <p:cNvSpPr txBox="1">
            <a:spLocks noChangeArrowheads="1"/>
          </p:cNvSpPr>
          <p:nvPr/>
        </p:nvSpPr>
        <p:spPr bwMode="auto">
          <a:xfrm>
            <a:off x="5257800" y="4284432"/>
            <a:ext cx="2971800" cy="461665"/>
          </a:xfrm>
          <a:prstGeom prst="rect">
            <a:avLst/>
          </a:prstGeom>
          <a:noFill/>
          <a:ln w="9525">
            <a:noFill/>
            <a:miter lim="800000"/>
            <a:headEnd/>
            <a:tailEnd/>
          </a:ln>
          <a:effectLst/>
        </p:spPr>
        <p:txBody>
          <a:bodyPr wrap="square">
            <a:spAutoFit/>
          </a:bodyPr>
          <a:lstStyle/>
          <a:p>
            <a:pPr algn="ctr">
              <a:spcBef>
                <a:spcPct val="50000"/>
              </a:spcBef>
            </a:pPr>
            <a:r>
              <a:rPr lang="en-US" sz="2400" b="1" dirty="0" err="1">
                <a:solidFill>
                  <a:srgbClr val="0000CC"/>
                </a:solidFill>
                <a:latin typeface="Times New Roman" panose="02020603050405020304" pitchFamily="18" charset="0"/>
                <a:cs typeface="Times New Roman" panose="02020603050405020304" pitchFamily="18" charset="0"/>
              </a:rPr>
              <a:t>Cơ</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quan</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bài</a:t>
            </a:r>
            <a:r>
              <a:rPr lang="en-US" sz="2400" b="1" dirty="0" smtClean="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tiết</a:t>
            </a:r>
            <a:endParaRPr lang="en-US" sz="2400" b="1" dirty="0">
              <a:solidFill>
                <a:srgbClr val="0000CC"/>
              </a:solidFill>
              <a:latin typeface="Times New Roman" panose="02020603050405020304" pitchFamily="18" charset="0"/>
              <a:cs typeface="Times New Roman" panose="02020603050405020304" pitchFamily="18" charset="0"/>
            </a:endParaRPr>
          </a:p>
        </p:txBody>
      </p:sp>
      <p:pic>
        <p:nvPicPr>
          <p:cNvPr id="17" name="Picture 7" descr="77120937"/>
          <p:cNvPicPr>
            <a:picLocks noChangeAspect="1" noChangeArrowheads="1"/>
          </p:cNvPicPr>
          <p:nvPr/>
        </p:nvPicPr>
        <p:blipFill>
          <a:blip r:embed="rId4"/>
          <a:srcRect/>
          <a:stretch>
            <a:fillRect/>
          </a:stretch>
        </p:blipFill>
        <p:spPr bwMode="auto">
          <a:xfrm>
            <a:off x="5562600" y="514350"/>
            <a:ext cx="2335213" cy="3524250"/>
          </a:xfrm>
          <a:prstGeom prst="rect">
            <a:avLst/>
          </a:prstGeom>
          <a:noFill/>
          <a:ln w="9525">
            <a:noFill/>
            <a:miter lim="800000"/>
            <a:headEnd/>
            <a:tailEnd/>
          </a:ln>
        </p:spPr>
      </p:pic>
      <p:sp>
        <p:nvSpPr>
          <p:cNvPr id="13" name="Text Box 9"/>
          <p:cNvSpPr txBox="1">
            <a:spLocks noChangeArrowheads="1"/>
          </p:cNvSpPr>
          <p:nvPr/>
        </p:nvSpPr>
        <p:spPr bwMode="auto">
          <a:xfrm>
            <a:off x="540960" y="816987"/>
            <a:ext cx="4114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solidFill>
                  <a:srgbClr val="0000FF"/>
                </a:solidFill>
                <a:latin typeface="Times New Roman" panose="02020603050405020304" pitchFamily="18" charset="0"/>
                <a:cs typeface="Times New Roman" panose="02020603050405020304" pitchFamily="18" charset="0"/>
              </a:rPr>
              <a:t>Chức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máu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tạo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thành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nước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tiểu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nước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tiểu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ngoài</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18" name="Text Box 10"/>
          <p:cNvSpPr txBox="1">
            <a:spLocks noChangeArrowheads="1"/>
          </p:cNvSpPr>
          <p:nvPr/>
        </p:nvSpPr>
        <p:spPr bwMode="auto">
          <a:xfrm>
            <a:off x="617160" y="2201287"/>
            <a:ext cx="4038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solidFill>
                  <a:srgbClr val="FF0000"/>
                </a:solidFill>
                <a:latin typeface="Times New Roman" panose="02020603050405020304" pitchFamily="18" charset="0"/>
                <a:cs typeface="Times New Roman" panose="02020603050405020304" pitchFamily="18" charset="0"/>
              </a:rPr>
              <a:t>Dấu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hiệu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ngoài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của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quá</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trình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trao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đổi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chất</a:t>
            </a:r>
            <a:r>
              <a:rPr lang="en-US" altLang="en-US" sz="2800" dirty="0">
                <a:solidFill>
                  <a:srgbClr val="FF0000"/>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dirty="0" err="1">
                <a:solidFill>
                  <a:srgbClr val="FF0000"/>
                </a:solidFill>
                <a:latin typeface="Times New Roman" panose="02020603050405020304" pitchFamily="18" charset="0"/>
                <a:cs typeface="Times New Roman" panose="02020603050405020304" pitchFamily="18" charset="0"/>
              </a:rPr>
              <a:t>Thải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ra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nước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tiểu</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609600" y="895350"/>
            <a:ext cx="3798631" cy="42481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724400" y="590550"/>
            <a:ext cx="3886200" cy="1295400"/>
          </a:xfrm>
        </p:spPr>
        <p:txBody>
          <a:bodyPr/>
          <a:lstStyle/>
          <a:p>
            <a:pPr algn="just" eaLnBrk="1" hangingPunct="1"/>
            <a:r>
              <a:rPr lang="en-US" altLang="en-US" sz="2400" smtClean="0">
                <a:solidFill>
                  <a:srgbClr val="FF0000"/>
                </a:solidFill>
                <a:latin typeface="Times New Roman" pitchFamily="18" charset="0"/>
                <a:cs typeface="Times New Roman" pitchFamily="18" charset="0"/>
              </a:rPr>
              <a:t>-&gt; Qua hoạt động 1, con có nhận xét gì về chức năng của các cơ quan tham gia vào quá trình trao đổi chất?</a:t>
            </a:r>
            <a:endParaRPr lang="en-US" altLang="en-US" sz="2400" b="1" smtClean="0">
              <a:solidFill>
                <a:srgbClr val="FF0000"/>
              </a:solidFill>
              <a:latin typeface="Times New Roman" pitchFamily="18" charset="0"/>
              <a:cs typeface="Times New Roman" pitchFamily="18" charset="0"/>
            </a:endParaRPr>
          </a:p>
        </p:txBody>
      </p:sp>
      <p:sp>
        <p:nvSpPr>
          <p:cNvPr id="6" name="Title 1"/>
          <p:cNvSpPr txBox="1">
            <a:spLocks/>
          </p:cNvSpPr>
          <p:nvPr/>
        </p:nvSpPr>
        <p:spPr>
          <a:xfrm>
            <a:off x="4691008" y="2266950"/>
            <a:ext cx="3919591" cy="118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just"/>
            <a:r>
              <a:rPr lang="en-US" altLang="en-US" sz="3600"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Trong</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quá</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trình</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trao</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đổi</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chất</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mỗi</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cơ</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quan</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đều</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có</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một</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chức</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năng</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riêng</a:t>
            </a:r>
            <a:r>
              <a:rPr lang="en-US" altLang="en-US" dirty="0" smtClean="0">
                <a:solidFill>
                  <a:srgbClr val="0000CC"/>
                </a:solidFill>
                <a:latin typeface="Times New Roman" pitchFamily="18" charset="0"/>
                <a:cs typeface="Times New Roman" pitchFamily="18" charset="0"/>
              </a:rPr>
              <a:t>.</a:t>
            </a:r>
            <a:endParaRPr lang="en-US" altLang="en-US"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2034778" y="332185"/>
            <a:ext cx="22324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i="1" dirty="0" err="1">
                <a:latin typeface="Times New Roman" panose="02020603050405020304" pitchFamily="18" charset="0"/>
                <a:cs typeface="Times New Roman" panose="02020603050405020304" pitchFamily="18" charset="0"/>
              </a:rPr>
              <a:t>Kết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luận</a:t>
            </a:r>
            <a:r>
              <a:rPr lang="en-US" altLang="en-US" sz="2800" b="1" i="1" dirty="0">
                <a:latin typeface="Times New Roman" panose="02020603050405020304" pitchFamily="18" charset="0"/>
                <a:cs typeface="Times New Roman" panose="02020603050405020304" pitchFamily="18" charset="0"/>
              </a:rPr>
              <a:t>:</a:t>
            </a:r>
          </a:p>
        </p:txBody>
      </p:sp>
      <p:sp>
        <p:nvSpPr>
          <p:cNvPr id="11267" name="Text Box 8"/>
          <p:cNvSpPr txBox="1">
            <a:spLocks noChangeArrowheads="1"/>
          </p:cNvSpPr>
          <p:nvPr/>
        </p:nvSpPr>
        <p:spPr bwMode="auto">
          <a:xfrm>
            <a:off x="2057400" y="1714500"/>
            <a:ext cx="742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endParaRPr lang="en-US" altLang="en-US" sz="2400"/>
          </a:p>
        </p:txBody>
      </p:sp>
      <p:sp>
        <p:nvSpPr>
          <p:cNvPr id="12297" name="Text Box 9"/>
          <p:cNvSpPr txBox="1">
            <a:spLocks noChangeArrowheads="1"/>
          </p:cNvSpPr>
          <p:nvPr/>
        </p:nvSpPr>
        <p:spPr bwMode="auto">
          <a:xfrm>
            <a:off x="762000" y="1001316"/>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 typeface="Wingdings" panose="05000000000000000000" pitchFamily="2" charset="2"/>
              <a:buChar char="v"/>
            </a:pPr>
            <a:r>
              <a:rPr lang="en-US" altLang="en-US" sz="2400">
                <a:solidFill>
                  <a:srgbClr val="FF0066"/>
                </a:solidFill>
              </a:rPr>
              <a:t> </a:t>
            </a:r>
            <a:r>
              <a:rPr lang="en-US" altLang="en-US" sz="2800">
                <a:latin typeface="Times New Roman" panose="02020603050405020304" pitchFamily="18" charset="0"/>
                <a:cs typeface="Times New Roman" panose="02020603050405020304" pitchFamily="18" charset="0"/>
              </a:rPr>
              <a:t>Những biểu hiện bên ngoài của quá trình trao đổi chất và các cơ quan thực hiện quá trình đó là:</a:t>
            </a:r>
          </a:p>
        </p:txBody>
      </p:sp>
      <p:sp>
        <p:nvSpPr>
          <p:cNvPr id="12298" name="Text Box 10"/>
          <p:cNvSpPr txBox="1">
            <a:spLocks noChangeArrowheads="1"/>
          </p:cNvSpPr>
          <p:nvPr/>
        </p:nvSpPr>
        <p:spPr bwMode="auto">
          <a:xfrm>
            <a:off x="762000" y="2100631"/>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 typeface="Wingdings" panose="05000000000000000000" pitchFamily="2" charset="2"/>
              <a:buChar char="Ø"/>
            </a:pPr>
            <a:r>
              <a:rPr lang="en-US" altLang="en-US" sz="2800">
                <a:solidFill>
                  <a:srgbClr val="6600CC"/>
                </a:solidFill>
                <a:latin typeface="Times New Roman" panose="02020603050405020304" pitchFamily="18" charset="0"/>
                <a:cs typeface="Times New Roman" panose="02020603050405020304" pitchFamily="18" charset="0"/>
              </a:rPr>
              <a:t>Trao đổi khí: Do cơ quan hô hấp thực hiện: lấy khí ô-xi; thải ra khí các-bô-níc.</a:t>
            </a:r>
          </a:p>
        </p:txBody>
      </p:sp>
      <p:sp>
        <p:nvSpPr>
          <p:cNvPr id="12299" name="Text Box 11"/>
          <p:cNvSpPr txBox="1">
            <a:spLocks noChangeArrowheads="1"/>
          </p:cNvSpPr>
          <p:nvPr/>
        </p:nvSpPr>
        <p:spPr bwMode="auto">
          <a:xfrm>
            <a:off x="734291" y="3257550"/>
            <a:ext cx="7467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 typeface="Wingdings" panose="05000000000000000000" pitchFamily="2" charset="2"/>
              <a:buChar char="Ø"/>
            </a:pPr>
            <a:r>
              <a:rPr lang="en-US" altLang="en-US" sz="2800" dirty="0" err="1">
                <a:solidFill>
                  <a:srgbClr val="0000FF"/>
                </a:solidFill>
                <a:latin typeface="Times New Roman" panose="02020603050405020304" pitchFamily="18" charset="0"/>
                <a:cs typeface="Times New Roman" panose="02020603050405020304" pitchFamily="18" charset="0"/>
              </a:rPr>
              <a:t>Trao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đổi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thức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ăn</a:t>
            </a:r>
            <a:r>
              <a:rPr lang="en-US" altLang="en-US" sz="2800" dirty="0">
                <a:solidFill>
                  <a:srgbClr val="0000FF"/>
                </a:solidFill>
                <a:latin typeface="Times New Roman" panose="02020603050405020304" pitchFamily="18" charset="0"/>
                <a:cs typeface="Times New Roman" panose="02020603050405020304" pitchFamily="18" charset="0"/>
              </a:rPr>
              <a:t>: Do </a:t>
            </a:r>
            <a:r>
              <a:rPr lang="en-US" altLang="en-US" sz="2800" dirty="0" err="1">
                <a:solidFill>
                  <a:srgbClr val="0000FF"/>
                </a:solidFill>
                <a:latin typeface="Times New Roman" panose="02020603050405020304" pitchFamily="18" charset="0"/>
                <a:cs typeface="Times New Roman" panose="02020603050405020304" pitchFamily="18" charset="0"/>
              </a:rPr>
              <a:t>cơ</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quan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tiêu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hóa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thực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hiện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lấy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nước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thức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ăn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chứa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dinh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dưỡng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cần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cơ</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thể</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cặn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bã</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phân</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74803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p:cTn id="7" dur="1000" fill="hold"/>
                                        <p:tgtEl>
                                          <p:spTgt spid="12295"/>
                                        </p:tgtEl>
                                        <p:attrNameLst>
                                          <p:attrName>ppt_w</p:attrName>
                                        </p:attrNameLst>
                                      </p:cBhvr>
                                      <p:tavLst>
                                        <p:tav tm="0">
                                          <p:val>
                                            <p:strVal val="#ppt_w*0.70"/>
                                          </p:val>
                                        </p:tav>
                                        <p:tav tm="100000">
                                          <p:val>
                                            <p:strVal val="#ppt_w"/>
                                          </p:val>
                                        </p:tav>
                                      </p:tavLst>
                                    </p:anim>
                                    <p:anim calcmode="lin" valueType="num">
                                      <p:cBhvr>
                                        <p:cTn id="8" dur="1000" fill="hold"/>
                                        <p:tgtEl>
                                          <p:spTgt spid="12295"/>
                                        </p:tgtEl>
                                        <p:attrNameLst>
                                          <p:attrName>ppt_h</p:attrName>
                                        </p:attrNameLst>
                                      </p:cBhvr>
                                      <p:tavLst>
                                        <p:tav tm="0">
                                          <p:val>
                                            <p:strVal val="#ppt_h"/>
                                          </p:val>
                                        </p:tav>
                                        <p:tav tm="100000">
                                          <p:val>
                                            <p:strVal val="#ppt_h"/>
                                          </p:val>
                                        </p:tav>
                                      </p:tavLst>
                                    </p:anim>
                                    <p:animEffect transition="in" filter="fade">
                                      <p:cBhvr>
                                        <p:cTn id="9" dur="1000"/>
                                        <p:tgtEl>
                                          <p:spTgt spid="12295"/>
                                        </p:tgtEl>
                                      </p:cBhvr>
                                    </p:animEffect>
                                  </p:childTnLst>
                                </p:cTn>
                              </p:par>
                              <p:par>
                                <p:cTn id="10" presetID="31" presetClass="entr" presetSubtype="0" fill="hold" grpId="0" nodeType="withEffect">
                                  <p:stCondLst>
                                    <p:cond delay="0"/>
                                  </p:stCondLst>
                                  <p:iterate type="lt">
                                    <p:tmPct val="5000"/>
                                  </p:iterate>
                                  <p:childTnLst>
                                    <p:set>
                                      <p:cBhvr>
                                        <p:cTn id="11" dur="1" fill="hold">
                                          <p:stCondLst>
                                            <p:cond delay="0"/>
                                          </p:stCondLst>
                                        </p:cTn>
                                        <p:tgtEl>
                                          <p:spTgt spid="12297"/>
                                        </p:tgtEl>
                                        <p:attrNameLst>
                                          <p:attrName>style.visibility</p:attrName>
                                        </p:attrNameLst>
                                      </p:cBhvr>
                                      <p:to>
                                        <p:strVal val="visible"/>
                                      </p:to>
                                    </p:set>
                                    <p:anim calcmode="lin" valueType="num">
                                      <p:cBhvr>
                                        <p:cTn id="12" dur="1000" fill="hold"/>
                                        <p:tgtEl>
                                          <p:spTgt spid="12297"/>
                                        </p:tgtEl>
                                        <p:attrNameLst>
                                          <p:attrName>ppt_w</p:attrName>
                                        </p:attrNameLst>
                                      </p:cBhvr>
                                      <p:tavLst>
                                        <p:tav tm="0">
                                          <p:val>
                                            <p:fltVal val="0"/>
                                          </p:val>
                                        </p:tav>
                                        <p:tav tm="100000">
                                          <p:val>
                                            <p:strVal val="#ppt_w"/>
                                          </p:val>
                                        </p:tav>
                                      </p:tavLst>
                                    </p:anim>
                                    <p:anim calcmode="lin" valueType="num">
                                      <p:cBhvr>
                                        <p:cTn id="13" dur="1000" fill="hold"/>
                                        <p:tgtEl>
                                          <p:spTgt spid="12297"/>
                                        </p:tgtEl>
                                        <p:attrNameLst>
                                          <p:attrName>ppt_h</p:attrName>
                                        </p:attrNameLst>
                                      </p:cBhvr>
                                      <p:tavLst>
                                        <p:tav tm="0">
                                          <p:val>
                                            <p:fltVal val="0"/>
                                          </p:val>
                                        </p:tav>
                                        <p:tav tm="100000">
                                          <p:val>
                                            <p:strVal val="#ppt_h"/>
                                          </p:val>
                                        </p:tav>
                                      </p:tavLst>
                                    </p:anim>
                                    <p:anim calcmode="lin" valueType="num">
                                      <p:cBhvr>
                                        <p:cTn id="14" dur="1000" fill="hold"/>
                                        <p:tgtEl>
                                          <p:spTgt spid="12297"/>
                                        </p:tgtEl>
                                        <p:attrNameLst>
                                          <p:attrName>style.rotation</p:attrName>
                                        </p:attrNameLst>
                                      </p:cBhvr>
                                      <p:tavLst>
                                        <p:tav tm="0">
                                          <p:val>
                                            <p:fltVal val="90"/>
                                          </p:val>
                                        </p:tav>
                                        <p:tav tm="100000">
                                          <p:val>
                                            <p:fltVal val="0"/>
                                          </p:val>
                                        </p:tav>
                                      </p:tavLst>
                                    </p:anim>
                                    <p:animEffect transition="in" filter="fade">
                                      <p:cBhvr>
                                        <p:cTn id="15" dur="1000"/>
                                        <p:tgtEl>
                                          <p:spTgt spid="122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2298"/>
                                        </p:tgtEl>
                                        <p:attrNameLst>
                                          <p:attrName>style.visibility</p:attrName>
                                        </p:attrNameLst>
                                      </p:cBhvr>
                                      <p:to>
                                        <p:strVal val="visible"/>
                                      </p:to>
                                    </p:set>
                                    <p:anim calcmode="lin" valueType="num">
                                      <p:cBhvr>
                                        <p:cTn id="20" dur="500" fill="hold"/>
                                        <p:tgtEl>
                                          <p:spTgt spid="12298"/>
                                        </p:tgtEl>
                                        <p:attrNameLst>
                                          <p:attrName>ppt_w</p:attrName>
                                        </p:attrNameLst>
                                      </p:cBhvr>
                                      <p:tavLst>
                                        <p:tav tm="0">
                                          <p:val>
                                            <p:fltVal val="0"/>
                                          </p:val>
                                        </p:tav>
                                        <p:tav tm="100000">
                                          <p:val>
                                            <p:strVal val="#ppt_w"/>
                                          </p:val>
                                        </p:tav>
                                      </p:tavLst>
                                    </p:anim>
                                    <p:anim calcmode="lin" valueType="num">
                                      <p:cBhvr>
                                        <p:cTn id="21" dur="500" fill="hold"/>
                                        <p:tgtEl>
                                          <p:spTgt spid="12298"/>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12299"/>
                                        </p:tgtEl>
                                        <p:attrNameLst>
                                          <p:attrName>style.visibility</p:attrName>
                                        </p:attrNameLst>
                                      </p:cBhvr>
                                      <p:to>
                                        <p:strVal val="visible"/>
                                      </p:to>
                                    </p:set>
                                    <p:anim calcmode="lin" valueType="num">
                                      <p:cBhvr>
                                        <p:cTn id="26" dur="500" decel="50000" fill="hold">
                                          <p:stCondLst>
                                            <p:cond delay="0"/>
                                          </p:stCondLst>
                                        </p:cTn>
                                        <p:tgtEl>
                                          <p:spTgt spid="12299"/>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2299"/>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2299"/>
                                        </p:tgtEl>
                                        <p:attrNameLst>
                                          <p:attrName>ppt_w</p:attrName>
                                        </p:attrNameLst>
                                      </p:cBhvr>
                                      <p:tavLst>
                                        <p:tav tm="0">
                                          <p:val>
                                            <p:strVal val="#ppt_w*.05"/>
                                          </p:val>
                                        </p:tav>
                                        <p:tav tm="100000">
                                          <p:val>
                                            <p:strVal val="#ppt_w"/>
                                          </p:val>
                                        </p:tav>
                                      </p:tavLst>
                                    </p:anim>
                                    <p:anim calcmode="lin" valueType="num">
                                      <p:cBhvr>
                                        <p:cTn id="29" dur="1000" fill="hold"/>
                                        <p:tgtEl>
                                          <p:spTgt spid="12299"/>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2299"/>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2299"/>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2299"/>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7" grpId="0"/>
      <p:bldP spid="12298" grpId="0"/>
      <p:bldP spid="122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723920" y="590549"/>
            <a:ext cx="20498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i="1">
                <a:latin typeface="Times New Roman" panose="02020603050405020304" pitchFamily="18" charset="0"/>
                <a:cs typeface="Times New Roman" panose="02020603050405020304" pitchFamily="18" charset="0"/>
              </a:rPr>
              <a:t>Kết luận:</a:t>
            </a:r>
          </a:p>
        </p:txBody>
      </p:sp>
      <p:sp>
        <p:nvSpPr>
          <p:cNvPr id="8" name="Text Box 8"/>
          <p:cNvSpPr txBox="1">
            <a:spLocks noChangeArrowheads="1"/>
          </p:cNvSpPr>
          <p:nvPr/>
        </p:nvSpPr>
        <p:spPr bwMode="auto">
          <a:xfrm>
            <a:off x="838200" y="1276350"/>
            <a:ext cx="77724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 typeface="Wingdings" panose="05000000000000000000" pitchFamily="2" charset="2"/>
              <a:buChar char="v"/>
            </a:pPr>
            <a:r>
              <a:rPr lang="en-US" altLang="en-US" sz="2800">
                <a:solidFill>
                  <a:srgbClr val="0000FF"/>
                </a:solidFill>
                <a:latin typeface="Times New Roman" panose="02020603050405020304" pitchFamily="18" charset="0"/>
                <a:cs typeface="Times New Roman" panose="02020603050405020304" pitchFamily="18" charset="0"/>
              </a:rPr>
              <a:t>Nhờ có cơ quan tuần hoàn mà máu đem các chất dinh dưỡng (hấp thụ được từ cơ quan tiêu hóa) và ô-xi (hấp thụ được từ phổi) tới tất cả các cơ quan của cơ thể và đem các chất thải, chất độc từ các cơ quan của cơ thể đến các cơ quan bài tiết để thải chúng ra ngoài và đem khí các-bô-níc đến phổi để thải ra ngoài.</a:t>
            </a:r>
          </a:p>
        </p:txBody>
      </p:sp>
    </p:spTree>
    <p:extLst>
      <p:ext uri="{BB962C8B-B14F-4D97-AF65-F5344CB8AC3E}">
        <p14:creationId xmlns:p14="http://schemas.microsoft.com/office/powerpoint/2010/main" val="26475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20383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2</a:t>
            </a:r>
            <a:endParaRPr>
              <a:latin typeface="Times New Roman" pitchFamily="18" charset="0"/>
              <a:cs typeface="Times New Roman" pitchFamily="18" charset="0"/>
            </a:endParaRPr>
          </a:p>
        </p:txBody>
      </p:sp>
      <p:sp>
        <p:nvSpPr>
          <p:cNvPr id="5" name="Google Shape;214;p32"/>
          <p:cNvSpPr txBox="1">
            <a:spLocks noGrp="1"/>
          </p:cNvSpPr>
          <p:nvPr>
            <p:ph type="title" idx="2"/>
          </p:nvPr>
        </p:nvSpPr>
        <p:spPr>
          <a:xfrm>
            <a:off x="2286000" y="2800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Sơ đồ quá trình trao đổi chất.</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988117162"/>
              </p:ext>
            </p:extLst>
          </p:nvPr>
        </p:nvGraphicFramePr>
        <p:xfrm>
          <a:off x="914400" y="895350"/>
          <a:ext cx="73914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1981200" y="285750"/>
            <a:ext cx="525015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smtClean="0">
                <a:ln w="11430"/>
                <a:solidFill>
                  <a:srgbClr val="FF0000"/>
                </a:solidFill>
                <a:effectLst>
                  <a:outerShdw blurRad="50800" dist="39000" dir="5460000" algn="tl">
                    <a:srgbClr val="000000">
                      <a:alpha val="38000"/>
                    </a:srgbClr>
                  </a:outerShdw>
                </a:effectLst>
              </a:rPr>
              <a:t>Hoàn thành sơ đồ sau vào vở</a:t>
            </a:r>
            <a:endParaRPr lang="en-US" sz="2800" b="1" cap="none" spc="0">
              <a:ln w="11430"/>
              <a:solidFill>
                <a:srgbClr val="FF0000"/>
              </a:solidFill>
              <a:effectLst>
                <a:outerShdw blurRad="50800" dist="39000" dir="5460000" algn="tl">
                  <a:srgbClr val="000000">
                    <a:alpha val="38000"/>
                  </a:srgbClr>
                </a:outerShdw>
              </a:effectLst>
            </a:endParaRPr>
          </a:p>
        </p:txBody>
      </p:sp>
      <p:graphicFrame>
        <p:nvGraphicFramePr>
          <p:cNvPr id="17" name="Diagram 16"/>
          <p:cNvGraphicFramePr/>
          <p:nvPr>
            <p:extLst>
              <p:ext uri="{D42A27DB-BD31-4B8C-83A1-F6EECF244321}">
                <p14:modId xmlns:p14="http://schemas.microsoft.com/office/powerpoint/2010/main" val="1111538083"/>
              </p:ext>
            </p:extLst>
          </p:nvPr>
        </p:nvGraphicFramePr>
        <p:xfrm>
          <a:off x="990600" y="1922232"/>
          <a:ext cx="7315200" cy="60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8" name="Diagram 17"/>
          <p:cNvGraphicFramePr/>
          <p:nvPr>
            <p:extLst>
              <p:ext uri="{D42A27DB-BD31-4B8C-83A1-F6EECF244321}">
                <p14:modId xmlns:p14="http://schemas.microsoft.com/office/powerpoint/2010/main" val="263569791"/>
              </p:ext>
            </p:extLst>
          </p:nvPr>
        </p:nvGraphicFramePr>
        <p:xfrm>
          <a:off x="990600" y="2724150"/>
          <a:ext cx="7391400" cy="609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9" name="Diagram 18"/>
          <p:cNvGraphicFramePr/>
          <p:nvPr>
            <p:extLst>
              <p:ext uri="{D42A27DB-BD31-4B8C-83A1-F6EECF244321}">
                <p14:modId xmlns:p14="http://schemas.microsoft.com/office/powerpoint/2010/main" val="1046476133"/>
              </p:ext>
            </p:extLst>
          </p:nvPr>
        </p:nvGraphicFramePr>
        <p:xfrm>
          <a:off x="1015998" y="3515178"/>
          <a:ext cx="7442202" cy="6096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0" name="Rectangle 19"/>
          <p:cNvSpPr/>
          <p:nvPr/>
        </p:nvSpPr>
        <p:spPr>
          <a:xfrm>
            <a:off x="195942" y="4337898"/>
            <a:ext cx="8886373" cy="400110"/>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FF0000"/>
                </a:solidFill>
              </a:rPr>
              <a:t>(</a:t>
            </a:r>
            <a:r>
              <a:rPr lang="en-US" sz="2000" b="1" dirty="0" err="1" smtClean="0">
                <a:ln w="11430"/>
                <a:solidFill>
                  <a:srgbClr val="FF0000"/>
                </a:solidFill>
                <a:latin typeface="Times New Roman" panose="02020603050405020304" pitchFamily="18" charset="0"/>
                <a:cs typeface="Times New Roman" panose="02020603050405020304" pitchFamily="18" charset="0"/>
              </a:rPr>
              <a:t>Các</a:t>
            </a:r>
            <a:r>
              <a:rPr lang="en-US" sz="2000" b="1" dirty="0" smtClean="0">
                <a:ln w="11430"/>
                <a:solidFill>
                  <a:srgbClr val="FF0000"/>
                </a:solidFill>
                <a:latin typeface="Times New Roman" panose="02020603050405020304" pitchFamily="18" charset="0"/>
                <a:cs typeface="Times New Roman" panose="02020603050405020304" pitchFamily="18" charset="0"/>
              </a:rPr>
              <a:t> </a:t>
            </a:r>
            <a:r>
              <a:rPr lang="en-US" sz="2000" b="1" dirty="0" err="1" smtClean="0">
                <a:ln w="11430"/>
                <a:solidFill>
                  <a:srgbClr val="FF0000"/>
                </a:solidFill>
                <a:latin typeface="Times New Roman" panose="02020603050405020304" pitchFamily="18" charset="0"/>
                <a:cs typeface="Times New Roman" panose="02020603050405020304" pitchFamily="18" charset="0"/>
              </a:rPr>
              <a:t>từ</a:t>
            </a:r>
            <a:r>
              <a:rPr lang="en-US" sz="2000" b="1" dirty="0" smtClean="0">
                <a:ln w="11430"/>
                <a:solidFill>
                  <a:srgbClr val="FF0000"/>
                </a:solidFill>
                <a:latin typeface="Times New Roman" panose="02020603050405020304" pitchFamily="18" charset="0"/>
                <a:cs typeface="Times New Roman" panose="02020603050405020304" pitchFamily="18" charset="0"/>
              </a:rPr>
              <a:t> </a:t>
            </a:r>
            <a:r>
              <a:rPr lang="en-US" sz="2000" b="1" dirty="0" err="1" smtClean="0">
                <a:ln w="11430"/>
                <a:solidFill>
                  <a:srgbClr val="FF0000"/>
                </a:solidFill>
                <a:latin typeface="Times New Roman" panose="02020603050405020304" pitchFamily="18" charset="0"/>
                <a:cs typeface="Times New Roman" panose="02020603050405020304" pitchFamily="18" charset="0"/>
              </a:rPr>
              <a:t>gợi</a:t>
            </a:r>
            <a:r>
              <a:rPr lang="en-US" sz="2000" b="1" dirty="0" smtClean="0">
                <a:ln w="11430"/>
                <a:solidFill>
                  <a:srgbClr val="FF0000"/>
                </a:solidFill>
                <a:latin typeface="Times New Roman" panose="02020603050405020304" pitchFamily="18" charset="0"/>
                <a:cs typeface="Times New Roman" panose="02020603050405020304" pitchFamily="18" charset="0"/>
              </a:rPr>
              <a:t> ý: </a:t>
            </a:r>
            <a:r>
              <a:rPr lang="en-US" sz="2000" b="1" dirty="0" err="1" smtClean="0">
                <a:ln w="11430"/>
                <a:solidFill>
                  <a:srgbClr val="FF0000"/>
                </a:solidFill>
                <a:latin typeface="Times New Roman" panose="02020603050405020304" pitchFamily="18" charset="0"/>
                <a:cs typeface="Times New Roman" panose="02020603050405020304" pitchFamily="18" charset="0"/>
              </a:rPr>
              <a:t>Khí</a:t>
            </a:r>
            <a:r>
              <a:rPr lang="en-US" sz="2000" b="1" dirty="0" smtClean="0">
                <a:ln w="11430"/>
                <a:solidFill>
                  <a:srgbClr val="FF0000"/>
                </a:solidFill>
                <a:latin typeface="Times New Roman" panose="02020603050405020304" pitchFamily="18" charset="0"/>
                <a:cs typeface="Times New Roman" panose="02020603050405020304" pitchFamily="18" charset="0"/>
              </a:rPr>
              <a:t> ô xi, </a:t>
            </a:r>
            <a:r>
              <a:rPr lang="en-US" sz="2000" b="1" dirty="0" err="1" smtClean="0">
                <a:ln w="11430"/>
                <a:solidFill>
                  <a:srgbClr val="FF0000"/>
                </a:solidFill>
                <a:latin typeface="Times New Roman" panose="02020603050405020304" pitchFamily="18" charset="0"/>
                <a:cs typeface="Times New Roman" panose="02020603050405020304" pitchFamily="18" charset="0"/>
              </a:rPr>
              <a:t>khí</a:t>
            </a:r>
            <a:r>
              <a:rPr lang="en-US" sz="2000" b="1" dirty="0" smtClean="0">
                <a:ln w="11430"/>
                <a:solidFill>
                  <a:srgbClr val="FF0000"/>
                </a:solidFill>
                <a:latin typeface="Times New Roman" panose="02020603050405020304" pitchFamily="18" charset="0"/>
                <a:cs typeface="Times New Roman" panose="02020603050405020304" pitchFamily="18" charset="0"/>
              </a:rPr>
              <a:t> </a:t>
            </a:r>
            <a:r>
              <a:rPr lang="en-US" sz="2000" b="1" dirty="0" err="1" smtClean="0">
                <a:ln w="11430"/>
                <a:solidFill>
                  <a:srgbClr val="FF0000"/>
                </a:solidFill>
                <a:latin typeface="Times New Roman" panose="02020603050405020304" pitchFamily="18" charset="0"/>
                <a:cs typeface="Times New Roman" panose="02020603050405020304" pitchFamily="18" charset="0"/>
              </a:rPr>
              <a:t>các</a:t>
            </a:r>
            <a:r>
              <a:rPr lang="en-US" sz="2000" b="1" dirty="0" smtClean="0">
                <a:ln w="11430"/>
                <a:solidFill>
                  <a:srgbClr val="FF0000"/>
                </a:solidFill>
                <a:latin typeface="Times New Roman" panose="02020603050405020304" pitchFamily="18" charset="0"/>
                <a:cs typeface="Times New Roman" panose="02020603050405020304" pitchFamily="18" charset="0"/>
              </a:rPr>
              <a:t> </a:t>
            </a:r>
            <a:r>
              <a:rPr lang="en-US" sz="2000" b="1" dirty="0" err="1" smtClean="0">
                <a:ln w="11430"/>
                <a:solidFill>
                  <a:srgbClr val="FF0000"/>
                </a:solidFill>
                <a:latin typeface="Times New Roman" panose="02020603050405020304" pitchFamily="18" charset="0"/>
                <a:cs typeface="Times New Roman" panose="02020603050405020304" pitchFamily="18" charset="0"/>
              </a:rPr>
              <a:t>bô</a:t>
            </a:r>
            <a:r>
              <a:rPr lang="en-US" sz="2000" b="1" dirty="0" smtClean="0">
                <a:ln w="11430"/>
                <a:solidFill>
                  <a:srgbClr val="FF0000"/>
                </a:solidFill>
                <a:latin typeface="Times New Roman" panose="02020603050405020304" pitchFamily="18" charset="0"/>
                <a:cs typeface="Times New Roman" panose="02020603050405020304" pitchFamily="18" charset="0"/>
              </a:rPr>
              <a:t> </a:t>
            </a:r>
            <a:r>
              <a:rPr lang="en-US" sz="2000" b="1" dirty="0" err="1" smtClean="0">
                <a:ln w="11430"/>
                <a:solidFill>
                  <a:srgbClr val="FF0000"/>
                </a:solidFill>
                <a:latin typeface="Times New Roman" panose="02020603050405020304" pitchFamily="18" charset="0"/>
                <a:cs typeface="Times New Roman" panose="02020603050405020304" pitchFamily="18" charset="0"/>
              </a:rPr>
              <a:t>nic</a:t>
            </a:r>
            <a:r>
              <a:rPr lang="en-US" sz="2000" b="1" dirty="0" smtClean="0">
                <a:ln w="11430"/>
                <a:solidFill>
                  <a:srgbClr val="FF0000"/>
                </a:solidFill>
                <a:latin typeface="Times New Roman" panose="02020603050405020304" pitchFamily="18" charset="0"/>
                <a:cs typeface="Times New Roman" panose="02020603050405020304" pitchFamily="18" charset="0"/>
              </a:rPr>
              <a:t>, </a:t>
            </a:r>
            <a:r>
              <a:rPr lang="en-US" sz="2000" b="1" dirty="0" err="1" smtClean="0">
                <a:ln w="11430"/>
                <a:solidFill>
                  <a:srgbClr val="FF0000"/>
                </a:solidFill>
                <a:latin typeface="Times New Roman" panose="02020603050405020304" pitchFamily="18" charset="0"/>
                <a:cs typeface="Times New Roman" panose="02020603050405020304" pitchFamily="18" charset="0"/>
              </a:rPr>
              <a:t>phân</a:t>
            </a:r>
            <a:r>
              <a:rPr lang="en-US" sz="2000" b="1" dirty="0" smtClean="0">
                <a:ln w="11430"/>
                <a:solidFill>
                  <a:srgbClr val="FF0000"/>
                </a:solidFill>
                <a:latin typeface="Times New Roman" panose="02020603050405020304" pitchFamily="18" charset="0"/>
                <a:cs typeface="Times New Roman" panose="02020603050405020304" pitchFamily="18" charset="0"/>
              </a:rPr>
              <a:t>, </a:t>
            </a:r>
            <a:r>
              <a:rPr lang="en-US" sz="2000" b="1" dirty="0" err="1" smtClean="0">
                <a:ln w="11430"/>
                <a:solidFill>
                  <a:srgbClr val="FF0000"/>
                </a:solidFill>
                <a:latin typeface="Times New Roman" panose="02020603050405020304" pitchFamily="18" charset="0"/>
                <a:cs typeface="Times New Roman" panose="02020603050405020304" pitchFamily="18" charset="0"/>
              </a:rPr>
              <a:t>tiêu</a:t>
            </a:r>
            <a:r>
              <a:rPr lang="en-US" sz="2000" b="1" dirty="0" smtClean="0">
                <a:ln w="11430"/>
                <a:solidFill>
                  <a:srgbClr val="FF0000"/>
                </a:solidFill>
                <a:latin typeface="Times New Roman" panose="02020603050405020304" pitchFamily="18" charset="0"/>
                <a:cs typeface="Times New Roman" panose="02020603050405020304" pitchFamily="18" charset="0"/>
              </a:rPr>
              <a:t> </a:t>
            </a:r>
            <a:r>
              <a:rPr lang="en-US" sz="2000" b="1" dirty="0" err="1" smtClean="0">
                <a:ln w="11430"/>
                <a:solidFill>
                  <a:srgbClr val="FF0000"/>
                </a:solidFill>
                <a:latin typeface="Times New Roman" panose="02020603050405020304" pitchFamily="18" charset="0"/>
                <a:cs typeface="Times New Roman" panose="02020603050405020304" pitchFamily="18" charset="0"/>
              </a:rPr>
              <a:t>hóa</a:t>
            </a:r>
            <a:r>
              <a:rPr lang="en-US" sz="2000" b="1" dirty="0" smtClean="0">
                <a:ln w="11430"/>
                <a:solidFill>
                  <a:srgbClr val="FF0000"/>
                </a:solidFill>
                <a:latin typeface="Times New Roman" panose="02020603050405020304" pitchFamily="18" charset="0"/>
                <a:cs typeface="Times New Roman" panose="02020603050405020304" pitchFamily="18" charset="0"/>
              </a:rPr>
              <a:t>, </a:t>
            </a:r>
            <a:r>
              <a:rPr lang="en-US" sz="2000" b="1" dirty="0" err="1" smtClean="0">
                <a:ln w="11430"/>
                <a:solidFill>
                  <a:srgbClr val="FF0000"/>
                </a:solidFill>
                <a:latin typeface="Times New Roman" panose="02020603050405020304" pitchFamily="18" charset="0"/>
                <a:cs typeface="Times New Roman" panose="02020603050405020304" pitchFamily="18" charset="0"/>
              </a:rPr>
              <a:t>nước</a:t>
            </a:r>
            <a:r>
              <a:rPr lang="en-US" sz="2000" b="1" dirty="0" smtClean="0">
                <a:ln w="11430"/>
                <a:solidFill>
                  <a:srgbClr val="FF0000"/>
                </a:solidFill>
                <a:latin typeface="Times New Roman" panose="02020603050405020304" pitchFamily="18" charset="0"/>
                <a:cs typeface="Times New Roman" panose="02020603050405020304" pitchFamily="18" charset="0"/>
              </a:rPr>
              <a:t>, </a:t>
            </a:r>
            <a:r>
              <a:rPr lang="en-US" sz="2000" b="1" dirty="0" err="1" smtClean="0">
                <a:ln w="11430"/>
                <a:solidFill>
                  <a:srgbClr val="FF0000"/>
                </a:solidFill>
                <a:latin typeface="Times New Roman" panose="02020603050405020304" pitchFamily="18" charset="0"/>
                <a:cs typeface="Times New Roman" panose="02020603050405020304" pitchFamily="18" charset="0"/>
              </a:rPr>
              <a:t>nước</a:t>
            </a:r>
            <a:r>
              <a:rPr lang="en-US" sz="2000" b="1" dirty="0" smtClean="0">
                <a:ln w="11430"/>
                <a:solidFill>
                  <a:srgbClr val="FF0000"/>
                </a:solidFill>
                <a:latin typeface="Times New Roman" panose="02020603050405020304" pitchFamily="18" charset="0"/>
                <a:cs typeface="Times New Roman" panose="02020603050405020304" pitchFamily="18" charset="0"/>
              </a:rPr>
              <a:t> </a:t>
            </a:r>
            <a:r>
              <a:rPr lang="en-US" sz="2000" b="1" dirty="0" err="1" smtClean="0">
                <a:ln w="11430"/>
                <a:solidFill>
                  <a:srgbClr val="FF0000"/>
                </a:solidFill>
                <a:latin typeface="Times New Roman" panose="02020603050405020304" pitchFamily="18" charset="0"/>
                <a:cs typeface="Times New Roman" panose="02020603050405020304" pitchFamily="18" charset="0"/>
              </a:rPr>
              <a:t>tiểu</a:t>
            </a:r>
            <a:r>
              <a:rPr lang="en-US" sz="2000" b="1" dirty="0" smtClean="0">
                <a:ln w="11430"/>
                <a:solidFill>
                  <a:srgbClr val="FF0000"/>
                </a:solidFill>
                <a:latin typeface="Times New Roman" panose="02020603050405020304" pitchFamily="18" charset="0"/>
                <a:cs typeface="Times New Roman" panose="02020603050405020304" pitchFamily="18" charset="0"/>
              </a:rPr>
              <a:t>, </a:t>
            </a:r>
            <a:r>
              <a:rPr lang="en-US" sz="2000" b="1" dirty="0" err="1" smtClean="0">
                <a:ln w="11430"/>
                <a:solidFill>
                  <a:srgbClr val="FF0000"/>
                </a:solidFill>
                <a:latin typeface="Times New Roman" panose="02020603050405020304" pitchFamily="18" charset="0"/>
                <a:cs typeface="Times New Roman" panose="02020603050405020304" pitchFamily="18" charset="0"/>
              </a:rPr>
              <a:t>mồ</a:t>
            </a:r>
            <a:r>
              <a:rPr lang="en-US" sz="2000" b="1" dirty="0" smtClean="0">
                <a:ln w="11430"/>
                <a:solidFill>
                  <a:srgbClr val="FF0000"/>
                </a:solidFill>
                <a:latin typeface="Times New Roman" panose="02020603050405020304" pitchFamily="18" charset="0"/>
                <a:cs typeface="Times New Roman" panose="02020603050405020304" pitchFamily="18" charset="0"/>
              </a:rPr>
              <a:t> </a:t>
            </a:r>
            <a:r>
              <a:rPr lang="en-US" sz="2000" b="1" dirty="0" err="1" smtClean="0">
                <a:ln w="11430"/>
                <a:solidFill>
                  <a:srgbClr val="FF0000"/>
                </a:solidFill>
                <a:latin typeface="Times New Roman" panose="02020603050405020304" pitchFamily="18" charset="0"/>
                <a:cs typeface="Times New Roman" panose="02020603050405020304" pitchFamily="18" charset="0"/>
              </a:rPr>
              <a:t>hôi</a:t>
            </a:r>
            <a:r>
              <a:rPr lang="en-US" sz="2000" b="1" dirty="0" smtClean="0">
                <a:ln w="11430"/>
                <a:solidFill>
                  <a:srgbClr val="FF0000"/>
                </a:solidFill>
              </a:rPr>
              <a:t>)</a:t>
            </a:r>
            <a:endParaRPr lang="en-US" sz="2000" b="1" cap="none" spc="0" dirty="0">
              <a:ln w="1143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6" grpId="0"/>
      <p:bldGraphic spid="17" grpId="0">
        <p:bldAsOne/>
      </p:bldGraphic>
      <p:bldGraphic spid="18" grpId="0">
        <p:bldAsOne/>
      </p:bldGraphic>
      <p:bldGraphic spid="19" grpId="0">
        <p:bldAsOne/>
      </p:bldGraphic>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1706099212"/>
              </p:ext>
            </p:extLst>
          </p:nvPr>
        </p:nvGraphicFramePr>
        <p:xfrm>
          <a:off x="914400" y="895350"/>
          <a:ext cx="73914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1981200" y="285750"/>
            <a:ext cx="461696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itchFamily="18" charset="0"/>
              </a:rPr>
              <a:t>Hoàn</a:t>
            </a:r>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thành</a:t>
            </a:r>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sơ</a:t>
            </a:r>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đồ</a:t>
            </a:r>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sau</a:t>
            </a:r>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vào</a:t>
            </a:r>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vở</a:t>
            </a:r>
            <a:endParaRPr lang="en-US" sz="2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17" name="Diagram 16"/>
          <p:cNvGraphicFramePr/>
          <p:nvPr>
            <p:extLst>
              <p:ext uri="{D42A27DB-BD31-4B8C-83A1-F6EECF244321}">
                <p14:modId xmlns:p14="http://schemas.microsoft.com/office/powerpoint/2010/main" val="1256711241"/>
              </p:ext>
            </p:extLst>
          </p:nvPr>
        </p:nvGraphicFramePr>
        <p:xfrm>
          <a:off x="990600" y="1922232"/>
          <a:ext cx="7315200" cy="60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8" name="Diagram 17"/>
          <p:cNvGraphicFramePr/>
          <p:nvPr>
            <p:extLst>
              <p:ext uri="{D42A27DB-BD31-4B8C-83A1-F6EECF244321}">
                <p14:modId xmlns:p14="http://schemas.microsoft.com/office/powerpoint/2010/main" val="463509588"/>
              </p:ext>
            </p:extLst>
          </p:nvPr>
        </p:nvGraphicFramePr>
        <p:xfrm>
          <a:off x="990600" y="2724150"/>
          <a:ext cx="7467600" cy="609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9" name="Diagram 18"/>
          <p:cNvGraphicFramePr/>
          <p:nvPr>
            <p:extLst>
              <p:ext uri="{D42A27DB-BD31-4B8C-83A1-F6EECF244321}">
                <p14:modId xmlns:p14="http://schemas.microsoft.com/office/powerpoint/2010/main" val="564731845"/>
              </p:ext>
            </p:extLst>
          </p:nvPr>
        </p:nvGraphicFramePr>
        <p:xfrm>
          <a:off x="1015997" y="3409950"/>
          <a:ext cx="7442203" cy="71482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0" name="Rectangle 19"/>
          <p:cNvSpPr/>
          <p:nvPr/>
        </p:nvSpPr>
        <p:spPr>
          <a:xfrm>
            <a:off x="1015997" y="4337898"/>
            <a:ext cx="7289803" cy="707886"/>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Các</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từ</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gợi</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ý: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Khí</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ô-xi; </a:t>
            </a:r>
            <a:r>
              <a:rPr lang="en-US" sz="2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hí</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các-bô-nic</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p</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hân</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tiêu</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hóa</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ước</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ước</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tiểu</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mồ</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hôi</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20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819400" y="15811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3</a:t>
            </a:r>
            <a:endParaRPr>
              <a:latin typeface="Times New Roman" pitchFamily="18" charset="0"/>
              <a:cs typeface="Times New Roman" pitchFamily="18" charset="0"/>
            </a:endParaRPr>
          </a:p>
        </p:txBody>
      </p:sp>
      <p:sp>
        <p:nvSpPr>
          <p:cNvPr id="5" name="Google Shape;214;p32"/>
          <p:cNvSpPr txBox="1">
            <a:spLocks noGrp="1"/>
          </p:cNvSpPr>
          <p:nvPr>
            <p:ph type="title" idx="2"/>
          </p:nvPr>
        </p:nvSpPr>
        <p:spPr>
          <a:xfrm>
            <a:off x="2286000" y="2419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Sự phối hợp hoạt động giữa các cơ quan</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819400" y="483454"/>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4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KHỞI ĐỘNG</a:t>
            </a:r>
            <a:endParaRPr lang="en-US" sz="4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nl-NL" sz="2400" smtClean="0">
                <a:solidFill>
                  <a:srgbClr val="0000CC"/>
                </a:solidFill>
                <a:latin typeface="Times New Roman" pitchFamily="18" charset="0"/>
                <a:cs typeface="Times New Roman" pitchFamily="18" charset="0"/>
              </a:rPr>
              <a:t>- Điều gì xảy ra nếu một trong các cơ quan tham gia vào quá trình trao đổi chất ngừng hoạt động?</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086600" cy="1569660"/>
          </a:xfrm>
          <a:prstGeom prst="rect">
            <a:avLst/>
          </a:prstGeom>
          <a:noFill/>
          <a:ln w="9525">
            <a:noFill/>
            <a:miter lim="800000"/>
            <a:headEnd/>
            <a:tailEnd/>
          </a:ln>
        </p:spPr>
        <p:txBody>
          <a:bodyPr wrap="square">
            <a:spAutoFit/>
          </a:bodyPr>
          <a:lstStyle/>
          <a:p>
            <a:pPr algn="just" eaLnBrk="1" hangingPunct="1"/>
            <a:r>
              <a:rPr lang="en-US" altLang="en-US" sz="2400" smtClean="0">
                <a:solidFill>
                  <a:srgbClr val="FF0000"/>
                </a:solidFill>
                <a:latin typeface="Times New Roman" pitchFamily="18" charset="0"/>
                <a:cs typeface="Times New Roman" pitchFamily="18" charset="0"/>
              </a:rPr>
              <a:t>Khi một cơ quan ngừng hoạt động thì quá trình trao đổi chất  sẽ không diễn ra và con người sẽ không lấy được thức ăn, nước uống, không khí. Khi đó con người sẽ chết.</a:t>
            </a:r>
            <a:endParaRPr lang="en-US" alt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1295400" y="1905245"/>
            <a:ext cx="2895599" cy="323825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09600" y="514350"/>
            <a:ext cx="3886200" cy="1295400"/>
          </a:xfrm>
        </p:spPr>
        <p:txBody>
          <a:bodyPr/>
          <a:lstStyle/>
          <a:p>
            <a:pPr algn="just" eaLnBrk="1" hangingPunct="1"/>
            <a:r>
              <a:rPr lang="en-US" altLang="en-US" sz="2400" smtClean="0">
                <a:solidFill>
                  <a:srgbClr val="FF0000"/>
                </a:solidFill>
                <a:latin typeface="Times New Roman" pitchFamily="18" charset="0"/>
                <a:cs typeface="Times New Roman" pitchFamily="18" charset="0"/>
              </a:rPr>
              <a:t>Hoàn thành sơ đồ mối liên hệ một số cơ quan trong quá trình trao đổi chất vào sách Khoa học 4 trang 9</a:t>
            </a:r>
            <a:endParaRPr lang="en-US" altLang="en-US" sz="2400" b="1" smtClean="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lum bright="-10000" contrast="40000"/>
          </a:blip>
          <a:srcRect/>
          <a:stretch>
            <a:fillRect/>
          </a:stretch>
        </p:blipFill>
        <p:spPr bwMode="auto">
          <a:xfrm>
            <a:off x="4742544" y="652236"/>
            <a:ext cx="3924300" cy="3800475"/>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1295400" y="1905245"/>
            <a:ext cx="2895599" cy="323825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09600" y="514350"/>
            <a:ext cx="3886200" cy="1295400"/>
          </a:xfrm>
        </p:spPr>
        <p:txBody>
          <a:bodyPr/>
          <a:lstStyle/>
          <a:p>
            <a:pPr algn="just" eaLnBrk="1" hangingPunct="1"/>
            <a:r>
              <a:rPr lang="en-US" altLang="en-US" sz="2400" smtClean="0">
                <a:solidFill>
                  <a:srgbClr val="FF0000"/>
                </a:solidFill>
                <a:latin typeface="Times New Roman" pitchFamily="18" charset="0"/>
                <a:cs typeface="Times New Roman" pitchFamily="18" charset="0"/>
              </a:rPr>
              <a:t>Hoàn thành sơ đồ mối liên hệ một số cơ quan trong quá trình trao đổi chất vào sách Khoa học 4 trang 9</a:t>
            </a:r>
            <a:endParaRPr lang="en-US" altLang="en-US" sz="2400" b="1" smtClean="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lum bright="-10000" contrast="40000"/>
          </a:blip>
          <a:srcRect t="11935"/>
          <a:stretch>
            <a:fillRect/>
          </a:stretch>
        </p:blipFill>
        <p:spPr bwMode="auto">
          <a:xfrm>
            <a:off x="4742544" y="1047750"/>
            <a:ext cx="3924300" cy="3346905"/>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551716" y="1885950"/>
            <a:ext cx="1066800" cy="461665"/>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Chất dinh dưỡng</a:t>
            </a:r>
            <a:endParaRPr lang="en-US" sz="1200" b="1">
              <a:solidFill>
                <a:srgbClr val="FF0000"/>
              </a:solidFill>
              <a:latin typeface="Times New Roman" pitchFamily="18" charset="0"/>
              <a:cs typeface="Times New Roman" pitchFamily="18" charset="0"/>
            </a:endParaRPr>
          </a:p>
        </p:txBody>
      </p:sp>
      <p:sp>
        <p:nvSpPr>
          <p:cNvPr id="7" name="TextBox 6"/>
          <p:cNvSpPr txBox="1"/>
          <p:nvPr/>
        </p:nvSpPr>
        <p:spPr>
          <a:xfrm>
            <a:off x="6306456" y="2811234"/>
            <a:ext cx="685800" cy="1015663"/>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Khí các bô nic và các chất thải</a:t>
            </a:r>
            <a:endParaRPr lang="en-US" sz="1200" b="1">
              <a:solidFill>
                <a:srgbClr val="FF0000"/>
              </a:solidFill>
              <a:latin typeface="Times New Roman" pitchFamily="18" charset="0"/>
              <a:cs typeface="Times New Roman" pitchFamily="18" charset="0"/>
            </a:endParaRPr>
          </a:p>
        </p:txBody>
      </p:sp>
      <p:sp>
        <p:nvSpPr>
          <p:cNvPr id="8" name="TextBox 7"/>
          <p:cNvSpPr txBox="1"/>
          <p:nvPr/>
        </p:nvSpPr>
        <p:spPr>
          <a:xfrm>
            <a:off x="5257800" y="2876550"/>
            <a:ext cx="1066800" cy="646331"/>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Ô xi và các chất dinh dưỡng</a:t>
            </a:r>
            <a:endParaRPr lang="en-US" sz="1200" b="1">
              <a:solidFill>
                <a:srgbClr val="FF0000"/>
              </a:solidFill>
              <a:latin typeface="Times New Roman" pitchFamily="18" charset="0"/>
              <a:cs typeface="Times New Roman" pitchFamily="18" charset="0"/>
            </a:endParaRPr>
          </a:p>
        </p:txBody>
      </p:sp>
      <p:sp>
        <p:nvSpPr>
          <p:cNvPr id="9" name="TextBox 8"/>
          <p:cNvSpPr txBox="1"/>
          <p:nvPr/>
        </p:nvSpPr>
        <p:spPr>
          <a:xfrm>
            <a:off x="6985002" y="2858406"/>
            <a:ext cx="685800" cy="461665"/>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Khí các bô nic</a:t>
            </a:r>
            <a:endParaRPr lang="en-US" sz="1200" b="1">
              <a:solidFill>
                <a:srgbClr val="FF0000"/>
              </a:solidFill>
              <a:latin typeface="Times New Roman" pitchFamily="18" charset="0"/>
              <a:cs typeface="Times New Roman" pitchFamily="18" charset="0"/>
            </a:endParaRPr>
          </a:p>
        </p:txBody>
      </p:sp>
      <p:sp>
        <p:nvSpPr>
          <p:cNvPr id="10" name="TextBox 9"/>
          <p:cNvSpPr txBox="1"/>
          <p:nvPr/>
        </p:nvSpPr>
        <p:spPr>
          <a:xfrm>
            <a:off x="6578598" y="1842408"/>
            <a:ext cx="685800" cy="461665"/>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Khí ô xi</a:t>
            </a:r>
            <a:endParaRPr lang="en-US" sz="12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1295400" y="1905245"/>
            <a:ext cx="2895599" cy="323825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09600" y="514350"/>
            <a:ext cx="3886200" cy="1295400"/>
          </a:xfrm>
        </p:spPr>
        <p:txBody>
          <a:bodyPr/>
          <a:lstStyle/>
          <a:p>
            <a:pPr algn="just" eaLnBrk="1" hangingPunct="1"/>
            <a:r>
              <a:rPr lang="en-US" altLang="en-US" sz="2400" smtClean="0">
                <a:solidFill>
                  <a:srgbClr val="FF0000"/>
                </a:solidFill>
                <a:latin typeface="Times New Roman" pitchFamily="18" charset="0"/>
                <a:cs typeface="Times New Roman" pitchFamily="18" charset="0"/>
              </a:rPr>
              <a:t>Con có nhận xét gì về mối liên hệ của các cơ quan trong quá trình trao đổi chất?</a:t>
            </a:r>
            <a:endParaRPr lang="en-US" altLang="en-US" sz="2400" b="1" smtClean="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lum bright="-10000" contrast="40000"/>
          </a:blip>
          <a:srcRect t="11935"/>
          <a:stretch>
            <a:fillRect/>
          </a:stretch>
        </p:blipFill>
        <p:spPr bwMode="auto">
          <a:xfrm>
            <a:off x="4742544" y="1047750"/>
            <a:ext cx="3924300" cy="3346905"/>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551716" y="1885950"/>
            <a:ext cx="1066800" cy="461665"/>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Chất dinh dưỡng</a:t>
            </a:r>
            <a:endParaRPr lang="en-US" sz="1200" b="1">
              <a:solidFill>
                <a:srgbClr val="FF0000"/>
              </a:solidFill>
              <a:latin typeface="Times New Roman" pitchFamily="18" charset="0"/>
              <a:cs typeface="Times New Roman" pitchFamily="18" charset="0"/>
            </a:endParaRPr>
          </a:p>
        </p:txBody>
      </p:sp>
      <p:sp>
        <p:nvSpPr>
          <p:cNvPr id="7" name="TextBox 6"/>
          <p:cNvSpPr txBox="1"/>
          <p:nvPr/>
        </p:nvSpPr>
        <p:spPr>
          <a:xfrm>
            <a:off x="6306456" y="2811234"/>
            <a:ext cx="685800" cy="1015663"/>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Khí các bô nic và các chất thải</a:t>
            </a:r>
            <a:endParaRPr lang="en-US" sz="1200" b="1">
              <a:solidFill>
                <a:srgbClr val="FF0000"/>
              </a:solidFill>
              <a:latin typeface="Times New Roman" pitchFamily="18" charset="0"/>
              <a:cs typeface="Times New Roman" pitchFamily="18" charset="0"/>
            </a:endParaRPr>
          </a:p>
        </p:txBody>
      </p:sp>
      <p:sp>
        <p:nvSpPr>
          <p:cNvPr id="8" name="TextBox 7"/>
          <p:cNvSpPr txBox="1"/>
          <p:nvPr/>
        </p:nvSpPr>
        <p:spPr>
          <a:xfrm>
            <a:off x="5257800" y="2876550"/>
            <a:ext cx="1066800" cy="646331"/>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Ô xi và các chất dinh dưỡng</a:t>
            </a:r>
            <a:endParaRPr lang="en-US" sz="1200" b="1">
              <a:solidFill>
                <a:srgbClr val="FF0000"/>
              </a:solidFill>
              <a:latin typeface="Times New Roman" pitchFamily="18" charset="0"/>
              <a:cs typeface="Times New Roman" pitchFamily="18" charset="0"/>
            </a:endParaRPr>
          </a:p>
        </p:txBody>
      </p:sp>
      <p:sp>
        <p:nvSpPr>
          <p:cNvPr id="9" name="TextBox 8"/>
          <p:cNvSpPr txBox="1"/>
          <p:nvPr/>
        </p:nvSpPr>
        <p:spPr>
          <a:xfrm>
            <a:off x="6985002" y="2858406"/>
            <a:ext cx="685800" cy="461665"/>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Khí các bô nic</a:t>
            </a:r>
            <a:endParaRPr lang="en-US" sz="1200" b="1">
              <a:solidFill>
                <a:srgbClr val="FF0000"/>
              </a:solidFill>
              <a:latin typeface="Times New Roman" pitchFamily="18" charset="0"/>
              <a:cs typeface="Times New Roman" pitchFamily="18" charset="0"/>
            </a:endParaRPr>
          </a:p>
        </p:txBody>
      </p:sp>
      <p:sp>
        <p:nvSpPr>
          <p:cNvPr id="10" name="TextBox 9"/>
          <p:cNvSpPr txBox="1"/>
          <p:nvPr/>
        </p:nvSpPr>
        <p:spPr>
          <a:xfrm>
            <a:off x="6578598" y="1842408"/>
            <a:ext cx="685800" cy="461665"/>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Khí ô xi</a:t>
            </a:r>
            <a:endParaRPr lang="en-US" sz="12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066800" y="1047750"/>
            <a:ext cx="7282536" cy="3276600"/>
          </a:xfrm>
        </p:spPr>
        <p:txBody>
          <a:bodyPr/>
          <a:lstStyle/>
          <a:p>
            <a:pPr algn="just" eaLnBrk="1" hangingPunct="1"/>
            <a:r>
              <a:rPr lang="en-US" altLang="en-US" sz="2400" b="1" smtClean="0">
                <a:solidFill>
                  <a:srgbClr val="0000CC"/>
                </a:solidFill>
                <a:latin typeface="Times New Roman" pitchFamily="18" charset="0"/>
                <a:cs typeface="Times New Roman" pitchFamily="18" charset="0"/>
              </a:rPr>
              <a:t>	Tất </a:t>
            </a:r>
            <a:r>
              <a:rPr lang="en-US" altLang="en-US" sz="2400" b="1" dirty="0" err="1" smtClean="0">
                <a:solidFill>
                  <a:srgbClr val="0000CC"/>
                </a:solidFill>
                <a:latin typeface="Times New Roman" pitchFamily="18" charset="0"/>
                <a:cs typeface="Times New Roman" pitchFamily="18" charset="0"/>
              </a:rPr>
              <a:t>cả</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các</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quan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trong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thể</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đều</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tham</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gia</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vào</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quá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trình</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trao</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đổi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chất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Mỗi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quan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có</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một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nhiệm</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vụ</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riêng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nhưng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chúng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đều</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phối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hợp</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với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nhau</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để</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thực</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hiện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sự</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trao</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đổi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chất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giữa</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thể</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và</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môi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trường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Đặc</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biệt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quan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tuần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hoàn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có</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nhiệm</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vụ</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rất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quan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trọng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là</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lấy</a:t>
            </a:r>
            <a:r>
              <a:rPr lang="en-US" altLang="en-US" sz="2400" b="1" dirty="0" smtClean="0">
                <a:solidFill>
                  <a:srgbClr val="0000CC"/>
                </a:solidFill>
                <a:latin typeface="Times New Roman" pitchFamily="18" charset="0"/>
                <a:cs typeface="Times New Roman" pitchFamily="18" charset="0"/>
              </a:rPr>
              <a:t> ô xi </a:t>
            </a:r>
            <a:r>
              <a:rPr lang="en-US" altLang="en-US" sz="2400" b="1" dirty="0" err="1" smtClean="0">
                <a:solidFill>
                  <a:srgbClr val="0000CC"/>
                </a:solidFill>
                <a:latin typeface="Times New Roman" pitchFamily="18" charset="0"/>
                <a:cs typeface="Times New Roman" pitchFamily="18" charset="0"/>
              </a:rPr>
              <a:t>và</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các</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chất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dinh</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dưỡng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đưa</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đến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tất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cả</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các</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quan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của</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thể</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tạo</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năng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lượng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cho</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mọi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hoạt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động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sống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và</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đồng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thời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thải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khí</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các</a:t>
            </a:r>
            <a:r>
              <a:rPr lang="en-US" altLang="en-US" sz="2400" b="1" dirty="0" smtClean="0">
                <a:solidFill>
                  <a:srgbClr val="0000CC"/>
                </a:solidFill>
                <a:latin typeface="Times New Roman" pitchFamily="18" charset="0"/>
                <a:cs typeface="Times New Roman" pitchFamily="18" charset="0"/>
              </a:rPr>
              <a:t> – </a:t>
            </a:r>
            <a:r>
              <a:rPr lang="en-US" altLang="en-US" sz="2400" b="1" dirty="0" err="1" smtClean="0">
                <a:solidFill>
                  <a:srgbClr val="0000CC"/>
                </a:solidFill>
                <a:latin typeface="Times New Roman" pitchFamily="18" charset="0"/>
                <a:cs typeface="Times New Roman" pitchFamily="18" charset="0"/>
              </a:rPr>
              <a:t>bô</a:t>
            </a:r>
            <a:r>
              <a:rPr lang="en-US" altLang="en-US" sz="2400" b="1" dirty="0" smtClean="0">
                <a:solidFill>
                  <a:srgbClr val="0000CC"/>
                </a:solidFill>
                <a:latin typeface="Times New Roman" pitchFamily="18" charset="0"/>
                <a:cs typeface="Times New Roman" pitchFamily="18" charset="0"/>
              </a:rPr>
              <a:t> - </a:t>
            </a:r>
            <a:r>
              <a:rPr lang="en-US" altLang="en-US" sz="2400" b="1" dirty="0" err="1" smtClean="0">
                <a:solidFill>
                  <a:srgbClr val="0000CC"/>
                </a:solidFill>
                <a:latin typeface="Times New Roman" pitchFamily="18" charset="0"/>
                <a:cs typeface="Times New Roman" pitchFamily="18" charset="0"/>
              </a:rPr>
              <a:t>nic</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và</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các</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chất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thải</a:t>
            </a:r>
            <a:r>
              <a:rPr lang="en-US" altLang="en-US" sz="2400" b="1" dirty="0" smtClean="0">
                <a:solidFill>
                  <a:srgbClr val="0000CC"/>
                </a:solidFill>
                <a:latin typeface="Times New Roman" pitchFamily="18" charset="0"/>
                <a:cs typeface="Times New Roman" pitchFamily="18" charset="0"/>
              </a:rPr>
              <a:t> qua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quan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hô</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hấp</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và</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bài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tiết</a:t>
            </a:r>
            <a:r>
              <a:rPr lang="en-US" altLang="en-US" sz="2400" b="1" dirty="0" smtClean="0">
                <a:solidFill>
                  <a:srgbClr val="0000CC"/>
                </a:solidFill>
                <a:latin typeface="Times New Roman" pitchFamily="18" charset="0"/>
                <a:cs typeface="Times New Roman" pitchFamily="18" charset="0"/>
              </a:rPr>
              <a:t>.</a:t>
            </a:r>
            <a:endParaRPr lang="en-US" altLang="en-US" sz="1600" b="1" dirty="0" smtClean="0">
              <a:solidFill>
                <a:srgbClr val="FF0000"/>
              </a:solidFill>
              <a:latin typeface="Times New Roman" pitchFamily="18" charset="0"/>
              <a:cs typeface="Times New Roman" pitchFamily="18" charset="0"/>
            </a:endParaRPr>
          </a:p>
        </p:txBody>
      </p:sp>
      <p:sp>
        <p:nvSpPr>
          <p:cNvPr id="2" name="TextBox 1"/>
          <p:cNvSpPr txBox="1"/>
          <p:nvPr/>
        </p:nvSpPr>
        <p:spPr>
          <a:xfrm>
            <a:off x="3505200" y="567035"/>
            <a:ext cx="2895600"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KẾT LUẬN</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25943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5995194"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4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VẬN DỤNG, KẾT NỐI</a:t>
            </a:r>
            <a:endParaRPr lang="en-US" sz="4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066800" y="2266950"/>
            <a:ext cx="664527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nl-NL" sz="2400" smtClean="0">
                <a:solidFill>
                  <a:srgbClr val="0000CC"/>
                </a:solidFill>
                <a:latin typeface="Times New Roman" pitchFamily="18" charset="0"/>
                <a:cs typeface="Times New Roman" pitchFamily="18" charset="0"/>
              </a:rPr>
              <a:t>- Điều gì xảy ra nếu một trong các cơ quan tham gia vào quá trình trao đổi chất ngừng hoạt động?</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6934200" cy="1569660"/>
          </a:xfrm>
          <a:prstGeom prst="rect">
            <a:avLst/>
          </a:prstGeom>
          <a:noFill/>
          <a:ln w="9525">
            <a:noFill/>
            <a:miter lim="800000"/>
            <a:headEnd/>
            <a:tailEnd/>
          </a:ln>
        </p:spPr>
        <p:txBody>
          <a:bodyPr wrap="square">
            <a:spAutoFit/>
          </a:bodyPr>
          <a:lstStyle/>
          <a:p>
            <a:pPr algn="just" eaLnBrk="1" hangingPunct="1"/>
            <a:r>
              <a:rPr lang="en-US" altLang="en-US" sz="2400" smtClean="0">
                <a:solidFill>
                  <a:srgbClr val="FF0000"/>
                </a:solidFill>
                <a:latin typeface="Times New Roman" pitchFamily="18" charset="0"/>
                <a:cs typeface="Times New Roman" pitchFamily="18" charset="0"/>
              </a:rPr>
              <a:t>Khi một cơ quan ngừng hoạt động thì quá trình trao đổi chất  sẽ không diễn ra và con người sẽ không lấy được thức ăn, nước uống, không khí. Khi đó con người sẽ chết.</a:t>
            </a:r>
            <a:endParaRPr lang="en-US" alt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smtClean="0">
                <a:ln w="11430"/>
                <a:solidFill>
                  <a:srgbClr val="FF0000"/>
                </a:solidFill>
                <a:effectLst>
                  <a:outerShdw blurRad="50800" dist="39000" dir="5460000" algn="tl">
                    <a:srgbClr val="000000">
                      <a:alpha val="38000"/>
                    </a:srgbClr>
                  </a:outerShdw>
                </a:effectLst>
              </a:rPr>
              <a:t>VẬN DỤNG, KẾT NỐI</a:t>
            </a:r>
            <a:endParaRPr lang="en-US" sz="4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smtClean="0">
                <a:solidFill>
                  <a:srgbClr val="0000CC"/>
                </a:solidFill>
                <a:latin typeface="Times New Roman" pitchFamily="18" charset="0"/>
                <a:cs typeface="Times New Roman" pitchFamily="18" charset="0"/>
              </a:rPr>
              <a:t>Em cần làm gì để các cơ quan thực hiện quá trình trao đổi chất luôn khỏe mạnh?</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461665"/>
          </a:xfrm>
          <a:prstGeom prst="rect">
            <a:avLst/>
          </a:prstGeom>
          <a:noFill/>
          <a:ln w="9525">
            <a:noFill/>
            <a:miter lim="800000"/>
            <a:headEnd/>
            <a:tailEnd/>
          </a:ln>
        </p:spPr>
        <p:txBody>
          <a:bodyPr wrap="square">
            <a:spAutoFit/>
          </a:bodyPr>
          <a:lstStyle/>
          <a:p>
            <a:pPr eaLnBrk="1" hangingPunct="1"/>
            <a:r>
              <a:rPr lang="en-US" altLang="en-US" sz="2400" smtClean="0">
                <a:solidFill>
                  <a:srgbClr val="FF0000"/>
                </a:solidFill>
                <a:latin typeface="Times New Roman" pitchFamily="18" charset="0"/>
                <a:cs typeface="Times New Roman" pitchFamily="18" charset="0"/>
              </a:rPr>
              <a:t>Ăn uống đầy đủ, vận động hợp lí…</a:t>
            </a:r>
            <a:endParaRPr lang="en-US" alt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200400" y="438150"/>
            <a:ext cx="26468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solidFill>
                  <a:srgbClr val="FF0000"/>
                </a:solidFill>
                <a:effectLst>
                  <a:outerShdw blurRad="50800" dist="39000" dir="5460000" algn="tl">
                    <a:srgbClr val="000000">
                      <a:alpha val="38000"/>
                    </a:srgbClr>
                  </a:outerShdw>
                </a:effectLst>
              </a:rPr>
              <a:t>Bài sau</a:t>
            </a:r>
            <a:endParaRPr lang="en-US" sz="5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990600" y="2419350"/>
            <a:ext cx="6934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nl-NL" sz="3200" b="1" dirty="0" smtClean="0">
                <a:solidFill>
                  <a:srgbClr val="0000CC"/>
                </a:solidFill>
                <a:latin typeface="Times New Roman" panose="02020603050405020304" pitchFamily="18" charset="0"/>
                <a:cs typeface="Times New Roman" panose="02020603050405020304" pitchFamily="18" charset="0"/>
              </a:rPr>
              <a:t>Bài 4: Các chất dinh dưỡng có trong thức ăn. Vai trò của chất bột đường.</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143000" y="819150"/>
            <a:ext cx="6794553" cy="35052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3307555" y="361950"/>
            <a:ext cx="23725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a:solidFill>
                  <a:schemeClr val="hlink"/>
                </a:solidFill>
              </a:rPr>
              <a:t>    </a:t>
            </a:r>
            <a:r>
              <a:rPr lang="en-US" altLang="en-US" sz="2400">
                <a:solidFill>
                  <a:schemeClr val="hlink"/>
                </a:solidFill>
                <a:latin typeface="Times New Roman" panose="02020603050405020304" pitchFamily="18" charset="0"/>
                <a:cs typeface="Times New Roman" panose="02020603050405020304" pitchFamily="18" charset="0"/>
              </a:rPr>
              <a:t>Khoa học</a:t>
            </a:r>
          </a:p>
        </p:txBody>
      </p:sp>
      <p:sp>
        <p:nvSpPr>
          <p:cNvPr id="21507" name="Text Box 6"/>
          <p:cNvSpPr txBox="1">
            <a:spLocks noChangeArrowheads="1"/>
          </p:cNvSpPr>
          <p:nvPr/>
        </p:nvSpPr>
        <p:spPr bwMode="auto">
          <a:xfrm>
            <a:off x="2050255" y="819150"/>
            <a:ext cx="54503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err="1" smtClean="0">
                <a:solidFill>
                  <a:srgbClr val="FF0000"/>
                </a:solidFill>
                <a:latin typeface="Times New Roman" panose="02020603050405020304" pitchFamily="18" charset="0"/>
                <a:cs typeface="Times New Roman" panose="02020603050405020304" pitchFamily="18" charset="0"/>
              </a:rPr>
              <a:t>Bài</a:t>
            </a:r>
            <a:r>
              <a:rPr lang="en-US" altLang="en-US" sz="2400" dirty="0" smtClean="0">
                <a:solidFill>
                  <a:srgbClr val="FF0000"/>
                </a:solidFill>
                <a:latin typeface="Times New Roman" panose="02020603050405020304" pitchFamily="18" charset="0"/>
                <a:cs typeface="Times New Roman" panose="02020603050405020304" pitchFamily="18" charset="0"/>
              </a:rPr>
              <a:t> 3: </a:t>
            </a:r>
            <a:r>
              <a:rPr lang="en-US" altLang="en-US" sz="2400" dirty="0" err="1" smtClean="0">
                <a:solidFill>
                  <a:srgbClr val="FF0000"/>
                </a:solidFill>
                <a:latin typeface="Times New Roman" panose="02020603050405020304" pitchFamily="18" charset="0"/>
                <a:cs typeface="Times New Roman" panose="02020603050405020304" pitchFamily="18" charset="0"/>
              </a:rPr>
              <a:t>Trao</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đổi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chất</a:t>
            </a:r>
            <a:r>
              <a:rPr lang="en-US" altLang="en-US" sz="2400" dirty="0">
                <a:solidFill>
                  <a:srgbClr val="FF0000"/>
                </a:solidFill>
                <a:latin typeface="Times New Roman" panose="02020603050405020304" pitchFamily="18" charset="0"/>
                <a:cs typeface="Times New Roman" panose="02020603050405020304" pitchFamily="18" charset="0"/>
              </a:rPr>
              <a:t> ở </a:t>
            </a:r>
            <a:r>
              <a:rPr lang="en-US" altLang="en-US" sz="2400" dirty="0" err="1">
                <a:solidFill>
                  <a:srgbClr val="FF0000"/>
                </a:solidFill>
                <a:latin typeface="Times New Roman" panose="02020603050405020304" pitchFamily="18" charset="0"/>
                <a:cs typeface="Times New Roman" panose="02020603050405020304" pitchFamily="18" charset="0"/>
              </a:rPr>
              <a:t>người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tiếp</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theo</a:t>
            </a:r>
            <a:r>
              <a:rPr lang="en-US" altLang="en-US" sz="2400" dirty="0">
                <a:solidFill>
                  <a:srgbClr val="FF0000"/>
                </a:solidFill>
                <a:latin typeface="Times New Roman" panose="02020603050405020304" pitchFamily="18" charset="0"/>
                <a:cs typeface="Times New Roman" panose="02020603050405020304" pitchFamily="18" charset="0"/>
              </a:rPr>
              <a:t>)</a:t>
            </a:r>
          </a:p>
        </p:txBody>
      </p:sp>
      <p:sp>
        <p:nvSpPr>
          <p:cNvPr id="14343" name="Text Box 7">
            <a:extLst/>
          </p:cNvPr>
          <p:cNvSpPr txBox="1">
            <a:spLocks noChangeArrowheads="1"/>
          </p:cNvSpPr>
          <p:nvPr/>
        </p:nvSpPr>
        <p:spPr bwMode="auto">
          <a:xfrm>
            <a:off x="1219200" y="1504950"/>
            <a:ext cx="7117556" cy="293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nSpc>
                <a:spcPct val="110000"/>
              </a:lnSpc>
              <a:spcBef>
                <a:spcPts val="0"/>
              </a:spcBef>
              <a:buFontTx/>
              <a:buAutoNum type="arabicPeriod"/>
              <a:defRPr/>
            </a:pPr>
            <a:r>
              <a:rPr lang="en-US" altLang="en-US" sz="2400" b="1" dirty="0" err="1">
                <a:latin typeface="Times New Roman" panose="02020603050405020304" pitchFamily="18" charset="0"/>
                <a:cs typeface="Times New Roman" panose="02020603050405020304" pitchFamily="18" charset="0"/>
              </a:rPr>
              <a:t>Cơ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quan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hóa</a:t>
            </a:r>
            <a:endParaRPr lang="en-US" altLang="en-US" sz="2400" b="1" dirty="0">
              <a:latin typeface="Times New Roman" panose="02020603050405020304" pitchFamily="18" charset="0"/>
              <a:cs typeface="Times New Roman" panose="02020603050405020304" pitchFamily="18" charset="0"/>
            </a:endParaRPr>
          </a:p>
          <a:p>
            <a:pPr marL="342900" indent="-342900">
              <a:lnSpc>
                <a:spcPct val="110000"/>
              </a:lnSpc>
              <a:spcBef>
                <a:spcPts val="0"/>
              </a:spcBef>
              <a:buFontTx/>
              <a:buChar char="-"/>
              <a:defRPr/>
            </a:pPr>
            <a:r>
              <a:rPr lang="en-US" altLang="en-US" sz="2400" b="1" dirty="0" err="1">
                <a:latin typeface="Times New Roman" panose="02020603050405020304" pitchFamily="18" charset="0"/>
                <a:cs typeface="Times New Roman" panose="02020603050405020304" pitchFamily="18" charset="0"/>
              </a:rPr>
              <a:t>Biến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đổi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thành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dinh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dưỡng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ngấm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máu</a:t>
            </a:r>
            <a:r>
              <a:rPr lang="en-US" altLang="en-US" sz="2400" b="1" dirty="0">
                <a:latin typeface="Times New Roman" panose="02020603050405020304" pitchFamily="18" charset="0"/>
                <a:cs typeface="Times New Roman" panose="02020603050405020304" pitchFamily="18" charset="0"/>
              </a:rPr>
              <a:t> -&gt; </a:t>
            </a:r>
            <a:r>
              <a:rPr lang="en-US" altLang="en-US" sz="2400" b="1" dirty="0" err="1">
                <a:latin typeface="Times New Roman" panose="02020603050405020304" pitchFamily="18" charset="0"/>
                <a:cs typeface="Times New Roman" panose="02020603050405020304" pitchFamily="18" charset="0"/>
              </a:rPr>
              <a:t>nuôi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a:t>
            </a:r>
          </a:p>
          <a:p>
            <a:pPr>
              <a:lnSpc>
                <a:spcPct val="110000"/>
              </a:lnSpc>
              <a:spcBef>
                <a:spcPts val="0"/>
              </a:spcBef>
              <a:buNone/>
              <a:defRPr/>
            </a:pPr>
            <a:r>
              <a:rPr lang="en-US" altLang="en-US" sz="2400" b="1" dirty="0">
                <a:latin typeface="Times New Roman" panose="02020603050405020304" pitchFamily="18" charset="0"/>
                <a:cs typeface="Times New Roman" panose="02020603050405020304" pitchFamily="18" charset="0"/>
              </a:rPr>
              <a:t>2. </a:t>
            </a:r>
            <a:r>
              <a:rPr lang="en-US" altLang="en-US" sz="2400" b="1" dirty="0" err="1">
                <a:latin typeface="Times New Roman" panose="02020603050405020304" pitchFamily="18" charset="0"/>
                <a:cs typeface="Times New Roman" panose="02020603050405020304" pitchFamily="18" charset="0"/>
              </a:rPr>
              <a:t>Cơ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quan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hô</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hấp</a:t>
            </a:r>
            <a:endParaRPr lang="en-US" altLang="en-US" sz="2400" b="1" dirty="0">
              <a:latin typeface="Times New Roman" panose="02020603050405020304" pitchFamily="18" charset="0"/>
              <a:cs typeface="Times New Roman" panose="02020603050405020304" pitchFamily="18" charset="0"/>
            </a:endParaRPr>
          </a:p>
          <a:p>
            <a:pPr marL="342900" indent="-342900">
              <a:lnSpc>
                <a:spcPct val="110000"/>
              </a:lnSpc>
              <a:spcBef>
                <a:spcPts val="0"/>
              </a:spcBef>
              <a:buFontTx/>
              <a:buChar char="-"/>
              <a:defRPr/>
            </a:pPr>
            <a:r>
              <a:rPr lang="en-US" altLang="en-US" sz="2400" b="1" dirty="0" err="1">
                <a:latin typeface="Times New Roman" panose="02020603050405020304" pitchFamily="18" charset="0"/>
                <a:cs typeface="Times New Roman" panose="02020603050405020304" pitchFamily="18" charset="0"/>
              </a:rPr>
              <a:t>Hấp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thụ</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khí</a:t>
            </a:r>
            <a:r>
              <a:rPr lang="en-US" altLang="en-US" sz="2400" b="1" dirty="0">
                <a:latin typeface="Times New Roman" panose="02020603050405020304" pitchFamily="18" charset="0"/>
                <a:cs typeface="Times New Roman" panose="02020603050405020304" pitchFamily="18" charset="0"/>
              </a:rPr>
              <a:t> ô – xi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thải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khí</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các</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bô</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níc</a:t>
            </a:r>
            <a:endParaRPr lang="en-US" altLang="en-US" sz="2400" b="1" dirty="0">
              <a:latin typeface="Times New Roman" panose="02020603050405020304" pitchFamily="18" charset="0"/>
              <a:cs typeface="Times New Roman" panose="02020603050405020304" pitchFamily="18" charset="0"/>
            </a:endParaRPr>
          </a:p>
          <a:p>
            <a:pPr>
              <a:lnSpc>
                <a:spcPct val="110000"/>
              </a:lnSpc>
              <a:spcBef>
                <a:spcPts val="0"/>
              </a:spcBef>
              <a:buNone/>
              <a:defRPr/>
            </a:pPr>
            <a:r>
              <a:rPr lang="en-US" altLang="en-US" sz="2400" b="1" dirty="0">
                <a:latin typeface="Times New Roman" panose="02020603050405020304" pitchFamily="18" charset="0"/>
                <a:cs typeface="Times New Roman" panose="02020603050405020304" pitchFamily="18" charset="0"/>
              </a:rPr>
              <a:t>3. </a:t>
            </a:r>
            <a:r>
              <a:rPr lang="en-US" altLang="en-US" sz="2400" b="1" dirty="0" err="1">
                <a:latin typeface="Times New Roman" panose="02020603050405020304" pitchFamily="18" charset="0"/>
                <a:cs typeface="Times New Roman" panose="02020603050405020304" pitchFamily="18" charset="0"/>
              </a:rPr>
              <a:t>Cơ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quan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tiết</a:t>
            </a:r>
            <a:endParaRPr lang="en-US" altLang="en-US" sz="2400" b="1" dirty="0">
              <a:latin typeface="Times New Roman" panose="02020603050405020304" pitchFamily="18" charset="0"/>
              <a:cs typeface="Times New Roman" panose="02020603050405020304" pitchFamily="18" charset="0"/>
            </a:endParaRPr>
          </a:p>
          <a:p>
            <a:pPr>
              <a:lnSpc>
                <a:spcPct val="110000"/>
              </a:lnSpc>
              <a:spcBef>
                <a:spcPts val="0"/>
              </a:spcBef>
              <a:buNone/>
              <a:defRPr/>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máu</a:t>
            </a:r>
            <a:r>
              <a:rPr lang="en-US" altLang="en-US" sz="2400" b="1" dirty="0">
                <a:latin typeface="Times New Roman" panose="02020603050405020304" pitchFamily="18" charset="0"/>
                <a:cs typeface="Times New Roman" panose="02020603050405020304" pitchFamily="18" charset="0"/>
              </a:rPr>
              <a:t> -&gt; </a:t>
            </a:r>
            <a:r>
              <a:rPr lang="en-US" altLang="en-US" sz="2400" b="1" dirty="0" err="1">
                <a:latin typeface="Times New Roman" panose="02020603050405020304" pitchFamily="18" charset="0"/>
                <a:cs typeface="Times New Roman" panose="02020603050405020304" pitchFamily="18" charset="0"/>
              </a:rPr>
              <a:t>nước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tiểu</a:t>
            </a:r>
            <a:r>
              <a:rPr lang="en-US" altLang="en-US" sz="2400" b="1" dirty="0">
                <a:latin typeface="Times New Roman" panose="02020603050405020304" pitchFamily="18" charset="0"/>
                <a:cs typeface="Times New Roman" panose="02020603050405020304" pitchFamily="18" charset="0"/>
              </a:rPr>
              <a:t> -&gt; </a:t>
            </a:r>
            <a:r>
              <a:rPr lang="en-US" altLang="en-US" sz="2400" b="1" dirty="0" err="1">
                <a:latin typeface="Times New Roman" panose="02020603050405020304" pitchFamily="18" charset="0"/>
                <a:cs typeface="Times New Roman" panose="02020603050405020304" pitchFamily="18" charset="0"/>
              </a:rPr>
              <a:t>thải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ngoài</a:t>
            </a:r>
            <a:endParaRPr lang="en-US"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191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1000"/>
                                        <p:tgtEl>
                                          <p:spTgt spid="14343"/>
                                        </p:tgtEl>
                                      </p:cBhvr>
                                    </p:animEffect>
                                    <p:anim calcmode="lin" valueType="num">
                                      <p:cBhvr>
                                        <p:cTn id="8" dur="1000" fill="hold"/>
                                        <p:tgtEl>
                                          <p:spTgt spid="14343"/>
                                        </p:tgtEl>
                                        <p:attrNameLst>
                                          <p:attrName>ppt_x</p:attrName>
                                        </p:attrNameLst>
                                      </p:cBhvr>
                                      <p:tavLst>
                                        <p:tav tm="0">
                                          <p:val>
                                            <p:strVal val="#ppt_x"/>
                                          </p:val>
                                        </p:tav>
                                        <p:tav tm="100000">
                                          <p:val>
                                            <p:strVal val="#ppt_x"/>
                                          </p:val>
                                        </p:tav>
                                      </p:tavLst>
                                    </p:anim>
                                    <p:anim calcmode="lin" valueType="num">
                                      <p:cBhvr>
                                        <p:cTn id="9" dur="1000" fill="hold"/>
                                        <p:tgtEl>
                                          <p:spTgt spid="143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KHỞI ĐỘNG</a:t>
            </a:r>
            <a:endParaRPr lang="en-US" sz="44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smtClean="0">
                <a:solidFill>
                  <a:srgbClr val="0000CC"/>
                </a:solidFill>
                <a:latin typeface="Times New Roman" pitchFamily="18" charset="0"/>
                <a:cs typeface="Times New Roman" pitchFamily="18" charset="0"/>
              </a:rPr>
              <a:t>Em cần làm gì để các cơ quan thực hiện quá trình trao đổi chất luôn khỏe mạnh?</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461665"/>
          </a:xfrm>
          <a:prstGeom prst="rect">
            <a:avLst/>
          </a:prstGeom>
          <a:noFill/>
          <a:ln w="9525">
            <a:noFill/>
            <a:miter lim="800000"/>
            <a:headEnd/>
            <a:tailEnd/>
          </a:ln>
        </p:spPr>
        <p:txBody>
          <a:bodyPr wrap="square">
            <a:spAutoFit/>
          </a:bodyPr>
          <a:lstStyle/>
          <a:p>
            <a:pPr eaLnBrk="1" hangingPunct="1"/>
            <a:r>
              <a:rPr lang="en-US" altLang="en-US" sz="2400" smtClean="0">
                <a:solidFill>
                  <a:srgbClr val="FF0000"/>
                </a:solidFill>
                <a:latin typeface="Times New Roman" pitchFamily="18" charset="0"/>
                <a:cs typeface="Times New Roman" pitchFamily="18" charset="0"/>
              </a:rPr>
              <a:t>Ăn uống đầy đủ, vận động hợp lí…</a:t>
            </a:r>
            <a:endParaRPr lang="en-US" alt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333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066800" y="2321376"/>
            <a:ext cx="69342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Bài</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3: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Trao</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đổi</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chất</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ở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người</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tiếp</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endParaRPr lang="en-US" sz="32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5" name="Picture 4"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905000" y="3105150"/>
            <a:ext cx="5410200" cy="17877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43000" y="1276350"/>
            <a:ext cx="69342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Thứ</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ngày</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tháng</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9 </a:t>
            </a:r>
            <a:r>
              <a:rPr lang="en-US" sz="2400" b="1" cap="none" spc="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năm</a:t>
            </a:r>
            <a:r>
              <a:rPr lang="en-US" sz="2400" b="1" cap="none" spc="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2022</a:t>
            </a:r>
            <a:endParaRPr lang="en-US" sz="2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1143000" y="1809750"/>
            <a:ext cx="69342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Khoa</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học</a:t>
            </a:r>
            <a:endParaRPr lang="en-US" sz="2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1066800" y="1809750"/>
            <a:ext cx="6858000" cy="3135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447274" y="514350"/>
            <a:ext cx="40511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KHÁM PHÁ</a:t>
            </a:r>
            <a:endParaRPr lang="en-US" sz="5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4287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1</a:t>
            </a:r>
            <a:endParaRPr>
              <a:latin typeface="Times New Roman" pitchFamily="18" charset="0"/>
              <a:cs typeface="Times New Roman" pitchFamily="18" charset="0"/>
            </a:endParaRPr>
          </a:p>
        </p:txBody>
      </p:sp>
      <p:sp>
        <p:nvSpPr>
          <p:cNvPr id="5" name="Google Shape;214;p32"/>
          <p:cNvSpPr txBox="1">
            <a:spLocks noGrp="1"/>
          </p:cNvSpPr>
          <p:nvPr>
            <p:ph type="title" idx="2"/>
          </p:nvPr>
        </p:nvSpPr>
        <p:spPr>
          <a:xfrm>
            <a:off x="2286000" y="2419350"/>
            <a:ext cx="4724400" cy="815700"/>
          </a:xfrm>
          <a:prstGeom prst="rect">
            <a:avLst/>
          </a:prstGeom>
        </p:spPr>
        <p:txBody>
          <a:bodyPr spcFirstLastPara="1" wrap="square" lIns="91425" tIns="91425" rIns="91425" bIns="91425" anchor="t" anchorCtr="0">
            <a:noAutofit/>
          </a:bodyPr>
          <a:lstStyle/>
          <a:p>
            <a:pPr fontAlgn="base"/>
            <a:r>
              <a:rPr lang="en-US" sz="2800" smtClean="0">
                <a:latin typeface="Times New Roman" pitchFamily="18" charset="0"/>
                <a:cs typeface="Times New Roman" pitchFamily="18" charset="0"/>
              </a:rPr>
              <a:t>Vai trò của các cơ quan trong quá trình trao đổi chất</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smtClean="0">
                <a:solidFill>
                  <a:srgbClr val="0000CC"/>
                </a:solidFill>
                <a:latin typeface="Times New Roman" pitchFamily="18" charset="0"/>
                <a:cs typeface="Times New Roman" pitchFamily="18" charset="0"/>
              </a:rPr>
              <a:t>Quan sát tranh và trả lời câu hỏi:</a:t>
            </a:r>
            <a:endParaRPr sz="2400">
              <a:solidFill>
                <a:srgbClr val="0000CC"/>
              </a:solidFill>
              <a:latin typeface="Times New Roman" pitchFamily="18" charset="0"/>
              <a:cs typeface="Times New Roman" pitchFamily="18" charset="0"/>
            </a:endParaRPr>
          </a:p>
        </p:txBody>
      </p:sp>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 name="Google Shape;221;p33"/>
          <p:cNvSpPr txBox="1">
            <a:spLocks/>
          </p:cNvSpPr>
          <p:nvPr/>
        </p:nvSpPr>
        <p:spPr>
          <a:xfrm>
            <a:off x="609600" y="993312"/>
            <a:ext cx="3722075" cy="1219200"/>
          </a:xfrm>
          <a:prstGeom prst="rect">
            <a:avLst/>
          </a:prstGeom>
          <a:noFill/>
          <a:ln>
            <a:noFill/>
          </a:ln>
        </p:spPr>
        <p:txBody>
          <a:bodyPr spcFirstLastPara="1" wrap="square" lIns="91425" tIns="91425" rIns="91425" bIns="91425" anchor="t" anchorCtr="0">
            <a:noAutofit/>
          </a:bodyPr>
          <a:lstStyle/>
          <a:p>
            <a:pPr algn="just"/>
            <a:r>
              <a:rPr lang="en-US" sz="2400" b="1" smtClean="0">
                <a:solidFill>
                  <a:srgbClr val="FF0000"/>
                </a:solidFill>
                <a:latin typeface="Times New Roman" pitchFamily="18" charset="0"/>
                <a:cs typeface="Times New Roman" pitchFamily="18" charset="0"/>
              </a:rPr>
              <a:t>+ Hình minh họa cơ quan nào trong quá trình trao đổi chất?</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5" descr="9245F4AD"/>
          <p:cNvPicPr>
            <a:picLocks noChangeAspect="1" noChangeArrowheads="1"/>
          </p:cNvPicPr>
          <p:nvPr/>
        </p:nvPicPr>
        <p:blipFill>
          <a:blip r:embed="rId3"/>
          <a:srcRect/>
          <a:stretch>
            <a:fillRect/>
          </a:stretch>
        </p:blipFill>
        <p:spPr bwMode="auto">
          <a:xfrm>
            <a:off x="4953000" y="361950"/>
            <a:ext cx="3505199" cy="3905250"/>
          </a:xfrm>
          <a:prstGeom prst="rect">
            <a:avLst/>
          </a:prstGeom>
          <a:noFill/>
          <a:ln w="9525">
            <a:noFill/>
            <a:miter lim="800000"/>
            <a:headEnd/>
            <a:tailEnd/>
          </a:ln>
        </p:spPr>
      </p:pic>
      <p:cxnSp>
        <p:nvCxnSpPr>
          <p:cNvPr id="20" name="Straight Arrow Connector 19"/>
          <p:cNvCxnSpPr>
            <a:stCxn id="23" idx="3"/>
          </p:cNvCxnSpPr>
          <p:nvPr/>
        </p:nvCxnSpPr>
        <p:spPr>
          <a:xfrm flipV="1">
            <a:off x="4267200" y="2038350"/>
            <a:ext cx="1371600" cy="4286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95400" y="2266950"/>
            <a:ext cx="2971800" cy="400110"/>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err="1" smtClean="0">
                <a:solidFill>
                  <a:srgbClr val="FF0000"/>
                </a:solidFill>
                <a:latin typeface="Times New Roman" panose="02020603050405020304" pitchFamily="18" charset="0"/>
                <a:cs typeface="Times New Roman" panose="02020603050405020304" pitchFamily="18" charset="0"/>
              </a:rPr>
              <a:t>Cơ</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quan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tiêu</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hóa</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26" name="Straight Arrow Connector 25"/>
          <p:cNvCxnSpPr>
            <a:stCxn id="27" idx="3"/>
          </p:cNvCxnSpPr>
          <p:nvPr/>
        </p:nvCxnSpPr>
        <p:spPr>
          <a:xfrm flipV="1">
            <a:off x="4419600" y="1733550"/>
            <a:ext cx="2514600" cy="14954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47800" y="3028950"/>
            <a:ext cx="2971800" cy="400110"/>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Cơ quan tuần hoàn</a:t>
            </a:r>
            <a:endParaRPr lang="en-US" sz="2000" b="1">
              <a:solidFill>
                <a:srgbClr val="FF0000"/>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rot="16200000" flipV="1">
            <a:off x="7696200" y="4095750"/>
            <a:ext cx="685800" cy="76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486400" y="4400550"/>
            <a:ext cx="2971800" cy="400110"/>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err="1" smtClean="0">
                <a:solidFill>
                  <a:srgbClr val="FF0000"/>
                </a:solidFill>
                <a:latin typeface="Times New Roman" panose="02020603050405020304" pitchFamily="18" charset="0"/>
                <a:cs typeface="Times New Roman" panose="02020603050405020304" pitchFamily="18" charset="0"/>
              </a:rPr>
              <a:t>Cơ</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quan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bài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tiết</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34" name="Straight Arrow Connector 33"/>
          <p:cNvCxnSpPr>
            <a:stCxn id="35" idx="3"/>
          </p:cNvCxnSpPr>
          <p:nvPr/>
        </p:nvCxnSpPr>
        <p:spPr>
          <a:xfrm flipV="1">
            <a:off x="4419600" y="3790950"/>
            <a:ext cx="1066800" cy="1238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447800" y="3714750"/>
            <a:ext cx="2971800" cy="400110"/>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Cơ quan hô hấp</a:t>
            </a:r>
            <a:endParaRPr lang="en-US" sz="2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30"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smtClean="0">
                <a:solidFill>
                  <a:srgbClr val="0000CC"/>
                </a:solidFill>
                <a:latin typeface="Times New Roman" pitchFamily="18" charset="0"/>
                <a:cs typeface="Times New Roman" pitchFamily="18" charset="0"/>
              </a:rPr>
              <a:t>Quan sát tranh và trả lời câu hỏi:</a:t>
            </a:r>
            <a:endParaRPr sz="2400">
              <a:solidFill>
                <a:srgbClr val="0000CC"/>
              </a:solidFill>
              <a:latin typeface="Times New Roman" pitchFamily="18" charset="0"/>
              <a:cs typeface="Times New Roman" pitchFamily="18" charset="0"/>
            </a:endParaRPr>
          </a:p>
        </p:txBody>
      </p:sp>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 name="Google Shape;221;p33"/>
          <p:cNvSpPr txBox="1">
            <a:spLocks/>
          </p:cNvSpPr>
          <p:nvPr/>
        </p:nvSpPr>
        <p:spPr>
          <a:xfrm>
            <a:off x="609600" y="993312"/>
            <a:ext cx="3722075" cy="1219200"/>
          </a:xfrm>
          <a:prstGeom prst="rect">
            <a:avLst/>
          </a:prstGeom>
          <a:noFill/>
          <a:ln>
            <a:noFill/>
          </a:ln>
        </p:spPr>
        <p:txBody>
          <a:bodyPr spcFirstLastPara="1" wrap="square" lIns="91425" tIns="91425" rIns="91425" bIns="91425" anchor="t" anchorCtr="0">
            <a:noAutofit/>
          </a:bodyPr>
          <a:lstStyle/>
          <a:p>
            <a:pPr algn="just"/>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Các</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cơ</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quan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đó</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có</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chức</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năng</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gì</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trong</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quá</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trình</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trao</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đổi</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chất</a:t>
            </a:r>
            <a:r>
              <a:rPr lang="en-US" sz="2400" b="1" dirty="0" smtClean="0">
                <a:solidFill>
                  <a:srgbClr val="0000CC"/>
                </a:solidFill>
                <a:latin typeface="Times New Roman" pitchFamily="18" charset="0"/>
                <a:cs typeface="Times New Roman" pitchFamily="18" charset="0"/>
              </a:rPr>
              <a:t>?</a:t>
            </a:r>
            <a:endParaRPr lang="en-US" sz="2400" b="1" dirty="0">
              <a:solidFill>
                <a:srgbClr val="0000CC"/>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5" descr="9245F4AD"/>
          <p:cNvPicPr>
            <a:picLocks noChangeAspect="1" noChangeArrowheads="1"/>
          </p:cNvPicPr>
          <p:nvPr/>
        </p:nvPicPr>
        <p:blipFill>
          <a:blip r:embed="rId3"/>
          <a:srcRect/>
          <a:stretch>
            <a:fillRect/>
          </a:stretch>
        </p:blipFill>
        <p:spPr bwMode="auto">
          <a:xfrm>
            <a:off x="4953000" y="361950"/>
            <a:ext cx="3505199" cy="3905250"/>
          </a:xfrm>
          <a:prstGeom prst="rect">
            <a:avLst/>
          </a:prstGeom>
          <a:noFill/>
          <a:ln w="9525">
            <a:noFill/>
            <a:miter lim="800000"/>
            <a:headEnd/>
            <a:tailEnd/>
          </a:ln>
        </p:spPr>
      </p:pic>
      <p:cxnSp>
        <p:nvCxnSpPr>
          <p:cNvPr id="20" name="Straight Arrow Connector 19"/>
          <p:cNvCxnSpPr>
            <a:stCxn id="23" idx="3"/>
          </p:cNvCxnSpPr>
          <p:nvPr/>
        </p:nvCxnSpPr>
        <p:spPr>
          <a:xfrm flipV="1">
            <a:off x="4267200" y="2038350"/>
            <a:ext cx="1371600" cy="4286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95400" y="2266950"/>
            <a:ext cx="2971800" cy="400110"/>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err="1" smtClean="0">
                <a:solidFill>
                  <a:srgbClr val="FF0000"/>
                </a:solidFill>
                <a:latin typeface="Times New Roman" panose="02020603050405020304" pitchFamily="18" charset="0"/>
                <a:cs typeface="Times New Roman" panose="02020603050405020304" pitchFamily="18" charset="0"/>
              </a:rPr>
              <a:t>Cơ</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quan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tiêu</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hóa</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26" name="Straight Arrow Connector 25"/>
          <p:cNvCxnSpPr>
            <a:stCxn id="27" idx="3"/>
          </p:cNvCxnSpPr>
          <p:nvPr/>
        </p:nvCxnSpPr>
        <p:spPr>
          <a:xfrm flipV="1">
            <a:off x="4419600" y="1733550"/>
            <a:ext cx="2514600" cy="14954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47800" y="3028950"/>
            <a:ext cx="2971800" cy="400110"/>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err="1" smtClean="0">
                <a:solidFill>
                  <a:srgbClr val="FF0000"/>
                </a:solidFill>
                <a:latin typeface="Times New Roman" panose="02020603050405020304" pitchFamily="18" charset="0"/>
                <a:cs typeface="Times New Roman" panose="02020603050405020304" pitchFamily="18" charset="0"/>
              </a:rPr>
              <a:t>Cơ</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quan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tuần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hoàn</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rot="16200000" flipV="1">
            <a:off x="7696200" y="4095750"/>
            <a:ext cx="685800" cy="76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486400" y="4400550"/>
            <a:ext cx="2971800" cy="400110"/>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err="1" smtClean="0">
                <a:solidFill>
                  <a:srgbClr val="FF0000"/>
                </a:solidFill>
                <a:latin typeface="Times New Roman" panose="02020603050405020304" pitchFamily="18" charset="0"/>
                <a:cs typeface="Times New Roman" panose="02020603050405020304" pitchFamily="18" charset="0"/>
              </a:rPr>
              <a:t>Cơ</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quan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bài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tiết</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34" name="Straight Arrow Connector 33"/>
          <p:cNvCxnSpPr>
            <a:stCxn id="35" idx="3"/>
          </p:cNvCxnSpPr>
          <p:nvPr/>
        </p:nvCxnSpPr>
        <p:spPr>
          <a:xfrm flipV="1">
            <a:off x="4419600" y="3790950"/>
            <a:ext cx="1066800" cy="1238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447800" y="3714750"/>
            <a:ext cx="2971800" cy="400110"/>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Cơ quan hô hấp</a:t>
            </a:r>
            <a:endParaRPr lang="en-US" sz="2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solidFill>
                <a:schemeClr val="dk2"/>
              </a:solidFill>
            </a:endParaRPr>
          </a:p>
        </p:txBody>
      </p:sp>
      <p:pic>
        <p:nvPicPr>
          <p:cNvPr id="228" name="Google Shape;228;p33"/>
          <p:cNvPicPr preferRelativeResize="0"/>
          <p:nvPr/>
        </p:nvPicPr>
        <p:blipFill>
          <a:blip r:embed="rId3">
            <a:alphaModFix amt="80000"/>
          </a:blip>
          <a:stretch>
            <a:fillRect/>
          </a:stretch>
        </p:blipFill>
        <p:spPr>
          <a:xfrm rot="8535997" flipV="1">
            <a:off x="4229826" y="2169241"/>
            <a:ext cx="1379254" cy="598214"/>
          </a:xfrm>
          <a:prstGeom prst="rect">
            <a:avLst/>
          </a:prstGeom>
          <a:noFill/>
          <a:ln>
            <a:noFill/>
          </a:ln>
        </p:spPr>
      </p:pic>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en-US"/>
          </a:p>
        </p:txBody>
      </p:sp>
      <p:pic>
        <p:nvPicPr>
          <p:cNvPr id="13" name="Picture 7" descr="9A052A0B"/>
          <p:cNvPicPr>
            <a:picLocks noChangeAspect="1" noChangeArrowheads="1"/>
          </p:cNvPicPr>
          <p:nvPr/>
        </p:nvPicPr>
        <p:blipFill>
          <a:blip r:embed="rId4"/>
          <a:srcRect/>
          <a:stretch>
            <a:fillRect/>
          </a:stretch>
        </p:blipFill>
        <p:spPr bwMode="auto">
          <a:xfrm>
            <a:off x="5486400" y="438150"/>
            <a:ext cx="2246313" cy="3524250"/>
          </a:xfrm>
          <a:prstGeom prst="rect">
            <a:avLst/>
          </a:prstGeom>
          <a:noFill/>
          <a:ln w="9525">
            <a:noFill/>
            <a:miter lim="800000"/>
            <a:headEnd/>
            <a:tailEnd/>
          </a:ln>
        </p:spPr>
      </p:pic>
      <p:sp>
        <p:nvSpPr>
          <p:cNvPr id="14" name="Text Box 8"/>
          <p:cNvSpPr txBox="1">
            <a:spLocks noChangeArrowheads="1"/>
          </p:cNvSpPr>
          <p:nvPr/>
        </p:nvSpPr>
        <p:spPr bwMode="auto">
          <a:xfrm>
            <a:off x="5257800" y="4095750"/>
            <a:ext cx="2971800" cy="461665"/>
          </a:xfrm>
          <a:prstGeom prst="rect">
            <a:avLst/>
          </a:prstGeom>
          <a:noFill/>
          <a:ln w="9525">
            <a:noFill/>
            <a:miter lim="800000"/>
            <a:headEnd/>
            <a:tailEnd/>
          </a:ln>
          <a:effectLst/>
        </p:spPr>
        <p:txBody>
          <a:bodyPr wrap="square">
            <a:spAutoFit/>
          </a:bodyPr>
          <a:lstStyle/>
          <a:p>
            <a:pPr algn="just">
              <a:spcBef>
                <a:spcPct val="50000"/>
              </a:spcBef>
            </a:pPr>
            <a:r>
              <a:rPr lang="en-US" sz="2400" b="1" dirty="0" err="1">
                <a:solidFill>
                  <a:srgbClr val="0000CC"/>
                </a:solidFill>
                <a:latin typeface="Times New Roman" panose="02020603050405020304" pitchFamily="18" charset="0"/>
                <a:cs typeface="Times New Roman" panose="02020603050405020304" pitchFamily="18" charset="0"/>
              </a:rPr>
              <a:t>Cơ</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quan</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tiêu</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hóa</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17" name="Text Box 9"/>
          <p:cNvSpPr txBox="1">
            <a:spLocks noChangeArrowheads="1"/>
          </p:cNvSpPr>
          <p:nvPr/>
        </p:nvSpPr>
        <p:spPr bwMode="auto">
          <a:xfrm>
            <a:off x="678873" y="601087"/>
            <a:ext cx="381701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dirty="0" err="1">
                <a:solidFill>
                  <a:srgbClr val="0000FF"/>
                </a:solidFill>
                <a:latin typeface="Times New Roman" panose="02020603050405020304" pitchFamily="18" charset="0"/>
                <a:cs typeface="Times New Roman" panose="02020603050405020304" pitchFamily="18" charset="0"/>
              </a:rPr>
              <a:t>Chức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năng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Biến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đổi</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thức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ăn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nước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uống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thành</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các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chất</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dinh</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dưỡng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ngấm</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vào</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máu</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đi</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nuôi</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cơ</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thể</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Thải</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ra</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phân</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p:sp>
        <p:nvSpPr>
          <p:cNvPr id="18" name="Text Box 10"/>
          <p:cNvSpPr txBox="1">
            <a:spLocks noChangeArrowheads="1"/>
          </p:cNvSpPr>
          <p:nvPr/>
        </p:nvSpPr>
        <p:spPr bwMode="auto">
          <a:xfrm>
            <a:off x="649288" y="2088502"/>
            <a:ext cx="354171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dirty="0" err="1">
                <a:solidFill>
                  <a:srgbClr val="FF0000"/>
                </a:solidFill>
                <a:latin typeface="Times New Roman" panose="02020603050405020304" pitchFamily="18" charset="0"/>
                <a:cs typeface="Times New Roman" panose="02020603050405020304" pitchFamily="18" charset="0"/>
              </a:rPr>
              <a:t>Dấu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hiệu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bên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ngoài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của</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quá</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trình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trao</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đổi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chất</a:t>
            </a:r>
            <a:r>
              <a:rPr lang="en-US" altLang="en-US" sz="2400" dirty="0">
                <a:solidFill>
                  <a:srgbClr val="FF0000"/>
                </a:solidFill>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err="1">
                <a:solidFill>
                  <a:srgbClr val="FF0000"/>
                </a:solidFill>
                <a:latin typeface="Times New Roman" panose="02020603050405020304" pitchFamily="18" charset="0"/>
                <a:cs typeface="Times New Roman" panose="02020603050405020304" pitchFamily="18" charset="0"/>
              </a:rPr>
              <a:t>Lấy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vào</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thức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ăn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nước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uống</a:t>
            </a:r>
            <a:r>
              <a:rPr lang="en-US" altLang="en-US" sz="2400" dirty="0">
                <a:solidFill>
                  <a:srgbClr val="FF0000"/>
                </a:solidFill>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err="1">
                <a:solidFill>
                  <a:srgbClr val="FF0000"/>
                </a:solidFill>
                <a:latin typeface="Times New Roman" panose="02020603050405020304" pitchFamily="18" charset="0"/>
                <a:cs typeface="Times New Roman" panose="02020603050405020304" pitchFamily="18" charset="0"/>
              </a:rPr>
              <a:t>Thải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ra</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phân</a:t>
            </a:r>
            <a:endParaRPr lang="en-US" altLang="en-US"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TotalTime>
  <Words>1146</Words>
  <Application>Microsoft Office PowerPoint</Application>
  <PresentationFormat>On-screen Show (16:9)</PresentationFormat>
  <Paragraphs>118</Paragraphs>
  <Slides>28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Coming Soon</vt:lpstr>
      <vt:lpstr>Times New Roman</vt:lpstr>
      <vt:lpstr>Calibri Light</vt:lpstr>
      <vt:lpstr>Calibri</vt:lpstr>
      <vt:lpstr>Arial</vt:lpstr>
      <vt:lpstr>Concert One</vt:lpstr>
      <vt:lpstr>Wingdings</vt:lpstr>
      <vt:lpstr>Office Theme</vt:lpstr>
      <vt:lpstr>PowerPoint Presentation</vt:lpstr>
      <vt:lpstr>PowerPoint Presentation</vt:lpstr>
      <vt:lpstr>PowerPoint Presentation</vt:lpstr>
      <vt:lpstr>PowerPoint Presentation</vt:lpstr>
      <vt:lpstr>PowerPoint Presentation</vt:lpstr>
      <vt:lpstr>HOẠT ĐỘNG 1</vt:lpstr>
      <vt:lpstr>Quan sát tranh và trả lời câu hỏi:</vt:lpstr>
      <vt:lpstr>Quan sát tranh và trả lời câu hỏi:</vt:lpstr>
      <vt:lpstr>PowerPoint Presentation</vt:lpstr>
      <vt:lpstr>PowerPoint Presentation</vt:lpstr>
      <vt:lpstr>PowerPoint Presentation</vt:lpstr>
      <vt:lpstr>PowerPoint Presentation</vt:lpstr>
      <vt:lpstr>-&gt; Qua hoạt động 1, con có nhận xét gì về chức năng của các cơ quan tham gia vào quá trình trao đổi chất?</vt:lpstr>
      <vt:lpstr>PowerPoint Presentation</vt:lpstr>
      <vt:lpstr>PowerPoint Presentation</vt:lpstr>
      <vt:lpstr>HOẠT ĐỘNG 2</vt:lpstr>
      <vt:lpstr>PowerPoint Presentation</vt:lpstr>
      <vt:lpstr>PowerPoint Presentation</vt:lpstr>
      <vt:lpstr>HOẠT ĐỘNG 3</vt:lpstr>
      <vt:lpstr>Hoàn thành sơ đồ mối liên hệ một số cơ quan trong quá trình trao đổi chất vào sách Khoa học 4 trang 9</vt:lpstr>
      <vt:lpstr>Hoàn thành sơ đồ mối liên hệ một số cơ quan trong quá trình trao đổi chất vào sách Khoa học 4 trang 9</vt:lpstr>
      <vt:lpstr>Con có nhận xét gì về mối liên hệ của các cơ quan trong quá trình trao đổi chất?</vt:lpstr>
      <vt:lpstr> Tất cả các cơ quan trong cơ thể đều tham gia vào quá trình trao đổi chất. Mỗi cơ quan có một nhiệm vụ riêng nhưng chúng đều phối hợp với nhau để thực hiện sự trao đổi chất giữa cơ thể và môi trường. Đặc biệt, cơ quan tuần hoàn có nhiệm vụ rất quan trọng là lấy ô xi và các chất dinh dưỡng đưa đến tất cả các cơ quan của cơ thể, tạo năng lượng cho mọi hoạt động sống và đồng thời thải khí các – bô - nic và các chất thải qua cơ quan hô hấp và bài tiết.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cam le</dc:creator>
  <cp:lastModifiedBy>Admin</cp:lastModifiedBy>
  <cp:revision>230</cp:revision>
  <dcterms:modified xsi:type="dcterms:W3CDTF">2022-08-16T15:36:26Z</dcterms:modified>
</cp:coreProperties>
</file>