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21" r:id="rId2"/>
    <p:sldMasterId id="2147483734" r:id="rId3"/>
    <p:sldMasterId id="2147483760" r:id="rId4"/>
    <p:sldMasterId id="2147483785" r:id="rId5"/>
    <p:sldMasterId id="2147483797" r:id="rId6"/>
    <p:sldMasterId id="2147483811" r:id="rId7"/>
  </p:sldMasterIdLst>
  <p:notesMasterIdLst>
    <p:notesMasterId r:id="rId35"/>
  </p:notesMasterIdLst>
  <p:sldIdLst>
    <p:sldId id="302" r:id="rId8"/>
    <p:sldId id="257" r:id="rId9"/>
    <p:sldId id="286" r:id="rId10"/>
    <p:sldId id="285" r:id="rId11"/>
    <p:sldId id="283" r:id="rId12"/>
    <p:sldId id="293" r:id="rId13"/>
    <p:sldId id="261" r:id="rId14"/>
    <p:sldId id="287" r:id="rId15"/>
    <p:sldId id="264" r:id="rId16"/>
    <p:sldId id="263" r:id="rId17"/>
    <p:sldId id="294" r:id="rId18"/>
    <p:sldId id="292" r:id="rId19"/>
    <p:sldId id="288" r:id="rId20"/>
    <p:sldId id="266" r:id="rId21"/>
    <p:sldId id="289" r:id="rId22"/>
    <p:sldId id="295" r:id="rId23"/>
    <p:sldId id="268" r:id="rId24"/>
    <p:sldId id="269" r:id="rId25"/>
    <p:sldId id="270" r:id="rId26"/>
    <p:sldId id="274" r:id="rId27"/>
    <p:sldId id="271" r:id="rId28"/>
    <p:sldId id="281" r:id="rId29"/>
    <p:sldId id="290" r:id="rId30"/>
    <p:sldId id="291" r:id="rId31"/>
    <p:sldId id="301" r:id="rId32"/>
    <p:sldId id="296" r:id="rId33"/>
    <p:sldId id="300" r:id="rId34"/>
  </p:sldIdLst>
  <p:sldSz cx="109728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3399"/>
    <a:srgbClr val="FFFFA7"/>
    <a:srgbClr val="FFC5FF"/>
    <a:srgbClr val="B0F6B8"/>
    <a:srgbClr val="FFCDCD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020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C83B2-6ABC-4FB3-B469-71C3131C0C8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8D86F-7D34-4C57-BACB-C3DDAE2B6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30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982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978516" cy="6851650"/>
            <a:chOff x="1" y="0"/>
            <a:chExt cx="5763" cy="4316"/>
          </a:xfrm>
        </p:grpSpPr>
        <p:sp>
          <p:nvSpPr>
            <p:cNvPr id="5" name="Freeform 3">
              <a:extLst/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" name="Freeform 4">
              <a:extLst/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7" name="Freeform 5">
              <a:extLst/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9" name="Freeform 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30" name="Freeform 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31" name="Freeform 10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32" name="Freeform 11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33" name="Freeform 12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34" name="Freeform 13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35" name="Freeform 14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36" name="Freeform 15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37" name="Freeform 16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38" name="Freeform 1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39" name="Freeform 1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40" name="Freeform 1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9" name="Freeform 20">
              <a:extLst/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0" name="Freeform 21">
              <a:extLst/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1" name="Freeform 22">
              <a:extLst/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1 w 717"/>
                <a:gd name="T1" fmla="*/ 845 h 845"/>
                <a:gd name="T2" fmla="*/ 721 w 717"/>
                <a:gd name="T3" fmla="*/ 821 h 845"/>
                <a:gd name="T4" fmla="*/ 578 w 717"/>
                <a:gd name="T5" fmla="*/ 605 h 845"/>
                <a:gd name="T6" fmla="*/ 408 w 717"/>
                <a:gd name="T7" fmla="*/ 396 h 845"/>
                <a:gd name="T8" fmla="*/ 223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1 w 717"/>
                <a:gd name="T15" fmla="*/ 198 h 845"/>
                <a:gd name="T16" fmla="*/ 402 w 717"/>
                <a:gd name="T17" fmla="*/ 408 h 845"/>
                <a:gd name="T18" fmla="*/ 572 w 717"/>
                <a:gd name="T19" fmla="*/ 623 h 845"/>
                <a:gd name="T20" fmla="*/ 721 w 717"/>
                <a:gd name="T21" fmla="*/ 845 h 845"/>
                <a:gd name="T22" fmla="*/ 72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9 w 407"/>
                <a:gd name="T1" fmla="*/ 414 h 414"/>
                <a:gd name="T2" fmla="*/ 409 w 407"/>
                <a:gd name="T3" fmla="*/ 396 h 414"/>
                <a:gd name="T4" fmla="*/ 224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8 w 407"/>
                <a:gd name="T13" fmla="*/ 204 h 414"/>
                <a:gd name="T14" fmla="*/ 409 w 407"/>
                <a:gd name="T15" fmla="*/ 414 h 414"/>
                <a:gd name="T16" fmla="*/ 409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" name="Freeform 25">
              <a:extLst/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0 w 586"/>
                <a:gd name="T1" fmla="*/ 0 h 599"/>
                <a:gd name="T2" fmla="*/ 572 w 586"/>
                <a:gd name="T3" fmla="*/ 0 h 599"/>
                <a:gd name="T4" fmla="*/ 409 w 586"/>
                <a:gd name="T5" fmla="*/ 132 h 599"/>
                <a:gd name="T6" fmla="*/ 259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9 w 586"/>
                <a:gd name="T17" fmla="*/ 282 h 599"/>
                <a:gd name="T18" fmla="*/ 415 w 586"/>
                <a:gd name="T19" fmla="*/ 138 h 599"/>
                <a:gd name="T20" fmla="*/ 590 w 586"/>
                <a:gd name="T21" fmla="*/ 0 h 599"/>
                <a:gd name="T22" fmla="*/ 59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1 w 269"/>
                <a:gd name="T1" fmla="*/ 0 h 252"/>
                <a:gd name="T2" fmla="*/ 253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1 w 269"/>
                <a:gd name="T15" fmla="*/ 0 h 252"/>
                <a:gd name="T16" fmla="*/ 271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85031" name="Rectangle 39">
            <a:extLst/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822960" y="1692291"/>
            <a:ext cx="932688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altLang="vi-VN" noProof="0"/>
              <a:t>Click to edit Master title style</a:t>
            </a:r>
          </a:p>
        </p:txBody>
      </p:sp>
      <p:sp>
        <p:nvSpPr>
          <p:cNvPr id="85032" name="Rectangle 40">
            <a:extLst/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vi-VN" noProof="0"/>
              <a:t>Click to edit Master subtitle style</a:t>
            </a:r>
          </a:p>
        </p:txBody>
      </p:sp>
      <p:sp>
        <p:nvSpPr>
          <p:cNvPr id="41" name="Rectangle 41">
            <a:extLst/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2" name="Rectangle 4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3" name="Rectangle 4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234E227-9673-4C2D-B9C5-A7A03F9CC057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347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FCBDC-1376-4B25-B6E6-7274C1C92EFB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06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7955280" y="277813"/>
            <a:ext cx="246888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548640" y="277813"/>
            <a:ext cx="7223760" cy="585311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74228-BD27-4578-860D-9C65137BE6FE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80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7620" y="20638"/>
            <a:ext cx="109728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505 w 6027"/>
                <a:gd name="T1" fmla="*/ 678 h 2296"/>
                <a:gd name="T2" fmla="*/ 0 w 6027"/>
                <a:gd name="T3" fmla="*/ 678 h 2296"/>
                <a:gd name="T4" fmla="*/ 0 w 6027"/>
                <a:gd name="T5" fmla="*/ 0 h 2296"/>
                <a:gd name="T6" fmla="*/ 5505 w 6027"/>
                <a:gd name="T7" fmla="*/ 0 h 2296"/>
                <a:gd name="T8" fmla="*/ 5505 w 6027"/>
                <a:gd name="T9" fmla="*/ 678 h 2296"/>
                <a:gd name="T10" fmla="*/ 5505 w 6027"/>
                <a:gd name="T11" fmla="*/ 67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sp>
          <p:nvSpPr>
            <p:cNvPr id="6" name="Freeform 4">
              <a:extLst/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7490460" y="6269038"/>
            <a:ext cx="3474720" cy="609600"/>
          </a:xfrm>
          <a:custGeom>
            <a:avLst/>
            <a:gdLst>
              <a:gd name="T0" fmla="*/ 1458681169 w 5748"/>
              <a:gd name="T1" fmla="*/ 1510618537 h 246"/>
              <a:gd name="T2" fmla="*/ 0 w 5748"/>
              <a:gd name="T3" fmla="*/ 1510618537 h 246"/>
              <a:gd name="T4" fmla="*/ 0 w 5748"/>
              <a:gd name="T5" fmla="*/ 0 h 246"/>
              <a:gd name="T6" fmla="*/ 1458681169 w 5748"/>
              <a:gd name="T7" fmla="*/ 0 h 246"/>
              <a:gd name="T8" fmla="*/ 1458681169 w 5748"/>
              <a:gd name="T9" fmla="*/ 1510618537 h 246"/>
              <a:gd name="T10" fmla="*/ 1458681169 w 5748"/>
              <a:gd name="T11" fmla="*/ 151061853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903" y="6034088"/>
            <a:ext cx="9414511" cy="850900"/>
            <a:chOff x="0" y="3792"/>
            <a:chExt cx="4942" cy="536"/>
          </a:xfrm>
        </p:grpSpPr>
        <p:sp>
          <p:nvSpPr>
            <p:cNvPr id="9" name="Freeform 7">
              <a:extLst/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2 h 353"/>
                  <a:gd name="T4" fmla="*/ 24 w 186"/>
                  <a:gd name="T5" fmla="*/ 38 h 353"/>
                  <a:gd name="T6" fmla="*/ 18 w 186"/>
                  <a:gd name="T7" fmla="*/ 83 h 353"/>
                  <a:gd name="T8" fmla="*/ 42 w 186"/>
                  <a:gd name="T9" fmla="*/ 143 h 353"/>
                  <a:gd name="T10" fmla="*/ 48 w 186"/>
                  <a:gd name="T11" fmla="*/ 203 h 353"/>
                  <a:gd name="T12" fmla="*/ 0 w 186"/>
                  <a:gd name="T13" fmla="*/ 442 h 353"/>
                  <a:gd name="T14" fmla="*/ 54 w 186"/>
                  <a:gd name="T15" fmla="*/ 292 h 353"/>
                  <a:gd name="T16" fmla="*/ 84 w 186"/>
                  <a:gd name="T17" fmla="*/ 271 h 353"/>
                  <a:gd name="T18" fmla="*/ 126 w 186"/>
                  <a:gd name="T19" fmla="*/ 158 h 353"/>
                  <a:gd name="T20" fmla="*/ 144 w 186"/>
                  <a:gd name="T21" fmla="*/ 150 h 353"/>
                  <a:gd name="T22" fmla="*/ 144 w 186"/>
                  <a:gd name="T23" fmla="*/ 113 h 353"/>
                  <a:gd name="T24" fmla="*/ 186 w 186"/>
                  <a:gd name="T25" fmla="*/ 83 h 353"/>
                  <a:gd name="T26" fmla="*/ 162 w 186"/>
                  <a:gd name="T27" fmla="*/ 75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8 h 66"/>
                  <a:gd name="T8" fmla="*/ 6 w 155"/>
                  <a:gd name="T9" fmla="*/ 22 h 66"/>
                  <a:gd name="T10" fmla="*/ 0 w 155"/>
                  <a:gd name="T11" fmla="*/ 30 h 66"/>
                  <a:gd name="T12" fmla="*/ 78 w 155"/>
                  <a:gd name="T13" fmla="*/ 75 h 66"/>
                  <a:gd name="T14" fmla="*/ 96 w 155"/>
                  <a:gd name="T15" fmla="*/ 53 h 66"/>
                  <a:gd name="T16" fmla="*/ 155 w 155"/>
                  <a:gd name="T17" fmla="*/ 83 h 66"/>
                  <a:gd name="T18" fmla="*/ 126 w 155"/>
                  <a:gd name="T19" fmla="*/ 30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6 h 72"/>
                  <a:gd name="T2" fmla="*/ 0 w 42"/>
                  <a:gd name="T3" fmla="*/ 23 h 72"/>
                  <a:gd name="T4" fmla="*/ 12 w 42"/>
                  <a:gd name="T5" fmla="*/ 8 h 72"/>
                  <a:gd name="T6" fmla="*/ 0 w 42"/>
                  <a:gd name="T7" fmla="*/ 8 h 72"/>
                  <a:gd name="T8" fmla="*/ 12 w 42"/>
                  <a:gd name="T9" fmla="*/ 8 h 72"/>
                  <a:gd name="T10" fmla="*/ 24 w 42"/>
                  <a:gd name="T11" fmla="*/ 8 h 72"/>
                  <a:gd name="T12" fmla="*/ 36 w 42"/>
                  <a:gd name="T13" fmla="*/ 8 h 72"/>
                  <a:gd name="T14" fmla="*/ 42 w 42"/>
                  <a:gd name="T15" fmla="*/ 0 h 72"/>
                  <a:gd name="T16" fmla="*/ 30 w 42"/>
                  <a:gd name="T17" fmla="*/ 23 h 72"/>
                  <a:gd name="T18" fmla="*/ 42 w 42"/>
                  <a:gd name="T19" fmla="*/ 61 h 72"/>
                  <a:gd name="T20" fmla="*/ 12 w 42"/>
                  <a:gd name="T21" fmla="*/ 91 h 72"/>
                  <a:gd name="T22" fmla="*/ 6 w 42"/>
                  <a:gd name="T23" fmla="*/ 46 h 72"/>
                  <a:gd name="T24" fmla="*/ 6 w 42"/>
                  <a:gd name="T25" fmla="*/ 4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" name="Freeform 14">
              <a:extLst/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752478" y="6021388"/>
            <a:ext cx="6821804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2 h 287"/>
                <a:gd name="T4" fmla="*/ 66 w 365"/>
                <a:gd name="T5" fmla="*/ 112 h 287"/>
                <a:gd name="T6" fmla="*/ 143 w 365"/>
                <a:gd name="T7" fmla="*/ 186 h 287"/>
                <a:gd name="T8" fmla="*/ 191 w 365"/>
                <a:gd name="T9" fmla="*/ 172 h 287"/>
                <a:gd name="T10" fmla="*/ 341 w 365"/>
                <a:gd name="T11" fmla="*/ 295 h 287"/>
                <a:gd name="T12" fmla="*/ 305 w 365"/>
                <a:gd name="T13" fmla="*/ 178 h 287"/>
                <a:gd name="T14" fmla="*/ 365 w 365"/>
                <a:gd name="T15" fmla="*/ 136 h 287"/>
                <a:gd name="T16" fmla="*/ 359 w 365"/>
                <a:gd name="T17" fmla="*/ 130 h 287"/>
                <a:gd name="T18" fmla="*/ 335 w 365"/>
                <a:gd name="T19" fmla="*/ 118 h 287"/>
                <a:gd name="T20" fmla="*/ 299 w 365"/>
                <a:gd name="T21" fmla="*/ 92 h 287"/>
                <a:gd name="T22" fmla="*/ 257 w 365"/>
                <a:gd name="T23" fmla="*/ 74 h 287"/>
                <a:gd name="T24" fmla="*/ 215 w 365"/>
                <a:gd name="T25" fmla="*/ 56 h 287"/>
                <a:gd name="T26" fmla="*/ 173 w 365"/>
                <a:gd name="T27" fmla="*/ 38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2 h 60"/>
                <a:gd name="T16" fmla="*/ 65 w 71"/>
                <a:gd name="T17" fmla="*/ 44 h 60"/>
                <a:gd name="T18" fmla="*/ 71 w 71"/>
                <a:gd name="T19" fmla="*/ 56 h 60"/>
                <a:gd name="T20" fmla="*/ 71 w 71"/>
                <a:gd name="T21" fmla="*/ 62 h 60"/>
                <a:gd name="T22" fmla="*/ 59 w 71"/>
                <a:gd name="T23" fmla="*/ 56 h 60"/>
                <a:gd name="T24" fmla="*/ 47 w 71"/>
                <a:gd name="T25" fmla="*/ 44 h 60"/>
                <a:gd name="T26" fmla="*/ 23 w 71"/>
                <a:gd name="T27" fmla="*/ 32 h 60"/>
                <a:gd name="T28" fmla="*/ 23 w 71"/>
                <a:gd name="T29" fmla="*/ 38 h 60"/>
                <a:gd name="T30" fmla="*/ 18 w 71"/>
                <a:gd name="T31" fmla="*/ 44 h 60"/>
                <a:gd name="T32" fmla="*/ 12 w 71"/>
                <a:gd name="T33" fmla="*/ 50 h 60"/>
                <a:gd name="T34" fmla="*/ 6 w 71"/>
                <a:gd name="T35" fmla="*/ 50 h 60"/>
                <a:gd name="T36" fmla="*/ 6 w 71"/>
                <a:gd name="T37" fmla="*/ 50 h 60"/>
                <a:gd name="T38" fmla="*/ 6 w 71"/>
                <a:gd name="T39" fmla="*/ 38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6 h 162"/>
                <a:gd name="T10" fmla="*/ 96 w 161"/>
                <a:gd name="T11" fmla="*/ 62 h 162"/>
                <a:gd name="T12" fmla="*/ 102 w 161"/>
                <a:gd name="T13" fmla="*/ 74 h 162"/>
                <a:gd name="T14" fmla="*/ 108 w 161"/>
                <a:gd name="T15" fmla="*/ 86 h 162"/>
                <a:gd name="T16" fmla="*/ 120 w 161"/>
                <a:gd name="T17" fmla="*/ 98 h 162"/>
                <a:gd name="T18" fmla="*/ 143 w 161"/>
                <a:gd name="T19" fmla="*/ 116 h 162"/>
                <a:gd name="T20" fmla="*/ 155 w 161"/>
                <a:gd name="T21" fmla="*/ 142 h 162"/>
                <a:gd name="T22" fmla="*/ 161 w 161"/>
                <a:gd name="T23" fmla="*/ 160 h 162"/>
                <a:gd name="T24" fmla="*/ 161 w 161"/>
                <a:gd name="T25" fmla="*/ 166 h 162"/>
                <a:gd name="T26" fmla="*/ 96 w 161"/>
                <a:gd name="T27" fmla="*/ 104 h 162"/>
                <a:gd name="T28" fmla="*/ 30 w 161"/>
                <a:gd name="T29" fmla="*/ 56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2 h 60"/>
                <a:gd name="T4" fmla="*/ 41 w 59"/>
                <a:gd name="T5" fmla="*/ 38 h 60"/>
                <a:gd name="T6" fmla="*/ 47 w 59"/>
                <a:gd name="T7" fmla="*/ 44 h 60"/>
                <a:gd name="T8" fmla="*/ 53 w 59"/>
                <a:gd name="T9" fmla="*/ 56 h 60"/>
                <a:gd name="T10" fmla="*/ 53 w 59"/>
                <a:gd name="T11" fmla="*/ 62 h 60"/>
                <a:gd name="T12" fmla="*/ 47 w 59"/>
                <a:gd name="T13" fmla="*/ 56 h 60"/>
                <a:gd name="T14" fmla="*/ 35 w 59"/>
                <a:gd name="T15" fmla="*/ 50 h 60"/>
                <a:gd name="T16" fmla="*/ 23 w 59"/>
                <a:gd name="T17" fmla="*/ 38 h 60"/>
                <a:gd name="T18" fmla="*/ 17 w 59"/>
                <a:gd name="T19" fmla="*/ 32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8 h 204"/>
                <a:gd name="T2" fmla="*/ 245 w 245"/>
                <a:gd name="T3" fmla="*/ 44 h 204"/>
                <a:gd name="T4" fmla="*/ 209 w 245"/>
                <a:gd name="T5" fmla="*/ 86 h 204"/>
                <a:gd name="T6" fmla="*/ 143 w 245"/>
                <a:gd name="T7" fmla="*/ 136 h 204"/>
                <a:gd name="T8" fmla="*/ 167 w 245"/>
                <a:gd name="T9" fmla="*/ 160 h 204"/>
                <a:gd name="T10" fmla="*/ 179 w 245"/>
                <a:gd name="T11" fmla="*/ 210 h 204"/>
                <a:gd name="T12" fmla="*/ 77 w 245"/>
                <a:gd name="T13" fmla="*/ 136 h 204"/>
                <a:gd name="T14" fmla="*/ 47 w 245"/>
                <a:gd name="T15" fmla="*/ 86 h 204"/>
                <a:gd name="T16" fmla="*/ 89 w 245"/>
                <a:gd name="T17" fmla="*/ 68 h 204"/>
                <a:gd name="T18" fmla="*/ 59 w 245"/>
                <a:gd name="T19" fmla="*/ 38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8 h 204"/>
                <a:gd name="T50" fmla="*/ 233 w 245"/>
                <a:gd name="T51" fmla="*/ 38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</p:grpSp>
      <p:sp>
        <p:nvSpPr>
          <p:cNvPr id="138262" name="Rectangle 22">
            <a:extLst/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548640" y="1447815"/>
            <a:ext cx="987552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vi-VN" noProof="0"/>
              <a:t>Click to edit Master title style</a:t>
            </a:r>
          </a:p>
        </p:txBody>
      </p:sp>
      <p:sp>
        <p:nvSpPr>
          <p:cNvPr id="138263" name="Rectangle 23">
            <a:extLst/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645920" y="3429000"/>
            <a:ext cx="768096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altLang="vi-VN" noProof="0"/>
              <a:t>Click to edit Master subtitle style</a:t>
            </a:r>
          </a:p>
        </p:txBody>
      </p:sp>
      <p:sp>
        <p:nvSpPr>
          <p:cNvPr id="24" name="Rectangle 24">
            <a:extLst/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25" name="Rectangle 25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F2F1D7E-40C5-411F-8425-4663F2B90505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26" name="Rectangle 26">
            <a:extLst/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463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2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2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2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302EA-914C-4C96-BF06-4FC326A5338C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27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748668" y="1709759"/>
            <a:ext cx="946404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748668" y="4589480"/>
            <a:ext cx="946404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2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2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2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13AE3-218D-49A8-80A3-F12DEED59C41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866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548640" y="1600200"/>
            <a:ext cx="4846320" cy="449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5577840" y="1600200"/>
            <a:ext cx="4846320" cy="449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2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2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2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9829C-7C3F-4D9D-8B37-303867C02C18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33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756286" y="365129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756297" y="1681163"/>
            <a:ext cx="46424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756297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2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8" name="Rectangle 2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9" name="Rectangle 2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D8A3C-19B1-44BF-902C-F7561943CD68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00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2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" name="Rectangle 2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2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A9050-C522-44C0-BFED-EDB5E0B049FF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039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3" name="Rectangle 2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" name="Rectangle 2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2212A-AC5C-496D-BB23-DB8799043732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045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756303" y="457200"/>
            <a:ext cx="35394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4665347" y="987445"/>
            <a:ext cx="555498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756303" y="2057403"/>
            <a:ext cx="35394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2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2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2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A6B99-F2D7-413F-A250-BA4B91CD611F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68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E8EF6-B666-46F8-8EAC-436B72FF1F6C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388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756303" y="457200"/>
            <a:ext cx="35394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4665347" y="987445"/>
            <a:ext cx="555498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756303" y="2057403"/>
            <a:ext cx="35394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2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2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2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0767B-3005-44B5-9B0E-37125FB685F3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85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2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2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2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63414-7996-418F-AEC2-397D8414D5D4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75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7955280" y="228600"/>
            <a:ext cx="246888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548640" y="228600"/>
            <a:ext cx="7223760" cy="5867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2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2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2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847BF-4FED-423D-8F1F-D46519334CB0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271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/>
          </p:cNvPr>
          <p:cNvSpPr>
            <a:spLocks noGrp="1"/>
          </p:cNvSpPr>
          <p:nvPr>
            <p:ph/>
          </p:nvPr>
        </p:nvSpPr>
        <p:spPr>
          <a:xfrm>
            <a:off x="548640" y="228600"/>
            <a:ext cx="9875520" cy="5867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2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" name="Rectangle 2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2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5C865-9269-448D-B73C-E6461C39C2D0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4313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342900" y="2803525"/>
            <a:ext cx="1906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15120938 h 1912"/>
              <a:gd name="T4" fmla="*/ 0 w 1588"/>
              <a:gd name="T5" fmla="*/ 15120938 h 1912"/>
              <a:gd name="T6" fmla="*/ 0 w 1588"/>
              <a:gd name="T7" fmla="*/ 151209375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18786" name="Rectangle 2">
            <a:extLst/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822960" y="1997091"/>
            <a:ext cx="932688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altLang="vi-VN" noProof="0"/>
              <a:t>Click to edit Master title style</a:t>
            </a:r>
          </a:p>
        </p:txBody>
      </p:sp>
      <p:sp>
        <p:nvSpPr>
          <p:cNvPr id="118787" name="Rectangle 3">
            <a:extLst/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vi-VN" noProof="0"/>
              <a:t>Click to edit Master subtitle style</a:t>
            </a: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087BD9-FA2F-4038-B561-825653735868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7">
            <a:extLst/>
          </p:cNvPr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336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CA232-0C70-4FE9-A505-5941A5A2D8EE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7109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748668" y="1709759"/>
            <a:ext cx="946404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748668" y="4589480"/>
            <a:ext cx="946404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72E43-52D3-437B-AEE2-9857C6FAA5F9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746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548640" y="1905000"/>
            <a:ext cx="484632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5577840" y="1905000"/>
            <a:ext cx="484632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88C03-C8CE-4763-BCB0-C696ECDEB01C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57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756286" y="365129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756297" y="1681163"/>
            <a:ext cx="46424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756297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8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9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DFBC5-B852-4083-8302-E2C5B11901C5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80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1E377-4575-4198-A721-3F759DC7338E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529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748668" y="1709759"/>
            <a:ext cx="946404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748668" y="4589480"/>
            <a:ext cx="946404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5C5D8-7993-427C-87F6-BA63DB1F2ABE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7969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3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993A3-1E7B-48B1-868C-BAE829FF1DD8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9257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756303" y="457200"/>
            <a:ext cx="35394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4665347" y="987445"/>
            <a:ext cx="555498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756303" y="2057403"/>
            <a:ext cx="35394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FCCAC-AE16-42A7-9F3E-FDFDAB7736BE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8995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756303" y="457200"/>
            <a:ext cx="35394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4665347" y="987445"/>
            <a:ext cx="555498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756303" y="2057403"/>
            <a:ext cx="35394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9AB0E-79B0-4EC8-BD7C-10A4D0C65844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970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B977C-EFBE-42A7-878D-56A118BD771D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1833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7955280" y="292103"/>
            <a:ext cx="246888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548640" y="292103"/>
            <a:ext cx="7223760" cy="57277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D0731-5547-4E28-9699-67AC058E20C7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008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/>
          </p:cNvPr>
          <p:cNvSpPr>
            <a:spLocks noGrp="1"/>
          </p:cNvSpPr>
          <p:nvPr>
            <p:ph/>
          </p:nvPr>
        </p:nvSpPr>
        <p:spPr>
          <a:xfrm>
            <a:off x="548640" y="292103"/>
            <a:ext cx="9875520" cy="572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CAE76-8F8E-41F2-B1D4-74107F459B50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271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2438407"/>
            <a:ext cx="10810876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0364" name="Rectangle 12">
            <a:extLst/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88720" y="1676400"/>
            <a:ext cx="932688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vi-VN" noProof="0"/>
              <a:t>Click to edit Master title style</a:t>
            </a:r>
          </a:p>
        </p:txBody>
      </p:sp>
      <p:sp>
        <p:nvSpPr>
          <p:cNvPr id="100365" name="Rectangle 13">
            <a:extLst/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vi-VN" noProof="0"/>
              <a:t>Click to edit Master subtitle style</a:t>
            </a:r>
          </a:p>
        </p:txBody>
      </p:sp>
      <p:sp>
        <p:nvSpPr>
          <p:cNvPr id="14" name="Rectangle 1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188720" y="6248400"/>
            <a:ext cx="2286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vi-VN">
              <a:solidFill>
                <a:srgbClr val="1C1C1C"/>
              </a:solidFill>
            </a:endParaRPr>
          </a:p>
        </p:txBody>
      </p:sp>
      <p:sp>
        <p:nvSpPr>
          <p:cNvPr id="15" name="Rectangle 1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14800" y="6248400"/>
            <a:ext cx="347472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vi-VN">
              <a:solidFill>
                <a:srgbClr val="1C1C1C"/>
              </a:solidFill>
            </a:endParaRPr>
          </a:p>
        </p:txBody>
      </p:sp>
      <p:sp>
        <p:nvSpPr>
          <p:cNvPr id="16" name="Rectangle 1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29600" y="6248400"/>
            <a:ext cx="2286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56F0054-957B-4584-90F7-702DC9335617}" type="slidenum">
              <a:rPr lang="en-US" altLang="vi-VN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8924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B4002-889E-479E-BC74-39A6AB4FB357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229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748668" y="1709759"/>
            <a:ext cx="946404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748668" y="4589480"/>
            <a:ext cx="946404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98FCF-F454-4E22-BC9F-CF7476DB66E9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336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1419226" y="2017713"/>
            <a:ext cx="4572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4106" y="2017713"/>
            <a:ext cx="4572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E7C33-35CD-40B2-8117-9DD54258D10D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8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548640" y="1600207"/>
            <a:ext cx="484632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5577840" y="1600207"/>
            <a:ext cx="484632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C393D-CE8B-4D75-903C-82F4F8F3B697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1613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756286" y="365129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756297" y="1681163"/>
            <a:ext cx="46424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756297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1CE11-E21F-4DBA-915C-424346A6B8F1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263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3C5B6-8DE5-46C8-A2C4-585ACD4346D5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8106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2C69F-2840-4DF7-BACE-A95FB5676FBE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841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756303" y="457200"/>
            <a:ext cx="3539490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4665347" y="987445"/>
            <a:ext cx="555498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756303" y="2057403"/>
            <a:ext cx="35394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BAC5E-2683-47E9-AD1B-E62EFC83BAC1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622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756303" y="457200"/>
            <a:ext cx="3539490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4665347" y="987445"/>
            <a:ext cx="555498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756303" y="2057403"/>
            <a:ext cx="35394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1E572-1657-4A04-8F0E-C0B58FB2148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395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4BD1D-781E-4080-B3AB-34F97CDB0E91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646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404862" y="214313"/>
            <a:ext cx="2341246" cy="591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1381128" y="214313"/>
            <a:ext cx="6840854" cy="5918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BD975-7FCB-4B68-AA90-FBFC4B0FF5A2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967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602038"/>
            <a:ext cx="82296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5438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>
                <a:solidFill>
                  <a:prstClr val="black"/>
                </a:solidFill>
              </a:rPr>
              <a:pPr/>
              <a:t>2022/8/10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34741" y="6356357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74954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7478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4381" y="365129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54381" y="1825625"/>
            <a:ext cx="946404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5438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>
                <a:solidFill>
                  <a:prstClr val="black"/>
                </a:solidFill>
              </a:rPr>
              <a:pPr/>
              <a:t>2022/8/10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34741" y="6356357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74954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85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8665" y="1709745"/>
            <a:ext cx="946404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748665" y="4589470"/>
            <a:ext cx="946404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5438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>
                <a:solidFill>
                  <a:prstClr val="black"/>
                </a:solidFill>
              </a:rPr>
              <a:pPr/>
              <a:t>2022/8/10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34741" y="6356357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74954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2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756286" y="365129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756297" y="1681163"/>
            <a:ext cx="46424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756297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8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9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391EC-93DA-4735-9775-78C773A20E4E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935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4381" y="365129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754381" y="1825625"/>
            <a:ext cx="466344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5554981" y="1825625"/>
            <a:ext cx="466344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75438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>
                <a:solidFill>
                  <a:prstClr val="black"/>
                </a:solidFill>
              </a:rPr>
              <a:pPr/>
              <a:t>2022/8/10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634741" y="6356357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74954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490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5810" y="365129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755811" y="1681163"/>
            <a:ext cx="464200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755811" y="2505075"/>
            <a:ext cx="464200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5554982" y="1681163"/>
            <a:ext cx="4664869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5554982" y="2505075"/>
            <a:ext cx="4664869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75438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>
                <a:solidFill>
                  <a:prstClr val="black"/>
                </a:solidFill>
              </a:rPr>
              <a:pPr/>
              <a:t>2022/8/10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634741" y="6356357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74954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602636" y="6739576"/>
            <a:ext cx="1620181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Microsoft YaHei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06510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4381" y="365129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75438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>
                <a:solidFill>
                  <a:prstClr val="black"/>
                </a:solidFill>
              </a:rPr>
              <a:pPr/>
              <a:t>2022/8/10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634741" y="6356357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74954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9524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75438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>
                <a:solidFill>
                  <a:prstClr val="black"/>
                </a:solidFill>
              </a:rPr>
              <a:pPr/>
              <a:t>2022/8/10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634741" y="6356357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74954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7359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5813" y="457200"/>
            <a:ext cx="353901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4664870" y="987432"/>
            <a:ext cx="555498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755813" y="2057400"/>
            <a:ext cx="35390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75438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>
                <a:solidFill>
                  <a:prstClr val="black"/>
                </a:solidFill>
              </a:rPr>
              <a:pPr/>
              <a:t>2022/8/10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634741" y="6356357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74954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6513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5813" y="457200"/>
            <a:ext cx="353901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664870" y="987432"/>
            <a:ext cx="555498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755813" y="2057400"/>
            <a:ext cx="35390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75438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>
                <a:solidFill>
                  <a:prstClr val="black"/>
                </a:solidFill>
              </a:rPr>
              <a:pPr/>
              <a:t>2022/8/10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634741" y="6356357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74954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4481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4381" y="365129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754381" y="1825625"/>
            <a:ext cx="946404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5438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>
                <a:solidFill>
                  <a:prstClr val="black"/>
                </a:solidFill>
              </a:rPr>
              <a:pPr/>
              <a:t>2022/8/10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34741" y="6356357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74954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6585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852410" y="365125"/>
            <a:ext cx="236601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754380" y="365125"/>
            <a:ext cx="696087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5438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>
                <a:solidFill>
                  <a:prstClr val="black"/>
                </a:solidFill>
              </a:rPr>
              <a:pPr/>
              <a:t>2022/8/10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34741" y="6356357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74954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694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1" y="2130435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1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0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41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11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82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5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23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93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64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06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6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E2E2E-2B04-4CD2-8C38-3CE36DAD88B0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2316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7" y="4406908"/>
            <a:ext cx="9326880" cy="1362075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7" y="2906720"/>
            <a:ext cx="9326880" cy="1500187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057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4114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117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2822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5285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2342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99399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5645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98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2" y="1600206"/>
            <a:ext cx="4846320" cy="4525963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1" y="1600206"/>
            <a:ext cx="4846320" cy="4525963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9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2" y="1535117"/>
            <a:ext cx="4848225" cy="639763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0572" indent="0">
              <a:buNone/>
              <a:defRPr sz="2500" b="1"/>
            </a:lvl2pPr>
            <a:lvl3pPr marL="1141143" indent="0">
              <a:buNone/>
              <a:defRPr sz="2200" b="1"/>
            </a:lvl3pPr>
            <a:lvl4pPr marL="1711714" indent="0">
              <a:buNone/>
              <a:defRPr sz="2100" b="1"/>
            </a:lvl4pPr>
            <a:lvl5pPr marL="2282285" indent="0">
              <a:buNone/>
              <a:defRPr sz="2100" b="1"/>
            </a:lvl5pPr>
            <a:lvl6pPr marL="2852857" indent="0">
              <a:buNone/>
              <a:defRPr sz="2100" b="1"/>
            </a:lvl6pPr>
            <a:lvl7pPr marL="3423428" indent="0">
              <a:buNone/>
              <a:defRPr sz="2100" b="1"/>
            </a:lvl7pPr>
            <a:lvl8pPr marL="3993999" indent="0">
              <a:buNone/>
              <a:defRPr sz="2100" b="1"/>
            </a:lvl8pPr>
            <a:lvl9pPr marL="456457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2" y="2174877"/>
            <a:ext cx="4848225" cy="3951288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8" y="1535117"/>
            <a:ext cx="4850130" cy="639763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0572" indent="0">
              <a:buNone/>
              <a:defRPr sz="2500" b="1"/>
            </a:lvl2pPr>
            <a:lvl3pPr marL="1141143" indent="0">
              <a:buNone/>
              <a:defRPr sz="2200" b="1"/>
            </a:lvl3pPr>
            <a:lvl4pPr marL="1711714" indent="0">
              <a:buNone/>
              <a:defRPr sz="2100" b="1"/>
            </a:lvl4pPr>
            <a:lvl5pPr marL="2282285" indent="0">
              <a:buNone/>
              <a:defRPr sz="2100" b="1"/>
            </a:lvl5pPr>
            <a:lvl6pPr marL="2852857" indent="0">
              <a:buNone/>
              <a:defRPr sz="2100" b="1"/>
            </a:lvl6pPr>
            <a:lvl7pPr marL="3423428" indent="0">
              <a:buNone/>
              <a:defRPr sz="2100" b="1"/>
            </a:lvl7pPr>
            <a:lvl8pPr marL="3993999" indent="0">
              <a:buNone/>
              <a:defRPr sz="2100" b="1"/>
            </a:lvl8pPr>
            <a:lvl9pPr marL="456457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8" y="2174877"/>
            <a:ext cx="4850130" cy="3951288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6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03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025672" y="1031258"/>
            <a:ext cx="892146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75" tIns="42787" rIns="85575" bIns="42787" rtlCol="0" anchor="ctr"/>
          <a:lstStyle/>
          <a:p>
            <a:pPr algn="ctr" defTabSz="855878">
              <a:defRPr/>
            </a:pPr>
            <a:endParaRPr lang="zh-CN" altLang="en-US" sz="17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310052" y="6451899"/>
            <a:ext cx="352700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75" tIns="42787" rIns="85575" bIns="42787" rtlCol="0" anchor="ctr"/>
          <a:lstStyle/>
          <a:p>
            <a:pPr algn="ctr" defTabSz="855878">
              <a:defRPr/>
            </a:pPr>
            <a:endParaRPr lang="zh-CN" altLang="en-US" sz="17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206240" y="6396233"/>
            <a:ext cx="256032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83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50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3" y="273056"/>
            <a:ext cx="3609976" cy="1162051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2" y="273060"/>
            <a:ext cx="6134100" cy="5853113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3" y="1435111"/>
            <a:ext cx="3609976" cy="4691063"/>
          </a:xfrm>
        </p:spPr>
        <p:txBody>
          <a:bodyPr/>
          <a:lstStyle>
            <a:lvl1pPr marL="0" indent="0">
              <a:buNone/>
              <a:defRPr sz="1800"/>
            </a:lvl1pPr>
            <a:lvl2pPr marL="570572" indent="0">
              <a:buNone/>
              <a:defRPr sz="1500"/>
            </a:lvl2pPr>
            <a:lvl3pPr marL="1141143" indent="0">
              <a:buNone/>
              <a:defRPr sz="1300"/>
            </a:lvl3pPr>
            <a:lvl4pPr marL="1711714" indent="0">
              <a:buNone/>
              <a:defRPr sz="1100"/>
            </a:lvl4pPr>
            <a:lvl5pPr marL="2282285" indent="0">
              <a:buNone/>
              <a:defRPr sz="1100"/>
            </a:lvl5pPr>
            <a:lvl6pPr marL="2852857" indent="0">
              <a:buNone/>
              <a:defRPr sz="1100"/>
            </a:lvl6pPr>
            <a:lvl7pPr marL="3423428" indent="0">
              <a:buNone/>
              <a:defRPr sz="1100"/>
            </a:lvl7pPr>
            <a:lvl8pPr marL="3993999" indent="0">
              <a:buNone/>
              <a:defRPr sz="1100"/>
            </a:lvl8pPr>
            <a:lvl9pPr marL="456457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5" y="4800608"/>
            <a:ext cx="6583680" cy="566739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5" y="612777"/>
            <a:ext cx="6583680" cy="4114800"/>
          </a:xfrm>
        </p:spPr>
        <p:txBody>
          <a:bodyPr/>
          <a:lstStyle>
            <a:lvl1pPr marL="0" indent="0">
              <a:buNone/>
              <a:defRPr sz="4000"/>
            </a:lvl1pPr>
            <a:lvl2pPr marL="570572" indent="0">
              <a:buNone/>
              <a:defRPr sz="3600"/>
            </a:lvl2pPr>
            <a:lvl3pPr marL="1141143" indent="0">
              <a:buNone/>
              <a:defRPr sz="3000"/>
            </a:lvl3pPr>
            <a:lvl4pPr marL="1711714" indent="0">
              <a:buNone/>
              <a:defRPr sz="2500"/>
            </a:lvl4pPr>
            <a:lvl5pPr marL="2282285" indent="0">
              <a:buNone/>
              <a:defRPr sz="2500"/>
            </a:lvl5pPr>
            <a:lvl6pPr marL="2852857" indent="0">
              <a:buNone/>
              <a:defRPr sz="2500"/>
            </a:lvl6pPr>
            <a:lvl7pPr marL="3423428" indent="0">
              <a:buNone/>
              <a:defRPr sz="2500"/>
            </a:lvl7pPr>
            <a:lvl8pPr marL="3993999" indent="0">
              <a:buNone/>
              <a:defRPr sz="2500"/>
            </a:lvl8pPr>
            <a:lvl9pPr marL="4564571" indent="0">
              <a:buNone/>
              <a:defRPr sz="2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5" y="5367347"/>
            <a:ext cx="6583680" cy="804863"/>
          </a:xfrm>
        </p:spPr>
        <p:txBody>
          <a:bodyPr/>
          <a:lstStyle>
            <a:lvl1pPr marL="0" indent="0">
              <a:buNone/>
              <a:defRPr sz="1800"/>
            </a:lvl1pPr>
            <a:lvl2pPr marL="570572" indent="0">
              <a:buNone/>
              <a:defRPr sz="1500"/>
            </a:lvl2pPr>
            <a:lvl3pPr marL="1141143" indent="0">
              <a:buNone/>
              <a:defRPr sz="1300"/>
            </a:lvl3pPr>
            <a:lvl4pPr marL="1711714" indent="0">
              <a:buNone/>
              <a:defRPr sz="1100"/>
            </a:lvl4pPr>
            <a:lvl5pPr marL="2282285" indent="0">
              <a:buNone/>
              <a:defRPr sz="1100"/>
            </a:lvl5pPr>
            <a:lvl6pPr marL="2852857" indent="0">
              <a:buNone/>
              <a:defRPr sz="1100"/>
            </a:lvl6pPr>
            <a:lvl7pPr marL="3423428" indent="0">
              <a:buNone/>
              <a:defRPr sz="1100"/>
            </a:lvl7pPr>
            <a:lvl8pPr marL="3993999" indent="0">
              <a:buNone/>
              <a:defRPr sz="1100"/>
            </a:lvl8pPr>
            <a:lvl9pPr marL="456457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7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46"/>
            <a:ext cx="246888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2" y="274646"/>
            <a:ext cx="722376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1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3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CF957-2108-47A5-BCF1-B0EFFB935FA5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06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72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087BD9-FA2F-4038-B561-825653735868}" type="slidenum">
              <a:rPr lang="en-US" altLang="vi-VN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17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CA232-0C70-4FE9-A505-5941A5A2D8EE}" type="slidenum">
              <a:rPr lang="en-US" altLang="vi-VN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2596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5" y="1709739"/>
            <a:ext cx="946404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5" y="4589464"/>
            <a:ext cx="946404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172E43-52D3-437B-AEE2-9857C6FAA5F9}" type="slidenum">
              <a:rPr lang="en-US" altLang="vi-VN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900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588C03-C8CE-4763-BCB0-C696ECDEB01C}" type="slidenum">
              <a:rPr lang="en-US" altLang="vi-VN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7836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26"/>
            <a:ext cx="946404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1681163"/>
            <a:ext cx="464200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2505075"/>
            <a:ext cx="464200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7DFBC5-B852-4083-8302-E2C5B11901C5}" type="slidenum">
              <a:rPr lang="en-US" altLang="vi-VN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1631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D1E377-4575-4198-A721-3F759DC7338E}" type="slidenum">
              <a:rPr lang="en-US" altLang="vi-VN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638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4993A3-1E7B-48B1-868C-BAE829FF1DD8}" type="slidenum">
              <a:rPr lang="en-US" altLang="vi-VN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1972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FCCAC-AE16-42A7-9F3E-FDFDAB7736BE}" type="slidenum">
              <a:rPr lang="en-US" altLang="vi-VN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7991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29AB0E-79B0-4EC8-BD7C-10A4D0C65844}" type="slidenum">
              <a:rPr lang="en-US" altLang="vi-VN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131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756303" y="457200"/>
            <a:ext cx="35394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4665347" y="987445"/>
            <a:ext cx="555498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756303" y="2057403"/>
            <a:ext cx="35394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A025C-22A5-4F26-AB38-E978808959A0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24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9B977C-EFBE-42A7-878D-56A118BD771D}" type="slidenum">
              <a:rPr lang="en-US" altLang="vi-VN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133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0" y="365125"/>
            <a:ext cx="236601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365125"/>
            <a:ext cx="696087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0D0731-5547-4E28-9699-67AC058E20C7}" type="slidenum">
              <a:rPr lang="en-US" altLang="vi-VN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869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756303" y="457200"/>
            <a:ext cx="35394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4665347" y="987445"/>
            <a:ext cx="555498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756303" y="2057403"/>
            <a:ext cx="35394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65140-61C2-44B4-82D8-8BDEFFD418D4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87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1909" y="0"/>
            <a:ext cx="10978513" cy="6851650"/>
            <a:chOff x="1" y="0"/>
            <a:chExt cx="5763" cy="4316"/>
          </a:xfrm>
        </p:grpSpPr>
        <p:sp>
          <p:nvSpPr>
            <p:cNvPr id="83971" name="Freeform 3">
              <a:extLst/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3972" name="Freeform 4">
              <a:extLst/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3973" name="Freeform 5">
              <a:extLst/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grpSp>
          <p:nvGrpSpPr>
            <p:cNvPr id="2059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83975" name="Freeform 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83976" name="Freeform 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83977" name="Freeform 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83978" name="Freeform 10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83979" name="Freeform 11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83980" name="Freeform 12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83981" name="Freeform 13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83982" name="Freeform 14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83983" name="Freeform 15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83984" name="Freeform 16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83985" name="Freeform 1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83986" name="Freeform 1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83987" name="Freeform 1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83988" name="Freeform 20">
              <a:extLst/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3989" name="Freeform 21">
              <a:extLst/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3990" name="Freeform 22">
              <a:extLst/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6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1 w 717"/>
                <a:gd name="T1" fmla="*/ 845 h 845"/>
                <a:gd name="T2" fmla="*/ 721 w 717"/>
                <a:gd name="T3" fmla="*/ 821 h 845"/>
                <a:gd name="T4" fmla="*/ 578 w 717"/>
                <a:gd name="T5" fmla="*/ 605 h 845"/>
                <a:gd name="T6" fmla="*/ 408 w 717"/>
                <a:gd name="T7" fmla="*/ 396 h 845"/>
                <a:gd name="T8" fmla="*/ 223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1 w 717"/>
                <a:gd name="T15" fmla="*/ 198 h 845"/>
                <a:gd name="T16" fmla="*/ 402 w 717"/>
                <a:gd name="T17" fmla="*/ 408 h 845"/>
                <a:gd name="T18" fmla="*/ 572 w 717"/>
                <a:gd name="T19" fmla="*/ 623 h 845"/>
                <a:gd name="T20" fmla="*/ 721 w 717"/>
                <a:gd name="T21" fmla="*/ 845 h 845"/>
                <a:gd name="T22" fmla="*/ 72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6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9 w 407"/>
                <a:gd name="T1" fmla="*/ 414 h 414"/>
                <a:gd name="T2" fmla="*/ 409 w 407"/>
                <a:gd name="T3" fmla="*/ 396 h 414"/>
                <a:gd name="T4" fmla="*/ 224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8 w 407"/>
                <a:gd name="T13" fmla="*/ 204 h 414"/>
                <a:gd name="T14" fmla="*/ 409 w 407"/>
                <a:gd name="T15" fmla="*/ 414 h 414"/>
                <a:gd name="T16" fmla="*/ 409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3993" name="Freeform 25">
              <a:extLst/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6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0 w 586"/>
                <a:gd name="T1" fmla="*/ 0 h 599"/>
                <a:gd name="T2" fmla="*/ 572 w 586"/>
                <a:gd name="T3" fmla="*/ 0 h 599"/>
                <a:gd name="T4" fmla="*/ 409 w 586"/>
                <a:gd name="T5" fmla="*/ 132 h 599"/>
                <a:gd name="T6" fmla="*/ 259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9 w 586"/>
                <a:gd name="T17" fmla="*/ 282 h 599"/>
                <a:gd name="T18" fmla="*/ 415 w 586"/>
                <a:gd name="T19" fmla="*/ 138 h 599"/>
                <a:gd name="T20" fmla="*/ 590 w 586"/>
                <a:gd name="T21" fmla="*/ 0 h 599"/>
                <a:gd name="T22" fmla="*/ 59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6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1 w 269"/>
                <a:gd name="T1" fmla="*/ 0 h 252"/>
                <a:gd name="T2" fmla="*/ 253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1 w 269"/>
                <a:gd name="T15" fmla="*/ 0 h 252"/>
                <a:gd name="T16" fmla="*/ 271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6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6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7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grpSp>
          <p:nvGrpSpPr>
            <p:cNvPr id="207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07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07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07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07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07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072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73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84007" name="Rectangle 39">
            <a:extLst/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48640" y="277820"/>
            <a:ext cx="987552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84008" name="Rectangle 40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8640" y="6243638"/>
            <a:ext cx="256032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84009" name="Rectangle 41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040" y="6248400"/>
            <a:ext cx="347472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84010" name="Rectangle 42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3840" y="6243638"/>
            <a:ext cx="256032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602BE8-6E80-4789-96ED-D1BC22A824D7}" type="slidenum">
              <a:rPr lang="en-US" altLang="vi-VN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84011" name="Rectangle 43">
            <a:extLst/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48640" y="1600206"/>
            <a:ext cx="987552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01060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10972800" cy="6858000"/>
            <a:chOff x="0" y="0"/>
            <a:chExt cx="5760" cy="4320"/>
          </a:xfrm>
        </p:grpSpPr>
        <p:sp>
          <p:nvSpPr>
            <p:cNvPr id="514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505 w 6027"/>
                <a:gd name="T1" fmla="*/ 678 h 2296"/>
                <a:gd name="T2" fmla="*/ 0 w 6027"/>
                <a:gd name="T3" fmla="*/ 678 h 2296"/>
                <a:gd name="T4" fmla="*/ 0 w 6027"/>
                <a:gd name="T5" fmla="*/ 0 h 2296"/>
                <a:gd name="T6" fmla="*/ 5505 w 6027"/>
                <a:gd name="T7" fmla="*/ 0 h 2296"/>
                <a:gd name="T8" fmla="*/ 5505 w 6027"/>
                <a:gd name="T9" fmla="*/ 678 h 2296"/>
                <a:gd name="T10" fmla="*/ 5505 w 6027"/>
                <a:gd name="T11" fmla="*/ 67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sp>
          <p:nvSpPr>
            <p:cNvPr id="137220" name="Freeform 4">
              <a:extLst/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</a:endParaRPr>
            </a:p>
          </p:txBody>
        </p:sp>
      </p:grpSp>
      <p:sp>
        <p:nvSpPr>
          <p:cNvPr id="5123" name="Freeform 5"/>
          <p:cNvSpPr>
            <a:spLocks/>
          </p:cNvSpPr>
          <p:nvPr/>
        </p:nvSpPr>
        <p:spPr bwMode="hidden">
          <a:xfrm>
            <a:off x="7498080" y="6262688"/>
            <a:ext cx="3474720" cy="609600"/>
          </a:xfrm>
          <a:custGeom>
            <a:avLst/>
            <a:gdLst>
              <a:gd name="T0" fmla="*/ 1458681169 w 5748"/>
              <a:gd name="T1" fmla="*/ 1510618537 h 246"/>
              <a:gd name="T2" fmla="*/ 0 w 5748"/>
              <a:gd name="T3" fmla="*/ 1510618537 h 246"/>
              <a:gd name="T4" fmla="*/ 0 w 5748"/>
              <a:gd name="T5" fmla="*/ 0 h 246"/>
              <a:gd name="T6" fmla="*/ 1458681169 w 5748"/>
              <a:gd name="T7" fmla="*/ 0 h 246"/>
              <a:gd name="T8" fmla="*/ 1458681169 w 5748"/>
              <a:gd name="T9" fmla="*/ 1510618537 h 246"/>
              <a:gd name="T10" fmla="*/ 1458681169 w 5748"/>
              <a:gd name="T11" fmla="*/ 151061853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grpSp>
        <p:nvGrpSpPr>
          <p:cNvPr id="5124" name="Group 6"/>
          <p:cNvGrpSpPr>
            <a:grpSpLocks/>
          </p:cNvGrpSpPr>
          <p:nvPr/>
        </p:nvGrpSpPr>
        <p:grpSpPr bwMode="auto">
          <a:xfrm>
            <a:off x="0" y="6019800"/>
            <a:ext cx="9418320" cy="857250"/>
            <a:chOff x="0" y="3792"/>
            <a:chExt cx="4944" cy="540"/>
          </a:xfrm>
        </p:grpSpPr>
        <p:sp>
          <p:nvSpPr>
            <p:cNvPr id="137223" name="Freeform 7">
              <a:extLst/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</a:endParaRPr>
            </a:p>
          </p:txBody>
        </p:sp>
        <p:grpSp>
          <p:nvGrpSpPr>
            <p:cNvPr id="513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5140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141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2 h 353"/>
                  <a:gd name="T4" fmla="*/ 24 w 186"/>
                  <a:gd name="T5" fmla="*/ 38 h 353"/>
                  <a:gd name="T6" fmla="*/ 18 w 186"/>
                  <a:gd name="T7" fmla="*/ 83 h 353"/>
                  <a:gd name="T8" fmla="*/ 42 w 186"/>
                  <a:gd name="T9" fmla="*/ 143 h 353"/>
                  <a:gd name="T10" fmla="*/ 48 w 186"/>
                  <a:gd name="T11" fmla="*/ 203 h 353"/>
                  <a:gd name="T12" fmla="*/ 0 w 186"/>
                  <a:gd name="T13" fmla="*/ 442 h 353"/>
                  <a:gd name="T14" fmla="*/ 54 w 186"/>
                  <a:gd name="T15" fmla="*/ 292 h 353"/>
                  <a:gd name="T16" fmla="*/ 84 w 186"/>
                  <a:gd name="T17" fmla="*/ 271 h 353"/>
                  <a:gd name="T18" fmla="*/ 126 w 186"/>
                  <a:gd name="T19" fmla="*/ 158 h 353"/>
                  <a:gd name="T20" fmla="*/ 144 w 186"/>
                  <a:gd name="T21" fmla="*/ 150 h 353"/>
                  <a:gd name="T22" fmla="*/ 144 w 186"/>
                  <a:gd name="T23" fmla="*/ 113 h 353"/>
                  <a:gd name="T24" fmla="*/ 186 w 186"/>
                  <a:gd name="T25" fmla="*/ 83 h 353"/>
                  <a:gd name="T26" fmla="*/ 162 w 186"/>
                  <a:gd name="T27" fmla="*/ 75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142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143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8 h 66"/>
                  <a:gd name="T8" fmla="*/ 6 w 155"/>
                  <a:gd name="T9" fmla="*/ 22 h 66"/>
                  <a:gd name="T10" fmla="*/ 0 w 155"/>
                  <a:gd name="T11" fmla="*/ 30 h 66"/>
                  <a:gd name="T12" fmla="*/ 78 w 155"/>
                  <a:gd name="T13" fmla="*/ 75 h 66"/>
                  <a:gd name="T14" fmla="*/ 96 w 155"/>
                  <a:gd name="T15" fmla="*/ 53 h 66"/>
                  <a:gd name="T16" fmla="*/ 155 w 155"/>
                  <a:gd name="T17" fmla="*/ 83 h 66"/>
                  <a:gd name="T18" fmla="*/ 126 w 155"/>
                  <a:gd name="T19" fmla="*/ 30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144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6 h 72"/>
                  <a:gd name="T2" fmla="*/ 0 w 42"/>
                  <a:gd name="T3" fmla="*/ 23 h 72"/>
                  <a:gd name="T4" fmla="*/ 12 w 42"/>
                  <a:gd name="T5" fmla="*/ 8 h 72"/>
                  <a:gd name="T6" fmla="*/ 0 w 42"/>
                  <a:gd name="T7" fmla="*/ 8 h 72"/>
                  <a:gd name="T8" fmla="*/ 12 w 42"/>
                  <a:gd name="T9" fmla="*/ 8 h 72"/>
                  <a:gd name="T10" fmla="*/ 24 w 42"/>
                  <a:gd name="T11" fmla="*/ 8 h 72"/>
                  <a:gd name="T12" fmla="*/ 36 w 42"/>
                  <a:gd name="T13" fmla="*/ 8 h 72"/>
                  <a:gd name="T14" fmla="*/ 42 w 42"/>
                  <a:gd name="T15" fmla="*/ 0 h 72"/>
                  <a:gd name="T16" fmla="*/ 30 w 42"/>
                  <a:gd name="T17" fmla="*/ 23 h 72"/>
                  <a:gd name="T18" fmla="*/ 42 w 42"/>
                  <a:gd name="T19" fmla="*/ 61 h 72"/>
                  <a:gd name="T20" fmla="*/ 12 w 42"/>
                  <a:gd name="T21" fmla="*/ 91 h 72"/>
                  <a:gd name="T22" fmla="*/ 6 w 42"/>
                  <a:gd name="T23" fmla="*/ 46 h 72"/>
                  <a:gd name="T24" fmla="*/ 6 w 42"/>
                  <a:gd name="T25" fmla="*/ 4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7230" name="Freeform 14">
              <a:extLst/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</a:endParaRPr>
            </a:p>
          </p:txBody>
        </p:sp>
      </p:grpSp>
      <p:grpSp>
        <p:nvGrpSpPr>
          <p:cNvPr id="5125" name="Group 15"/>
          <p:cNvGrpSpPr>
            <a:grpSpLocks/>
          </p:cNvGrpSpPr>
          <p:nvPr/>
        </p:nvGrpSpPr>
        <p:grpSpPr bwMode="auto">
          <a:xfrm>
            <a:off x="752478" y="6021388"/>
            <a:ext cx="6821804" cy="849312"/>
            <a:chOff x="395" y="3793"/>
            <a:chExt cx="3581" cy="535"/>
          </a:xfrm>
        </p:grpSpPr>
        <p:sp>
          <p:nvSpPr>
            <p:cNvPr id="5131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2 h 287"/>
                <a:gd name="T4" fmla="*/ 66 w 365"/>
                <a:gd name="T5" fmla="*/ 112 h 287"/>
                <a:gd name="T6" fmla="*/ 143 w 365"/>
                <a:gd name="T7" fmla="*/ 186 h 287"/>
                <a:gd name="T8" fmla="*/ 191 w 365"/>
                <a:gd name="T9" fmla="*/ 172 h 287"/>
                <a:gd name="T10" fmla="*/ 341 w 365"/>
                <a:gd name="T11" fmla="*/ 295 h 287"/>
                <a:gd name="T12" fmla="*/ 305 w 365"/>
                <a:gd name="T13" fmla="*/ 178 h 287"/>
                <a:gd name="T14" fmla="*/ 365 w 365"/>
                <a:gd name="T15" fmla="*/ 136 h 287"/>
                <a:gd name="T16" fmla="*/ 359 w 365"/>
                <a:gd name="T17" fmla="*/ 130 h 287"/>
                <a:gd name="T18" fmla="*/ 335 w 365"/>
                <a:gd name="T19" fmla="*/ 118 h 287"/>
                <a:gd name="T20" fmla="*/ 299 w 365"/>
                <a:gd name="T21" fmla="*/ 92 h 287"/>
                <a:gd name="T22" fmla="*/ 257 w 365"/>
                <a:gd name="T23" fmla="*/ 74 h 287"/>
                <a:gd name="T24" fmla="*/ 215 w 365"/>
                <a:gd name="T25" fmla="*/ 56 h 287"/>
                <a:gd name="T26" fmla="*/ 173 w 365"/>
                <a:gd name="T27" fmla="*/ 38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sp>
          <p:nvSpPr>
            <p:cNvPr id="5132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sp>
          <p:nvSpPr>
            <p:cNvPr id="5133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2 h 60"/>
                <a:gd name="T16" fmla="*/ 65 w 71"/>
                <a:gd name="T17" fmla="*/ 44 h 60"/>
                <a:gd name="T18" fmla="*/ 71 w 71"/>
                <a:gd name="T19" fmla="*/ 56 h 60"/>
                <a:gd name="T20" fmla="*/ 71 w 71"/>
                <a:gd name="T21" fmla="*/ 62 h 60"/>
                <a:gd name="T22" fmla="*/ 59 w 71"/>
                <a:gd name="T23" fmla="*/ 56 h 60"/>
                <a:gd name="T24" fmla="*/ 47 w 71"/>
                <a:gd name="T25" fmla="*/ 44 h 60"/>
                <a:gd name="T26" fmla="*/ 23 w 71"/>
                <a:gd name="T27" fmla="*/ 32 h 60"/>
                <a:gd name="T28" fmla="*/ 23 w 71"/>
                <a:gd name="T29" fmla="*/ 38 h 60"/>
                <a:gd name="T30" fmla="*/ 18 w 71"/>
                <a:gd name="T31" fmla="*/ 44 h 60"/>
                <a:gd name="T32" fmla="*/ 12 w 71"/>
                <a:gd name="T33" fmla="*/ 50 h 60"/>
                <a:gd name="T34" fmla="*/ 6 w 71"/>
                <a:gd name="T35" fmla="*/ 50 h 60"/>
                <a:gd name="T36" fmla="*/ 6 w 71"/>
                <a:gd name="T37" fmla="*/ 50 h 60"/>
                <a:gd name="T38" fmla="*/ 6 w 71"/>
                <a:gd name="T39" fmla="*/ 38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sp>
          <p:nvSpPr>
            <p:cNvPr id="5134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6 h 162"/>
                <a:gd name="T10" fmla="*/ 96 w 161"/>
                <a:gd name="T11" fmla="*/ 62 h 162"/>
                <a:gd name="T12" fmla="*/ 102 w 161"/>
                <a:gd name="T13" fmla="*/ 74 h 162"/>
                <a:gd name="T14" fmla="*/ 108 w 161"/>
                <a:gd name="T15" fmla="*/ 86 h 162"/>
                <a:gd name="T16" fmla="*/ 120 w 161"/>
                <a:gd name="T17" fmla="*/ 98 h 162"/>
                <a:gd name="T18" fmla="*/ 143 w 161"/>
                <a:gd name="T19" fmla="*/ 116 h 162"/>
                <a:gd name="T20" fmla="*/ 155 w 161"/>
                <a:gd name="T21" fmla="*/ 142 h 162"/>
                <a:gd name="T22" fmla="*/ 161 w 161"/>
                <a:gd name="T23" fmla="*/ 160 h 162"/>
                <a:gd name="T24" fmla="*/ 161 w 161"/>
                <a:gd name="T25" fmla="*/ 166 h 162"/>
                <a:gd name="T26" fmla="*/ 96 w 161"/>
                <a:gd name="T27" fmla="*/ 104 h 162"/>
                <a:gd name="T28" fmla="*/ 30 w 161"/>
                <a:gd name="T29" fmla="*/ 56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sp>
          <p:nvSpPr>
            <p:cNvPr id="5135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2 h 60"/>
                <a:gd name="T4" fmla="*/ 41 w 59"/>
                <a:gd name="T5" fmla="*/ 38 h 60"/>
                <a:gd name="T6" fmla="*/ 47 w 59"/>
                <a:gd name="T7" fmla="*/ 44 h 60"/>
                <a:gd name="T8" fmla="*/ 53 w 59"/>
                <a:gd name="T9" fmla="*/ 56 h 60"/>
                <a:gd name="T10" fmla="*/ 53 w 59"/>
                <a:gd name="T11" fmla="*/ 62 h 60"/>
                <a:gd name="T12" fmla="*/ 47 w 59"/>
                <a:gd name="T13" fmla="*/ 56 h 60"/>
                <a:gd name="T14" fmla="*/ 35 w 59"/>
                <a:gd name="T15" fmla="*/ 50 h 60"/>
                <a:gd name="T16" fmla="*/ 23 w 59"/>
                <a:gd name="T17" fmla="*/ 38 h 60"/>
                <a:gd name="T18" fmla="*/ 17 w 59"/>
                <a:gd name="T19" fmla="*/ 32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sp>
          <p:nvSpPr>
            <p:cNvPr id="5136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8 h 204"/>
                <a:gd name="T2" fmla="*/ 245 w 245"/>
                <a:gd name="T3" fmla="*/ 44 h 204"/>
                <a:gd name="T4" fmla="*/ 209 w 245"/>
                <a:gd name="T5" fmla="*/ 86 h 204"/>
                <a:gd name="T6" fmla="*/ 143 w 245"/>
                <a:gd name="T7" fmla="*/ 136 h 204"/>
                <a:gd name="T8" fmla="*/ 167 w 245"/>
                <a:gd name="T9" fmla="*/ 160 h 204"/>
                <a:gd name="T10" fmla="*/ 179 w 245"/>
                <a:gd name="T11" fmla="*/ 210 h 204"/>
                <a:gd name="T12" fmla="*/ 77 w 245"/>
                <a:gd name="T13" fmla="*/ 136 h 204"/>
                <a:gd name="T14" fmla="*/ 47 w 245"/>
                <a:gd name="T15" fmla="*/ 86 h 204"/>
                <a:gd name="T16" fmla="*/ 89 w 245"/>
                <a:gd name="T17" fmla="*/ 68 h 204"/>
                <a:gd name="T18" fmla="*/ 59 w 245"/>
                <a:gd name="T19" fmla="*/ 38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8 h 204"/>
                <a:gd name="T50" fmla="*/ 233 w 245"/>
                <a:gd name="T51" fmla="*/ 38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</p:grpSp>
      <p:sp>
        <p:nvSpPr>
          <p:cNvPr id="137238" name="Rectangle 22">
            <a:extLst/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48640" y="228600"/>
            <a:ext cx="987552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512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8640" y="1600200"/>
            <a:ext cx="987552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37240" name="Rectangle 24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8640" y="6248400"/>
            <a:ext cx="256032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137241" name="Rectangle 25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040" y="6248400"/>
            <a:ext cx="347472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137242" name="Rectangle 26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3840" y="6248400"/>
            <a:ext cx="256032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B50A69-5EE6-4C92-B1DD-7768ECA9293E}" type="slidenum">
              <a:rPr lang="en-US" altLang="vi-VN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2597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/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48640" y="292100"/>
            <a:ext cx="987552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17763" name="Rectangle 3">
            <a:extLst/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48640" y="1905000"/>
            <a:ext cx="987552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17764" name="Rectangle 4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8640" y="6245225"/>
            <a:ext cx="256032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17765" name="Rectangle 5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040" y="6245225"/>
            <a:ext cx="347472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17766" name="Rectangle 6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3840" y="6245225"/>
            <a:ext cx="256032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7E0D01-68A5-438E-B748-27BF41811A0F}" type="slidenum">
              <a:rPr lang="en-US" altLang="vi-VN">
                <a:solidFill>
                  <a:srgbClr val="FFFFFF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6207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501017" y="1098557"/>
            <a:ext cx="525781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altLang="vi-VN" sz="2400" b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960120" y="1098557"/>
            <a:ext cx="394336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altLang="vi-VN" sz="2400" b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649608" y="1520832"/>
            <a:ext cx="506730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altLang="vi-VN" sz="2400" b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1093471" y="1520832"/>
            <a:ext cx="44196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altLang="vi-VN" sz="2400" b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52401" y="1447807"/>
            <a:ext cx="672466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altLang="vi-VN" sz="2400" b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914400" y="990607"/>
            <a:ext cx="3810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altLang="vi-VN" sz="2400" b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531497" y="1781175"/>
            <a:ext cx="9871710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altLang="vi-VN" sz="2400" b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381126" y="214314"/>
            <a:ext cx="9351644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19226" y="2017713"/>
            <a:ext cx="932688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99339" name="Rectangle 11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94461" y="6243638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9340" name="Rectangle 12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89120" y="6243638"/>
            <a:ext cx="347472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9341" name="Rectangle 13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0580" y="6243638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latin typeface="Tahom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7F1D0E-A5A0-4ED6-87EF-B13FD40A5162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194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39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40"/>
            <a:ext cx="9875520" cy="1143000"/>
          </a:xfrm>
          <a:prstGeom prst="rect">
            <a:avLst/>
          </a:prstGeom>
        </p:spPr>
        <p:txBody>
          <a:bodyPr vert="horz" lIns="85575" tIns="42787" rIns="85575" bIns="42787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6"/>
            <a:ext cx="9875520" cy="4525963"/>
          </a:xfrm>
          <a:prstGeom prst="rect">
            <a:avLst/>
          </a:prstGeom>
        </p:spPr>
        <p:txBody>
          <a:bodyPr vert="horz" lIns="85575" tIns="42787" rIns="85575" bIns="4278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9"/>
            <a:ext cx="2560320" cy="365125"/>
          </a:xfrm>
          <a:prstGeom prst="rect">
            <a:avLst/>
          </a:prstGeom>
        </p:spPr>
        <p:txBody>
          <a:bodyPr vert="horz" lIns="85575" tIns="42787" rIns="85575" bIns="42787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878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8/10/2022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1" y="6356359"/>
            <a:ext cx="3474720" cy="365125"/>
          </a:xfrm>
          <a:prstGeom prst="rect">
            <a:avLst/>
          </a:prstGeom>
        </p:spPr>
        <p:txBody>
          <a:bodyPr vert="horz" lIns="85575" tIns="42787" rIns="85575" bIns="42787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878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9"/>
            <a:ext cx="2560320" cy="365125"/>
          </a:xfrm>
          <a:prstGeom prst="rect">
            <a:avLst/>
          </a:prstGeom>
        </p:spPr>
        <p:txBody>
          <a:bodyPr vert="horz" lIns="85575" tIns="42787" rIns="85575" bIns="42787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878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145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defTabSz="1141143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7929" indent="-427929" algn="l" defTabSz="1141143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78" indent="-356607" algn="l" defTabSz="1141143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26428" indent="-285285" algn="l" defTabSz="1141143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7000" indent="-285285" algn="l" defTabSz="1141143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7571" indent="-285285" algn="l" defTabSz="1141143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8142" indent="-285285" algn="l" defTabSz="1141143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08714" indent="-285285" algn="l" defTabSz="1141143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79285" indent="-285285" algn="l" defTabSz="1141143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49856" indent="-285285" algn="l" defTabSz="1141143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114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0572" algn="l" defTabSz="114114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43" algn="l" defTabSz="114114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1714" algn="l" defTabSz="114114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2285" algn="l" defTabSz="114114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2857" algn="l" defTabSz="114114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3428" algn="l" defTabSz="114114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3999" algn="l" defTabSz="114114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64571" algn="l" defTabSz="114114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6356351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6356351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6356351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602BE8-6E80-4789-96ED-D1BC22A824D7}" type="slidenum">
              <a:rPr lang="en-US" altLang="vi-VN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87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gif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8646" y="381000"/>
            <a:ext cx="8915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  <a:p>
            <a:pPr algn="ctr"/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MÔN: ĐỊA LÍ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LÀM QUEN VỚI BẢN ĐỒ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8" descr="http://previews.123rf.com/images/yuyuyi/yuyuyi1209/yuyuyi120900222/15452353-Multicultural-children-and-banner--Stock-Vector-children-school-hold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77"/>
          <a:stretch>
            <a:fillRect/>
          </a:stretch>
        </p:blipFill>
        <p:spPr bwMode="auto">
          <a:xfrm>
            <a:off x="0" y="5029200"/>
            <a:ext cx="10972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69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7" name="Picture 7" descr="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28600"/>
            <a:ext cx="4800600" cy="5607844"/>
          </a:xfrm>
          <a:noFill/>
          <a:ln w="76200" cmpd="thickThin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10" name="Picture 10" descr="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1" y="228600"/>
            <a:ext cx="5562600" cy="5562600"/>
          </a:xfrm>
          <a:noFill/>
          <a:ln w="76200" cmpd="thickThin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08" name="Rectangle 8"/>
          <p:cNvSpPr>
            <a:spLocks noChangeArrowheads="1"/>
          </p:cNvSpPr>
          <p:nvPr/>
        </p:nvSpPr>
        <p:spPr bwMode="auto">
          <a:xfrm>
            <a:off x="152400" y="4983740"/>
            <a:ext cx="4800600" cy="86677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</a:pPr>
            <a:r>
              <a:rPr lang="en-US" sz="24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None/>
            </a:pPr>
            <a:endParaRPr lang="en-US" altLang="vi-VN" sz="24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02409" name="Rectangle 9"/>
          <p:cNvSpPr>
            <a:spLocks noChangeArrowheads="1"/>
          </p:cNvSpPr>
          <p:nvPr/>
        </p:nvSpPr>
        <p:spPr bwMode="auto">
          <a:xfrm>
            <a:off x="5295902" y="4931353"/>
            <a:ext cx="5486398" cy="85984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</a:pPr>
            <a:r>
              <a:rPr lang="vi-VN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2. Bản đồ khu vực hồ Hoàn Kiếm ở Hà </a:t>
            </a:r>
            <a:r>
              <a:rPr lang="vi-VN" sz="28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vi-VN" sz="28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1" y="6019800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951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05968"/>
            <a:ext cx="5562600" cy="6599635"/>
          </a:xfrm>
          <a:noFill/>
          <a:ln w="76200" cmpd="thickThin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2401" y="5791200"/>
            <a:ext cx="5562599" cy="914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2. Bản đồ khu vực hồ Hoàn Kiếm ở Hà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82058" y="685800"/>
            <a:ext cx="5080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30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10668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62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1"/>
            <a:ext cx="3886200" cy="3810006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 bwMode="auto">
          <a:xfrm>
            <a:off x="4343400" y="533400"/>
            <a:ext cx="5410200" cy="2667000"/>
          </a:xfrm>
          <a:prstGeom prst="cloudCallout">
            <a:avLst>
              <a:gd name="adj1" fmla="val -61449"/>
              <a:gd name="adj2" fmla="val 7717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40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êu</a:t>
            </a:r>
            <a:r>
              <a:rPr lang="en-US" altLang="en-US" sz="4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4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4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4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60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val 2"/>
          <p:cNvSpPr>
            <a:spLocks noChangeArrowheads="1"/>
          </p:cNvSpPr>
          <p:nvPr/>
        </p:nvSpPr>
        <p:spPr bwMode="auto">
          <a:xfrm>
            <a:off x="457200" y="2182995"/>
            <a:ext cx="4038600" cy="314561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YẾU TỐ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BẢN ĐỒ</a:t>
            </a:r>
          </a:p>
        </p:txBody>
      </p:sp>
      <p:sp>
        <p:nvSpPr>
          <p:cNvPr id="9219" name="Oval 3"/>
          <p:cNvSpPr>
            <a:spLocks noChangeArrowheads="1"/>
          </p:cNvSpPr>
          <p:nvPr/>
        </p:nvSpPr>
        <p:spPr bwMode="auto">
          <a:xfrm>
            <a:off x="5308053" y="531721"/>
            <a:ext cx="3406558" cy="105034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BẢN ĐỒ</a:t>
            </a:r>
          </a:p>
        </p:txBody>
      </p:sp>
      <p:sp>
        <p:nvSpPr>
          <p:cNvPr id="9220" name="Oval 4"/>
          <p:cNvSpPr>
            <a:spLocks noChangeArrowheads="1"/>
          </p:cNvSpPr>
          <p:nvPr/>
        </p:nvSpPr>
        <p:spPr bwMode="auto">
          <a:xfrm>
            <a:off x="5108512" y="2094313"/>
            <a:ext cx="3805640" cy="1066800"/>
          </a:xfrm>
          <a:prstGeom prst="ellipse">
            <a:avLst/>
          </a:prstGeom>
          <a:solidFill>
            <a:srgbClr val="FFCDCD"/>
          </a:solidFill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</a:t>
            </a:r>
          </a:p>
        </p:txBody>
      </p:sp>
      <p:sp>
        <p:nvSpPr>
          <p:cNvPr id="9221" name="Oval 5"/>
          <p:cNvSpPr>
            <a:spLocks noChangeArrowheads="1"/>
          </p:cNvSpPr>
          <p:nvPr/>
        </p:nvSpPr>
        <p:spPr bwMode="auto">
          <a:xfrm>
            <a:off x="5308053" y="3673361"/>
            <a:ext cx="3494508" cy="1143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LỆ BẢN ĐỒ</a:t>
            </a:r>
          </a:p>
        </p:txBody>
      </p:sp>
      <p:sp>
        <p:nvSpPr>
          <p:cNvPr id="9222" name="Oval 6"/>
          <p:cNvSpPr>
            <a:spLocks noChangeArrowheads="1"/>
          </p:cNvSpPr>
          <p:nvPr/>
        </p:nvSpPr>
        <p:spPr bwMode="auto">
          <a:xfrm>
            <a:off x="5348447" y="5328609"/>
            <a:ext cx="3467969" cy="1143000"/>
          </a:xfrm>
          <a:prstGeom prst="ellipse">
            <a:avLst/>
          </a:prstGeom>
          <a:solidFill>
            <a:srgbClr val="B0F6B8"/>
          </a:solidFill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 HIỆU BẢN ĐỒ</a:t>
            </a:r>
          </a:p>
        </p:txBody>
      </p:sp>
    </p:spTree>
    <p:extLst>
      <p:ext uri="{BB962C8B-B14F-4D97-AF65-F5344CB8AC3E}">
        <p14:creationId xmlns:p14="http://schemas.microsoft.com/office/powerpoint/2010/main" val="275602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9219" grpId="0" animBg="1"/>
      <p:bldP spid="9220" grpId="0" animBg="1"/>
      <p:bldP spid="9221" grpId="0" animBg="1"/>
      <p:bldP spid="92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 bwMode="auto">
          <a:xfrm>
            <a:off x="381000" y="2133606"/>
            <a:ext cx="3048000" cy="2590794"/>
          </a:xfrm>
          <a:prstGeom prst="wedgeEllipseCallout">
            <a:avLst>
              <a:gd name="adj1" fmla="val -16929"/>
              <a:gd name="adj2" fmla="val 42659"/>
            </a:avLst>
          </a:prstGeom>
          <a:solidFill>
            <a:srgbClr val="FFC5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572002" y="1083733"/>
            <a:ext cx="4191000" cy="1143000"/>
          </a:xfrm>
          <a:prstGeom prst="roundRect">
            <a:avLst/>
          </a:prstGeom>
          <a:solidFill>
            <a:srgbClr val="FFFFA7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4572004" y="3657600"/>
            <a:ext cx="5562596" cy="1752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thông tin chủ yếu của khu vực được thể hiện trên bản đồ.</a:t>
            </a:r>
          </a:p>
        </p:txBody>
      </p:sp>
      <p:cxnSp>
        <p:nvCxnSpPr>
          <p:cNvPr id="9" name="Straight Arrow Connector 8"/>
          <p:cNvCxnSpPr>
            <a:stCxn id="4" idx="6"/>
            <a:endCxn id="6" idx="1"/>
          </p:cNvCxnSpPr>
          <p:nvPr/>
        </p:nvCxnSpPr>
        <p:spPr bwMode="auto">
          <a:xfrm flipV="1">
            <a:off x="3429000" y="1655233"/>
            <a:ext cx="1143002" cy="17737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>
            <a:stCxn id="4" idx="6"/>
            <a:endCxn id="7" idx="1"/>
          </p:cNvCxnSpPr>
          <p:nvPr/>
        </p:nvCxnSpPr>
        <p:spPr bwMode="auto">
          <a:xfrm>
            <a:off x="3429000" y="3429003"/>
            <a:ext cx="1143004" cy="110489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0985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7153" y="521986"/>
            <a:ext cx="45961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743202" y="1905000"/>
            <a:ext cx="4876800" cy="3505200"/>
            <a:chOff x="2743200" y="1676400"/>
            <a:chExt cx="4876800" cy="3505200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5181600" y="1676400"/>
              <a:ext cx="38100" cy="35052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>
              <a:off x="2743200" y="3352800"/>
              <a:ext cx="48768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5" name="TextBox 14"/>
          <p:cNvSpPr txBox="1"/>
          <p:nvPr/>
        </p:nvSpPr>
        <p:spPr>
          <a:xfrm>
            <a:off x="4743450" y="1168317"/>
            <a:ext cx="1276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62501" y="5511973"/>
            <a:ext cx="1257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58101" y="3352804"/>
            <a:ext cx="1257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47801" y="3327402"/>
            <a:ext cx="1257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92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3" descr="1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972800" cy="678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2514600" y="6176243"/>
            <a:ext cx="7315200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1066800" y="4419600"/>
            <a:ext cx="25908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4150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9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9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1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972800" cy="68580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2971800" y="6307071"/>
            <a:ext cx="6781799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4.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Bản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đồ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sông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chính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Việt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147833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3" descr="1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972800" cy="678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2590800" y="6258580"/>
            <a:ext cx="7162800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4704823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9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3474" y="2505676"/>
            <a:ext cx="40623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Khởi</a:t>
            </a:r>
            <a:r>
              <a:rPr lang="en-US" sz="6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en-US" sz="60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động</a:t>
            </a:r>
            <a:endParaRPr lang="en-US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2829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1295400" y="2667001"/>
            <a:ext cx="54864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34821" name="AutoShape 5"/>
          <p:cNvSpPr>
            <a:spLocks noChangeArrowheads="1"/>
          </p:cNvSpPr>
          <p:nvPr/>
        </p:nvSpPr>
        <p:spPr bwMode="auto">
          <a:xfrm>
            <a:off x="1158240" y="3534571"/>
            <a:ext cx="822960" cy="5334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34822" name="AutoShape 6">
            <a:extLst/>
          </p:cNvPr>
          <p:cNvSpPr>
            <a:spLocks noChangeArrowheads="1"/>
          </p:cNvSpPr>
          <p:nvPr/>
        </p:nvSpPr>
        <p:spPr bwMode="auto">
          <a:xfrm>
            <a:off x="1158240" y="4495800"/>
            <a:ext cx="822960" cy="609600"/>
          </a:xfrm>
          <a:prstGeom prst="star5">
            <a:avLst/>
          </a:prstGeom>
          <a:solidFill>
            <a:srgbClr val="F30303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b="1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34825" name="Object 9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444400"/>
              </p:ext>
            </p:extLst>
          </p:nvPr>
        </p:nvGraphicFramePr>
        <p:xfrm>
          <a:off x="457203" y="2001050"/>
          <a:ext cx="1811654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PBrush" r:id="rId3" imgW="1362265" imgH="181096" progId="">
                  <p:embed/>
                </p:oleObj>
              </mc:Choice>
              <mc:Fallback>
                <p:oleObj name="PBrush" r:id="rId3" imgW="1362265" imgH="18109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3" y="2001050"/>
                        <a:ext cx="1811654" cy="265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2438400" y="1810441"/>
            <a:ext cx="51206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40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2438403" y="2646402"/>
            <a:ext cx="20404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400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vi-VN" sz="4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2514601" y="3505200"/>
            <a:ext cx="172212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4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40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2438400" y="4459069"/>
            <a:ext cx="187452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sz="4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 </a:t>
            </a:r>
            <a:r>
              <a:rPr lang="vi-VN" sz="4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vi-VN" sz="40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 bwMode="auto">
          <a:xfrm>
            <a:off x="2514600" y="457200"/>
            <a:ext cx="7086599" cy="914400"/>
          </a:xfrm>
          <a:prstGeom prst="wedgeRoundRectCallout">
            <a:avLst>
              <a:gd name="adj1" fmla="val -20833"/>
              <a:gd name="adj2" fmla="val 4601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KÍ HIỆU TRÊN BẢN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86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nimBg="1"/>
      <p:bldP spid="34821" grpId="0" animBg="1"/>
      <p:bldP spid="34822" grpId="0" animBg="1"/>
      <p:bldP spid="34827" grpId="0"/>
      <p:bldP spid="34828" grpId="0"/>
      <p:bldP spid="34829" grpId="0"/>
      <p:bldP spid="348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hu giai 1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2" y="457200"/>
            <a:ext cx="5095653" cy="6172200"/>
          </a:xfrm>
          <a:noFill/>
          <a:ln w="76200" cmpd="thickThin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 descr="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5721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31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96573" y="914400"/>
            <a:ext cx="17796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Ghi</a:t>
            </a:r>
            <a:r>
              <a:rPr lang="en-US" alt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nhớ</a:t>
            </a:r>
            <a:endParaRPr lang="en-US" altLang="vi-VN" sz="3600" b="1" i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1828800"/>
            <a:ext cx="9601200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§"/>
            </a:pP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§"/>
            </a:pPr>
            <a:r>
              <a:rPr lang="vi-VN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vi-VN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yếu tố của bản đồ là: tên bản đồ, phương hướng, tỉ lệ bản đồ, kí hiệu bản đồ...</a:t>
            </a:r>
          </a:p>
        </p:txBody>
      </p:sp>
    </p:spTree>
    <p:extLst>
      <p:ext uri="{BB962C8B-B14F-4D97-AF65-F5344CB8AC3E}">
        <p14:creationId xmlns:p14="http://schemas.microsoft.com/office/powerpoint/2010/main" val="194110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40428" y="2514606"/>
            <a:ext cx="34147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48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20205" y="2133600"/>
            <a:ext cx="8828597" cy="1066800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1905000" y="304803"/>
            <a:ext cx="7315200" cy="1371598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20205" y="3505200"/>
            <a:ext cx="8828597" cy="1066800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20205" y="4942552"/>
            <a:ext cx="8828597" cy="1153448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43421" y="807445"/>
            <a:ext cx="1407695" cy="15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3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243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nd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866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4" descr="phao hoa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0972800" cy="6858000"/>
          </a:xfrm>
        </p:spPr>
      </p:pic>
      <p:pic>
        <p:nvPicPr>
          <p:cNvPr id="45060" name="Picture 9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6011868"/>
            <a:ext cx="986791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0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333" y="6164268"/>
            <a:ext cx="986791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1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4562" y="5791200"/>
            <a:ext cx="986791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2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1842" y="6088068"/>
            <a:ext cx="986791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13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6242" y="5707068"/>
            <a:ext cx="986791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4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1133" y="6011868"/>
            <a:ext cx="986791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5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2" y="5715000"/>
            <a:ext cx="986791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6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2813" y="6011868"/>
            <a:ext cx="986791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7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94573" y="6011868"/>
            <a:ext cx="986791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9" name="Picture 18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2973" y="5783268"/>
            <a:ext cx="986791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0" name="WordArt 14"/>
          <p:cNvSpPr>
            <a:spLocks noChangeArrowheads="1" noChangeShapeType="1" noTextEdit="1"/>
          </p:cNvSpPr>
          <p:nvPr/>
        </p:nvSpPr>
        <p:spPr bwMode="auto">
          <a:xfrm>
            <a:off x="548640" y="1981200"/>
            <a:ext cx="9235440" cy="3657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>
            <a:off x="4663440" y="1695450"/>
            <a:ext cx="73152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9952" name="AutoShape 16"/>
          <p:cNvSpPr>
            <a:spLocks noChangeArrowheads="1"/>
          </p:cNvSpPr>
          <p:nvPr/>
        </p:nvSpPr>
        <p:spPr bwMode="auto">
          <a:xfrm>
            <a:off x="6688456" y="1022350"/>
            <a:ext cx="73152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9953" name="AutoShape 17"/>
          <p:cNvSpPr>
            <a:spLocks noChangeArrowheads="1"/>
          </p:cNvSpPr>
          <p:nvPr/>
        </p:nvSpPr>
        <p:spPr bwMode="auto">
          <a:xfrm>
            <a:off x="2779396" y="6051550"/>
            <a:ext cx="73152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9954" name="AutoShape 18"/>
          <p:cNvSpPr>
            <a:spLocks noChangeArrowheads="1"/>
          </p:cNvSpPr>
          <p:nvPr/>
        </p:nvSpPr>
        <p:spPr bwMode="auto">
          <a:xfrm>
            <a:off x="8229600" y="5715000"/>
            <a:ext cx="73152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640080" y="552450"/>
            <a:ext cx="73152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9784080" y="685800"/>
            <a:ext cx="73152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4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  <p:bldP spid="39951" grpId="1" animBg="1"/>
      <p:bldP spid="39952" grpId="0" animBg="1"/>
      <p:bldP spid="39952" grpId="1" animBg="1"/>
      <p:bldP spid="39953" grpId="0" animBg="1"/>
      <p:bldP spid="39953" grpId="1" animBg="1"/>
      <p:bldP spid="39954" grpId="0" animBg="1"/>
      <p:bldP spid="39954" grpId="1" animBg="1"/>
      <p:bldP spid="39955" grpId="0" animBg="1"/>
      <p:bldP spid="39955" grpId="1" animBg="1"/>
      <p:bldP spid="39956" grpId="0" animBg="1"/>
      <p:bldP spid="3995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/>
          </p:cNvPr>
          <p:cNvSpPr txBox="1">
            <a:spLocks/>
          </p:cNvSpPr>
          <p:nvPr/>
        </p:nvSpPr>
        <p:spPr>
          <a:xfrm>
            <a:off x="685800" y="609600"/>
            <a:ext cx="9753600" cy="5791200"/>
          </a:xfrm>
          <a:prstGeom prst="rect">
            <a:avLst/>
          </a:prstGeom>
        </p:spPr>
        <p:txBody>
          <a:bodyPr anchor="ctr"/>
          <a:lstStyle/>
          <a:p>
            <a:pPr marL="342900" indent="-342900" algn="ctr">
              <a:lnSpc>
                <a:spcPct val="120000"/>
              </a:lnSpc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Thứ … ngày … tháng… năm 2022</a:t>
            </a:r>
          </a:p>
          <a:p>
            <a:pPr marL="342900" indent="-342900" algn="ctr">
              <a:lnSpc>
                <a:spcPct val="120000"/>
              </a:lnSpc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Địa lí</a:t>
            </a:r>
            <a:endParaRPr lang="en-US" sz="3200" smtClean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342900" indent="-342900" algn="ctr">
              <a:lnSpc>
                <a:spcPct val="120000"/>
              </a:lnSpc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Bài 2: Làm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quen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đồ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514350" indent="-514350" algn="just">
              <a:lnSpc>
                <a:spcPct val="120000"/>
              </a:lnSpc>
              <a:buFontTx/>
              <a:buAutoNum type="arabicPeriod"/>
              <a:defRPr/>
            </a:pPr>
            <a:r>
              <a:rPr lang="en-US" sz="3200" err="1">
                <a:latin typeface="Times New Roman" pitchFamily="18" charset="0"/>
                <a:ea typeface="+mj-ea"/>
                <a:cs typeface="Times New Roman" pitchFamily="18" charset="0"/>
              </a:rPr>
              <a:t>Bản</a:t>
            </a:r>
            <a:r>
              <a:rPr lang="en-US" sz="320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ea typeface="+mj-ea"/>
                <a:cs typeface="Times New Roman" pitchFamily="18" charset="0"/>
              </a:rPr>
              <a:t>đồ</a:t>
            </a:r>
            <a:endParaRPr lang="en-US" sz="320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indent="-457200" algn="just">
              <a:lnSpc>
                <a:spcPct val="120000"/>
              </a:lnSpc>
              <a:buFontTx/>
              <a:buChar char="-"/>
              <a:defRPr/>
            </a:pP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vẽ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thu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khu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vực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hay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toàn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bộ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bề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mặt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Trái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tỉ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lệ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định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  <a:defRPr/>
            </a:pP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2.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yếu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tố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bản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đồ</a:t>
            </a:r>
            <a:endParaRPr lang="en-US" sz="320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indent="-457200" algn="just">
              <a:lnSpc>
                <a:spcPct val="120000"/>
              </a:lnSpc>
              <a:buFontTx/>
              <a:buChar char="-"/>
              <a:defRPr/>
            </a:pP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bản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đồ</a:t>
            </a:r>
            <a:endParaRPr lang="en-US" sz="320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indent="-457200" algn="just">
              <a:lnSpc>
                <a:spcPct val="120000"/>
              </a:lnSpc>
              <a:buFontTx/>
              <a:buChar char="-"/>
              <a:defRPr/>
            </a:pP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Phương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hướng</a:t>
            </a:r>
            <a:endParaRPr lang="en-US" sz="320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indent="-457200" algn="just">
              <a:lnSpc>
                <a:spcPct val="120000"/>
              </a:lnSpc>
              <a:buFontTx/>
              <a:buChar char="-"/>
              <a:defRPr/>
            </a:pP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Tỉ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lệ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bản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đồ</a:t>
            </a:r>
            <a:endParaRPr lang="en-US" sz="320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indent="-457200" algn="just">
              <a:lnSpc>
                <a:spcPct val="120000"/>
              </a:lnSpc>
              <a:buFontTx/>
              <a:buChar char="-"/>
              <a:defRPr/>
            </a:pPr>
            <a:endParaRPr lang="en-US" sz="32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35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3810000" y="381000"/>
            <a:ext cx="5867400" cy="3048000"/>
          </a:xfrm>
          <a:prstGeom prst="cloudCallout">
            <a:avLst>
              <a:gd name="adj1" fmla="val -57158"/>
              <a:gd name="adj2" fmla="val 77331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Lịch sử </a:t>
            </a:r>
            <a:r>
              <a:rPr lang="en-US" sz="4000" b="1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Địa lí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3200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9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7E0CD5D3-B653-42CE-8228-AEA509D5B740}"/>
              </a:ext>
            </a:extLst>
          </p:cNvPr>
          <p:cNvSpPr txBox="1"/>
          <p:nvPr/>
        </p:nvSpPr>
        <p:spPr>
          <a:xfrm>
            <a:off x="1899911" y="1441134"/>
            <a:ext cx="7062506" cy="1717613"/>
          </a:xfrm>
          <a:prstGeom prst="rect">
            <a:avLst/>
          </a:prstGeom>
          <a:noFill/>
        </p:spPr>
        <p:txBody>
          <a:bodyPr wrap="none" lIns="85564" tIns="42781" rIns="85564" bIns="42781" rtlCol="0">
            <a:spAutoFit/>
          </a:bodyPr>
          <a:lstStyle/>
          <a:p>
            <a:pPr algn="ctr" defTabSz="855817">
              <a:spcBef>
                <a:spcPts val="1200"/>
              </a:spcBef>
            </a:pPr>
            <a:r>
              <a:rPr lang="en-US" altLang="zh-CN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Địa</a:t>
            </a:r>
            <a:r>
              <a:rPr lang="en-US" altLang="zh-C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l</a:t>
            </a:r>
            <a:r>
              <a:rPr lang="en-US" altLang="zh-CN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í</a:t>
            </a:r>
            <a:endParaRPr lang="en-US" altLang="zh-CN" sz="4800" b="1" dirty="0" smtClean="0">
              <a:solidFill>
                <a:srgbClr val="FF0000"/>
              </a:solidFill>
              <a:latin typeface="Times New Roman" panose="02020603050405020304" pitchFamily="18" charset="0"/>
              <a:ea typeface="字魂20号-石头体" panose="00000500000000000000" pitchFamily="2" charset="-122"/>
              <a:cs typeface="Times New Roman" panose="02020603050405020304" pitchFamily="18" charset="0"/>
              <a:sym typeface="字魂20号-石头体" panose="00000500000000000000" pitchFamily="2" charset="-122"/>
            </a:endParaRPr>
          </a:p>
          <a:p>
            <a:pPr algn="ctr" defTabSz="855817">
              <a:spcBef>
                <a:spcPts val="1200"/>
              </a:spcBef>
            </a:pPr>
            <a:r>
              <a:rPr lang="en-US" altLang="zh-CN" sz="4800" dirty="0" err="1" smtClean="0">
                <a:solidFill>
                  <a:srgbClr val="003399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Bài</a:t>
            </a:r>
            <a:r>
              <a:rPr lang="en-US" altLang="zh-CN" sz="4800" dirty="0" smtClean="0">
                <a:solidFill>
                  <a:srgbClr val="003399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 2: </a:t>
            </a:r>
            <a:r>
              <a:rPr lang="en-US" altLang="zh-CN" sz="4800" dirty="0" err="1" smtClean="0">
                <a:solidFill>
                  <a:srgbClr val="003399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Làm</a:t>
            </a:r>
            <a:r>
              <a:rPr lang="en-US" altLang="zh-CN" sz="4800" dirty="0" smtClean="0">
                <a:solidFill>
                  <a:srgbClr val="003399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 </a:t>
            </a:r>
            <a:r>
              <a:rPr lang="en-US" altLang="zh-CN" sz="4800" dirty="0" err="1" smtClean="0">
                <a:solidFill>
                  <a:srgbClr val="003399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quen</a:t>
            </a:r>
            <a:r>
              <a:rPr lang="en-US" altLang="zh-CN" sz="4800" dirty="0" smtClean="0">
                <a:solidFill>
                  <a:srgbClr val="003399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 </a:t>
            </a:r>
            <a:r>
              <a:rPr lang="en-US" altLang="zh-CN" sz="4800" dirty="0" err="1" smtClean="0">
                <a:solidFill>
                  <a:srgbClr val="003399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với</a:t>
            </a:r>
            <a:r>
              <a:rPr lang="en-US" altLang="zh-CN" sz="4800" dirty="0" smtClean="0">
                <a:solidFill>
                  <a:srgbClr val="003399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 </a:t>
            </a:r>
            <a:r>
              <a:rPr lang="en-US" altLang="zh-CN" sz="4800" dirty="0" err="1" smtClean="0">
                <a:solidFill>
                  <a:srgbClr val="003399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bản</a:t>
            </a:r>
            <a:r>
              <a:rPr lang="en-US" altLang="zh-CN" sz="4800" dirty="0" smtClean="0">
                <a:solidFill>
                  <a:srgbClr val="003399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 </a:t>
            </a:r>
            <a:r>
              <a:rPr lang="en-US" altLang="zh-CN" sz="4800" dirty="0" err="1" smtClean="0">
                <a:solidFill>
                  <a:srgbClr val="003399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đồ</a:t>
            </a:r>
            <a:endParaRPr lang="en-US" altLang="zh-CN" sz="4800" dirty="0">
              <a:solidFill>
                <a:srgbClr val="003399"/>
              </a:solidFill>
              <a:latin typeface="Times New Roman" panose="02020603050405020304" pitchFamily="18" charset="0"/>
              <a:ea typeface="字魂20号-石头体" panose="00000500000000000000" pitchFamily="2" charset="-122"/>
              <a:cs typeface="Times New Roman" panose="02020603050405020304" pitchFamily="18" charset="0"/>
              <a:sym typeface="字魂20号-石头体" panose="00000500000000000000" pitchFamily="2" charset="-122"/>
            </a:endParaRPr>
          </a:p>
        </p:txBody>
      </p:sp>
      <p:pic>
        <p:nvPicPr>
          <p:cNvPr id="2" name="抽奖与退场流行婚礼晚会吉他鼓完整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07" y="7353637"/>
            <a:ext cx="438684" cy="48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0"/>
          <p:cNvSpPr>
            <a:spLocks noChangeArrowheads="1"/>
          </p:cNvSpPr>
          <p:nvPr/>
        </p:nvSpPr>
        <p:spPr bwMode="auto">
          <a:xfrm>
            <a:off x="3646753" y="2124523"/>
            <a:ext cx="5595349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70"/>
          <p:cNvSpPr>
            <a:spLocks noChangeArrowheads="1"/>
          </p:cNvSpPr>
          <p:nvPr/>
        </p:nvSpPr>
        <p:spPr bwMode="auto">
          <a:xfrm>
            <a:off x="3646754" y="3176862"/>
            <a:ext cx="5791196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70"/>
          <p:cNvSpPr>
            <a:spLocks noChangeArrowheads="1"/>
          </p:cNvSpPr>
          <p:nvPr/>
        </p:nvSpPr>
        <p:spPr bwMode="auto">
          <a:xfrm>
            <a:off x="3646753" y="4263906"/>
            <a:ext cx="5791197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4" t="21464" r="2554" b="57651"/>
          <a:stretch>
            <a:fillRect/>
          </a:stretch>
        </p:blipFill>
        <p:spPr>
          <a:xfrm>
            <a:off x="89469" y="1929628"/>
            <a:ext cx="4553712" cy="120081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4" t="40367" r="2554" b="38748"/>
          <a:stretch>
            <a:fillRect/>
          </a:stretch>
        </p:blipFill>
        <p:spPr>
          <a:xfrm>
            <a:off x="89469" y="3017898"/>
            <a:ext cx="4553712" cy="120081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4" t="59588" r="2554" b="20716"/>
          <a:stretch>
            <a:fillRect/>
          </a:stretch>
        </p:blipFill>
        <p:spPr>
          <a:xfrm>
            <a:off x="89469" y="4146354"/>
            <a:ext cx="4553712" cy="1132438"/>
          </a:xfrm>
          <a:prstGeom prst="rect">
            <a:avLst/>
          </a:prstGeom>
        </p:spPr>
      </p:pic>
      <p:sp>
        <p:nvSpPr>
          <p:cNvPr id="32" name="TextBox 33"/>
          <p:cNvSpPr txBox="1"/>
          <p:nvPr/>
        </p:nvSpPr>
        <p:spPr>
          <a:xfrm>
            <a:off x="3810000" y="776581"/>
            <a:ext cx="4408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800" b="1" dirty="0" err="1" smtClean="0">
                <a:ln w="0"/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 smtClean="0">
                <a:ln w="0"/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cầu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đạt</a:t>
            </a:r>
            <a:endParaRPr lang="en-US" sz="4800" b="1" dirty="0">
              <a:ln w="0"/>
              <a:solidFill>
                <a:srgbClr val="4472C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03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15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60960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95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" y="4267200"/>
            <a:ext cx="2590800" cy="25908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 bwMode="auto">
          <a:xfrm>
            <a:off x="4572000" y="609600"/>
            <a:ext cx="4876800" cy="1676400"/>
          </a:xfrm>
          <a:prstGeom prst="cloudCallout">
            <a:avLst>
              <a:gd name="adj1" fmla="val -82535"/>
              <a:gd name="adj2" fmla="val 136687"/>
            </a:avLst>
          </a:prstGeom>
          <a:solidFill>
            <a:srgbClr val="FFC5FF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40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4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fr-FR" sz="4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40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fr-FR" sz="4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2352" y="1828800"/>
            <a:ext cx="8915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anose="05000000000000000000" pitchFamily="2" charset="2"/>
              <a:buChar char="Ø"/>
              <a:defRPr/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789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1143000" y="516467"/>
            <a:ext cx="8915400" cy="1066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905000" y="506461"/>
            <a:ext cx="7391400" cy="1066800"/>
          </a:xfrm>
          <a:prstGeom prst="roundRect">
            <a:avLst/>
          </a:prstGeom>
          <a:solidFill>
            <a:srgbClr val="FFCDCD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52400" y="2971800"/>
            <a:ext cx="2514600" cy="3657600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3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hay </a:t>
            </a:r>
            <a:r>
              <a:rPr lang="en-US" altLang="en-US" sz="3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895600" y="2971800"/>
            <a:ext cx="2057400" cy="3657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vi-VN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 cứu vị trí đối tượng cần thể hiện</a:t>
            </a:r>
            <a:endParaRPr lang="vi-VN" altLang="en-US" sz="36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181600" y="2971800"/>
            <a:ext cx="2743200" cy="3657600"/>
          </a:xfrm>
          <a:prstGeom prst="rect">
            <a:avLst/>
          </a:prstGeom>
          <a:noFill/>
          <a:ln w="38100" cap="flat" cmpd="sng" algn="ctr">
            <a:solidFill>
              <a:srgbClr val="FF33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153401" y="2971800"/>
            <a:ext cx="2667000" cy="3657600"/>
          </a:xfrm>
          <a:prstGeom prst="rect">
            <a:avLst/>
          </a:prstGeom>
          <a:noFill/>
          <a:ln w="38100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vi-VN" alt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 chọn các kí hiệu rồi thể hiện các đối tượng trên bản đồ.</a:t>
            </a:r>
            <a:endParaRPr lang="vi-VN" altLang="en-US" sz="36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>
            <a:stCxn id="5" idx="2"/>
            <a:endCxn id="6" idx="0"/>
          </p:cNvCxnSpPr>
          <p:nvPr/>
        </p:nvCxnSpPr>
        <p:spPr bwMode="auto">
          <a:xfrm flipH="1">
            <a:off x="1409700" y="1573261"/>
            <a:ext cx="4191000" cy="139853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>
            <a:stCxn id="5" idx="2"/>
            <a:endCxn id="7" idx="0"/>
          </p:cNvCxnSpPr>
          <p:nvPr/>
        </p:nvCxnSpPr>
        <p:spPr bwMode="auto">
          <a:xfrm flipH="1">
            <a:off x="3924300" y="1573261"/>
            <a:ext cx="1676400" cy="139853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>
            <a:stCxn id="5" idx="2"/>
            <a:endCxn id="8" idx="0"/>
          </p:cNvCxnSpPr>
          <p:nvPr/>
        </p:nvCxnSpPr>
        <p:spPr bwMode="auto">
          <a:xfrm>
            <a:off x="5600700" y="1573261"/>
            <a:ext cx="952500" cy="139853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>
            <a:stCxn id="5" idx="2"/>
            <a:endCxn id="9" idx="0"/>
          </p:cNvCxnSpPr>
          <p:nvPr/>
        </p:nvCxnSpPr>
        <p:spPr bwMode="auto">
          <a:xfrm>
            <a:off x="5600700" y="1573261"/>
            <a:ext cx="3886201" cy="139853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4142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2286000"/>
            <a:ext cx="7772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Aft>
                <a:spcPct val="0"/>
              </a:spcAft>
              <a:buClr>
                <a:srgbClr val="FFCC00"/>
              </a:buClr>
              <a:defRPr/>
            </a:pPr>
            <a:r>
              <a:rPr lang="en-US" sz="4000" dirty="0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4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4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4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40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1371600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43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ibvcvpg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621</Words>
  <Application>Microsoft Office PowerPoint</Application>
  <PresentationFormat>Custom</PresentationFormat>
  <Paragraphs>75</Paragraphs>
  <Slides>27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51" baseType="lpstr">
      <vt:lpstr>Microsoft YaHei</vt:lpstr>
      <vt:lpstr>Microsoft YaHei</vt:lpstr>
      <vt:lpstr>宋体</vt:lpstr>
      <vt:lpstr>宋体</vt:lpstr>
      <vt:lpstr>.VnTime</vt:lpstr>
      <vt:lpstr>Aachen</vt:lpstr>
      <vt:lpstr>Arial</vt:lpstr>
      <vt:lpstr>Calibri</vt:lpstr>
      <vt:lpstr>Calibri Light</vt:lpstr>
      <vt:lpstr>ITC Avant Garde Std Bk</vt:lpstr>
      <vt:lpstr>Tahoma</vt:lpstr>
      <vt:lpstr>Times New Roman</vt:lpstr>
      <vt:lpstr>Verdana</vt:lpstr>
      <vt:lpstr>Wingdings</vt:lpstr>
      <vt:lpstr>字魂20号-石头体</vt:lpstr>
      <vt:lpstr>方正卡通简体</vt:lpstr>
      <vt:lpstr>Globe</vt:lpstr>
      <vt:lpstr>Mountain Top</vt:lpstr>
      <vt:lpstr>Ocean</vt:lpstr>
      <vt:lpstr>Blends</vt:lpstr>
      <vt:lpstr>第一PPT，www.1ppt.com</vt:lpstr>
      <vt:lpstr>Office Theme</vt:lpstr>
      <vt:lpstr>1_Office Theme</vt:lpstr>
      <vt:lpstr>PBrush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26</cp:revision>
  <dcterms:created xsi:type="dcterms:W3CDTF">2021-09-01T04:04:38Z</dcterms:created>
  <dcterms:modified xsi:type="dcterms:W3CDTF">2022-08-10T16:39:32Z</dcterms:modified>
</cp:coreProperties>
</file>