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8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9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877" r:id="rId2"/>
    <p:sldMasterId id="2147483931" r:id="rId3"/>
    <p:sldMasterId id="2147483944" r:id="rId4"/>
    <p:sldMasterId id="2147483996" r:id="rId5"/>
    <p:sldMasterId id="2147484063" r:id="rId6"/>
    <p:sldMasterId id="2147484077" r:id="rId7"/>
    <p:sldMasterId id="2147484118" r:id="rId8"/>
    <p:sldMasterId id="2147484159" r:id="rId9"/>
    <p:sldMasterId id="2147484177" r:id="rId10"/>
  </p:sldMasterIdLst>
  <p:notesMasterIdLst>
    <p:notesMasterId r:id="rId45"/>
  </p:notesMasterIdLst>
  <p:sldIdLst>
    <p:sldId id="422" r:id="rId11"/>
    <p:sldId id="423" r:id="rId12"/>
    <p:sldId id="283" r:id="rId13"/>
    <p:sldId id="284" r:id="rId14"/>
    <p:sldId id="285" r:id="rId15"/>
    <p:sldId id="286" r:id="rId16"/>
    <p:sldId id="287" r:id="rId17"/>
    <p:sldId id="427" r:id="rId18"/>
    <p:sldId id="430" r:id="rId19"/>
    <p:sldId id="431" r:id="rId20"/>
    <p:sldId id="433" r:id="rId21"/>
    <p:sldId id="379" r:id="rId22"/>
    <p:sldId id="389" r:id="rId23"/>
    <p:sldId id="434" r:id="rId24"/>
    <p:sldId id="356" r:id="rId25"/>
    <p:sldId id="391" r:id="rId26"/>
    <p:sldId id="439" r:id="rId27"/>
    <p:sldId id="441" r:id="rId28"/>
    <p:sldId id="435" r:id="rId29"/>
    <p:sldId id="442" r:id="rId30"/>
    <p:sldId id="359" r:id="rId31"/>
    <p:sldId id="444" r:id="rId32"/>
    <p:sldId id="445" r:id="rId33"/>
    <p:sldId id="369" r:id="rId34"/>
    <p:sldId id="383" r:id="rId35"/>
    <p:sldId id="432" r:id="rId36"/>
    <p:sldId id="382" r:id="rId37"/>
    <p:sldId id="396" r:id="rId38"/>
    <p:sldId id="371" r:id="rId39"/>
    <p:sldId id="364" r:id="rId40"/>
    <p:sldId id="384" r:id="rId41"/>
    <p:sldId id="447" r:id="rId42"/>
    <p:sldId id="297" r:id="rId43"/>
    <p:sldId id="385" r:id="rId44"/>
  </p:sldIdLst>
  <p:sldSz cx="11887200" cy="6858000"/>
  <p:notesSz cx="9144000" cy="68580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459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919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9376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845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2298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38754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5214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1675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F0000"/>
    <a:srgbClr val="FF3300"/>
    <a:srgbClr val="00CC00"/>
    <a:srgbClr val="0066CC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2" autoAdjust="0"/>
    <p:restoredTop sz="91881" autoAdjust="0"/>
  </p:normalViewPr>
  <p:slideViewPr>
    <p:cSldViewPr>
      <p:cViewPr varScale="1">
        <p:scale>
          <a:sx n="68" d="100"/>
          <a:sy n="68" d="100"/>
        </p:scale>
        <p:origin x="62" y="91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48E51A0-F329-4F99-8DBB-2C0C1B623CA5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43150" y="514350"/>
            <a:ext cx="44577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A06DB90-C9C6-4E6E-8147-D52255418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645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91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6937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5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2298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754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5214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675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Google Shape;264;gf6d133436f_0_261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0899" name="Google Shape;265;gf6d133436f_0_261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23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23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23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4402E7A-AEE8-4D0E-95F8-F5E690990F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08C8EC-05B3-452A-9329-66D5497E3D1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04144A5-E64E-4874-AA11-2B7E5C6DD5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3D1BF16-7D19-45F9-A382-AB917E1B8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slide" Target="../slides/slide1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slide" Target="../slides/slide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slide" Target="../slides/slide1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16"/>
            <a:ext cx="118872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70860" y="3429000"/>
            <a:ext cx="832104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089660" y="1371600"/>
            <a:ext cx="9906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AD124-8031-43AB-9EB7-5B8AEEFEB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78" y="273052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60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78" y="1435104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A42E-752A-4746-8B56-8BF91ED2C520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1C3D-2F6C-48A3-BB12-20CB668D2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0;p3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1;p36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ubTitle" idx="1"/>
          </p:nvPr>
        </p:nvSpPr>
        <p:spPr>
          <a:xfrm>
            <a:off x="2042238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title" idx="2"/>
          </p:nvPr>
        </p:nvSpPr>
        <p:spPr>
          <a:xfrm>
            <a:off x="2042235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3"/>
          </p:nvPr>
        </p:nvSpPr>
        <p:spPr>
          <a:xfrm>
            <a:off x="6613784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4"/>
          </p:nvPr>
        </p:nvSpPr>
        <p:spPr>
          <a:xfrm>
            <a:off x="6613783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760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8;p3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29;p37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1248748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124874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820842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8208429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472858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472858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1737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38;p3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39;p38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subTitle" idx="1"/>
          </p:nvPr>
        </p:nvSpPr>
        <p:spPr>
          <a:xfrm>
            <a:off x="1248748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2"/>
          </p:nvPr>
        </p:nvSpPr>
        <p:spPr>
          <a:xfrm>
            <a:off x="124874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3"/>
          </p:nvPr>
        </p:nvSpPr>
        <p:spPr>
          <a:xfrm>
            <a:off x="820842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 idx="4"/>
          </p:nvPr>
        </p:nvSpPr>
        <p:spPr>
          <a:xfrm>
            <a:off x="8208429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5"/>
          </p:nvPr>
        </p:nvSpPr>
        <p:spPr>
          <a:xfrm>
            <a:off x="472858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6"/>
          </p:nvPr>
        </p:nvSpPr>
        <p:spPr>
          <a:xfrm>
            <a:off x="472858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9398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8;p3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49;p39"/>
          <p:cNvSpPr/>
          <p:nvPr/>
        </p:nvSpPr>
        <p:spPr>
          <a:xfrm>
            <a:off x="926634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252;p39"/>
          <p:cNvSpPr txBox="1"/>
          <p:nvPr/>
        </p:nvSpPr>
        <p:spPr>
          <a:xfrm>
            <a:off x="3908745" y="4772026"/>
            <a:ext cx="4069715" cy="1112520"/>
          </a:xfrm>
          <a:prstGeom prst="rect">
            <a:avLst/>
          </a:prstGeom>
          <a:noFill/>
          <a:ln>
            <a:noFill/>
          </a:ln>
        </p:spPr>
        <p:txBody>
          <a:bodyPr spcFirstLastPara="1" lIns="115241" tIns="115241" rIns="115241" bIns="115241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Slidesgo</a:t>
            </a:r>
            <a:r>
              <a:rPr lang="en-GB" sz="1400" b="1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including icons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Flaticon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5"/>
              </a:rPr>
              <a:t>Freepik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400" u="none" kern="0">
              <a:solidFill>
                <a:srgbClr val="47A8A8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subTitle" idx="1"/>
          </p:nvPr>
        </p:nvSpPr>
        <p:spPr>
          <a:xfrm>
            <a:off x="3435673" y="2342633"/>
            <a:ext cx="50076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ctrTitle"/>
          </p:nvPr>
        </p:nvSpPr>
        <p:spPr>
          <a:xfrm flipH="1">
            <a:off x="3433797" y="1228636"/>
            <a:ext cx="5007600" cy="11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45835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4;p4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5;p40"/>
          <p:cNvSpPr/>
          <p:nvPr/>
        </p:nvSpPr>
        <p:spPr>
          <a:xfrm>
            <a:off x="926634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457870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7;p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8;p41"/>
          <p:cNvSpPr/>
          <p:nvPr/>
        </p:nvSpPr>
        <p:spPr>
          <a:xfrm>
            <a:off x="926634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91046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943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C5C7F8F-F1BC-41FB-A297-620A5AFAD91A}" type="datetimeFigureOut">
              <a:rPr lang="en-US" u="none">
                <a:latin typeface="Arial" charset="0"/>
              </a:rPr>
              <a:pPr>
                <a:defRPr/>
              </a:pPr>
              <a:t>4/17/2022</a:t>
            </a:fld>
            <a:endParaRPr lang="en-US" u="none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61460" y="6356986"/>
            <a:ext cx="37642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191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065A45D-B667-4B10-8A40-2234107E4F08}" type="slidenum">
              <a:rPr lang="en-US" u="none">
                <a:latin typeface="Arial" charset="0"/>
              </a:rPr>
              <a:pPr>
                <a:defRPr/>
              </a:pPr>
              <a:t>‹#›</a:t>
            </a:fld>
            <a:endParaRPr 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794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F2D619A-CEE1-438F-A175-B2AFDF77F9BD}" type="slidenum">
              <a:rPr lang="en-US" altLang="en-US" u="none">
                <a:latin typeface="Arial" charset="0"/>
              </a:rPr>
              <a:pPr>
                <a:defRPr/>
              </a:pPr>
              <a:t>‹#›</a:t>
            </a:fld>
            <a:endParaRPr lang="en-US" alt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59537"/>
      </p:ext>
    </p:extLst>
  </p:cSld>
  <p:clrMapOvr>
    <a:masterClrMapping/>
  </p:clrMapOvr>
  <p:transition spd="med">
    <p:wheel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;p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80345" y="2246135"/>
            <a:ext cx="8726640" cy="20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67353" y="4135451"/>
            <a:ext cx="5552430" cy="7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3616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;p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65898" y="3772670"/>
            <a:ext cx="4894110" cy="10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65898" y="4703945"/>
            <a:ext cx="4847700" cy="4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065898" y="1958955"/>
            <a:ext cx="1641510" cy="147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680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59" indent="0">
              <a:buNone/>
              <a:defRPr sz="2800"/>
            </a:lvl2pPr>
            <a:lvl3pPr marL="912919" indent="0">
              <a:buNone/>
              <a:defRPr sz="2400"/>
            </a:lvl3pPr>
            <a:lvl4pPr marL="1369376" indent="0">
              <a:buNone/>
              <a:defRPr sz="2000"/>
            </a:lvl4pPr>
            <a:lvl5pPr marL="1825845" indent="0">
              <a:buNone/>
              <a:defRPr sz="2000"/>
            </a:lvl5pPr>
            <a:lvl6pPr marL="2282298" indent="0">
              <a:buNone/>
              <a:defRPr sz="2000"/>
            </a:lvl6pPr>
            <a:lvl7pPr marL="2738754" indent="0">
              <a:buNone/>
              <a:defRPr sz="2000"/>
            </a:lvl7pPr>
            <a:lvl8pPr marL="3195214" indent="0">
              <a:buNone/>
              <a:defRPr sz="2000"/>
            </a:lvl8pPr>
            <a:lvl9pPr marL="36516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559B-CFDB-4363-B1D8-7C70FBCF19EA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0159-2C4A-472E-90AC-2FECEE24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;p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;p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36000" y="1536635"/>
            <a:ext cx="10015200" cy="460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 panose="020B0606030504020204"/>
              <a:buAutoNum type="arabicPeriod"/>
              <a:defRPr sz="1500"/>
            </a:lvl1pPr>
            <a:lvl2pPr marL="1153048" lvl="1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729571" lvl="2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2306096" lvl="3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882620" lvl="4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3459144" lvl="5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4035670" lvl="6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4612193" lvl="7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5188716" lvl="8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1369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6;p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99895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199893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364900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6364898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073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8;p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36013" y="705967"/>
            <a:ext cx="100152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32398" y="2852400"/>
            <a:ext cx="5775510" cy="270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8727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017"/>
              </a:spcBef>
              <a:spcAft>
                <a:spcPts val="0"/>
              </a:spcAft>
              <a:buSzPts val="1400"/>
              <a:buChar char="○"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3762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;p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3;p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59825" y="2204267"/>
            <a:ext cx="9767550" cy="13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665917" y="3648467"/>
            <a:ext cx="855543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1542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8;p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81147" y="3362167"/>
            <a:ext cx="5203380" cy="130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81018" y="4586331"/>
            <a:ext cx="5007600" cy="4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5053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840508" y="5263067"/>
            <a:ext cx="8205600" cy="6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3398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6349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0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61;p1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33830" y="720003"/>
            <a:ext cx="681954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9645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964578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775091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1648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164876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6975374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9645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964578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2775078" y="391423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1648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164876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6975374" y="3914303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13564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6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7;p1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282696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82696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8188174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8188167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4735435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4725293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16415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7;p1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285863" y="4400291"/>
            <a:ext cx="5003310" cy="5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285863" y="988335"/>
            <a:ext cx="5591430" cy="350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778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7C3E-BA86-431E-A3DB-8A1708928A35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D51D-3632-4B01-BC79-EB5047292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1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92;p1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1040423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/>
          </p:nvPr>
        </p:nvSpPr>
        <p:spPr>
          <a:xfrm>
            <a:off x="1040423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3"/>
          </p:nvPr>
        </p:nvSpPr>
        <p:spPr>
          <a:xfrm>
            <a:off x="4438199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4"/>
          </p:nvPr>
        </p:nvSpPr>
        <p:spPr>
          <a:xfrm>
            <a:off x="4438200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5"/>
          </p:nvPr>
        </p:nvSpPr>
        <p:spPr>
          <a:xfrm>
            <a:off x="7835974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6"/>
          </p:nvPr>
        </p:nvSpPr>
        <p:spPr>
          <a:xfrm>
            <a:off x="7835976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7"/>
          </p:nvPr>
        </p:nvSpPr>
        <p:spPr>
          <a:xfrm>
            <a:off x="1040423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8"/>
          </p:nvPr>
        </p:nvSpPr>
        <p:spPr>
          <a:xfrm>
            <a:off x="1040423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9"/>
          </p:nvPr>
        </p:nvSpPr>
        <p:spPr>
          <a:xfrm>
            <a:off x="4438200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3"/>
          </p:nvPr>
        </p:nvSpPr>
        <p:spPr>
          <a:xfrm>
            <a:off x="4438200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4"/>
          </p:nvPr>
        </p:nvSpPr>
        <p:spPr>
          <a:xfrm>
            <a:off x="7835978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15"/>
          </p:nvPr>
        </p:nvSpPr>
        <p:spPr>
          <a:xfrm>
            <a:off x="7835976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805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8;p17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2122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1;p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2;p1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8351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6;p1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212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2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0;p20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91920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3;p2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4;p21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7505875" y="249475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7505876" y="1976784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7505876" y="506323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7505878" y="4545266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7505862" y="3766967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7505863" y="3249000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5424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4;p2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8389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8;p2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8681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1;p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514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5;p2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6;p2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482130" y="3601221"/>
            <a:ext cx="3811860" cy="10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482130" y="4538941"/>
            <a:ext cx="4990050" cy="4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/>
          </p:nvPr>
        </p:nvSpPr>
        <p:spPr>
          <a:xfrm>
            <a:off x="1482130" y="1994967"/>
            <a:ext cx="192465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499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274656"/>
            <a:ext cx="267462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274656"/>
            <a:ext cx="782574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6112-A12E-448B-A5D7-BD8E0AA9F96A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738C-0718-4FCB-9F84-F2FD3E992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2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2;p2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118400" y="3401747"/>
            <a:ext cx="3650400" cy="102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608670" y="4325333"/>
            <a:ext cx="4669860" cy="4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/>
          </p:nvPr>
        </p:nvSpPr>
        <p:spPr>
          <a:xfrm>
            <a:off x="4118400" y="1955233"/>
            <a:ext cx="3650400" cy="131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85352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p2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8;p2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011363" y="3601235"/>
            <a:ext cx="4555590" cy="9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5525065" y="4526242"/>
            <a:ext cx="504192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6916520" y="2049962"/>
            <a:ext cx="3650400" cy="123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83198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3;p2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4;p2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2636280" y="862737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2636209" y="2042000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2"/>
          </p:nvPr>
        </p:nvSpPr>
        <p:spPr>
          <a:xfrm>
            <a:off x="2636366" y="2550753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3"/>
          </p:nvPr>
        </p:nvSpPr>
        <p:spPr>
          <a:xfrm>
            <a:off x="2636175" y="3730018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4"/>
          </p:nvPr>
        </p:nvSpPr>
        <p:spPr>
          <a:xfrm>
            <a:off x="2636366" y="4238764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5"/>
          </p:nvPr>
        </p:nvSpPr>
        <p:spPr>
          <a:xfrm>
            <a:off x="2636209" y="5418034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1512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2;p2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73;p2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2491645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2"/>
          </p:nvPr>
        </p:nvSpPr>
        <p:spPr>
          <a:xfrm>
            <a:off x="233571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3"/>
          </p:nvPr>
        </p:nvSpPr>
        <p:spPr>
          <a:xfrm>
            <a:off x="6384752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081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4"/>
          </p:nvPr>
        </p:nvSpPr>
        <p:spPr>
          <a:xfrm>
            <a:off x="622882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5"/>
          </p:nvPr>
        </p:nvSpPr>
        <p:spPr>
          <a:xfrm>
            <a:off x="2491515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6"/>
          </p:nvPr>
        </p:nvSpPr>
        <p:spPr>
          <a:xfrm>
            <a:off x="233571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7"/>
          </p:nvPr>
        </p:nvSpPr>
        <p:spPr>
          <a:xfrm>
            <a:off x="6384572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84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8"/>
          </p:nvPr>
        </p:nvSpPr>
        <p:spPr>
          <a:xfrm>
            <a:off x="622878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4327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4;p3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85;p30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6139515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6035228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8545053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844077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328400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122421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3733916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84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3629726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17921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3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97;p31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847755" y="2500703"/>
            <a:ext cx="3010800" cy="128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1847750" y="3717155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7990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1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2;p3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847755" y="3081207"/>
            <a:ext cx="3010800" cy="6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1847750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1674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6;p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7;p3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953830" y="3081200"/>
            <a:ext cx="30108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6953825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45605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2;p3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14220" y="2301050"/>
            <a:ext cx="5258760" cy="14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14220" y="3810951"/>
            <a:ext cx="5258760" cy="7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6533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6;p3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17;p3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927030" y="720000"/>
            <a:ext cx="10024170" cy="7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66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5" name="Rounded Rectangle 10"/>
          <p:cNvSpPr/>
          <p:nvPr/>
        </p:nvSpPr>
        <p:spPr>
          <a:xfrm>
            <a:off x="84632" y="69858"/>
            <a:ext cx="1171797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6" name="Rectangle 11"/>
          <p:cNvSpPr/>
          <p:nvPr/>
        </p:nvSpPr>
        <p:spPr>
          <a:xfrm>
            <a:off x="82550" y="1449391"/>
            <a:ext cx="11726228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12"/>
          <p:cNvSpPr/>
          <p:nvPr/>
        </p:nvSpPr>
        <p:spPr>
          <a:xfrm>
            <a:off x="82550" y="1397001"/>
            <a:ext cx="11726228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10" name="Rectangle 14"/>
          <p:cNvSpPr/>
          <p:nvPr/>
        </p:nvSpPr>
        <p:spPr>
          <a:xfrm>
            <a:off x="82550" y="2976570"/>
            <a:ext cx="11726228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84020" y="3200400"/>
            <a:ext cx="832104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6459" indent="0" algn="ctr">
              <a:buNone/>
            </a:lvl2pPr>
            <a:lvl3pPr marL="912919" indent="0" algn="ctr">
              <a:buNone/>
            </a:lvl3pPr>
            <a:lvl4pPr marL="1369376" indent="0" algn="ctr">
              <a:buNone/>
            </a:lvl4pPr>
            <a:lvl5pPr marL="1825845" indent="0" algn="ctr">
              <a:buNone/>
            </a:lvl5pPr>
            <a:lvl6pPr marL="2282298" indent="0" algn="ctr">
              <a:buNone/>
            </a:lvl6pPr>
            <a:lvl7pPr marL="2738754" indent="0" algn="ctr">
              <a:buNone/>
            </a:lvl7pPr>
            <a:lvl8pPr marL="3195214" indent="0" algn="ctr">
              <a:buNone/>
            </a:lvl8pPr>
            <a:lvl9pPr marL="365167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94360" y="1505948"/>
            <a:ext cx="1069848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188720" y="6172200"/>
            <a:ext cx="515112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89865" y="6210300"/>
            <a:ext cx="594360" cy="4572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EFFA0A-883D-46D8-BC21-EA34C9513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0;p3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1;p3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ubTitle" idx="1"/>
          </p:nvPr>
        </p:nvSpPr>
        <p:spPr>
          <a:xfrm>
            <a:off x="2042238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title" idx="2"/>
          </p:nvPr>
        </p:nvSpPr>
        <p:spPr>
          <a:xfrm>
            <a:off x="2042235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3"/>
          </p:nvPr>
        </p:nvSpPr>
        <p:spPr>
          <a:xfrm>
            <a:off x="6613784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4"/>
          </p:nvPr>
        </p:nvSpPr>
        <p:spPr>
          <a:xfrm>
            <a:off x="6613783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6659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8;p3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29;p3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1248748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124874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820842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8208429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472858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472858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0687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38;p3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39;p3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subTitle" idx="1"/>
          </p:nvPr>
        </p:nvSpPr>
        <p:spPr>
          <a:xfrm>
            <a:off x="1248748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2"/>
          </p:nvPr>
        </p:nvSpPr>
        <p:spPr>
          <a:xfrm>
            <a:off x="124874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3"/>
          </p:nvPr>
        </p:nvSpPr>
        <p:spPr>
          <a:xfrm>
            <a:off x="820842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 idx="4"/>
          </p:nvPr>
        </p:nvSpPr>
        <p:spPr>
          <a:xfrm>
            <a:off x="8208429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5"/>
          </p:nvPr>
        </p:nvSpPr>
        <p:spPr>
          <a:xfrm>
            <a:off x="472858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6"/>
          </p:nvPr>
        </p:nvSpPr>
        <p:spPr>
          <a:xfrm>
            <a:off x="472858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9143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8;p3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49;p39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252;p39"/>
          <p:cNvSpPr txBox="1"/>
          <p:nvPr/>
        </p:nvSpPr>
        <p:spPr>
          <a:xfrm>
            <a:off x="3908745" y="4772026"/>
            <a:ext cx="4069715" cy="1112520"/>
          </a:xfrm>
          <a:prstGeom prst="rect">
            <a:avLst/>
          </a:prstGeom>
          <a:noFill/>
          <a:ln>
            <a:noFill/>
          </a:ln>
        </p:spPr>
        <p:txBody>
          <a:bodyPr spcFirstLastPara="1" lIns="115286" tIns="115286" rIns="115286" bIns="115286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Slidesgo</a:t>
            </a:r>
            <a:r>
              <a:rPr lang="en-GB" sz="1400" b="1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including icons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Flaticon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5"/>
              </a:rPr>
              <a:t>Freepik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400" u="none" kern="0">
              <a:solidFill>
                <a:srgbClr val="47A8A8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subTitle" idx="1"/>
          </p:nvPr>
        </p:nvSpPr>
        <p:spPr>
          <a:xfrm>
            <a:off x="3435673" y="2342633"/>
            <a:ext cx="50076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ctrTitle"/>
          </p:nvPr>
        </p:nvSpPr>
        <p:spPr>
          <a:xfrm flipH="1">
            <a:off x="3433797" y="1228636"/>
            <a:ext cx="5007600" cy="11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6531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4;p4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5;p40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011473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7;p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8;p41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60242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943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C5C7F8F-F1BC-41FB-A297-620A5AFAD91A}" type="datetimeFigureOut">
              <a:rPr lang="en-US" u="none">
                <a:latin typeface="Arial" charset="0"/>
              </a:rPr>
              <a:pPr>
                <a:defRPr/>
              </a:pPr>
              <a:t>4/17/2022</a:t>
            </a:fld>
            <a:endParaRPr lang="en-US" u="none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61460" y="6356986"/>
            <a:ext cx="37642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191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065A45D-B667-4B10-8A40-2234107E4F08}" type="slidenum">
              <a:rPr lang="en-US" u="none">
                <a:latin typeface="Arial" charset="0"/>
              </a:rPr>
              <a:pPr>
                <a:defRPr/>
              </a:pPr>
              <a:t>‹#›</a:t>
            </a:fld>
            <a:endParaRPr 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911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F2D619A-CEE1-438F-A175-B2AFDF77F9BD}" type="slidenum">
              <a:rPr lang="en-US" altLang="en-US" u="none">
                <a:latin typeface="Arial" charset="0"/>
              </a:rPr>
              <a:pPr>
                <a:defRPr/>
              </a:pPr>
              <a:t>‹#›</a:t>
            </a:fld>
            <a:endParaRPr lang="en-US" alt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02789"/>
      </p:ext>
    </p:extLst>
  </p:cSld>
  <p:clrMapOvr>
    <a:masterClrMapping/>
  </p:clrMapOvr>
  <p:transition spd="med">
    <p:wheel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313" y="-7938"/>
            <a:ext cx="1192022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779" y="2404535"/>
            <a:ext cx="7574735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779" y="4050839"/>
            <a:ext cx="7574735" cy="10969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879C5B-45A8-4F85-8438-B18AD2A68DB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967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D250-C22D-4B6D-8283-ED1C79085D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0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5" name="Rounded Rectangle 10"/>
          <p:cNvSpPr/>
          <p:nvPr/>
        </p:nvSpPr>
        <p:spPr>
          <a:xfrm>
            <a:off x="84907" y="69762"/>
            <a:ext cx="11717384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6" name="Rectangle 11"/>
          <p:cNvSpPr/>
          <p:nvPr/>
        </p:nvSpPr>
        <p:spPr>
          <a:xfrm flipV="1">
            <a:off x="90822" y="2376506"/>
            <a:ext cx="1171797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12"/>
          <p:cNvSpPr/>
          <p:nvPr/>
        </p:nvSpPr>
        <p:spPr>
          <a:xfrm>
            <a:off x="90822" y="2341572"/>
            <a:ext cx="1171797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8" name="Rectangle 14"/>
          <p:cNvSpPr/>
          <p:nvPr/>
        </p:nvSpPr>
        <p:spPr>
          <a:xfrm>
            <a:off x="88742" y="2468569"/>
            <a:ext cx="11720036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952505"/>
            <a:ext cx="10104120" cy="1362076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547938"/>
            <a:ext cx="1010412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0130" y="6172200"/>
            <a:ext cx="52006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E914-B119-47D4-8251-E18F0E7E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2700874"/>
            <a:ext cx="825203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0DB1-ECA1-4005-841F-051C3F1BF6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558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609603"/>
            <a:ext cx="825202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3" y="2160591"/>
            <a:ext cx="4014542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965" y="2160590"/>
            <a:ext cx="4014543" cy="38807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0538-014C-4281-927A-7E3D5F286C8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753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5" y="609603"/>
            <a:ext cx="825202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2160983"/>
            <a:ext cx="40178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015" indent="0">
              <a:buNone/>
              <a:defRPr sz="2000" b="1"/>
            </a:lvl2pPr>
            <a:lvl3pPr marL="914029" indent="0">
              <a:buNone/>
              <a:defRPr sz="1800" b="1"/>
            </a:lvl3pPr>
            <a:lvl4pPr marL="1371044" indent="0">
              <a:buNone/>
              <a:defRPr sz="1600" b="1"/>
            </a:lvl4pPr>
            <a:lvl5pPr marL="1828059" indent="0">
              <a:buNone/>
              <a:defRPr sz="1600" b="1"/>
            </a:lvl5pPr>
            <a:lvl6pPr marL="2285075" indent="0">
              <a:buNone/>
              <a:defRPr sz="1600" b="1"/>
            </a:lvl6pPr>
            <a:lvl7pPr marL="2742087" indent="0">
              <a:buNone/>
              <a:defRPr sz="1600" b="1"/>
            </a:lvl7pPr>
            <a:lvl8pPr marL="3199103" indent="0">
              <a:buNone/>
              <a:defRPr sz="1600" b="1"/>
            </a:lvl8pPr>
            <a:lvl9pPr marL="36561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79" y="2737252"/>
            <a:ext cx="401787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632" y="2160983"/>
            <a:ext cx="40178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015" indent="0">
              <a:buNone/>
              <a:defRPr sz="2000" b="1"/>
            </a:lvl2pPr>
            <a:lvl3pPr marL="914029" indent="0">
              <a:buNone/>
              <a:defRPr sz="1800" b="1"/>
            </a:lvl3pPr>
            <a:lvl4pPr marL="1371044" indent="0">
              <a:buNone/>
              <a:defRPr sz="1600" b="1"/>
            </a:lvl4pPr>
            <a:lvl5pPr marL="1828059" indent="0">
              <a:buNone/>
              <a:defRPr sz="1600" b="1"/>
            </a:lvl5pPr>
            <a:lvl6pPr marL="2285075" indent="0">
              <a:buNone/>
              <a:defRPr sz="1600" b="1"/>
            </a:lvl6pPr>
            <a:lvl7pPr marL="2742087" indent="0">
              <a:buNone/>
              <a:defRPr sz="1600" b="1"/>
            </a:lvl7pPr>
            <a:lvl8pPr marL="3199103" indent="0">
              <a:buNone/>
              <a:defRPr sz="1600" b="1"/>
            </a:lvl8pPr>
            <a:lvl9pPr marL="36561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632" y="2737252"/>
            <a:ext cx="401787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F172-B96E-4CC3-89D2-5C522B09430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735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609603"/>
            <a:ext cx="825202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07CD-0482-4181-93AC-A553E45F0BA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384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033C-07B3-48ED-A287-F72C53EC8AC0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734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1" y="1498604"/>
            <a:ext cx="362723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658" y="514928"/>
            <a:ext cx="4401848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1" y="2777069"/>
            <a:ext cx="3627237" cy="25844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762" indent="0">
              <a:buNone/>
              <a:defRPr sz="1000"/>
            </a:lvl2pPr>
            <a:lvl3pPr marL="685522" indent="0">
              <a:buNone/>
              <a:defRPr sz="900"/>
            </a:lvl3pPr>
            <a:lvl4pPr marL="1028284" indent="0">
              <a:buNone/>
              <a:defRPr sz="800"/>
            </a:lvl4pPr>
            <a:lvl5pPr marL="1371044" indent="0">
              <a:buNone/>
              <a:defRPr sz="800"/>
            </a:lvl5pPr>
            <a:lvl6pPr marL="1713807" indent="0">
              <a:buNone/>
              <a:defRPr sz="800"/>
            </a:lvl6pPr>
            <a:lvl7pPr marL="2056567" indent="0">
              <a:buNone/>
              <a:defRPr sz="800"/>
            </a:lvl7pPr>
            <a:lvl8pPr marL="2399328" indent="0">
              <a:buNone/>
              <a:defRPr sz="800"/>
            </a:lvl8pPr>
            <a:lvl9pPr marL="274208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7E6C-C043-4C3F-A107-F8663E8D6EA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14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4800600"/>
            <a:ext cx="825202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9" y="609603"/>
            <a:ext cx="825202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015" indent="0">
              <a:buNone/>
              <a:defRPr sz="1600"/>
            </a:lvl2pPr>
            <a:lvl3pPr marL="914029" indent="0">
              <a:buNone/>
              <a:defRPr sz="1600"/>
            </a:lvl3pPr>
            <a:lvl4pPr marL="1371044" indent="0">
              <a:buNone/>
              <a:defRPr sz="1600"/>
            </a:lvl4pPr>
            <a:lvl5pPr marL="1828059" indent="0">
              <a:buNone/>
              <a:defRPr sz="1600"/>
            </a:lvl5pPr>
            <a:lvl6pPr marL="2285075" indent="0">
              <a:buNone/>
              <a:defRPr sz="1600"/>
            </a:lvl6pPr>
            <a:lvl7pPr marL="2742087" indent="0">
              <a:buNone/>
              <a:defRPr sz="1600"/>
            </a:lvl7pPr>
            <a:lvl8pPr marL="3199103" indent="0">
              <a:buNone/>
              <a:defRPr sz="1600"/>
            </a:lvl8pPr>
            <a:lvl9pPr marL="3656118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79" y="5367339"/>
            <a:ext cx="8252028" cy="674024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57015" indent="0">
              <a:buNone/>
              <a:defRPr sz="1300"/>
            </a:lvl2pPr>
            <a:lvl3pPr marL="914029" indent="0">
              <a:buNone/>
              <a:defRPr sz="1000"/>
            </a:lvl3pPr>
            <a:lvl4pPr marL="1371044" indent="0">
              <a:buNone/>
              <a:defRPr sz="900"/>
            </a:lvl4pPr>
            <a:lvl5pPr marL="1828059" indent="0">
              <a:buNone/>
              <a:defRPr sz="900"/>
            </a:lvl5pPr>
            <a:lvl6pPr marL="2285075" indent="0">
              <a:buNone/>
              <a:defRPr sz="900"/>
            </a:lvl6pPr>
            <a:lvl7pPr marL="2742087" indent="0">
              <a:buNone/>
              <a:defRPr sz="900"/>
            </a:lvl7pPr>
            <a:lvl8pPr marL="3199103" indent="0">
              <a:buNone/>
              <a:defRPr sz="900"/>
            </a:lvl8pPr>
            <a:lvl9pPr marL="36561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8853-7683-430E-9D2F-4A3BC27949CB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036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609600"/>
            <a:ext cx="825202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4470400"/>
            <a:ext cx="825202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643C-5FD0-4BC4-A25A-A49113AC137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392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7380" y="790577"/>
            <a:ext cx="59436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73002" y="2886075"/>
            <a:ext cx="59436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50" y="609600"/>
            <a:ext cx="789383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31396" y="3632200"/>
            <a:ext cx="70457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470400"/>
            <a:ext cx="825203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1641EF-70F1-4844-97F3-385F21822FE2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801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1931988"/>
            <a:ext cx="825203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3C2C-B136-4CCB-BCF0-D5AD3A6B8D2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6" name="Rounded Rectangle 7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8" name="Rounded Rectangle 10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273050"/>
            <a:ext cx="1010412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88720" y="1600200"/>
            <a:ext cx="24765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863340" y="1600200"/>
            <a:ext cx="74295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8720" y="6172200"/>
            <a:ext cx="515112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865" y="6210300"/>
            <a:ext cx="59436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8346-2A3C-42F2-A3B5-6A9FD4054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7380" y="790577"/>
            <a:ext cx="59436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73002" y="2886075"/>
            <a:ext cx="59436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50" y="609600"/>
            <a:ext cx="789383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2476" y="4013200"/>
            <a:ext cx="825203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748B66-5749-4E53-A217-13E618AF32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29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08" y="609600"/>
            <a:ext cx="824390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2476" y="4013200"/>
            <a:ext cx="825203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A6D9-E3F1-4731-8ED5-C27EB902D26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900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ADD4-28A0-42A4-964D-B467DAFC730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849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505" y="609607"/>
            <a:ext cx="1272456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79" y="609607"/>
            <a:ext cx="6753534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288A-656D-4594-8849-9D7C5329BAC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161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45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9854-3977-47B7-9502-2994BC19CDC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3591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91540" y="2130441"/>
            <a:ext cx="1010412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59" indent="0" algn="ctr">
              <a:buNone/>
              <a:defRPr/>
            </a:lvl2pPr>
            <a:lvl3pPr marL="912919" indent="0" algn="ctr">
              <a:buNone/>
              <a:defRPr/>
            </a:lvl3pPr>
            <a:lvl4pPr marL="1369376" indent="0" algn="ctr">
              <a:buNone/>
              <a:defRPr/>
            </a:lvl4pPr>
            <a:lvl5pPr marL="1825845" indent="0" algn="ctr">
              <a:buNone/>
              <a:defRPr/>
            </a:lvl5pPr>
            <a:lvl6pPr marL="2282298" indent="0" algn="ctr">
              <a:buNone/>
              <a:defRPr/>
            </a:lvl6pPr>
            <a:lvl7pPr marL="2738754" indent="0" algn="ctr">
              <a:buNone/>
              <a:defRPr/>
            </a:lvl7pPr>
            <a:lvl8pPr marL="3195214" indent="0" algn="ctr">
              <a:buNone/>
              <a:defRPr/>
            </a:lvl8pPr>
            <a:lvl9pPr marL="3651675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D65E-5469-489B-A8A6-226B1701EEC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676-A9E5-4DB1-BC2D-9ED397192E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35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77E1-A36D-49F6-9146-B2F736C127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F319-31A4-4C02-A5FA-69909F3605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83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59" indent="0">
              <a:buNone/>
              <a:defRPr sz="1800"/>
            </a:lvl2pPr>
            <a:lvl3pPr marL="912919" indent="0">
              <a:buNone/>
              <a:defRPr sz="1600"/>
            </a:lvl3pPr>
            <a:lvl4pPr marL="1369376" indent="0">
              <a:buNone/>
              <a:defRPr sz="1400"/>
            </a:lvl4pPr>
            <a:lvl5pPr marL="1825845" indent="0">
              <a:buNone/>
              <a:defRPr sz="1400"/>
            </a:lvl5pPr>
            <a:lvl6pPr marL="2282298" indent="0">
              <a:buNone/>
              <a:defRPr sz="1400"/>
            </a:lvl6pPr>
            <a:lvl7pPr marL="2738754" indent="0">
              <a:buNone/>
              <a:defRPr sz="1400"/>
            </a:lvl7pPr>
            <a:lvl8pPr marL="3195214" indent="0">
              <a:buNone/>
              <a:defRPr sz="1400"/>
            </a:lvl8pPr>
            <a:lvl9pPr marL="3651675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00E3-6580-4A64-9972-B31A124E94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A021-2C18-4D7B-A3D3-9E82752827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0450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7144-1872-4412-BE78-1B8B61321B6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F635-35E7-441C-89FF-D9E324352A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38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6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4" y="1535116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C5AF-C45B-4C31-A866-536F47AD350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175C-5E27-466A-A7EC-1C9F9B9102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32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6" name="Rounded Rectangle 7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9"/>
          <p:cNvSpPr/>
          <p:nvPr/>
        </p:nvSpPr>
        <p:spPr>
          <a:xfrm flipV="1">
            <a:off x="88742" y="4683142"/>
            <a:ext cx="11709718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8" name="Rectangle 10"/>
          <p:cNvSpPr/>
          <p:nvPr/>
        </p:nvSpPr>
        <p:spPr>
          <a:xfrm>
            <a:off x="88742" y="4649796"/>
            <a:ext cx="11709718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9" name="Rectangle 11"/>
          <p:cNvSpPr/>
          <p:nvPr/>
        </p:nvSpPr>
        <p:spPr>
          <a:xfrm>
            <a:off x="88742" y="4773614"/>
            <a:ext cx="11709718" cy="4762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900550"/>
            <a:ext cx="950976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" y="5445826"/>
            <a:ext cx="950976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818" y="66677"/>
            <a:ext cx="11702435" cy="4581526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4F18-0C3D-43E4-BF56-3279781BF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78C7-C018-44D7-8304-DA7059A6467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7D6E-FAAC-421C-93EF-C58CAD72A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5766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5984-6875-41FB-86A1-34543C8B076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F0F6-1B21-4BAE-8357-4F0BBC25B8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213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78" y="273052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60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78" y="1435104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A42E-752A-4746-8B56-8BF91ED2C52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1C3D-2F6C-48A3-BB12-20CB668D2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43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59" indent="0">
              <a:buNone/>
              <a:defRPr sz="2800"/>
            </a:lvl2pPr>
            <a:lvl3pPr marL="912919" indent="0">
              <a:buNone/>
              <a:defRPr sz="2400"/>
            </a:lvl3pPr>
            <a:lvl4pPr marL="1369376" indent="0">
              <a:buNone/>
              <a:defRPr sz="2000"/>
            </a:lvl4pPr>
            <a:lvl5pPr marL="1825845" indent="0">
              <a:buNone/>
              <a:defRPr sz="2000"/>
            </a:lvl5pPr>
            <a:lvl6pPr marL="2282298" indent="0">
              <a:buNone/>
              <a:defRPr sz="2000"/>
            </a:lvl6pPr>
            <a:lvl7pPr marL="2738754" indent="0">
              <a:buNone/>
              <a:defRPr sz="2000"/>
            </a:lvl7pPr>
            <a:lvl8pPr marL="3195214" indent="0">
              <a:buNone/>
              <a:defRPr sz="2000"/>
            </a:lvl8pPr>
            <a:lvl9pPr marL="36516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559B-CFDB-4363-B1D8-7C70FBCF19E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0159-2C4A-472E-90AC-2FECEE2475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300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7C3E-BA86-431E-A3DB-8A1708928A3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D51D-3632-4B01-BC79-EB5047292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078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274656"/>
            <a:ext cx="267462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274656"/>
            <a:ext cx="782574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6112-A12E-448B-A5D7-BD8E0AA9F96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738C-0718-4FCB-9F84-F2FD3E99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28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;p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80345" y="2246135"/>
            <a:ext cx="8726640" cy="20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67353" y="4135451"/>
            <a:ext cx="5552430" cy="7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067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;p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65898" y="3772670"/>
            <a:ext cx="4894110" cy="10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65898" y="4703945"/>
            <a:ext cx="4847700" cy="4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065898" y="1958955"/>
            <a:ext cx="1641510" cy="147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13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56619" y="1600200"/>
            <a:ext cx="8888571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91540" y="1219205"/>
            <a:ext cx="10104120" cy="1933576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674620" y="3505200"/>
            <a:ext cx="832104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2CBD-9874-436D-86C9-C768F5DFD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;p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;p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36000" y="1536635"/>
            <a:ext cx="10015200" cy="460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 panose="020B0606030504020204"/>
              <a:buAutoNum type="arabicPeriod"/>
              <a:defRPr sz="1500"/>
            </a:lvl1pPr>
            <a:lvl2pPr marL="1151649" lvl="1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727470" lvl="2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2303293" lvl="3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879115" lvl="4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3454937" lvl="5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4030765" lvl="6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4606588" lvl="7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5182410" lvl="8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0460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6;p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99895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199893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364900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6364898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72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8;p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36013" y="705967"/>
            <a:ext cx="100152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32398" y="2852400"/>
            <a:ext cx="5775510" cy="270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8717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017"/>
              </a:spcBef>
              <a:spcAft>
                <a:spcPts val="0"/>
              </a:spcAft>
              <a:buSzPts val="1400"/>
              <a:buChar char="○"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371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;p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3;p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59825" y="2204267"/>
            <a:ext cx="9767550" cy="13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665917" y="3648467"/>
            <a:ext cx="855543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404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8;p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81147" y="3362167"/>
            <a:ext cx="5203380" cy="130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81018" y="4586331"/>
            <a:ext cx="5007600" cy="4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798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840508" y="5263067"/>
            <a:ext cx="8205600" cy="6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694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0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61;p1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33830" y="720003"/>
            <a:ext cx="681954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9645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964578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775091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1648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164876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6975374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9645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964578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2775078" y="391423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1648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164876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6975374" y="3914303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8527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6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7;p1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282696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82696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8188174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8188167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4735435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4725293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469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7;p1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285863" y="4400291"/>
            <a:ext cx="5003310" cy="5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285863" y="988335"/>
            <a:ext cx="5591430" cy="350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219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1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92;p1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1040423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/>
          </p:nvPr>
        </p:nvSpPr>
        <p:spPr>
          <a:xfrm>
            <a:off x="1040423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3"/>
          </p:nvPr>
        </p:nvSpPr>
        <p:spPr>
          <a:xfrm>
            <a:off x="4438199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4"/>
          </p:nvPr>
        </p:nvSpPr>
        <p:spPr>
          <a:xfrm>
            <a:off x="4438200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5"/>
          </p:nvPr>
        </p:nvSpPr>
        <p:spPr>
          <a:xfrm>
            <a:off x="7835974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6"/>
          </p:nvPr>
        </p:nvSpPr>
        <p:spPr>
          <a:xfrm>
            <a:off x="7835976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7"/>
          </p:nvPr>
        </p:nvSpPr>
        <p:spPr>
          <a:xfrm>
            <a:off x="1040423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8"/>
          </p:nvPr>
        </p:nvSpPr>
        <p:spPr>
          <a:xfrm>
            <a:off x="1040423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9"/>
          </p:nvPr>
        </p:nvSpPr>
        <p:spPr>
          <a:xfrm>
            <a:off x="4438200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3"/>
          </p:nvPr>
        </p:nvSpPr>
        <p:spPr>
          <a:xfrm>
            <a:off x="4438200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4"/>
          </p:nvPr>
        </p:nvSpPr>
        <p:spPr>
          <a:xfrm>
            <a:off x="7835978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15"/>
          </p:nvPr>
        </p:nvSpPr>
        <p:spPr>
          <a:xfrm>
            <a:off x="7835976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90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91540" y="2130441"/>
            <a:ext cx="1010412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59" indent="0" algn="ctr">
              <a:buNone/>
              <a:defRPr/>
            </a:lvl2pPr>
            <a:lvl3pPr marL="912919" indent="0" algn="ctr">
              <a:buNone/>
              <a:defRPr/>
            </a:lvl3pPr>
            <a:lvl4pPr marL="1369376" indent="0" algn="ctr">
              <a:buNone/>
              <a:defRPr/>
            </a:lvl4pPr>
            <a:lvl5pPr marL="1825845" indent="0" algn="ctr">
              <a:buNone/>
              <a:defRPr/>
            </a:lvl5pPr>
            <a:lvl6pPr marL="2282298" indent="0" algn="ctr">
              <a:buNone/>
              <a:defRPr/>
            </a:lvl6pPr>
            <a:lvl7pPr marL="2738754" indent="0" algn="ctr">
              <a:buNone/>
              <a:defRPr/>
            </a:lvl7pPr>
            <a:lvl8pPr marL="3195214" indent="0" algn="ctr">
              <a:buNone/>
              <a:defRPr/>
            </a:lvl8pPr>
            <a:lvl9pPr marL="3651675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D65E-5469-489B-A8A6-226B1701EECD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676-A9E5-4DB1-BC2D-9ED397192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8;p17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8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1;p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2;p1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326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6;p1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619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2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0;p20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699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3;p2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4;p21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7505875" y="249475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7505876" y="1976784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7505876" y="506323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7505878" y="4545266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7505862" y="3766967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7505863" y="3249000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436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4;p2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814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8;p2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29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1;p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331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5;p2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6;p2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482130" y="3601221"/>
            <a:ext cx="3811860" cy="10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482130" y="4538941"/>
            <a:ext cx="4990050" cy="4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/>
          </p:nvPr>
        </p:nvSpPr>
        <p:spPr>
          <a:xfrm>
            <a:off x="1482130" y="1994967"/>
            <a:ext cx="192465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7484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2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2;p2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118400" y="3401747"/>
            <a:ext cx="3650400" cy="102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608670" y="4325333"/>
            <a:ext cx="4669860" cy="4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/>
          </p:nvPr>
        </p:nvSpPr>
        <p:spPr>
          <a:xfrm>
            <a:off x="4118400" y="1955233"/>
            <a:ext cx="3650400" cy="131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755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77E1-A36D-49F6-9146-B2F736C12776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F319-31A4-4C02-A5FA-69909F360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p2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8;p2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011363" y="3601235"/>
            <a:ext cx="4555590" cy="9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5525065" y="4526242"/>
            <a:ext cx="504192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6916520" y="2049962"/>
            <a:ext cx="3650400" cy="123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8708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3;p2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4;p2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2636280" y="862737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2636209" y="2042000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2"/>
          </p:nvPr>
        </p:nvSpPr>
        <p:spPr>
          <a:xfrm>
            <a:off x="2636366" y="2550753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3"/>
          </p:nvPr>
        </p:nvSpPr>
        <p:spPr>
          <a:xfrm>
            <a:off x="2636175" y="3730018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4"/>
          </p:nvPr>
        </p:nvSpPr>
        <p:spPr>
          <a:xfrm>
            <a:off x="2636366" y="4238764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5"/>
          </p:nvPr>
        </p:nvSpPr>
        <p:spPr>
          <a:xfrm>
            <a:off x="2636209" y="5418034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683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2;p2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73;p2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2491645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2"/>
          </p:nvPr>
        </p:nvSpPr>
        <p:spPr>
          <a:xfrm>
            <a:off x="233571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3"/>
          </p:nvPr>
        </p:nvSpPr>
        <p:spPr>
          <a:xfrm>
            <a:off x="6384752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079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4"/>
          </p:nvPr>
        </p:nvSpPr>
        <p:spPr>
          <a:xfrm>
            <a:off x="622882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5"/>
          </p:nvPr>
        </p:nvSpPr>
        <p:spPr>
          <a:xfrm>
            <a:off x="2491515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6"/>
          </p:nvPr>
        </p:nvSpPr>
        <p:spPr>
          <a:xfrm>
            <a:off x="233571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7"/>
          </p:nvPr>
        </p:nvSpPr>
        <p:spPr>
          <a:xfrm>
            <a:off x="6384572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77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8"/>
          </p:nvPr>
        </p:nvSpPr>
        <p:spPr>
          <a:xfrm>
            <a:off x="622878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872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4;p3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85;p30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6139515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6035228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8545053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844077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328400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122421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3733916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77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3629726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3630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3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97;p31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847755" y="2500703"/>
            <a:ext cx="3010800" cy="128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1847750" y="3717155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026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1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2;p3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847755" y="3081207"/>
            <a:ext cx="3010800" cy="6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1847750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645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6;p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7;p3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953830" y="3081200"/>
            <a:ext cx="30108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6953825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846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2;p3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14220" y="2301050"/>
            <a:ext cx="5258760" cy="14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14220" y="3810951"/>
            <a:ext cx="5258760" cy="7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861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6;p3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17;p3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927030" y="720000"/>
            <a:ext cx="10024170" cy="7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8406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0;p3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1;p3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ubTitle" idx="1"/>
          </p:nvPr>
        </p:nvSpPr>
        <p:spPr>
          <a:xfrm>
            <a:off x="2042238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title" idx="2"/>
          </p:nvPr>
        </p:nvSpPr>
        <p:spPr>
          <a:xfrm>
            <a:off x="2042235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3"/>
          </p:nvPr>
        </p:nvSpPr>
        <p:spPr>
          <a:xfrm>
            <a:off x="6613784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4"/>
          </p:nvPr>
        </p:nvSpPr>
        <p:spPr>
          <a:xfrm>
            <a:off x="6613783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3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59" indent="0">
              <a:buNone/>
              <a:defRPr sz="1800"/>
            </a:lvl2pPr>
            <a:lvl3pPr marL="912919" indent="0">
              <a:buNone/>
              <a:defRPr sz="1600"/>
            </a:lvl3pPr>
            <a:lvl4pPr marL="1369376" indent="0">
              <a:buNone/>
              <a:defRPr sz="1400"/>
            </a:lvl4pPr>
            <a:lvl5pPr marL="1825845" indent="0">
              <a:buNone/>
              <a:defRPr sz="1400"/>
            </a:lvl5pPr>
            <a:lvl6pPr marL="2282298" indent="0">
              <a:buNone/>
              <a:defRPr sz="1400"/>
            </a:lvl6pPr>
            <a:lvl7pPr marL="2738754" indent="0">
              <a:buNone/>
              <a:defRPr sz="1400"/>
            </a:lvl7pPr>
            <a:lvl8pPr marL="3195214" indent="0">
              <a:buNone/>
              <a:defRPr sz="1400"/>
            </a:lvl8pPr>
            <a:lvl9pPr marL="3651675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00E3-6580-4A64-9972-B31A124E94F0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A021-2C18-4D7B-A3D3-9E827528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8;p3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29;p3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1248748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124874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820842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8208429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472858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472858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837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38;p3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39;p3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subTitle" idx="1"/>
          </p:nvPr>
        </p:nvSpPr>
        <p:spPr>
          <a:xfrm>
            <a:off x="1248748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2"/>
          </p:nvPr>
        </p:nvSpPr>
        <p:spPr>
          <a:xfrm>
            <a:off x="124874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3"/>
          </p:nvPr>
        </p:nvSpPr>
        <p:spPr>
          <a:xfrm>
            <a:off x="820842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 idx="4"/>
          </p:nvPr>
        </p:nvSpPr>
        <p:spPr>
          <a:xfrm>
            <a:off x="8208429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5"/>
          </p:nvPr>
        </p:nvSpPr>
        <p:spPr>
          <a:xfrm>
            <a:off x="472858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6"/>
          </p:nvPr>
        </p:nvSpPr>
        <p:spPr>
          <a:xfrm>
            <a:off x="472858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137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8;p3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49;p39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252;p39"/>
          <p:cNvSpPr txBox="1"/>
          <p:nvPr/>
        </p:nvSpPr>
        <p:spPr>
          <a:xfrm>
            <a:off x="3908745" y="4772026"/>
            <a:ext cx="4069715" cy="1112520"/>
          </a:xfrm>
          <a:prstGeom prst="rect">
            <a:avLst/>
          </a:prstGeom>
          <a:noFill/>
          <a:ln>
            <a:noFill/>
          </a:ln>
        </p:spPr>
        <p:txBody>
          <a:bodyPr spcFirstLastPara="1" lIns="115148" tIns="115148" rIns="115148" bIns="115148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Slidesgo</a:t>
            </a:r>
            <a:r>
              <a:rPr lang="en-GB" sz="1400" b="1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including icons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Flaticon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5"/>
              </a:rPr>
              <a:t>Freepik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400" u="none" kern="0">
              <a:solidFill>
                <a:srgbClr val="47A8A8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subTitle" idx="1"/>
          </p:nvPr>
        </p:nvSpPr>
        <p:spPr>
          <a:xfrm>
            <a:off x="3435673" y="2342633"/>
            <a:ext cx="50076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ctrTitle"/>
          </p:nvPr>
        </p:nvSpPr>
        <p:spPr>
          <a:xfrm flipH="1">
            <a:off x="3433797" y="1228636"/>
            <a:ext cx="5007600" cy="11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053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4;p4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5;p40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3992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7;p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8;p41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3056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943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C5C7F8F-F1BC-41FB-A297-620A5AFAD91A}" type="datetimeFigureOut">
              <a:rPr lang="en-US" u="none">
                <a:latin typeface="Arial" charset="0"/>
              </a:rPr>
              <a:pPr>
                <a:defRPr/>
              </a:pPr>
              <a:t>4/17/2022</a:t>
            </a:fld>
            <a:endParaRPr lang="en-US" u="none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61460" y="6356986"/>
            <a:ext cx="37642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191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065A45D-B667-4B10-8A40-2234107E4F08}" type="slidenum">
              <a:rPr lang="en-US" u="none">
                <a:latin typeface="Arial" charset="0"/>
              </a:rPr>
              <a:pPr>
                <a:defRPr/>
              </a:pPr>
              <a:t>‹#›</a:t>
            </a:fld>
            <a:endParaRPr 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903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F2D619A-CEE1-438F-A175-B2AFDF77F9BD}" type="slidenum">
              <a:rPr lang="en-US" altLang="en-US" u="none">
                <a:latin typeface="Arial" charset="0"/>
              </a:rPr>
              <a:pPr>
                <a:defRPr/>
              </a:pPr>
              <a:t>‹#›</a:t>
            </a:fld>
            <a:endParaRPr lang="en-US" alt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33352"/>
      </p:ext>
    </p:extLst>
  </p:cSld>
  <p:clrMapOvr>
    <a:masterClrMapping/>
  </p:clrMapOvr>
  <p:transition spd="med">
    <p:whee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40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76217" indent="0" algn="ctr">
              <a:buNone/>
              <a:defRPr/>
            </a:lvl2pPr>
            <a:lvl3pPr marL="1152426" indent="0" algn="ctr">
              <a:buNone/>
              <a:defRPr/>
            </a:lvl3pPr>
            <a:lvl4pPr marL="1728637" indent="0" algn="ctr">
              <a:buNone/>
              <a:defRPr/>
            </a:lvl4pPr>
            <a:lvl5pPr marL="2304850" indent="0" algn="ctr">
              <a:buNone/>
              <a:defRPr/>
            </a:lvl5pPr>
            <a:lvl6pPr marL="2881062" indent="0" algn="ctr">
              <a:buNone/>
              <a:defRPr/>
            </a:lvl6pPr>
            <a:lvl7pPr marL="3457274" indent="0" algn="ctr">
              <a:buNone/>
              <a:defRPr/>
            </a:lvl7pPr>
            <a:lvl8pPr marL="4033490" indent="0" algn="ctr">
              <a:buNone/>
              <a:defRPr/>
            </a:lvl8pPr>
            <a:lvl9pPr marL="46097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9E282-AA2F-4E37-BF33-D68087491E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01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B1CF2-E475-40D2-8C74-0A1B064792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405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500"/>
            </a:lvl1pPr>
            <a:lvl2pPr marL="576217" indent="0">
              <a:buNone/>
              <a:defRPr sz="2300"/>
            </a:lvl2pPr>
            <a:lvl3pPr marL="1152426" indent="0">
              <a:buNone/>
              <a:defRPr sz="2000"/>
            </a:lvl3pPr>
            <a:lvl4pPr marL="1728637" indent="0">
              <a:buNone/>
              <a:defRPr sz="1800"/>
            </a:lvl4pPr>
            <a:lvl5pPr marL="2304850" indent="0">
              <a:buNone/>
              <a:defRPr sz="1800"/>
            </a:lvl5pPr>
            <a:lvl6pPr marL="2881062" indent="0">
              <a:buNone/>
              <a:defRPr sz="1800"/>
            </a:lvl6pPr>
            <a:lvl7pPr marL="3457274" indent="0">
              <a:buNone/>
              <a:defRPr sz="1800"/>
            </a:lvl7pPr>
            <a:lvl8pPr marL="4033490" indent="0">
              <a:buNone/>
              <a:defRPr sz="1800"/>
            </a:lvl8pPr>
            <a:lvl9pPr marL="46097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E814-2349-4C4E-9723-E1CEA938F6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3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7144-1872-4412-BE78-1B8B61321B6C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F635-35E7-441C-89FF-D9E32435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C0F3F-8D53-4653-BCB0-69DA04840B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81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7"/>
            <a:ext cx="5252244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217" indent="0">
              <a:buNone/>
              <a:defRPr sz="2500" b="1"/>
            </a:lvl2pPr>
            <a:lvl3pPr marL="1152426" indent="0">
              <a:buNone/>
              <a:defRPr sz="2300" b="1"/>
            </a:lvl3pPr>
            <a:lvl4pPr marL="1728637" indent="0">
              <a:buNone/>
              <a:defRPr sz="2000" b="1"/>
            </a:lvl4pPr>
            <a:lvl5pPr marL="2304850" indent="0">
              <a:buNone/>
              <a:defRPr sz="2000" b="1"/>
            </a:lvl5pPr>
            <a:lvl6pPr marL="2881062" indent="0">
              <a:buNone/>
              <a:defRPr sz="2000" b="1"/>
            </a:lvl6pPr>
            <a:lvl7pPr marL="3457274" indent="0">
              <a:buNone/>
              <a:defRPr sz="2000" b="1"/>
            </a:lvl7pPr>
            <a:lvl8pPr marL="4033490" indent="0">
              <a:buNone/>
              <a:defRPr sz="2000" b="1"/>
            </a:lvl8pPr>
            <a:lvl9pPr marL="460970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3" y="1535117"/>
            <a:ext cx="5254308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217" indent="0">
              <a:buNone/>
              <a:defRPr sz="2500" b="1"/>
            </a:lvl2pPr>
            <a:lvl3pPr marL="1152426" indent="0">
              <a:buNone/>
              <a:defRPr sz="2300" b="1"/>
            </a:lvl3pPr>
            <a:lvl4pPr marL="1728637" indent="0">
              <a:buNone/>
              <a:defRPr sz="2000" b="1"/>
            </a:lvl4pPr>
            <a:lvl5pPr marL="2304850" indent="0">
              <a:buNone/>
              <a:defRPr sz="2000" b="1"/>
            </a:lvl5pPr>
            <a:lvl6pPr marL="2881062" indent="0">
              <a:buNone/>
              <a:defRPr sz="2000" b="1"/>
            </a:lvl6pPr>
            <a:lvl7pPr marL="3457274" indent="0">
              <a:buNone/>
              <a:defRPr sz="2000" b="1"/>
            </a:lvl7pPr>
            <a:lvl8pPr marL="4033490" indent="0">
              <a:buNone/>
              <a:defRPr sz="2000" b="1"/>
            </a:lvl8pPr>
            <a:lvl9pPr marL="460970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3" y="2174875"/>
            <a:ext cx="5254308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5ADC5-77DD-4459-84DC-F58A123A4B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039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0941-E941-4C75-B836-711551BC4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06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51721-808A-4E1B-96A6-2A125F719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18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9" y="273054"/>
            <a:ext cx="3910807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60"/>
            <a:ext cx="6645275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9" y="1435104"/>
            <a:ext cx="3910807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76217" indent="0">
              <a:buNone/>
              <a:defRPr sz="1500"/>
            </a:lvl2pPr>
            <a:lvl3pPr marL="1152426" indent="0">
              <a:buNone/>
              <a:defRPr sz="1300"/>
            </a:lvl3pPr>
            <a:lvl4pPr marL="1728637" indent="0">
              <a:buNone/>
              <a:defRPr sz="1100"/>
            </a:lvl4pPr>
            <a:lvl5pPr marL="2304850" indent="0">
              <a:buNone/>
              <a:defRPr sz="1100"/>
            </a:lvl5pPr>
            <a:lvl6pPr marL="2881062" indent="0">
              <a:buNone/>
              <a:defRPr sz="1100"/>
            </a:lvl6pPr>
            <a:lvl7pPr marL="3457274" indent="0">
              <a:buNone/>
              <a:defRPr sz="1100"/>
            </a:lvl7pPr>
            <a:lvl8pPr marL="4033490" indent="0">
              <a:buNone/>
              <a:defRPr sz="1100"/>
            </a:lvl8pPr>
            <a:lvl9pPr marL="46097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C5BA8-A225-43C9-9D17-2C359AE69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919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6217" indent="0">
              <a:buNone/>
              <a:defRPr sz="3500"/>
            </a:lvl2pPr>
            <a:lvl3pPr marL="1152426" indent="0">
              <a:buNone/>
              <a:defRPr sz="3000"/>
            </a:lvl3pPr>
            <a:lvl4pPr marL="1728637" indent="0">
              <a:buNone/>
              <a:defRPr sz="2500"/>
            </a:lvl4pPr>
            <a:lvl5pPr marL="2304850" indent="0">
              <a:buNone/>
              <a:defRPr sz="2500"/>
            </a:lvl5pPr>
            <a:lvl6pPr marL="2881062" indent="0">
              <a:buNone/>
              <a:defRPr sz="2500"/>
            </a:lvl6pPr>
            <a:lvl7pPr marL="3457274" indent="0">
              <a:buNone/>
              <a:defRPr sz="2500"/>
            </a:lvl7pPr>
            <a:lvl8pPr marL="4033490" indent="0">
              <a:buNone/>
              <a:defRPr sz="2500"/>
            </a:lvl8pPr>
            <a:lvl9pPr marL="4609700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52"/>
            <a:ext cx="713232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76217" indent="0">
              <a:buNone/>
              <a:defRPr sz="1500"/>
            </a:lvl2pPr>
            <a:lvl3pPr marL="1152426" indent="0">
              <a:buNone/>
              <a:defRPr sz="1300"/>
            </a:lvl3pPr>
            <a:lvl4pPr marL="1728637" indent="0">
              <a:buNone/>
              <a:defRPr sz="1100"/>
            </a:lvl4pPr>
            <a:lvl5pPr marL="2304850" indent="0">
              <a:buNone/>
              <a:defRPr sz="1100"/>
            </a:lvl5pPr>
            <a:lvl6pPr marL="2881062" indent="0">
              <a:buNone/>
              <a:defRPr sz="1100"/>
            </a:lvl6pPr>
            <a:lvl7pPr marL="3457274" indent="0">
              <a:buNone/>
              <a:defRPr sz="1100"/>
            </a:lvl7pPr>
            <a:lvl8pPr marL="4033490" indent="0">
              <a:buNone/>
              <a:defRPr sz="1100"/>
            </a:lvl8pPr>
            <a:lvl9pPr marL="46097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7326-2631-427A-B313-B357201F93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05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8FFA4-5710-48E0-BDED-1329E8ADA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86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53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53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37E1-7F95-4041-B170-F79D5FD45B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216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;p2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80345" y="2246135"/>
            <a:ext cx="8726640" cy="20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67353" y="4135451"/>
            <a:ext cx="5552430" cy="7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3477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;p3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65898" y="3772670"/>
            <a:ext cx="4894110" cy="10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65898" y="4703945"/>
            <a:ext cx="4847700" cy="4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2581" lvl="1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8871" lvl="2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5162" lvl="3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1451" lvl="4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7741" lvl="5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4035" lvl="6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0323" lvl="7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6613" lvl="8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065898" y="1958955"/>
            <a:ext cx="1641510" cy="147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791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6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4" y="1535116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C5AF-C45B-4C31-A866-536F47AD3508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175C-5E27-466A-A7EC-1C9F9B910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;p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;p4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36000" y="1536635"/>
            <a:ext cx="10015200" cy="460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 panose="020B0606030504020204"/>
              <a:buAutoNum type="arabicPeriod"/>
              <a:defRPr sz="1500"/>
            </a:lvl1pPr>
            <a:lvl2pPr marL="1152581" lvl="1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728871" lvl="2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2305162" lvl="3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881451" lvl="4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3457741" lvl="5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4034035" lvl="6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4610323" lvl="7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5186613" lvl="8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7028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6;p5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99895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199893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364900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6364898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43042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8;p7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36013" y="705967"/>
            <a:ext cx="100152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32398" y="2852400"/>
            <a:ext cx="5775510" cy="270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87243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017"/>
              </a:spcBef>
              <a:spcAft>
                <a:spcPts val="0"/>
              </a:spcAft>
              <a:buSzPts val="1400"/>
              <a:buChar char="○"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5314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;p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3;p8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59825" y="2204267"/>
            <a:ext cx="9767550" cy="13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665917" y="3648467"/>
            <a:ext cx="855543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5515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8;p9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81147" y="3362167"/>
            <a:ext cx="5203380" cy="130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81018" y="4586331"/>
            <a:ext cx="5007600" cy="4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748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840508" y="5263067"/>
            <a:ext cx="8205600" cy="6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743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5456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0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61;p13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33830" y="720003"/>
            <a:ext cx="681954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9645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964578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775091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1648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164876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6975374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9645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964578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2775078" y="391423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1648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164876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6975374" y="3914303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63496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6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7;p14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282696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82696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8188174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8188167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4735435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4725293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9302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7;p15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285863" y="4400291"/>
            <a:ext cx="5003310" cy="5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285863" y="988335"/>
            <a:ext cx="5591430" cy="350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89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78C7-C018-44D7-8304-DA7059A6467F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7D6E-FAAC-421C-93EF-C58CAD72A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1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92;p16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1040423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/>
          </p:nvPr>
        </p:nvSpPr>
        <p:spPr>
          <a:xfrm>
            <a:off x="1040423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3"/>
          </p:nvPr>
        </p:nvSpPr>
        <p:spPr>
          <a:xfrm>
            <a:off x="4438199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4"/>
          </p:nvPr>
        </p:nvSpPr>
        <p:spPr>
          <a:xfrm>
            <a:off x="4438200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5"/>
          </p:nvPr>
        </p:nvSpPr>
        <p:spPr>
          <a:xfrm>
            <a:off x="7835974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6"/>
          </p:nvPr>
        </p:nvSpPr>
        <p:spPr>
          <a:xfrm>
            <a:off x="7835976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7"/>
          </p:nvPr>
        </p:nvSpPr>
        <p:spPr>
          <a:xfrm>
            <a:off x="1040423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8"/>
          </p:nvPr>
        </p:nvSpPr>
        <p:spPr>
          <a:xfrm>
            <a:off x="1040423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9"/>
          </p:nvPr>
        </p:nvSpPr>
        <p:spPr>
          <a:xfrm>
            <a:off x="4438200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3"/>
          </p:nvPr>
        </p:nvSpPr>
        <p:spPr>
          <a:xfrm>
            <a:off x="4438200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4"/>
          </p:nvPr>
        </p:nvSpPr>
        <p:spPr>
          <a:xfrm>
            <a:off x="7835978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15"/>
          </p:nvPr>
        </p:nvSpPr>
        <p:spPr>
          <a:xfrm>
            <a:off x="7835976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358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8;p17"/>
          <p:cNvSpPr/>
          <p:nvPr/>
        </p:nvSpPr>
        <p:spPr>
          <a:xfrm>
            <a:off x="926634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8114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1;p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2;p18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987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6;p19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375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2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0;p20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37747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3;p2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4;p21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7505875" y="249475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7505876" y="1976784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7505876" y="506323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7505878" y="4545266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7505862" y="3766967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7505863" y="3249000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8424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4;p22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2260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8;p23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81712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1;p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4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9840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5;p2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6;p25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482130" y="3601221"/>
            <a:ext cx="3811860" cy="10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482130" y="4538941"/>
            <a:ext cx="4990050" cy="4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2581" lvl="1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8871" lvl="2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5162" lvl="3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1451" lvl="4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7741" lvl="5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4035" lvl="6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0323" lvl="7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6613" lvl="8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/>
          </p:nvPr>
        </p:nvSpPr>
        <p:spPr>
          <a:xfrm>
            <a:off x="1482130" y="1994967"/>
            <a:ext cx="192465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035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5984-6875-41FB-86A1-34543C8B0769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F0F6-1B21-4BAE-8357-4F0BBC25B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2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2;p26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118400" y="3401747"/>
            <a:ext cx="3650400" cy="102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608670" y="4325333"/>
            <a:ext cx="4669860" cy="4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400202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2581" lvl="1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8871" lvl="2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5162" lvl="3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1451" lvl="4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7741" lvl="5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4035" lvl="6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0323" lvl="7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6613" lvl="8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/>
          </p:nvPr>
        </p:nvSpPr>
        <p:spPr>
          <a:xfrm>
            <a:off x="4118400" y="1955233"/>
            <a:ext cx="3650400" cy="131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95186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p2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8;p27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011363" y="3601235"/>
            <a:ext cx="4555590" cy="9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5525065" y="4526242"/>
            <a:ext cx="504192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400202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2581" lvl="1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8871" lvl="2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5162" lvl="3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1451" lvl="4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7741" lvl="5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4035" lvl="6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0323" lvl="7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6613" lvl="8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6916520" y="2049962"/>
            <a:ext cx="3650400" cy="123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02924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3;p2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4;p28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2636280" y="862737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2636209" y="2042000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2"/>
          </p:nvPr>
        </p:nvSpPr>
        <p:spPr>
          <a:xfrm>
            <a:off x="2636366" y="2550753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3"/>
          </p:nvPr>
        </p:nvSpPr>
        <p:spPr>
          <a:xfrm>
            <a:off x="2636175" y="3730018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4"/>
          </p:nvPr>
        </p:nvSpPr>
        <p:spPr>
          <a:xfrm>
            <a:off x="2636366" y="4238764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5"/>
          </p:nvPr>
        </p:nvSpPr>
        <p:spPr>
          <a:xfrm>
            <a:off x="2636209" y="5418034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8111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2;p2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73;p29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2491645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1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2"/>
          </p:nvPr>
        </p:nvSpPr>
        <p:spPr>
          <a:xfrm>
            <a:off x="233571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3"/>
          </p:nvPr>
        </p:nvSpPr>
        <p:spPr>
          <a:xfrm>
            <a:off x="6384752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081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4"/>
          </p:nvPr>
        </p:nvSpPr>
        <p:spPr>
          <a:xfrm>
            <a:off x="622882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5"/>
          </p:nvPr>
        </p:nvSpPr>
        <p:spPr>
          <a:xfrm>
            <a:off x="2491515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1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6"/>
          </p:nvPr>
        </p:nvSpPr>
        <p:spPr>
          <a:xfrm>
            <a:off x="233571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7"/>
          </p:nvPr>
        </p:nvSpPr>
        <p:spPr>
          <a:xfrm>
            <a:off x="6384572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4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8"/>
          </p:nvPr>
        </p:nvSpPr>
        <p:spPr>
          <a:xfrm>
            <a:off x="622878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2205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4;p3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85;p30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6139515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6035228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8545053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844077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328400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1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122421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3733916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4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3629726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3317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3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97;p31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847755" y="2500703"/>
            <a:ext cx="3010800" cy="128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1847750" y="3717155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231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1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2;p32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847755" y="3081207"/>
            <a:ext cx="3010800" cy="6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1847750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7521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6;p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7;p33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953830" y="3081200"/>
            <a:ext cx="30108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6953825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6935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2;p34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14220" y="2301050"/>
            <a:ext cx="5258760" cy="14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14220" y="3810951"/>
            <a:ext cx="5258760" cy="7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5708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6;p3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17;p35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927030" y="720000"/>
            <a:ext cx="10024170" cy="7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732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9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34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33" Type="http://schemas.openxmlformats.org/officeDocument/2006/relationships/slideLayout" Target="../slideLayouts/slideLayout140.xml"/><Relationship Id="rId38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36.xml"/><Relationship Id="rId41" Type="http://schemas.openxmlformats.org/officeDocument/2006/relationships/theme" Target="../theme/theme8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32" Type="http://schemas.openxmlformats.org/officeDocument/2006/relationships/slideLayout" Target="../slideLayouts/slideLayout139.xml"/><Relationship Id="rId37" Type="http://schemas.openxmlformats.org/officeDocument/2006/relationships/slideLayout" Target="../slideLayouts/slideLayout144.xml"/><Relationship Id="rId40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35.xml"/><Relationship Id="rId36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Relationship Id="rId30" Type="http://schemas.openxmlformats.org/officeDocument/2006/relationships/slideLayout" Target="../slideLayouts/slideLayout137.xml"/><Relationship Id="rId35" Type="http://schemas.openxmlformats.org/officeDocument/2006/relationships/slideLayout" Target="../slideLayouts/slideLayout1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69920" y="228600"/>
            <a:ext cx="832104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9920" y="1600200"/>
            <a:ext cx="832104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6240" y="6248400"/>
            <a:ext cx="24765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3520" y="6248400"/>
            <a:ext cx="24765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00FC93F-0414-47FB-BB2D-04C05D28F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4523F960-F6D3-4827-BDE9-6FD1C4BB3EE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3B5AB713-B697-4508-9B4B-8223BC85C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2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64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29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693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58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8400"/>
            <a:ext cx="27736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0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0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8400"/>
            <a:ext cx="27736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000" u="none">
                <a:latin typeface="Arial" charset="0"/>
              </a:defRPr>
            </a:lvl1pPr>
          </a:lstStyle>
          <a:p>
            <a:pPr>
              <a:defRPr/>
            </a:pPr>
            <a:fld id="{FD009296-ADDB-4421-A92C-0990F7D6E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600">
          <a:solidFill>
            <a:schemeClr val="tx1"/>
          </a:solidFill>
          <a:latin typeface="Arial" charset="0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Arial" charset="0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 charset="0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Arial" charset="0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4523F960-F6D3-4827-BDE9-6FD1C4BB3EE2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3B5AB713-B697-4508-9B4B-8223BC85C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64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29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693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58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1188720" y="274638"/>
            <a:ext cx="101041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912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88720" y="1447800"/>
            <a:ext cx="101041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8023860" y="6191254"/>
            <a:ext cx="3219450" cy="476250"/>
          </a:xfrm>
          <a:prstGeom prst="rect">
            <a:avLst/>
          </a:prstGeom>
        </p:spPr>
        <p:txBody>
          <a:bodyPr lIns="91292" tIns="45645" rIns="91292" bIns="45645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88720" y="6172200"/>
            <a:ext cx="5052060" cy="457200"/>
          </a:xfrm>
          <a:prstGeom prst="rect">
            <a:avLst/>
          </a:prstGeom>
        </p:spPr>
        <p:txBody>
          <a:bodyPr lIns="91292" tIns="45645" rIns="91292" bIns="45645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9865" y="6208714"/>
            <a:ext cx="59436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DA85F4D-B0F6-4354-8D08-BD6F3F162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2606" indent="-272606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6801" indent="-228231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0993" indent="-228231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5186" indent="-228231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69376" indent="-228231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3254" indent="-228231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7129" indent="-228231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1003" indent="-228231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4883" indent="-228231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36945" y="720094"/>
            <a:ext cx="10013315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48" tIns="115148" rIns="115148" bIns="115148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36945" y="1537336"/>
            <a:ext cx="10013315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48" tIns="115148" rIns="115148" bIns="115148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816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  <p:sldLayoutId id="2147484015" r:id="rId18"/>
    <p:sldLayoutId id="2147484016" r:id="rId19"/>
    <p:sldLayoutId id="2147484017" r:id="rId20"/>
    <p:sldLayoutId id="2147484018" r:id="rId21"/>
    <p:sldLayoutId id="2147484019" r:id="rId22"/>
    <p:sldLayoutId id="2147484020" r:id="rId23"/>
    <p:sldLayoutId id="2147484021" r:id="rId24"/>
    <p:sldLayoutId id="2147484022" r:id="rId25"/>
    <p:sldLayoutId id="2147484023" r:id="rId26"/>
    <p:sldLayoutId id="2147484024" r:id="rId27"/>
    <p:sldLayoutId id="2147484025" r:id="rId28"/>
    <p:sldLayoutId id="2147484026" r:id="rId29"/>
    <p:sldLayoutId id="2147484027" r:id="rId30"/>
    <p:sldLayoutId id="2147484028" r:id="rId31"/>
    <p:sldLayoutId id="2147484029" r:id="rId32"/>
    <p:sldLayoutId id="2147484030" r:id="rId33"/>
    <p:sldLayoutId id="2147484031" r:id="rId34"/>
    <p:sldLayoutId id="2147484032" r:id="rId35"/>
    <p:sldLayoutId id="2147484033" r:id="rId36"/>
    <p:sldLayoutId id="2147484034" r:id="rId37"/>
    <p:sldLayoutId id="2147484035" r:id="rId38"/>
    <p:sldLayoutId id="2147484036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31871" indent="-43187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marL="935714" lvl="1" indent="-359896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marL="1439559" lvl="2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marL="2015382" lvl="3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marL="2591206" lvl="4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32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43" tIns="57623" rIns="115243" bIns="576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0"/>
            <a:ext cx="1069848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43" tIns="57623" rIns="115243" bIns="57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4594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5243" tIns="57623" rIns="115243" bIns="5762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u="none">
              <a:solidFill>
                <a:srgbClr val="000000"/>
              </a:solidFill>
            </a:endParaRP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4594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5243" tIns="57623" rIns="115243" bIns="57623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u="none">
              <a:solidFill>
                <a:srgbClr val="000000"/>
              </a:solidFill>
            </a:endParaRP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4594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5243" tIns="57623" rIns="115243" bIns="5762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C03756-7D24-47D7-A44D-3CA2C6E98B57}" type="slidenum">
              <a:rPr lang="en-US" u="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u="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6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5pPr>
      <a:lvl6pPr marL="576217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6pPr>
      <a:lvl7pPr marL="1152426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7pPr>
      <a:lvl8pPr marL="1728637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8pPr>
      <a:lvl9pPr marL="2304850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9pPr>
    </p:titleStyle>
    <p:bodyStyle>
      <a:lvl1pPr marL="432161" indent="-432161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936346" indent="-360137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2pPr>
      <a:lvl3pPr marL="1440531" indent="-288105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</a:defRPr>
      </a:lvl3pPr>
      <a:lvl4pPr marL="2016745" indent="-28810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592956" indent="-288105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3169166" indent="-288105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3745383" indent="-288105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4321594" indent="-288105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4897807" indent="-288105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17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426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637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850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1062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7274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3490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9700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36945" y="720094"/>
            <a:ext cx="10013315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41" tIns="115241" rIns="115241" bIns="115241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36945" y="1537336"/>
            <a:ext cx="10013315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41" tIns="115241" rIns="115241" bIns="115241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54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  <p:sldLayoutId id="2147484095" r:id="rId18"/>
    <p:sldLayoutId id="2147484096" r:id="rId19"/>
    <p:sldLayoutId id="2147484097" r:id="rId20"/>
    <p:sldLayoutId id="2147484098" r:id="rId21"/>
    <p:sldLayoutId id="2147484099" r:id="rId22"/>
    <p:sldLayoutId id="2147484100" r:id="rId23"/>
    <p:sldLayoutId id="2147484101" r:id="rId24"/>
    <p:sldLayoutId id="2147484102" r:id="rId25"/>
    <p:sldLayoutId id="2147484103" r:id="rId26"/>
    <p:sldLayoutId id="2147484104" r:id="rId27"/>
    <p:sldLayoutId id="2147484105" r:id="rId28"/>
    <p:sldLayoutId id="2147484106" r:id="rId29"/>
    <p:sldLayoutId id="2147484107" r:id="rId30"/>
    <p:sldLayoutId id="2147484108" r:id="rId31"/>
    <p:sldLayoutId id="2147484109" r:id="rId32"/>
    <p:sldLayoutId id="2147484110" r:id="rId33"/>
    <p:sldLayoutId id="2147484111" r:id="rId34"/>
    <p:sldLayoutId id="2147484112" r:id="rId35"/>
    <p:sldLayoutId id="2147484113" r:id="rId36"/>
    <p:sldLayoutId id="2147484114" r:id="rId37"/>
    <p:sldLayoutId id="2147484115" r:id="rId38"/>
    <p:sldLayoutId id="2147484116" r:id="rId39"/>
    <p:sldLayoutId id="2147484117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32219" indent="-432219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marL="936472" lvl="1" indent="-360185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marL="1440726" lvl="2" indent="-28814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marL="2017017" lvl="3" indent="-28814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marL="2593307" lvl="4" indent="-28814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36945" y="720094"/>
            <a:ext cx="10013315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86" tIns="115286" rIns="115286" bIns="115286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36945" y="1537336"/>
            <a:ext cx="10013315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86" tIns="115286" rIns="115286" bIns="115286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21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  <p:sldLayoutId id="2147484136" r:id="rId18"/>
    <p:sldLayoutId id="2147484137" r:id="rId19"/>
    <p:sldLayoutId id="2147484138" r:id="rId20"/>
    <p:sldLayoutId id="2147484139" r:id="rId21"/>
    <p:sldLayoutId id="2147484140" r:id="rId22"/>
    <p:sldLayoutId id="2147484141" r:id="rId23"/>
    <p:sldLayoutId id="2147484142" r:id="rId24"/>
    <p:sldLayoutId id="2147484143" r:id="rId25"/>
    <p:sldLayoutId id="2147484144" r:id="rId26"/>
    <p:sldLayoutId id="2147484145" r:id="rId27"/>
    <p:sldLayoutId id="2147484146" r:id="rId28"/>
    <p:sldLayoutId id="2147484147" r:id="rId29"/>
    <p:sldLayoutId id="2147484148" r:id="rId30"/>
    <p:sldLayoutId id="2147484149" r:id="rId31"/>
    <p:sldLayoutId id="2147484150" r:id="rId32"/>
    <p:sldLayoutId id="2147484151" r:id="rId33"/>
    <p:sldLayoutId id="2147484152" r:id="rId34"/>
    <p:sldLayoutId id="2147484153" r:id="rId35"/>
    <p:sldLayoutId id="2147484154" r:id="rId36"/>
    <p:sldLayoutId id="2147484155" r:id="rId37"/>
    <p:sldLayoutId id="2147484156" r:id="rId38"/>
    <p:sldLayoutId id="2147484157" r:id="rId39"/>
    <p:sldLayoutId id="2147484158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32393" indent="-43239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marL="936852" lvl="1" indent="-36033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marL="1441310" lvl="2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marL="2017835" lvl="3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marL="2594358" lvl="4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313" y="-7938"/>
            <a:ext cx="1192022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92486" y="609603"/>
            <a:ext cx="82529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486" y="2160593"/>
            <a:ext cx="8252937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7069" y="6042032"/>
            <a:ext cx="889476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042032"/>
            <a:ext cx="6009640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828" y="6042032"/>
            <a:ext cx="666592" cy="365125"/>
          </a:xfrm>
          <a:prstGeom prst="rect">
            <a:avLst/>
          </a:prstGeom>
        </p:spPr>
        <p:txBody>
          <a:bodyPr vert="horz" wrap="square" lIns="91403" tIns="45702" rIns="91403" bIns="45702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hangingPunct="0">
              <a:defRPr/>
            </a:pPr>
            <a:fld id="{F5F25FC4-D658-49A4-B326-44A0161924BB}" type="slidenum">
              <a:rPr lang="en-US" altLang="en-US" u="none">
                <a:solidFill>
                  <a:srgbClr val="90C226"/>
                </a:solidFill>
              </a:rPr>
              <a:pPr eaLnBrk="0" hangingPunct="0">
                <a:defRPr/>
              </a:pPr>
              <a:t>‹#›</a:t>
            </a:fld>
            <a:endParaRPr lang="en-US" altLang="en-US" u="non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7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l" defTabSz="457015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2pPr>
      <a:lvl3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3pPr>
      <a:lvl4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4pPr>
      <a:lvl5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62" indent="-342762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648" indent="-285634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538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599550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6567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3580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597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610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4625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5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9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4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9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75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87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03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18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635015" y="-56661"/>
            <a:ext cx="1049654" cy="243935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15132" tIns="115132" rIns="115132" bIns="11513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3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11" name="Google Shape;268;p44"/>
          <p:cNvSpPr txBox="1">
            <a:spLocks noGrp="1"/>
          </p:cNvSpPr>
          <p:nvPr>
            <p:ph type="title"/>
          </p:nvPr>
        </p:nvSpPr>
        <p:spPr>
          <a:xfrm>
            <a:off x="2059623" y="2004060"/>
            <a:ext cx="7728744" cy="3328036"/>
          </a:xfrm>
        </p:spPr>
        <p:txBody>
          <a:bodyPr/>
          <a:lstStyle/>
          <a:p>
            <a:pPr algn="ctr" eaLnBrk="1" hangingPunct="1">
              <a:spcBef>
                <a:spcPts val="1514"/>
              </a:spcBef>
              <a:spcAft>
                <a:spcPts val="1514"/>
              </a:spcAft>
              <a:buClr>
                <a:srgbClr val="135675"/>
              </a:buClr>
            </a:pPr>
            <a:r>
              <a:rPr lang="en-US" altLang="en-GB" sz="5000" b="1">
                <a:solidFill>
                  <a:srgbClr val="135675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  <a:t>KHOA HỌC </a:t>
            </a:r>
            <a:br>
              <a:rPr lang="en-US" altLang="en-GB" sz="5000" b="1">
                <a:solidFill>
                  <a:srgbClr val="135675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</a:br>
            <a:r>
              <a:rPr lang="en-US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  <a:t>lớp</a:t>
            </a:r>
            <a:r>
              <a:rPr lang="vi-VN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  <a:t> 4</a:t>
            </a:r>
            <a:br>
              <a:rPr lang="en-US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</a:br>
            <a:br>
              <a:rPr lang="en-US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</a:br>
            <a:endParaRPr lang="vi-VN" altLang="en-GB" sz="2500" b="1">
              <a:solidFill>
                <a:srgbClr val="FF0000"/>
              </a:solidFill>
              <a:latin typeface="Times New Roman" pitchFamily="18" charset="0"/>
              <a:ea typeface="Life Savers" charset="0"/>
              <a:cs typeface="Times New Roman" pitchFamily="18" charset="0"/>
              <a:sym typeface="Life Savers" charset="0"/>
            </a:endParaRPr>
          </a:p>
        </p:txBody>
      </p:sp>
      <p:grpSp>
        <p:nvGrpSpPr>
          <p:cNvPr id="43012" name="Google Shape;271;p44"/>
          <p:cNvGrpSpPr>
            <a:grpSpLocks/>
          </p:cNvGrpSpPr>
          <p:nvPr/>
        </p:nvGrpSpPr>
        <p:grpSpPr bwMode="auto">
          <a:xfrm>
            <a:off x="9068119" y="4248150"/>
            <a:ext cx="2618899" cy="2491740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091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6115" y="1170440"/>
              <a:ext cx="228810" cy="402809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176" y="1131850"/>
              <a:ext cx="395514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625" y="1137363"/>
              <a:ext cx="84987" cy="124959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34" y="1182936"/>
              <a:ext cx="215735" cy="425596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747" y="1495701"/>
              <a:ext cx="86212" cy="79753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775" y="1329579"/>
              <a:ext cx="26558" cy="26095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684" y="1329579"/>
              <a:ext cx="26558" cy="26095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50096" y="1339135"/>
              <a:ext cx="101739" cy="39325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023" y="1363392"/>
              <a:ext cx="23289" cy="23154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409" y="1364127"/>
              <a:ext cx="22881" cy="3124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61" y="1374418"/>
              <a:ext cx="15526" cy="19479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921" y="1360452"/>
              <a:ext cx="23698" cy="26830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082" y="1360084"/>
              <a:ext cx="21655" cy="28299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43" y="1366332"/>
              <a:ext cx="16752" cy="23522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68" y="1426974"/>
              <a:ext cx="60880" cy="18744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084" y="1553036"/>
              <a:ext cx="70277" cy="2756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460" y="1504155"/>
              <a:ext cx="35139" cy="11026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424" y="1344648"/>
              <a:ext cx="38407" cy="9923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320" y="1184406"/>
              <a:ext cx="62923" cy="21684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8054" y="1248724"/>
              <a:ext cx="51074" cy="11026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82" y="1462257"/>
              <a:ext cx="8581" cy="661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380" y="1468872"/>
              <a:ext cx="9397" cy="735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089" y="1464094"/>
              <a:ext cx="9397" cy="9188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4895" y="1457111"/>
              <a:ext cx="6946" cy="5513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2" y="1458214"/>
              <a:ext cx="4903" cy="514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079" y="1524001"/>
              <a:ext cx="8172" cy="661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29971" y="1530984"/>
              <a:ext cx="6537" cy="6615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4" y="1519223"/>
              <a:ext cx="6129" cy="661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272" y="1513343"/>
              <a:ext cx="8989" cy="661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787" y="1230715"/>
              <a:ext cx="7355" cy="7351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970" y="1242843"/>
              <a:ext cx="8172" cy="8086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464" y="1257912"/>
              <a:ext cx="8989" cy="6615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765" y="1264160"/>
              <a:ext cx="5720" cy="5513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088" y="1248356"/>
              <a:ext cx="5312" cy="5880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607" y="1359717"/>
              <a:ext cx="7355" cy="8086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596" y="1374418"/>
              <a:ext cx="6537" cy="5513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628" y="1379196"/>
              <a:ext cx="6537" cy="5513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133" y="1366700"/>
              <a:ext cx="8989" cy="661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68" y="1364495"/>
              <a:ext cx="6946" cy="5513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057" y="1361187"/>
              <a:ext cx="10215" cy="9556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358" y="1364862"/>
              <a:ext cx="8581" cy="661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132" y="1363760"/>
              <a:ext cx="11441" cy="8821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715" y="1496069"/>
              <a:ext cx="9398" cy="9923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424" y="1499377"/>
              <a:ext cx="9806" cy="8821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725" y="1512240"/>
              <a:ext cx="6537" cy="661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90" y="1512240"/>
              <a:ext cx="6537" cy="514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8047" y="1529514"/>
              <a:ext cx="9806" cy="771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1102" y="1521061"/>
              <a:ext cx="6129" cy="4778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4973" y="1539070"/>
              <a:ext cx="10215" cy="8086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456" y="1545318"/>
              <a:ext cx="6946" cy="4778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9002" y="1343913"/>
              <a:ext cx="10215" cy="10658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259" y="1340238"/>
              <a:ext cx="8581" cy="6615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700" y="1335092"/>
              <a:ext cx="6129" cy="4778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77" y="1351631"/>
              <a:ext cx="7763" cy="8086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013" name="Google Shape;327;p44"/>
          <p:cNvGrpSpPr>
            <a:grpSpLocks/>
          </p:cNvGrpSpPr>
          <p:nvPr/>
        </p:nvGrpSpPr>
        <p:grpSpPr bwMode="auto">
          <a:xfrm>
            <a:off x="43339" y="3802380"/>
            <a:ext cx="2003901" cy="30632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28" y="4253288"/>
              <a:ext cx="273985" cy="291692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21" y="4251100"/>
              <a:ext cx="23913" cy="31357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575" y="4273342"/>
              <a:ext cx="102947" cy="249032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504" y="4261309"/>
              <a:ext cx="108621" cy="286587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056" y="4283915"/>
              <a:ext cx="64443" cy="228249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83" y="4613891"/>
              <a:ext cx="175496" cy="192516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36" y="4695200"/>
              <a:ext cx="57958" cy="8022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20" y="4694107"/>
              <a:ext cx="60390" cy="9844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359" y="4636498"/>
              <a:ext cx="1621" cy="51775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954" y="4635768"/>
              <a:ext cx="2837" cy="53234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644" y="4653270"/>
              <a:ext cx="22697" cy="29534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33" y="4652541"/>
              <a:ext cx="24723" cy="30992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109" y="4637591"/>
              <a:ext cx="29992" cy="48858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299" y="4636862"/>
              <a:ext cx="31614" cy="50682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765" y="4464764"/>
              <a:ext cx="205489" cy="196163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273" y="4466223"/>
              <a:ext cx="79440" cy="85685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443" y="4811148"/>
              <a:ext cx="23913" cy="20054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897" y="4792188"/>
              <a:ext cx="60390" cy="39378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280" y="4827920"/>
              <a:ext cx="76602" cy="9480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27" y="4810419"/>
              <a:ext cx="10943" cy="11303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87" y="4808960"/>
              <a:ext cx="20670" cy="3646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681" y="4790729"/>
              <a:ext cx="30398" cy="17866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523" y="4810054"/>
              <a:ext cx="23913" cy="20054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91" y="4791094"/>
              <a:ext cx="59985" cy="39378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86" y="4809325"/>
              <a:ext cx="10943" cy="10574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91" y="4826462"/>
              <a:ext cx="76602" cy="984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610" y="4807866"/>
              <a:ext cx="21076" cy="3281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394" y="4789271"/>
              <a:ext cx="30803" cy="17866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768" y="4466223"/>
              <a:ext cx="79845" cy="85685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85" y="4411895"/>
              <a:ext cx="62012" cy="76204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8" y="4437418"/>
              <a:ext cx="52284" cy="28075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753" y="4464764"/>
              <a:ext cx="405" cy="1458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322" y="4466223"/>
              <a:ext cx="2432" cy="8386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8" y="4421375"/>
              <a:ext cx="55527" cy="53234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109" y="4348817"/>
              <a:ext cx="63227" cy="55421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4973" y="4365954"/>
              <a:ext cx="47421" cy="38284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31" y="4365954"/>
              <a:ext cx="44178" cy="22241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212" y="4381267"/>
              <a:ext cx="34451" cy="17137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121" y="4411166"/>
              <a:ext cx="59174" cy="55786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769" y="4429032"/>
              <a:ext cx="45394" cy="36826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795" y="4428667"/>
              <a:ext cx="46205" cy="1896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068" y="4435230"/>
              <a:ext cx="36072" cy="1458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0912" y="4278811"/>
              <a:ext cx="203868" cy="184860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613" y="4263132"/>
              <a:ext cx="213190" cy="141470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7920" y="4403144"/>
              <a:ext cx="23913" cy="13491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579" y="4331680"/>
              <a:ext cx="53906" cy="19324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935" y="4358661"/>
              <a:ext cx="37288" cy="36097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90" y="4357567"/>
              <a:ext cx="18644" cy="47035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397" y="4388195"/>
              <a:ext cx="33640" cy="25523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795" y="4408978"/>
              <a:ext cx="8917" cy="4011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201" y="4406061"/>
              <a:ext cx="9322" cy="2552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606" y="4401686"/>
              <a:ext cx="9322" cy="3281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91" y="4360849"/>
              <a:ext cx="34046" cy="26617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606" y="4366318"/>
              <a:ext cx="8917" cy="5469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443" y="4362672"/>
              <a:ext cx="7701" cy="6563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85" y="4358297"/>
              <a:ext cx="6485" cy="8022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549" y="4264591"/>
              <a:ext cx="52284" cy="26981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303" y="4415906"/>
              <a:ext cx="14996" cy="108291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803" y="4404603"/>
              <a:ext cx="13375" cy="102821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564" y="4285009"/>
              <a:ext cx="80656" cy="94071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30" y="4291572"/>
              <a:ext cx="60796" cy="61620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311" y="4275165"/>
              <a:ext cx="56743" cy="78027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18" y="4275529"/>
              <a:ext cx="79034" cy="57244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204" y="4284280"/>
              <a:ext cx="49447" cy="32451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677" y="4351004"/>
              <a:ext cx="115106" cy="195798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40" y="4355380"/>
              <a:ext cx="118349" cy="193975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761" y="4359755"/>
              <a:ext cx="124428" cy="192152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844" y="4323294"/>
              <a:ext cx="107406" cy="223144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249" y="4327669"/>
              <a:ext cx="113080" cy="221321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655" y="4331315"/>
              <a:ext cx="113485" cy="219863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654" y="4364860"/>
              <a:ext cx="131318" cy="200173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870" y="4366683"/>
              <a:ext cx="130102" cy="1983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518" y="4334232"/>
              <a:ext cx="120781" cy="228249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24" y="4336420"/>
              <a:ext cx="119565" cy="226061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064" y="4384184"/>
              <a:ext cx="58364" cy="183401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083"/>
              <a:ext cx="35261" cy="47764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765" y="4470233"/>
              <a:ext cx="47420" cy="46306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193" y="4482995"/>
              <a:ext cx="97273" cy="96258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553" y="4450909"/>
              <a:ext cx="51068" cy="52504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9" y="4450179"/>
              <a:ext cx="49447" cy="53598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33" y="4384549"/>
              <a:ext cx="39720" cy="44848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6049" y="4385643"/>
              <a:ext cx="37693" cy="42295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39" y="4388924"/>
              <a:ext cx="24318" cy="15314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50102" y="4396217"/>
              <a:ext cx="25939" cy="16043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507" y="4400227"/>
              <a:ext cx="28776" cy="17866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371" y="4406061"/>
              <a:ext cx="24723" cy="15314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85" y="4476432"/>
              <a:ext cx="40936" cy="25888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617" y="4510341"/>
              <a:ext cx="27155" cy="25523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5909" y="4351369"/>
              <a:ext cx="40125" cy="26252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23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5126355" y="1914526"/>
            <a:ext cx="2022475" cy="1922144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15132" tIns="115132" rIns="115132" bIns="11513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3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5638802" y="3021334"/>
            <a:ext cx="5613717" cy="63627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35675"/>
              </a:buClr>
              <a:buFont typeface="Life Savers" charset="0"/>
              <a:buNone/>
            </a:pPr>
            <a:r>
              <a:rPr lang="vi-VN" altLang="en-GB" sz="7600" b="1">
                <a:solidFill>
                  <a:srgbClr val="135675"/>
                </a:solidFill>
                <a:latin typeface="#9Slide03 Arima Madurai Black" charset="-93"/>
                <a:ea typeface="Life Savers" charset="0"/>
                <a:cs typeface="#9Slide03 Arima Madurai Black" charset="-93"/>
                <a:sym typeface="Life Savers" charset="0"/>
              </a:rPr>
              <a:t>Khám phá</a:t>
            </a: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4294967295"/>
          </p:nvPr>
        </p:nvSpPr>
        <p:spPr>
          <a:xfrm>
            <a:off x="5444175" y="2406016"/>
            <a:ext cx="1642745" cy="1470660"/>
          </a:xfrm>
        </p:spPr>
        <p:txBody>
          <a:bodyPr/>
          <a:lstStyle/>
          <a:p>
            <a:pPr eaLnBrk="1" hangingPunct="1">
              <a:buClr>
                <a:srgbClr val="135675"/>
              </a:buClr>
              <a:buSzPts val="3000"/>
              <a:buFont typeface="Life Savers" charset="0"/>
              <a:buNone/>
            </a:pPr>
            <a:r>
              <a:rPr lang="en-GB" sz="4500" b="1">
                <a:solidFill>
                  <a:srgbClr val="135675"/>
                </a:solidFill>
                <a:latin typeface="Times New Roman" pitchFamily="18" charset="0"/>
                <a:ea typeface="Life Savers" charset="0"/>
                <a:cs typeface="Times New Roman" pitchFamily="18" charset="0"/>
                <a:sym typeface="Life Savers" charset="0"/>
              </a:rPr>
              <a:t>0</a:t>
            </a:r>
            <a:r>
              <a:rPr lang="vi-VN" sz="4500" b="1">
                <a:solidFill>
                  <a:srgbClr val="135675"/>
                </a:solidFill>
                <a:latin typeface="Times New Roman" pitchFamily="18" charset="0"/>
                <a:ea typeface="Life Savers" charset="0"/>
                <a:cs typeface="Times New Roman" pitchFamily="18" charset="0"/>
                <a:sym typeface="Life Savers" charset="0"/>
              </a:rPr>
              <a:t>2</a:t>
            </a:r>
            <a:endParaRPr lang="en-GB" sz="4500" b="1">
              <a:solidFill>
                <a:srgbClr val="135675"/>
              </a:solidFill>
              <a:latin typeface="Times New Roman" pitchFamily="18" charset="0"/>
              <a:ea typeface="Life Savers" charset="0"/>
              <a:cs typeface="Times New Roman" pitchFamily="18" charset="0"/>
              <a:sym typeface="Life Savers" charset="0"/>
            </a:endParaRPr>
          </a:p>
        </p:txBody>
      </p:sp>
      <p:grpSp>
        <p:nvGrpSpPr>
          <p:cNvPr id="625" name="Google Shape;625;p48"/>
          <p:cNvGrpSpPr>
            <a:grpSpLocks/>
          </p:cNvGrpSpPr>
          <p:nvPr/>
        </p:nvGrpSpPr>
        <p:grpSpPr bwMode="auto">
          <a:xfrm>
            <a:off x="1166038" y="2255520"/>
            <a:ext cx="1933733" cy="3573780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95" y="2087084"/>
              <a:ext cx="112630" cy="188338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093" y="2109944"/>
              <a:ext cx="120112" cy="186632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346" y="2367543"/>
              <a:ext cx="157130" cy="201303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678" y="2369932"/>
              <a:ext cx="156343" cy="128288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8055" y="2434758"/>
              <a:ext cx="59859" cy="2047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591" y="2362084"/>
              <a:ext cx="2363" cy="60050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533" y="2380850"/>
              <a:ext cx="10239" cy="38213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7998" y="2376756"/>
              <a:ext cx="18115" cy="30025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098" y="2376756"/>
              <a:ext cx="18509" cy="30025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687" y="2205477"/>
              <a:ext cx="76399" cy="96898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30" y="2203089"/>
              <a:ext cx="60253" cy="53567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0994" y="2213666"/>
              <a:ext cx="64585" cy="96216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797" y="2218101"/>
              <a:ext cx="151223" cy="176055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356" y="2229361"/>
              <a:ext cx="69311" cy="36166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897" y="2212301"/>
              <a:ext cx="48832" cy="60050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382" y="2185688"/>
              <a:ext cx="51195" cy="73015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564" y="2220490"/>
              <a:ext cx="788" cy="10236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170" y="2230726"/>
              <a:ext cx="394" cy="2047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15" y="2230384"/>
              <a:ext cx="0" cy="4436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821" y="2234479"/>
              <a:ext cx="394" cy="5800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170" y="2220490"/>
              <a:ext cx="48045" cy="19789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475" y="2008269"/>
              <a:ext cx="23629" cy="33778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346" y="2015434"/>
              <a:ext cx="251251" cy="21631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952" y="2025669"/>
              <a:ext cx="85457" cy="179808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467" y="2013046"/>
              <a:ext cx="158705" cy="218704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30" y="2110626"/>
              <a:ext cx="67342" cy="59026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5988" y="2129392"/>
              <a:ext cx="44894" cy="39919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594" y="2129733"/>
              <a:ext cx="49620" cy="2013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1895" y="2129733"/>
              <a:ext cx="36624" cy="13648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08" y="2153616"/>
              <a:ext cx="5119" cy="6483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88" y="2148157"/>
              <a:ext cx="6301" cy="7506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528" y="2144404"/>
              <a:ext cx="28354" cy="716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592" y="2159075"/>
              <a:ext cx="59465" cy="59026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0923" y="2178523"/>
              <a:ext cx="46470" cy="38896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530" y="2178523"/>
              <a:ext cx="50801" cy="16718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94" y="2178523"/>
              <a:ext cx="36624" cy="1296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684" y="2189100"/>
              <a:ext cx="6695" cy="443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6985" y="2187394"/>
              <a:ext cx="8270" cy="4094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86" y="2187053"/>
              <a:ext cx="26779" cy="13306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554" y="2037611"/>
              <a:ext cx="215414" cy="197550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510" y="2122227"/>
              <a:ext cx="48439" cy="42308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73" y="2121544"/>
              <a:ext cx="44107" cy="44014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510" y="2123933"/>
              <a:ext cx="48045" cy="42649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024" y="2123933"/>
              <a:ext cx="31111" cy="27637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2" y="2137580"/>
              <a:ext cx="10239" cy="7506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604" y="2139627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998" y="2138945"/>
              <a:ext cx="43319" cy="44014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817" y="2141333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936" y="2140992"/>
              <a:ext cx="28354" cy="27637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96" y="2154640"/>
              <a:ext cx="10633" cy="6824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17" y="2193877"/>
              <a:ext cx="11420" cy="7847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785" y="2092202"/>
              <a:ext cx="57102" cy="21495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843" y="2113356"/>
              <a:ext cx="48439" cy="31048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520" y="2161123"/>
              <a:ext cx="17328" cy="17742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945" y="2128368"/>
              <a:ext cx="19297" cy="50837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041" y="2019187"/>
              <a:ext cx="234711" cy="137159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228" y="2060812"/>
              <a:ext cx="85063" cy="59026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3948" y="2060812"/>
              <a:ext cx="73643" cy="58003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99" y="2182276"/>
              <a:ext cx="23629" cy="16718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794" y="2185688"/>
              <a:ext cx="9058" cy="6824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37" y="2182618"/>
              <a:ext cx="7876" cy="5459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980" y="2190806"/>
              <a:ext cx="13390" cy="8189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326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830" y="2543598"/>
              <a:ext cx="61828" cy="40602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830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493" y="2562364"/>
              <a:ext cx="11420" cy="11259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910" y="2560999"/>
              <a:ext cx="22053" cy="3412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728" y="2541551"/>
              <a:ext cx="31505" cy="18766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355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833" y="2543598"/>
              <a:ext cx="62222" cy="40602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152" y="2562364"/>
              <a:ext cx="11027" cy="11259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899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2921" y="2560999"/>
              <a:ext cx="21660" cy="3412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57" y="2541551"/>
              <a:ext cx="31899" cy="18766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541" y="1961867"/>
              <a:ext cx="190998" cy="15763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54" y="1960161"/>
              <a:ext cx="199662" cy="158313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0966" y="1958455"/>
              <a:ext cx="207538" cy="15899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398" y="1964596"/>
              <a:ext cx="175246" cy="184584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47" y="1962890"/>
              <a:ext cx="183516" cy="187655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766" y="1960843"/>
              <a:ext cx="183516" cy="190385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2935" y="1950266"/>
              <a:ext cx="216202" cy="161383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2935" y="1950266"/>
              <a:ext cx="214233" cy="160019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361"/>
              <a:ext cx="196117" cy="193797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256" y="1954361"/>
              <a:ext cx="194542" cy="192091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669" y="1949925"/>
              <a:ext cx="94908" cy="136477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696" y="2061836"/>
              <a:ext cx="96090" cy="16718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962" y="2042047"/>
              <a:ext cx="69704" cy="17401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9" y="1977220"/>
              <a:ext cx="95696" cy="16718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4975" y="1957431"/>
              <a:ext cx="70098" cy="17401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569" y="2036247"/>
              <a:ext cx="61041" cy="41284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538" y="2037952"/>
              <a:ext cx="57102" cy="38213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565" y="2065248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96" y="2058083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27" y="2051259"/>
              <a:ext cx="41350" cy="6483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658" y="2043753"/>
              <a:ext cx="41744" cy="716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730" y="2099367"/>
              <a:ext cx="43319" cy="49473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44" y="2052965"/>
              <a:ext cx="42531" cy="53226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3" name="Google Shape;723;p48"/>
          <p:cNvGrpSpPr>
            <a:grpSpLocks/>
          </p:cNvGrpSpPr>
          <p:nvPr/>
        </p:nvGrpSpPr>
        <p:grpSpPr bwMode="auto">
          <a:xfrm>
            <a:off x="3025458" y="2575560"/>
            <a:ext cx="2146300" cy="3198496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75" y="2501665"/>
              <a:ext cx="66708" cy="16669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782" y="2631650"/>
              <a:ext cx="69547" cy="53543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878" y="2635354"/>
              <a:ext cx="34774" cy="2357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201" y="2667682"/>
              <a:ext cx="65999" cy="19868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394" y="2670713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235" y="2501665"/>
              <a:ext cx="79837" cy="16669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042" y="2623231"/>
              <a:ext cx="68128" cy="62972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74" y="2626262"/>
              <a:ext cx="36548" cy="5388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752" y="2665998"/>
              <a:ext cx="65999" cy="2121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139" y="2669029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0880" y="2481797"/>
              <a:ext cx="152933" cy="111127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5009" y="2496614"/>
              <a:ext cx="14548" cy="77789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168" y="2500318"/>
              <a:ext cx="8161" cy="7509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30" y="2499645"/>
              <a:ext cx="1774" cy="7610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429" y="2145049"/>
              <a:ext cx="193738" cy="193630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494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90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526" y="2246747"/>
              <a:ext cx="25548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042" y="2251798"/>
              <a:ext cx="9935" cy="22225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296" y="2246747"/>
              <a:ext cx="25903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93" y="2251798"/>
              <a:ext cx="10290" cy="22225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04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523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3978" y="2122150"/>
              <a:ext cx="233125" cy="12426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332" y="2136967"/>
              <a:ext cx="167481" cy="69033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558" y="2289514"/>
              <a:ext cx="7097" cy="68360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23" y="2291534"/>
              <a:ext cx="3903" cy="46808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361" y="2288504"/>
              <a:ext cx="9226" cy="70380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332" y="2175693"/>
              <a:ext cx="22000" cy="47145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103" y="2166264"/>
              <a:ext cx="25903" cy="62972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3009" y="2351812"/>
              <a:ext cx="159320" cy="128975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170" y="2340026"/>
              <a:ext cx="141933" cy="143791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9073" y="2329587"/>
              <a:ext cx="42580" cy="35359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9073" y="2336322"/>
              <a:ext cx="42580" cy="11113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201" y="2362925"/>
              <a:ext cx="18806" cy="25593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653" y="2383466"/>
              <a:ext cx="22355" cy="42767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524" y="2383466"/>
              <a:ext cx="24129" cy="57584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815" y="2343394"/>
              <a:ext cx="27677" cy="39399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008" y="2344404"/>
              <a:ext cx="26258" cy="38389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524" y="2362588"/>
              <a:ext cx="26612" cy="18858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427" y="2366292"/>
              <a:ext cx="26967" cy="17511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495" y="2323525"/>
              <a:ext cx="32290" cy="42094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1"/>
              <a:ext cx="41160" cy="4714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31" y="2333291"/>
              <a:ext cx="155416" cy="93279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9010" y="2369323"/>
              <a:ext cx="27677" cy="14480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689" y="2338342"/>
              <a:ext cx="30870" cy="17848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4009" y="2414111"/>
              <a:ext cx="8161" cy="3704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135" y="2513115"/>
              <a:ext cx="50031" cy="27613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200" y="2533993"/>
              <a:ext cx="113901" cy="73748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781" y="2532309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779" y="2532309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779" y="2591577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781" y="2591577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200" y="2541401"/>
              <a:ext cx="91547" cy="58931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779" y="2564637"/>
              <a:ext cx="32999" cy="29634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264" y="2545442"/>
              <a:ext cx="15613" cy="14143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38" y="2558575"/>
              <a:ext cx="15258" cy="14143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425" y="2596291"/>
              <a:ext cx="47547" cy="2020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28" y="2479103"/>
              <a:ext cx="28032" cy="46471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006" y="2497624"/>
              <a:ext cx="37612" cy="28623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49" y="2350129"/>
              <a:ext cx="105385" cy="147496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23" y="2425560"/>
              <a:ext cx="6387" cy="10102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4009" y="2345077"/>
              <a:ext cx="51450" cy="114494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7" y="2349118"/>
              <a:ext cx="33709" cy="96647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523" y="2345077"/>
              <a:ext cx="51805" cy="114494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426" y="2349792"/>
              <a:ext cx="29451" cy="99341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944" y="2268972"/>
              <a:ext cx="9226" cy="2694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654" y="2264595"/>
              <a:ext cx="9226" cy="4378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73" y="2259543"/>
              <a:ext cx="8871" cy="57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265" y="2272340"/>
              <a:ext cx="9581" cy="2694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555" y="2267962"/>
              <a:ext cx="9581" cy="4041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845" y="2262574"/>
              <a:ext cx="8516" cy="5725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814" y="2251125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233" y="2250451"/>
              <a:ext cx="40096" cy="4041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814" y="2252808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65" y="2259543"/>
              <a:ext cx="27677" cy="25593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781" y="2265268"/>
              <a:ext cx="9226" cy="6398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396" y="2251798"/>
              <a:ext cx="41160" cy="39063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751" y="2251125"/>
              <a:ext cx="40451" cy="4041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06" y="2253482"/>
              <a:ext cx="40451" cy="38726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2" y="2260217"/>
              <a:ext cx="26258" cy="25256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73" y="2267625"/>
              <a:ext cx="9226" cy="6061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05" y="2294228"/>
              <a:ext cx="19871" cy="1347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56" y="2225868"/>
              <a:ext cx="52160" cy="19531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558" y="2225868"/>
              <a:ext cx="52160" cy="19195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50" y="2248431"/>
              <a:ext cx="20580" cy="46808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030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6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245144" y="1246632"/>
              <a:ext cx="2396365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độ</a:t>
              </a: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ng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1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Vai trò của Không khí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72124"/>
      </p:ext>
    </p:extLst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914399" y="381007"/>
            <a:ext cx="10058402" cy="230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Quan sát và phán đoán: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200" b="1" u="none">
                <a:cs typeface="Times New Roman" pitchFamily="18" charset="0"/>
              </a:rPr>
              <a:t>    Cây ở chậu a được trồng trong môi trường không khí bình thường, cây ở chậu b được trồng trong môi trường kín, không có không khí. </a:t>
            </a:r>
            <a:endParaRPr lang="en-US" sz="3200" dirty="0">
              <a:cs typeface="Times New Roman" pitchFamily="18" charset="0"/>
            </a:endParaRPr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2" y="3048005"/>
            <a:ext cx="1160566" cy="251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7037" y="2971810"/>
            <a:ext cx="1354668" cy="2742935"/>
            <a:chOff x="1181" y="1392"/>
            <a:chExt cx="1152" cy="2473"/>
          </a:xfrm>
        </p:grpSpPr>
        <p:pic>
          <p:nvPicPr>
            <p:cNvPr id="15366" name="Picture 4" descr="p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1" y="1392"/>
              <a:ext cx="1152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189" name="Text Box 5"/>
            <p:cNvSpPr txBox="1">
              <a:spLocks noChangeArrowheads="1"/>
            </p:cNvSpPr>
            <p:nvPr/>
          </p:nvSpPr>
          <p:spPr bwMode="auto">
            <a:xfrm>
              <a:off x="1625" y="3393"/>
              <a:ext cx="528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u="none">
                  <a:latin typeface="Arial" pitchFamily="34" charset="0"/>
                </a:rPr>
                <a:t>a</a:t>
              </a:r>
            </a:p>
          </p:txBody>
        </p:sp>
      </p:grp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495800" y="3053536"/>
            <a:ext cx="6934200" cy="5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FF0000"/>
                </a:solidFill>
                <a:latin typeface="Arial" pitchFamily="34" charset="0"/>
              </a:rPr>
              <a:t>* Cây ở chậu b thế nào? Vì sao?</a:t>
            </a:r>
            <a:r>
              <a:rPr lang="en-US" sz="3200">
                <a:solidFill>
                  <a:srgbClr val="FF000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5270603"/>
            <a:ext cx="426474" cy="41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495800" y="3048003"/>
            <a:ext cx="6934200" cy="156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FF0000"/>
                </a:solidFill>
                <a:latin typeface="Arial" pitchFamily="34" charset="0"/>
              </a:rPr>
              <a:t>* Cây ở chậu b không phát triển bình thường, cây yếu dần và sẽ chết vì cây thiếu không khí.</a:t>
            </a:r>
            <a:endParaRPr lang="en-US" sz="320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1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64123" y="344390"/>
            <a:ext cx="11430000" cy="14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u="none">
                <a:solidFill>
                  <a:srgbClr val="FF0000"/>
                </a:solidFill>
                <a:cs typeface="Times New Roman" pitchFamily="18" charset="0"/>
              </a:rPr>
              <a:t>* </a:t>
            </a: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Vậy vai trò của không khí đối với đời sống của thực vật như thế nào? </a:t>
            </a: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76201" y="1944589"/>
            <a:ext cx="11723078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- Không khí rất quan trọng đối với đời sống của thực vật, nó giúp cho thực vật quang hợp và hô hấp.</a:t>
            </a:r>
            <a:endParaRPr lang="en-US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164126" y="3853930"/>
            <a:ext cx="10843847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* Không khí gồm những thành phần nào?</a:t>
            </a: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64128" y="4724403"/>
            <a:ext cx="11570677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- Ô-xi , Nitơ</a:t>
            </a:r>
            <a:r>
              <a:rPr lang="en-US" u="none">
                <a:solidFill>
                  <a:srgbClr val="0033CC"/>
                </a:solidFill>
                <a:cs typeface="Times New Roman" pitchFamily="18" charset="0"/>
              </a:rPr>
              <a:t>, </a:t>
            </a: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các-bô-níc, hơi  nước, bụi và vi khuẩn.  </a:t>
            </a:r>
            <a:endParaRPr lang="en-US">
              <a:solidFill>
                <a:srgbClr val="0033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/>
      <p:bldP spid="53264" grpId="0"/>
      <p:bldP spid="532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245144" y="1246632"/>
              <a:ext cx="2396365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độ</a:t>
              </a:r>
              <a:r>
                <a:rPr lang="en-US" sz="3000" b="1" u="none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ng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2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:</a:t>
              </a:r>
              <a:endParaRPr lang="en-US" sz="3000" b="1" u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Quá trình quang hợp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1048"/>
      </p:ext>
    </p:extLst>
  </p:cSld>
  <p:clrMapOvr>
    <a:masterClrMapping/>
  </p:clrMapOvr>
  <p:transition spd="slow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56102" y="551599"/>
            <a:ext cx="10911541" cy="403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Quan sát hình 1 sách giáo khoa trang 120 </a:t>
            </a:r>
          </a:p>
          <a:p>
            <a:pPr lvl="0"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trả lời các câu hỏi sau: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1. Trong quá trình quang hợp, thực vật lấy vào khí gì và thải ra khí gì?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2. Quá trình quang hợp của thực vật diễn ra khi nào?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3. Bộ phận nào của cây thực hiện quá trình quang hợp?</a:t>
            </a:r>
            <a:endParaRPr lang="en-US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HI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33400"/>
            <a:ext cx="4953000" cy="4876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5253" name="Line 21"/>
          <p:cNvSpPr>
            <a:spLocks noChangeShapeType="1"/>
          </p:cNvSpPr>
          <p:nvPr/>
        </p:nvSpPr>
        <p:spPr bwMode="auto">
          <a:xfrm flipH="1" flipV="1">
            <a:off x="4572003" y="2286000"/>
            <a:ext cx="6096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flipH="1">
            <a:off x="6096003" y="2667000"/>
            <a:ext cx="685799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781799" y="2582874"/>
            <a:ext cx="1447800" cy="953956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prstShdw prst="shdw17" dist="17961" dir="2700000">
              <a:srgbClr val="007A00"/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/>
            <a:r>
              <a:rPr lang="en-US" sz="2800" b="1" u="none">
                <a:solidFill>
                  <a:srgbClr val="FF0000"/>
                </a:solidFill>
                <a:latin typeface="Arial" pitchFamily="34" charset="0"/>
              </a:rPr>
              <a:t>Các-bô-níc</a:t>
            </a:r>
            <a:endParaRPr lang="en-US" sz="2800">
              <a:latin typeface="Arial" pitchFamily="34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657615" y="1600209"/>
            <a:ext cx="914401" cy="107706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/>
            <a:r>
              <a:rPr lang="en-US" sz="3200" b="1" u="none">
                <a:latin typeface="Arial" pitchFamily="34" charset="0"/>
              </a:rPr>
              <a:t>Khí ô-xi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200400" y="5534035"/>
            <a:ext cx="5257790" cy="95395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latin typeface="Arial" pitchFamily="34" charset="0"/>
              </a:rPr>
              <a:t>Sơ đồ sự trao đổi khí trong quang hợp của thực vật</a:t>
            </a:r>
            <a:endParaRPr lang="en-US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3" grpId="0" animBg="1"/>
      <p:bldP spid="95255" grpId="0" animBg="1"/>
      <p:bldP spid="14355" grpId="0" animBg="1"/>
      <p:bldP spid="14356" grpId="0" animBg="1"/>
      <p:bldP spid="143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57200" y="2819402"/>
            <a:ext cx="104394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/>
              <a:t>2: Quá trình quang hợp chỉ diễn ra vào khi nào?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33401" y="3581401"/>
            <a:ext cx="96774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pPr eaLnBrk="1" hangingPunct="1"/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Quá trình quang hợp chỉ diễn ra vào </a:t>
            </a:r>
            <a:r>
              <a:rPr lang="en-US" altLang="en-US" sz="3200" u="none">
                <a:solidFill>
                  <a:srgbClr val="FF0000"/>
                </a:solidFill>
                <a:cs typeface="Times New Roman" pitchFamily="18" charset="0"/>
              </a:rPr>
              <a:t>ban ngày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1003" y="4572001"/>
            <a:ext cx="105156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u="none">
                <a:cs typeface="Times New Roman" pitchFamily="18" charset="0"/>
              </a:rPr>
              <a:t>3: Bộ phận nào của cây thực hiện quá trình quang hợp?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57200" y="5410201"/>
            <a:ext cx="102870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6600"/>
                </a:solidFill>
              </a:rPr>
              <a:t>Lá cây  </a:t>
            </a:r>
            <a:r>
              <a:rPr lang="en-US" altLang="en-US" sz="3200" u="none">
                <a:solidFill>
                  <a:srgbClr val="0000FF"/>
                </a:solidFill>
              </a:rPr>
              <a:t>là bộ phận thực hiện quá trình quang hợp.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57200" y="420807"/>
            <a:ext cx="10744200" cy="10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cs typeface="Times New Roman" pitchFamily="18" charset="0"/>
              </a:rPr>
              <a:t>1: Trong quá trình quang hợp, thực vật lấy vào khí gì và thải ra khí gì?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57200" y="1524003"/>
            <a:ext cx="10287000" cy="10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Trong quá trình quang hợp, thực vật </a:t>
            </a:r>
            <a:r>
              <a:rPr lang="en-US" altLang="en-US" sz="3200" u="none">
                <a:solidFill>
                  <a:srgbClr val="990000"/>
                </a:solidFill>
                <a:cs typeface="Times New Roman" pitchFamily="18" charset="0"/>
              </a:rPr>
              <a:t>lấy vào khí các- bô- níc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và </a:t>
            </a:r>
            <a:r>
              <a:rPr lang="en-US" altLang="en-US" sz="3200" u="none">
                <a:solidFill>
                  <a:srgbClr val="FF0000"/>
                </a:solidFill>
                <a:cs typeface="Times New Roman" pitchFamily="18" charset="0"/>
              </a:rPr>
              <a:t>thải ra khí ô- xi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altLang="en-US" sz="240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28600" y="1905001"/>
            <a:ext cx="9906000" cy="206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defTabSz="914029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u="none" ker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4000" b="1" u="none" kern="0">
                <a:solidFill>
                  <a:srgbClr val="0000FF"/>
                </a:solidFill>
                <a:cs typeface="Times New Roman" pitchFamily="18" charset="0"/>
              </a:rPr>
              <a:t>Quá trình quang hợp của cây  diễn ra dưới ánh sáng mặt trời. Cây xanh quang hợp lấy vào khí các-bô-níc và thải ra khí ô-xi.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2900" y="1143004"/>
            <a:ext cx="9677400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pPr eaLnBrk="1" hangingPunct="1"/>
            <a:r>
              <a:rPr lang="en-US" altLang="en-US" sz="4000" b="1" u="none">
                <a:solidFill>
                  <a:srgbClr val="FF0000"/>
                </a:solidFill>
                <a:cs typeface="Times New Roman" pitchFamily="18" charset="0"/>
              </a:rPr>
              <a:t>Kết luận:</a:t>
            </a:r>
            <a:endParaRPr lang="en-US" altLang="en-US" sz="4000" b="1" u="none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245144" y="1246632"/>
              <a:ext cx="2396365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độ</a:t>
              </a:r>
              <a:r>
                <a:rPr lang="en-US" sz="3000" b="1" u="none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ng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3:</a:t>
              </a:r>
              <a:endParaRPr lang="en-US" sz="3000" b="1" u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Quá trình hô hấp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1520"/>
      </p:ext>
    </p:extLst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5126355" y="1914526"/>
            <a:ext cx="2022475" cy="1922144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15132" tIns="115132" rIns="115132" bIns="11513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3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5638802" y="3021334"/>
            <a:ext cx="5613717" cy="63627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35675"/>
              </a:buClr>
              <a:buFont typeface="Life Savers" charset="0"/>
              <a:buNone/>
            </a:pPr>
            <a:r>
              <a:rPr lang="vi-VN" altLang="en-GB" sz="7600" b="1">
                <a:solidFill>
                  <a:srgbClr val="135675"/>
                </a:solidFill>
                <a:latin typeface="#9Slide03 Arima Madurai Black" charset="-93"/>
                <a:ea typeface="Life Savers" charset="0"/>
                <a:cs typeface="#9Slide03 Arima Madurai Black" charset="-93"/>
                <a:sym typeface="Life Savers" charset="0"/>
              </a:rPr>
              <a:t>Khởi động</a:t>
            </a: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4294967295"/>
          </p:nvPr>
        </p:nvSpPr>
        <p:spPr>
          <a:xfrm>
            <a:off x="5444175" y="2406016"/>
            <a:ext cx="1642745" cy="1470660"/>
          </a:xfrm>
        </p:spPr>
        <p:txBody>
          <a:bodyPr/>
          <a:lstStyle/>
          <a:p>
            <a:pPr eaLnBrk="1" hangingPunct="1">
              <a:buClr>
                <a:srgbClr val="135675"/>
              </a:buClr>
              <a:buSzPts val="3000"/>
              <a:buFont typeface="Life Savers" charset="0"/>
              <a:buNone/>
            </a:pPr>
            <a:r>
              <a:rPr lang="en-GB" sz="4500" b="1">
                <a:solidFill>
                  <a:srgbClr val="135675"/>
                </a:solidFill>
                <a:latin typeface="Times New Roman" pitchFamily="18" charset="0"/>
                <a:ea typeface="Life Savers" charset="0"/>
                <a:cs typeface="Times New Roman" pitchFamily="18" charset="0"/>
                <a:sym typeface="Life Savers" charset="0"/>
              </a:rPr>
              <a:t>01</a:t>
            </a:r>
          </a:p>
        </p:txBody>
      </p:sp>
      <p:grpSp>
        <p:nvGrpSpPr>
          <p:cNvPr id="625" name="Google Shape;625;p48"/>
          <p:cNvGrpSpPr>
            <a:grpSpLocks/>
          </p:cNvGrpSpPr>
          <p:nvPr/>
        </p:nvGrpSpPr>
        <p:grpSpPr bwMode="auto">
          <a:xfrm>
            <a:off x="1166038" y="2255520"/>
            <a:ext cx="1933733" cy="3573780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95" y="2087084"/>
              <a:ext cx="112630" cy="188338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093" y="2109944"/>
              <a:ext cx="120112" cy="186632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346" y="2367543"/>
              <a:ext cx="157130" cy="201303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678" y="2369932"/>
              <a:ext cx="156343" cy="128288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8055" y="2434758"/>
              <a:ext cx="59859" cy="2047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591" y="2362084"/>
              <a:ext cx="2363" cy="60050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533" y="2380850"/>
              <a:ext cx="10239" cy="38213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7998" y="2376756"/>
              <a:ext cx="18115" cy="30025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098" y="2376756"/>
              <a:ext cx="18509" cy="30025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687" y="2205477"/>
              <a:ext cx="76399" cy="96898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30" y="2203089"/>
              <a:ext cx="60253" cy="53567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0994" y="2213666"/>
              <a:ext cx="64585" cy="96216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797" y="2218101"/>
              <a:ext cx="151223" cy="176055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356" y="2229361"/>
              <a:ext cx="69311" cy="36166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897" y="2212301"/>
              <a:ext cx="48832" cy="60050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382" y="2185688"/>
              <a:ext cx="51195" cy="73015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564" y="2220490"/>
              <a:ext cx="788" cy="10236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170" y="2230726"/>
              <a:ext cx="394" cy="2047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15" y="2230384"/>
              <a:ext cx="0" cy="4436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821" y="2234479"/>
              <a:ext cx="394" cy="5800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170" y="2220490"/>
              <a:ext cx="48045" cy="19789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475" y="2008269"/>
              <a:ext cx="23629" cy="33778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346" y="2015434"/>
              <a:ext cx="251251" cy="21631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952" y="2025669"/>
              <a:ext cx="85457" cy="179808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467" y="2013046"/>
              <a:ext cx="158705" cy="218704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30" y="2110626"/>
              <a:ext cx="67342" cy="59026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5988" y="2129392"/>
              <a:ext cx="44894" cy="39919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594" y="2129733"/>
              <a:ext cx="49620" cy="2013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1895" y="2129733"/>
              <a:ext cx="36624" cy="13648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08" y="2153616"/>
              <a:ext cx="5119" cy="6483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88" y="2148157"/>
              <a:ext cx="6301" cy="7506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528" y="2144404"/>
              <a:ext cx="28354" cy="716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592" y="2159075"/>
              <a:ext cx="59465" cy="59026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0923" y="2178523"/>
              <a:ext cx="46470" cy="38896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530" y="2178523"/>
              <a:ext cx="50801" cy="16718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94" y="2178523"/>
              <a:ext cx="36624" cy="1296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684" y="2189100"/>
              <a:ext cx="6695" cy="443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6985" y="2187394"/>
              <a:ext cx="8270" cy="4094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86" y="2187053"/>
              <a:ext cx="26779" cy="13306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554" y="2037611"/>
              <a:ext cx="215414" cy="197550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510" y="2122227"/>
              <a:ext cx="48439" cy="42308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73" y="2121544"/>
              <a:ext cx="44107" cy="44014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510" y="2123933"/>
              <a:ext cx="48045" cy="42649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024" y="2123933"/>
              <a:ext cx="31111" cy="27637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2" y="2137580"/>
              <a:ext cx="10239" cy="7506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604" y="2139627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998" y="2138945"/>
              <a:ext cx="43319" cy="44014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817" y="2141333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936" y="2140992"/>
              <a:ext cx="28354" cy="27637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96" y="2154640"/>
              <a:ext cx="10633" cy="6824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17" y="2193877"/>
              <a:ext cx="11420" cy="7847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785" y="2092202"/>
              <a:ext cx="57102" cy="21495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843" y="2113356"/>
              <a:ext cx="48439" cy="31048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520" y="2161123"/>
              <a:ext cx="17328" cy="17742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945" y="2128368"/>
              <a:ext cx="19297" cy="50837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041" y="2019187"/>
              <a:ext cx="234711" cy="137159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228" y="2060812"/>
              <a:ext cx="85063" cy="59026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3948" y="2060812"/>
              <a:ext cx="73643" cy="58003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99" y="2182276"/>
              <a:ext cx="23629" cy="16718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794" y="2185688"/>
              <a:ext cx="9058" cy="6824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37" y="2182618"/>
              <a:ext cx="7876" cy="5459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980" y="2190806"/>
              <a:ext cx="13390" cy="8189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326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830" y="2543598"/>
              <a:ext cx="61828" cy="40602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830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493" y="2562364"/>
              <a:ext cx="11420" cy="11259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910" y="2560999"/>
              <a:ext cx="22053" cy="3412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728" y="2541551"/>
              <a:ext cx="31505" cy="18766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355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833" y="2543598"/>
              <a:ext cx="62222" cy="40602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152" y="2562364"/>
              <a:ext cx="11027" cy="11259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899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2921" y="2560999"/>
              <a:ext cx="21660" cy="3412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57" y="2541551"/>
              <a:ext cx="31899" cy="18766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541" y="1961867"/>
              <a:ext cx="190998" cy="15763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54" y="1960161"/>
              <a:ext cx="199662" cy="158313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0966" y="1958455"/>
              <a:ext cx="207538" cy="15899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398" y="1964596"/>
              <a:ext cx="175246" cy="184584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47" y="1962890"/>
              <a:ext cx="183516" cy="187655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766" y="1960843"/>
              <a:ext cx="183516" cy="190385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2935" y="1950266"/>
              <a:ext cx="216202" cy="161383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2935" y="1950266"/>
              <a:ext cx="214233" cy="160019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361"/>
              <a:ext cx="196117" cy="193797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256" y="1954361"/>
              <a:ext cx="194542" cy="192091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669" y="1949925"/>
              <a:ext cx="94908" cy="136477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696" y="2061836"/>
              <a:ext cx="96090" cy="16718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962" y="2042047"/>
              <a:ext cx="69704" cy="17401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9" y="1977220"/>
              <a:ext cx="95696" cy="16718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4975" y="1957431"/>
              <a:ext cx="70098" cy="17401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569" y="2036247"/>
              <a:ext cx="61041" cy="41284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538" y="2037952"/>
              <a:ext cx="57102" cy="38213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565" y="2065248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96" y="2058083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27" y="2051259"/>
              <a:ext cx="41350" cy="6483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658" y="2043753"/>
              <a:ext cx="41744" cy="716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730" y="2099367"/>
              <a:ext cx="43319" cy="49473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44" y="2052965"/>
              <a:ext cx="42531" cy="53226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3" name="Google Shape;723;p48"/>
          <p:cNvGrpSpPr>
            <a:grpSpLocks/>
          </p:cNvGrpSpPr>
          <p:nvPr/>
        </p:nvGrpSpPr>
        <p:grpSpPr bwMode="auto">
          <a:xfrm>
            <a:off x="3025458" y="2575560"/>
            <a:ext cx="2146300" cy="3198496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75" y="2501665"/>
              <a:ext cx="66708" cy="16669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782" y="2631650"/>
              <a:ext cx="69547" cy="53543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878" y="2635354"/>
              <a:ext cx="34774" cy="2357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201" y="2667682"/>
              <a:ext cx="65999" cy="19868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394" y="2670713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235" y="2501665"/>
              <a:ext cx="79837" cy="16669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042" y="2623231"/>
              <a:ext cx="68128" cy="62972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74" y="2626262"/>
              <a:ext cx="36548" cy="5388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752" y="2665998"/>
              <a:ext cx="65999" cy="2121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139" y="2669029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0880" y="2481797"/>
              <a:ext cx="152933" cy="111127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5009" y="2496614"/>
              <a:ext cx="14548" cy="77789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168" y="2500318"/>
              <a:ext cx="8161" cy="7509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30" y="2499645"/>
              <a:ext cx="1774" cy="7610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429" y="2145049"/>
              <a:ext cx="193738" cy="193630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494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90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526" y="2246747"/>
              <a:ext cx="25548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042" y="2251798"/>
              <a:ext cx="9935" cy="22225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296" y="2246747"/>
              <a:ext cx="25903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93" y="2251798"/>
              <a:ext cx="10290" cy="22225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04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523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3978" y="2122150"/>
              <a:ext cx="233125" cy="12426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332" y="2136967"/>
              <a:ext cx="167481" cy="69033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558" y="2289514"/>
              <a:ext cx="7097" cy="68360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23" y="2291534"/>
              <a:ext cx="3903" cy="46808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361" y="2288504"/>
              <a:ext cx="9226" cy="70380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332" y="2175693"/>
              <a:ext cx="22000" cy="47145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103" y="2166264"/>
              <a:ext cx="25903" cy="62972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3009" y="2351812"/>
              <a:ext cx="159320" cy="128975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170" y="2340026"/>
              <a:ext cx="141933" cy="143791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9073" y="2329587"/>
              <a:ext cx="42580" cy="35359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9073" y="2336322"/>
              <a:ext cx="42580" cy="11113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201" y="2362925"/>
              <a:ext cx="18806" cy="25593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653" y="2383466"/>
              <a:ext cx="22355" cy="42767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524" y="2383466"/>
              <a:ext cx="24129" cy="57584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815" y="2343394"/>
              <a:ext cx="27677" cy="39399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008" y="2344404"/>
              <a:ext cx="26258" cy="38389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524" y="2362588"/>
              <a:ext cx="26612" cy="18858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427" y="2366292"/>
              <a:ext cx="26967" cy="17511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495" y="2323525"/>
              <a:ext cx="32290" cy="42094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1"/>
              <a:ext cx="41160" cy="4714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31" y="2333291"/>
              <a:ext cx="155416" cy="93279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9010" y="2369323"/>
              <a:ext cx="27677" cy="14480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689" y="2338342"/>
              <a:ext cx="30870" cy="17848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4009" y="2414111"/>
              <a:ext cx="8161" cy="3704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135" y="2513115"/>
              <a:ext cx="50031" cy="27613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200" y="2533993"/>
              <a:ext cx="113901" cy="73748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781" y="2532309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779" y="2532309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779" y="2591577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781" y="2591577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200" y="2541401"/>
              <a:ext cx="91547" cy="58931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779" y="2564637"/>
              <a:ext cx="32999" cy="29634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264" y="2545442"/>
              <a:ext cx="15613" cy="14143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38" y="2558575"/>
              <a:ext cx="15258" cy="14143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425" y="2596291"/>
              <a:ext cx="47547" cy="2020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28" y="2479103"/>
              <a:ext cx="28032" cy="46471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006" y="2497624"/>
              <a:ext cx="37612" cy="28623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49" y="2350129"/>
              <a:ext cx="105385" cy="147496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23" y="2425560"/>
              <a:ext cx="6387" cy="10102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4009" y="2345077"/>
              <a:ext cx="51450" cy="114494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7" y="2349118"/>
              <a:ext cx="33709" cy="96647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523" y="2345077"/>
              <a:ext cx="51805" cy="114494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426" y="2349792"/>
              <a:ext cx="29451" cy="99341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944" y="2268972"/>
              <a:ext cx="9226" cy="2694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654" y="2264595"/>
              <a:ext cx="9226" cy="4378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73" y="2259543"/>
              <a:ext cx="8871" cy="57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265" y="2272340"/>
              <a:ext cx="9581" cy="2694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555" y="2267962"/>
              <a:ext cx="9581" cy="4041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845" y="2262574"/>
              <a:ext cx="8516" cy="5725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814" y="2251125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233" y="2250451"/>
              <a:ext cx="40096" cy="4041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814" y="2252808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65" y="2259543"/>
              <a:ext cx="27677" cy="25593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781" y="2265268"/>
              <a:ext cx="9226" cy="6398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396" y="2251798"/>
              <a:ext cx="41160" cy="39063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751" y="2251125"/>
              <a:ext cx="40451" cy="4041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06" y="2253482"/>
              <a:ext cx="40451" cy="38726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2" y="2260217"/>
              <a:ext cx="26258" cy="25256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73" y="2267625"/>
              <a:ext cx="9226" cy="6061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05" y="2294228"/>
              <a:ext cx="19871" cy="1347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56" y="2225868"/>
              <a:ext cx="52160" cy="19531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558" y="2225868"/>
              <a:ext cx="52160" cy="19195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50" y="2248431"/>
              <a:ext cx="20580" cy="46808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66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6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56102" y="551598"/>
            <a:ext cx="10911541" cy="526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Đọc sgk, quan sát hình 2 trang 121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trả lời các câu hỏi sau: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1. Trong quá trình hô hấp, thực vật lấy vào khí gì và thải ra khí gì?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2. Quá trình hô hấp của thực vật diễn ra khi nào?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3. Bộ phận nào của cây thực hiện quá trình hô hấp?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4. Điều gì sẽ xảy ra với cây nếu quá trình hô hấp của cây bị ngừng?</a:t>
            </a:r>
            <a:endParaRPr lang="en-US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11" name="Picture 31" descr="HIN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228600"/>
            <a:ext cx="9677400" cy="66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1600200" y="6248403"/>
            <a:ext cx="8915400" cy="584624"/>
          </a:xfrm>
          <a:prstGeom prst="rect">
            <a:avLst/>
          </a:prstGeom>
          <a:solidFill>
            <a:srgbClr val="FF9900"/>
          </a:solidFill>
          <a:ln w="9525">
            <a:solidFill>
              <a:srgbClr val="0099CC"/>
            </a:solidFill>
            <a:miter lim="800000"/>
            <a:headEnd/>
            <a:tailEnd/>
          </a:ln>
          <a:effectLst>
            <a:prstShdw prst="shdw17" dist="17961" dir="2700000">
              <a:srgbClr val="005C7A"/>
            </a:prstShdw>
          </a:effectLst>
        </p:spPr>
        <p:txBody>
          <a:bodyPr lIns="91292" tIns="45645" rIns="91292" bIns="456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>
                <a:solidFill>
                  <a:srgbClr val="0000FF"/>
                </a:solidFill>
              </a:rPr>
              <a:t>Sơ đồ sự trao đổi khí trong hô hấp của thực vật.</a:t>
            </a:r>
          </a:p>
        </p:txBody>
      </p:sp>
      <p:sp>
        <p:nvSpPr>
          <p:cNvPr id="97313" name="Oval 33"/>
          <p:cNvSpPr>
            <a:spLocks noChangeArrowheads="1"/>
          </p:cNvSpPr>
          <p:nvPr/>
        </p:nvSpPr>
        <p:spPr bwMode="auto">
          <a:xfrm>
            <a:off x="8001001" y="3048000"/>
            <a:ext cx="18288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5" name="Oval 35"/>
          <p:cNvSpPr>
            <a:spLocks noChangeArrowheads="1"/>
          </p:cNvSpPr>
          <p:nvPr/>
        </p:nvSpPr>
        <p:spPr bwMode="auto">
          <a:xfrm>
            <a:off x="1752600" y="3276600"/>
            <a:ext cx="1524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 flipH="1">
            <a:off x="5943603" y="2667000"/>
            <a:ext cx="1828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18" name="Oval 38"/>
          <p:cNvSpPr>
            <a:spLocks noChangeArrowheads="1"/>
          </p:cNvSpPr>
          <p:nvPr/>
        </p:nvSpPr>
        <p:spPr bwMode="auto">
          <a:xfrm>
            <a:off x="7620000" y="1752600"/>
            <a:ext cx="17526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flipV="1">
            <a:off x="5905500" y="3733800"/>
            <a:ext cx="20955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>
            <a:off x="3200400" y="3962400"/>
            <a:ext cx="1752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1" name="Oval 41"/>
          <p:cNvSpPr>
            <a:spLocks noChangeArrowheads="1"/>
          </p:cNvSpPr>
          <p:nvPr/>
        </p:nvSpPr>
        <p:spPr bwMode="auto">
          <a:xfrm>
            <a:off x="2590800" y="1905000"/>
            <a:ext cx="17526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 flipH="1" flipV="1">
            <a:off x="3810000" y="2743200"/>
            <a:ext cx="10668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3" name="Oval 43"/>
          <p:cNvSpPr>
            <a:spLocks noChangeArrowheads="1"/>
          </p:cNvSpPr>
          <p:nvPr/>
        </p:nvSpPr>
        <p:spPr bwMode="auto">
          <a:xfrm>
            <a:off x="7543800" y="1676400"/>
            <a:ext cx="20574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97324" name="Oval 44"/>
          <p:cNvSpPr>
            <a:spLocks noChangeArrowheads="1"/>
          </p:cNvSpPr>
          <p:nvPr/>
        </p:nvSpPr>
        <p:spPr bwMode="auto">
          <a:xfrm>
            <a:off x="8001004" y="2971800"/>
            <a:ext cx="1905001" cy="1219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  <a:cs typeface="Times New Roman" pitchFamily="18" charset="0"/>
              </a:rPr>
              <a:t>Khí ô-xi</a:t>
            </a:r>
          </a:p>
        </p:txBody>
      </p:sp>
      <p:sp>
        <p:nvSpPr>
          <p:cNvPr id="97325" name="Oval 45"/>
          <p:cNvSpPr>
            <a:spLocks noChangeArrowheads="1"/>
          </p:cNvSpPr>
          <p:nvPr/>
        </p:nvSpPr>
        <p:spPr bwMode="auto">
          <a:xfrm>
            <a:off x="2438399" y="1676400"/>
            <a:ext cx="2286001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97327" name="Oval 47"/>
          <p:cNvSpPr>
            <a:spLocks noChangeArrowheads="1"/>
          </p:cNvSpPr>
          <p:nvPr/>
        </p:nvSpPr>
        <p:spPr bwMode="auto">
          <a:xfrm>
            <a:off x="1676400" y="3124200"/>
            <a:ext cx="1752600" cy="1219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800" b="1" u="none">
                <a:solidFill>
                  <a:srgbClr val="0000FF"/>
                </a:solidFill>
              </a:rPr>
              <a:t>Khí ô-xi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 animBg="1"/>
      <p:bldP spid="97313" grpId="0" animBg="1"/>
      <p:bldP spid="97315" grpId="0" animBg="1"/>
      <p:bldP spid="97316" grpId="0" animBg="1"/>
      <p:bldP spid="97318" grpId="0" animBg="1"/>
      <p:bldP spid="97319" grpId="0" animBg="1"/>
      <p:bldP spid="97320" grpId="0" animBg="1"/>
      <p:bldP spid="97321" grpId="0" animBg="1"/>
      <p:bldP spid="97322" grpId="0" animBg="1"/>
      <p:bldP spid="97323" grpId="0" animBg="1"/>
      <p:bldP spid="97324" grpId="0" animBg="1"/>
      <p:bldP spid="97325" grpId="0" animBg="1"/>
      <p:bldP spid="973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295400"/>
            <a:ext cx="10698480" cy="4525963"/>
          </a:xfrm>
          <a:prstGeom prst="rect">
            <a:avLst/>
          </a:prstGeom>
        </p:spPr>
        <p:txBody>
          <a:bodyPr lIns="91403" tIns="45702" rIns="91403" bIns="45702"/>
          <a:lstStyle>
            <a:lvl1pPr marL="342482" indent="-34248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045" indent="-28540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613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254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4902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1544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68190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4832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1477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1000" y="2152646"/>
            <a:ext cx="1010412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prstClr val="black"/>
                </a:solidFill>
              </a:rPr>
              <a:t>2: Quá trình hô hấp của thực vật diễn ra khi nào?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" y="2828922"/>
            <a:ext cx="10698480" cy="52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>
              <a:defRPr/>
            </a:pP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Quá trình hô hấp diễn ra suốt </a:t>
            </a:r>
            <a:r>
              <a:rPr lang="en-US" sz="2800" u="none">
                <a:solidFill>
                  <a:srgbClr val="FF0066"/>
                </a:solidFill>
                <a:cs typeface="Times New Roman" pitchFamily="18" charset="0"/>
              </a:rPr>
              <a:t>cả ngày </a:t>
            </a: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2800" u="none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800" u="none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đêm</a:t>
            </a: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89660" y="5791200"/>
            <a:ext cx="921258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srgbClr val="0000FF"/>
                </a:solidFill>
              </a:rPr>
              <a:t>Cây sẽ bị </a:t>
            </a:r>
            <a:r>
              <a:rPr lang="en-US" altLang="en-US" sz="2800" u="none">
                <a:solidFill>
                  <a:srgbClr val="FF0000"/>
                </a:solidFill>
              </a:rPr>
              <a:t>chết</a:t>
            </a:r>
            <a:r>
              <a:rPr lang="en-US" altLang="en-US" sz="2400" u="none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7180" y="457200"/>
            <a:ext cx="1102614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prstClr val="black"/>
                </a:solidFill>
                <a:cs typeface="Times New Roman" pitchFamily="18" charset="0"/>
              </a:rPr>
              <a:t>1: Trong quá trình hô hấp, thực vật lấy vào khí gì và thải ra khí gì?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" y="1066801"/>
            <a:ext cx="11033760" cy="9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Trong quá trình hô hấp, thực vật </a:t>
            </a:r>
            <a:r>
              <a:rPr lang="en-US" altLang="en-US" sz="2800" u="none">
                <a:solidFill>
                  <a:srgbClr val="FF0000"/>
                </a:solidFill>
                <a:cs typeface="Times New Roman" pitchFamily="18" charset="0"/>
              </a:rPr>
              <a:t>hút khí ô- xi 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và </a:t>
            </a:r>
            <a:r>
              <a:rPr lang="en-US" altLang="en-US" sz="2800" u="none">
                <a:solidFill>
                  <a:srgbClr val="800000"/>
                </a:solidFill>
                <a:cs typeface="Times New Roman" pitchFamily="18" charset="0"/>
              </a:rPr>
              <a:t>thải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 ra </a:t>
            </a:r>
            <a:r>
              <a:rPr lang="en-US" altLang="en-US" sz="2800" u="none">
                <a:solidFill>
                  <a:srgbClr val="800000"/>
                </a:solidFill>
                <a:cs typeface="Times New Roman" pitchFamily="18" charset="0"/>
              </a:rPr>
              <a:t>khí các- bô- níc 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và hơi nước.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81000" y="5039378"/>
            <a:ext cx="1069848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/>
          <a:p>
            <a:r>
              <a:rPr lang="en-US" altLang="en-US" sz="2800" u="none">
                <a:cs typeface="Times New Roman" pitchFamily="18" charset="0"/>
              </a:rPr>
              <a:t>4: Điều gì sẽ xảy ra với cây nếu quá trình hô hấp của cây bị ngừng?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1003" y="3615746"/>
            <a:ext cx="1051560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none">
                <a:cs typeface="Times New Roman" pitchFamily="18" charset="0"/>
              </a:rPr>
              <a:t>3: Bộ phận nào của cây thực hiện quá trình hô hấp?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57200" y="4191000"/>
            <a:ext cx="102870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u="none">
                <a:solidFill>
                  <a:srgbClr val="006600"/>
                </a:solidFill>
              </a:rPr>
              <a:t>Lá cây  </a:t>
            </a:r>
            <a:r>
              <a:rPr lang="en-US" altLang="en-US" sz="2800" u="none">
                <a:solidFill>
                  <a:srgbClr val="0000FF"/>
                </a:solidFill>
              </a:rPr>
              <a:t>là bộ phận thực hiện quá trình hô hấp.</a:t>
            </a:r>
          </a:p>
        </p:txBody>
      </p:sp>
    </p:spTree>
    <p:extLst>
      <p:ext uri="{BB962C8B-B14F-4D97-AF65-F5344CB8AC3E}">
        <p14:creationId xmlns:p14="http://schemas.microsoft.com/office/powerpoint/2010/main" val="5901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28600" y="1905004"/>
            <a:ext cx="9906000" cy="206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u="none" ker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4000" b="1" u="none" kern="0">
                <a:solidFill>
                  <a:srgbClr val="0000FF"/>
                </a:solidFill>
                <a:cs typeface="Times New Roman" pitchFamily="18" charset="0"/>
              </a:rPr>
              <a:t>Quá trình hô hấp của cây  diễn ra suốt cả ngày và đêm. Cây xanh hô hấp lấy vào khí ô-xi và thải ra khí các-bô-níc.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2900" y="1143004"/>
            <a:ext cx="9677400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r>
              <a:rPr lang="en-US" altLang="en-US" sz="4000" b="1" u="none">
                <a:solidFill>
                  <a:srgbClr val="FF0000"/>
                </a:solidFill>
                <a:cs typeface="Times New Roman" pitchFamily="18" charset="0"/>
              </a:rPr>
              <a:t>Kết luận:</a:t>
            </a:r>
            <a:endParaRPr lang="en-US" altLang="en-US" sz="4000" b="1" u="none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uong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4648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Huo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1371600" y="3657600"/>
            <a:ext cx="1447800" cy="7620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Khí ô-xi</a:t>
            </a:r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5105400" y="3886200"/>
            <a:ext cx="22098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4724400" y="3048000"/>
            <a:ext cx="2286001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8991600" y="4419600"/>
            <a:ext cx="1524000" cy="914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Khí ô-xi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1828800" y="5943610"/>
            <a:ext cx="4191000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6248399" y="6035682"/>
            <a:ext cx="4267201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FF00"/>
                </a:solidFill>
              </a:rPr>
              <a:t>    </a:t>
            </a:r>
            <a:r>
              <a:rPr lang="en-US" sz="2400" b="1" u="none">
                <a:solidFill>
                  <a:srgbClr val="FFFF00"/>
                </a:solidFill>
              </a:rPr>
              <a:t>Sơ đồ sự trao đổi khí trong hô hấp của thực vật.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1524001" y="5959482"/>
            <a:ext cx="4343400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FF00"/>
                </a:solidFill>
              </a:rPr>
              <a:t>   </a:t>
            </a:r>
            <a:r>
              <a:rPr lang="en-US" sz="2400" b="1" u="none">
                <a:solidFill>
                  <a:srgbClr val="FFFF00"/>
                </a:solidFill>
              </a:rPr>
              <a:t>Sơ đồ sự trao đổi khí trong quang hợp của thực vật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700" y="1219209"/>
            <a:ext cx="11353800" cy="5216661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r>
              <a:rPr lang="en-US" b="1" u="none">
                <a:cs typeface="Times New Roman" pitchFamily="18" charset="0"/>
              </a:rPr>
              <a:t>- Thực vật cần không khí để quang hợp và hô hấp.</a:t>
            </a:r>
          </a:p>
          <a:p>
            <a:r>
              <a:rPr lang="en-US" b="1" u="none">
                <a:cs typeface="Times New Roman" pitchFamily="18" charset="0"/>
              </a:rPr>
              <a:t>- Khí ô-xi cần cho quá trình hô hấp của thực vật. Thiếu ô-xi, thực vật sẽ ngừng hô hấp và chết.</a:t>
            </a:r>
          </a:p>
          <a:p>
            <a:pPr algn="just"/>
            <a:r>
              <a:rPr lang="en-US" b="1" u="none">
                <a:cs typeface="Times New Roman" pitchFamily="18" charset="0"/>
              </a:rPr>
              <a:t>- Khí các-bô-níc cần cho quá trình quang hợp. Người ta đã phát hiện khí các-bô-níc có trong không khí chỉ đủ cho cây phát triển bình thường. Nếu tăng lượng khí các-bô-níc lên gấp đôi thì cây trồng sẽ cho năng suất cao hơn. Nhưng nếu lượng khí các-bô-níc cao hơn nữa, cây trồng sẽ chết.</a:t>
            </a:r>
            <a:endParaRPr lang="en-US" u="none">
              <a:cs typeface="Times New Roman" pitchFamily="18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438401" y="152407"/>
            <a:ext cx="7010400" cy="70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none">
                <a:solidFill>
                  <a:srgbClr val="FF0000"/>
                </a:solidFill>
                <a:cs typeface="Times New Roman" pitchFamily="18" charset="0"/>
              </a:rPr>
              <a:t>BÀI HỌC</a:t>
            </a:r>
            <a:endParaRPr lang="en-US" sz="4000" b="1" u="none">
              <a:solidFill>
                <a:srgbClr val="00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5126355" y="1914526"/>
            <a:ext cx="2022475" cy="1922144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15132" tIns="115132" rIns="115132" bIns="11513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3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5638802" y="3021334"/>
            <a:ext cx="5613717" cy="63627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35675"/>
              </a:buClr>
              <a:buFont typeface="Life Savers" charset="0"/>
              <a:buNone/>
            </a:pPr>
            <a:r>
              <a:rPr lang="vi-VN" altLang="en-GB" sz="7600" b="1">
                <a:solidFill>
                  <a:srgbClr val="135675"/>
                </a:solidFill>
                <a:latin typeface="#9Slide03 Arima Madurai Black" charset="-93"/>
                <a:ea typeface="Life Savers" charset="0"/>
                <a:cs typeface="#9Slide03 Arima Madurai Black" charset="-93"/>
                <a:sym typeface="Life Savers" charset="0"/>
              </a:rPr>
              <a:t>Vận dụng</a:t>
            </a: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4294967295"/>
          </p:nvPr>
        </p:nvSpPr>
        <p:spPr>
          <a:xfrm>
            <a:off x="5444175" y="2406016"/>
            <a:ext cx="1642745" cy="1470660"/>
          </a:xfrm>
        </p:spPr>
        <p:txBody>
          <a:bodyPr/>
          <a:lstStyle/>
          <a:p>
            <a:pPr eaLnBrk="1" hangingPunct="1">
              <a:buClr>
                <a:srgbClr val="135675"/>
              </a:buClr>
              <a:buSzPts val="3000"/>
              <a:buFont typeface="Life Savers" charset="0"/>
              <a:buNone/>
            </a:pPr>
            <a:r>
              <a:rPr lang="en-GB" sz="4500" b="1">
                <a:solidFill>
                  <a:srgbClr val="135675"/>
                </a:solidFill>
                <a:latin typeface="Times New Roman" pitchFamily="18" charset="0"/>
                <a:ea typeface="Life Savers" charset="0"/>
                <a:cs typeface="Times New Roman" pitchFamily="18" charset="0"/>
                <a:sym typeface="Life Savers" charset="0"/>
              </a:rPr>
              <a:t>0</a:t>
            </a:r>
            <a:r>
              <a:rPr lang="vi-VN" sz="4500" b="1">
                <a:solidFill>
                  <a:srgbClr val="135675"/>
                </a:solidFill>
                <a:latin typeface="Times New Roman" pitchFamily="18" charset="0"/>
                <a:ea typeface="Life Savers" charset="0"/>
                <a:cs typeface="Times New Roman" pitchFamily="18" charset="0"/>
                <a:sym typeface="Life Savers" charset="0"/>
              </a:rPr>
              <a:t>3</a:t>
            </a:r>
            <a:endParaRPr lang="en-GB" sz="4500" b="1">
              <a:solidFill>
                <a:srgbClr val="135675"/>
              </a:solidFill>
              <a:latin typeface="Times New Roman" pitchFamily="18" charset="0"/>
              <a:ea typeface="Life Savers" charset="0"/>
              <a:cs typeface="Times New Roman" pitchFamily="18" charset="0"/>
              <a:sym typeface="Life Savers" charset="0"/>
            </a:endParaRPr>
          </a:p>
        </p:txBody>
      </p:sp>
      <p:grpSp>
        <p:nvGrpSpPr>
          <p:cNvPr id="625" name="Google Shape;625;p48"/>
          <p:cNvGrpSpPr>
            <a:grpSpLocks/>
          </p:cNvGrpSpPr>
          <p:nvPr/>
        </p:nvGrpSpPr>
        <p:grpSpPr bwMode="auto">
          <a:xfrm>
            <a:off x="1166038" y="2255520"/>
            <a:ext cx="1933733" cy="3573780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95" y="2087084"/>
              <a:ext cx="112630" cy="188338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093" y="2109944"/>
              <a:ext cx="120112" cy="186632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346" y="2367543"/>
              <a:ext cx="157130" cy="201303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678" y="2369932"/>
              <a:ext cx="156343" cy="128288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8055" y="2434758"/>
              <a:ext cx="59859" cy="2047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591" y="2362084"/>
              <a:ext cx="2363" cy="60050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533" y="2380850"/>
              <a:ext cx="10239" cy="38213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7998" y="2376756"/>
              <a:ext cx="18115" cy="30025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098" y="2376756"/>
              <a:ext cx="18509" cy="30025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687" y="2205477"/>
              <a:ext cx="76399" cy="96898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30" y="2203089"/>
              <a:ext cx="60253" cy="53567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0994" y="2213666"/>
              <a:ext cx="64585" cy="96216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797" y="2218101"/>
              <a:ext cx="151223" cy="176055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356" y="2229361"/>
              <a:ext cx="69311" cy="36166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897" y="2212301"/>
              <a:ext cx="48832" cy="60050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382" y="2185688"/>
              <a:ext cx="51195" cy="73015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564" y="2220490"/>
              <a:ext cx="788" cy="10236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170" y="2230726"/>
              <a:ext cx="394" cy="2047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15" y="2230384"/>
              <a:ext cx="0" cy="4436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821" y="2234479"/>
              <a:ext cx="394" cy="5800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170" y="2220490"/>
              <a:ext cx="48045" cy="19789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475" y="2008269"/>
              <a:ext cx="23629" cy="33778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346" y="2015434"/>
              <a:ext cx="251251" cy="21631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952" y="2025669"/>
              <a:ext cx="85457" cy="179808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467" y="2013046"/>
              <a:ext cx="158705" cy="218704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30" y="2110626"/>
              <a:ext cx="67342" cy="59026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5988" y="2129392"/>
              <a:ext cx="44894" cy="39919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594" y="2129733"/>
              <a:ext cx="49620" cy="2013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1895" y="2129733"/>
              <a:ext cx="36624" cy="13648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08" y="2153616"/>
              <a:ext cx="5119" cy="6483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88" y="2148157"/>
              <a:ext cx="6301" cy="7506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528" y="2144404"/>
              <a:ext cx="28354" cy="716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592" y="2159075"/>
              <a:ext cx="59465" cy="59026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0923" y="2178523"/>
              <a:ext cx="46470" cy="38896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530" y="2178523"/>
              <a:ext cx="50801" cy="16718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94" y="2178523"/>
              <a:ext cx="36624" cy="1296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684" y="2189100"/>
              <a:ext cx="6695" cy="443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6985" y="2187394"/>
              <a:ext cx="8270" cy="4094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86" y="2187053"/>
              <a:ext cx="26779" cy="13306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554" y="2037611"/>
              <a:ext cx="215414" cy="197550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510" y="2122227"/>
              <a:ext cx="48439" cy="42308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73" y="2121544"/>
              <a:ext cx="44107" cy="44014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510" y="2123933"/>
              <a:ext cx="48045" cy="42649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024" y="2123933"/>
              <a:ext cx="31111" cy="27637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2" y="2137580"/>
              <a:ext cx="10239" cy="7506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604" y="2139627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998" y="2138945"/>
              <a:ext cx="43319" cy="44014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817" y="2141333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936" y="2140992"/>
              <a:ext cx="28354" cy="27637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96" y="2154640"/>
              <a:ext cx="10633" cy="6824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17" y="2193877"/>
              <a:ext cx="11420" cy="7847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785" y="2092202"/>
              <a:ext cx="57102" cy="21495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843" y="2113356"/>
              <a:ext cx="48439" cy="31048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520" y="2161123"/>
              <a:ext cx="17328" cy="17742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945" y="2128368"/>
              <a:ext cx="19297" cy="50837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041" y="2019187"/>
              <a:ext cx="234711" cy="137159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228" y="2060812"/>
              <a:ext cx="85063" cy="59026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3948" y="2060812"/>
              <a:ext cx="73643" cy="58003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99" y="2182276"/>
              <a:ext cx="23629" cy="16718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794" y="2185688"/>
              <a:ext cx="9058" cy="6824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37" y="2182618"/>
              <a:ext cx="7876" cy="5459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980" y="2190806"/>
              <a:ext cx="13390" cy="8189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326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830" y="2543598"/>
              <a:ext cx="61828" cy="40602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830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493" y="2562364"/>
              <a:ext cx="11420" cy="11259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910" y="2560999"/>
              <a:ext cx="22053" cy="3412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728" y="2541551"/>
              <a:ext cx="31505" cy="18766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355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833" y="2543598"/>
              <a:ext cx="62222" cy="40602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152" y="2562364"/>
              <a:ext cx="11027" cy="11259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899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2921" y="2560999"/>
              <a:ext cx="21660" cy="3412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57" y="2541551"/>
              <a:ext cx="31899" cy="18766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541" y="1961867"/>
              <a:ext cx="190998" cy="15763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54" y="1960161"/>
              <a:ext cx="199662" cy="158313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0966" y="1958455"/>
              <a:ext cx="207538" cy="15899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398" y="1964596"/>
              <a:ext cx="175246" cy="184584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47" y="1962890"/>
              <a:ext cx="183516" cy="187655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766" y="1960843"/>
              <a:ext cx="183516" cy="190385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2935" y="1950266"/>
              <a:ext cx="216202" cy="161383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2935" y="1950266"/>
              <a:ext cx="214233" cy="160019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361"/>
              <a:ext cx="196117" cy="193797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256" y="1954361"/>
              <a:ext cx="194542" cy="192091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669" y="1949925"/>
              <a:ext cx="94908" cy="136477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696" y="2061836"/>
              <a:ext cx="96090" cy="16718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962" y="2042047"/>
              <a:ext cx="69704" cy="17401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9" y="1977220"/>
              <a:ext cx="95696" cy="16718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4975" y="1957431"/>
              <a:ext cx="70098" cy="17401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569" y="2036247"/>
              <a:ext cx="61041" cy="41284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538" y="2037952"/>
              <a:ext cx="57102" cy="38213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565" y="2065248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96" y="2058083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27" y="2051259"/>
              <a:ext cx="41350" cy="6483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658" y="2043753"/>
              <a:ext cx="41744" cy="716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730" y="2099367"/>
              <a:ext cx="43319" cy="49473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44" y="2052965"/>
              <a:ext cx="42531" cy="53226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3" name="Google Shape;723;p48"/>
          <p:cNvGrpSpPr>
            <a:grpSpLocks/>
          </p:cNvGrpSpPr>
          <p:nvPr/>
        </p:nvGrpSpPr>
        <p:grpSpPr bwMode="auto">
          <a:xfrm>
            <a:off x="3025458" y="2575560"/>
            <a:ext cx="2146300" cy="3198496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75" y="2501665"/>
              <a:ext cx="66708" cy="16669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782" y="2631650"/>
              <a:ext cx="69547" cy="53543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878" y="2635354"/>
              <a:ext cx="34774" cy="2357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201" y="2667682"/>
              <a:ext cx="65999" cy="19868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394" y="2670713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235" y="2501665"/>
              <a:ext cx="79837" cy="16669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042" y="2623231"/>
              <a:ext cx="68128" cy="62972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74" y="2626262"/>
              <a:ext cx="36548" cy="5388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752" y="2665998"/>
              <a:ext cx="65999" cy="2121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139" y="2669029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0880" y="2481797"/>
              <a:ext cx="152933" cy="111127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5009" y="2496614"/>
              <a:ext cx="14548" cy="77789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168" y="2500318"/>
              <a:ext cx="8161" cy="7509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30" y="2499645"/>
              <a:ext cx="1774" cy="7610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429" y="2145049"/>
              <a:ext cx="193738" cy="193630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494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90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526" y="2246747"/>
              <a:ext cx="25548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042" y="2251798"/>
              <a:ext cx="9935" cy="22225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296" y="2246747"/>
              <a:ext cx="25903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93" y="2251798"/>
              <a:ext cx="10290" cy="22225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04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523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3978" y="2122150"/>
              <a:ext cx="233125" cy="12426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332" y="2136967"/>
              <a:ext cx="167481" cy="69033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558" y="2289514"/>
              <a:ext cx="7097" cy="68360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23" y="2291534"/>
              <a:ext cx="3903" cy="46808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361" y="2288504"/>
              <a:ext cx="9226" cy="70380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332" y="2175693"/>
              <a:ext cx="22000" cy="47145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103" y="2166264"/>
              <a:ext cx="25903" cy="62972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3009" y="2351812"/>
              <a:ext cx="159320" cy="128975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170" y="2340026"/>
              <a:ext cx="141933" cy="143791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9073" y="2329587"/>
              <a:ext cx="42580" cy="35359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9073" y="2336322"/>
              <a:ext cx="42580" cy="11113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201" y="2362925"/>
              <a:ext cx="18806" cy="25593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653" y="2383466"/>
              <a:ext cx="22355" cy="42767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524" y="2383466"/>
              <a:ext cx="24129" cy="57584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815" y="2343394"/>
              <a:ext cx="27677" cy="39399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008" y="2344404"/>
              <a:ext cx="26258" cy="38389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524" y="2362588"/>
              <a:ext cx="26612" cy="18858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427" y="2366292"/>
              <a:ext cx="26967" cy="17511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495" y="2323525"/>
              <a:ext cx="32290" cy="42094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1"/>
              <a:ext cx="41160" cy="4714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31" y="2333291"/>
              <a:ext cx="155416" cy="93279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9010" y="2369323"/>
              <a:ext cx="27677" cy="14480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689" y="2338342"/>
              <a:ext cx="30870" cy="17848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4009" y="2414111"/>
              <a:ext cx="8161" cy="3704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135" y="2513115"/>
              <a:ext cx="50031" cy="27613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200" y="2533993"/>
              <a:ext cx="113901" cy="73748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781" y="2532309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779" y="2532309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779" y="2591577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781" y="2591577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200" y="2541401"/>
              <a:ext cx="91547" cy="58931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779" y="2564637"/>
              <a:ext cx="32999" cy="29634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264" y="2545442"/>
              <a:ext cx="15613" cy="14143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38" y="2558575"/>
              <a:ext cx="15258" cy="14143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425" y="2596291"/>
              <a:ext cx="47547" cy="2020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28" y="2479103"/>
              <a:ext cx="28032" cy="46471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006" y="2497624"/>
              <a:ext cx="37612" cy="28623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49" y="2350129"/>
              <a:ext cx="105385" cy="147496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23" y="2425560"/>
              <a:ext cx="6387" cy="10102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4009" y="2345077"/>
              <a:ext cx="51450" cy="114494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7" y="2349118"/>
              <a:ext cx="33709" cy="96647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523" y="2345077"/>
              <a:ext cx="51805" cy="114494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426" y="2349792"/>
              <a:ext cx="29451" cy="99341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944" y="2268972"/>
              <a:ext cx="9226" cy="2694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654" y="2264595"/>
              <a:ext cx="9226" cy="4378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73" y="2259543"/>
              <a:ext cx="8871" cy="57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265" y="2272340"/>
              <a:ext cx="9581" cy="2694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555" y="2267962"/>
              <a:ext cx="9581" cy="4041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845" y="2262574"/>
              <a:ext cx="8516" cy="5725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814" y="2251125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233" y="2250451"/>
              <a:ext cx="40096" cy="4041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814" y="2252808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65" y="2259543"/>
              <a:ext cx="27677" cy="25593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781" y="2265268"/>
              <a:ext cx="9226" cy="6398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396" y="2251798"/>
              <a:ext cx="41160" cy="39063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751" y="2251125"/>
              <a:ext cx="40451" cy="4041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06" y="2253482"/>
              <a:ext cx="40451" cy="38726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2" y="2260217"/>
              <a:ext cx="26258" cy="25256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73" y="2267625"/>
              <a:ext cx="9226" cy="6061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05" y="2294228"/>
              <a:ext cx="19871" cy="1347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56" y="2225868"/>
              <a:ext cx="52160" cy="19531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558" y="2225868"/>
              <a:ext cx="52160" cy="19195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50" y="2248431"/>
              <a:ext cx="20580" cy="46808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778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6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8"/>
          <p:cNvGrpSpPr>
            <a:grpSpLocks/>
          </p:cNvGrpSpPr>
          <p:nvPr/>
        </p:nvGrpSpPr>
        <p:grpSpPr bwMode="auto">
          <a:xfrm>
            <a:off x="1600203" y="228600"/>
            <a:ext cx="7660641" cy="4038600"/>
            <a:chOff x="152400" y="840582"/>
            <a:chExt cx="7692571" cy="5229227"/>
          </a:xfrm>
        </p:grpSpPr>
        <p:pic>
          <p:nvPicPr>
            <p:cNvPr id="26627" name="Ảnh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840582"/>
              <a:ext cx="7436153" cy="490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Hình Bầu dục 7"/>
            <p:cNvSpPr/>
            <p:nvPr/>
          </p:nvSpPr>
          <p:spPr>
            <a:xfrm>
              <a:off x="7312101" y="5612252"/>
              <a:ext cx="532870" cy="45755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u="none"/>
                <a:t>1</a:t>
              </a: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497" y="4209988"/>
            <a:ext cx="10896600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* Tại sao trời nắng, người ta nghỉ ngơi dưới bóng mát cảm thấy dễ chịu?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1" y="5505386"/>
            <a:ext cx="10707758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vi-VN" b="1" u="none">
                <a:cs typeface="Times New Roman" pitchFamily="18" charset="0"/>
              </a:rPr>
              <a:t>Vì cây quang hợp, sẽ hút khí các-bô-níc và thả ra khí ô-xi, do đó ta cảm thấy dễ chịu.</a:t>
            </a:r>
            <a:endParaRPr lang="en-US" b="1" u="none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0"/>
          <p:cNvGrpSpPr>
            <a:grpSpLocks/>
          </p:cNvGrpSpPr>
          <p:nvPr/>
        </p:nvGrpSpPr>
        <p:grpSpPr bwMode="auto">
          <a:xfrm>
            <a:off x="1371601" y="228600"/>
            <a:ext cx="7543812" cy="4267198"/>
            <a:chOff x="4953000" y="500912"/>
            <a:chExt cx="3733800" cy="2924191"/>
          </a:xfrm>
        </p:grpSpPr>
        <p:pic>
          <p:nvPicPr>
            <p:cNvPr id="28681" name="Picture 21" descr="clip_image0023%281%29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53000" y="500912"/>
              <a:ext cx="3733800" cy="261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Hình Bầu dục 12"/>
            <p:cNvSpPr/>
            <p:nvPr/>
          </p:nvSpPr>
          <p:spPr>
            <a:xfrm>
              <a:off x="8153302" y="2968397"/>
              <a:ext cx="533498" cy="4567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u="none"/>
                <a:t>2</a:t>
              </a:r>
            </a:p>
          </p:txBody>
        </p:sp>
      </p:grp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2603313" y="1163635"/>
            <a:ext cx="652250" cy="972684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H="1">
            <a:off x="2603311" y="1163635"/>
            <a:ext cx="652249" cy="1046165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4876802" y="1074761"/>
            <a:ext cx="838200" cy="727842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flipV="1">
            <a:off x="4876802" y="1163635"/>
            <a:ext cx="838200" cy="638969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6804550" y="1235087"/>
            <a:ext cx="693739" cy="567520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 flipV="1">
            <a:off x="6804550" y="1235086"/>
            <a:ext cx="693739" cy="541324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21923" y="4343402"/>
            <a:ext cx="10972800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defRPr/>
            </a:pPr>
            <a:r>
              <a:rPr lang="vi-VN" b="1" u="none">
                <a:solidFill>
                  <a:srgbClr val="FF0000"/>
                </a:solidFill>
                <a:cs typeface="Times New Roman" pitchFamily="18" charset="0"/>
              </a:rPr>
              <a:t>* Tại sao ban đêm, không nên để chậu hoa, cây cảnh trong phòng ngủ đóng kín cửa lại?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79874" y="5577309"/>
            <a:ext cx="10264327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defRPr/>
            </a:pPr>
            <a:r>
              <a:rPr lang="en-US" b="1" u="none">
                <a:cs typeface="Times New Roman" pitchFamily="18" charset="0"/>
              </a:rPr>
              <a:t>  Vì cây hô hấp, sẽ lấy đi ô-xi của chúng ta, dẫn đến ngạt thở.</a:t>
            </a:r>
            <a:endParaRPr lang="en-US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2" grpId="0" animBg="1"/>
      <p:bldP spid="58383" grpId="0" animBg="1"/>
      <p:bldP spid="58384" grpId="0" animBg="1"/>
      <p:bldP spid="58385" grpId="0" animBg="1"/>
      <p:bldP spid="58386" grpId="0" animBg="1"/>
      <p:bldP spid="58387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0" y="739792"/>
            <a:ext cx="3429000" cy="236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none">
                <a:solidFill>
                  <a:srgbClr val="0066FF"/>
                </a:solidFill>
              </a:rPr>
              <a:t>Khí các-bô-níc thường có trong thành phần nào?</a:t>
            </a:r>
            <a:r>
              <a:rPr lang="en-US" b="1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09550" y="3654093"/>
            <a:ext cx="3009900" cy="236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</a:rPr>
              <a:t>Khí các-bô-níc thường có trong khói, bụi.</a:t>
            </a:r>
          </a:p>
        </p:txBody>
      </p:sp>
      <p:pic>
        <p:nvPicPr>
          <p:cNvPr id="32772" name="Picture 4" descr="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2" y="176214"/>
            <a:ext cx="8001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BD27C144-01A5-4C48-9D04-781759B4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762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67590" name="AutoShape 6">
            <a:extLst>
              <a:ext uri="{FF2B5EF4-FFF2-40B4-BE49-F238E27FC236}">
                <a16:creationId xmlns:a16="http://schemas.microsoft.com/office/drawing/2014/main" id="{0FEDD5CF-11F3-4D13-9AEC-040BF0240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-60325"/>
            <a:ext cx="3124200" cy="19050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4543DC40-E726-4A94-97BB-67F31B3D8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447801"/>
            <a:ext cx="739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Những loại cây khác nhau thì cần chất khoáng như thế nào?</a:t>
            </a:r>
          </a:p>
        </p:txBody>
      </p:sp>
      <p:sp>
        <p:nvSpPr>
          <p:cNvPr id="67592" name="Oval 8">
            <a:extLst>
              <a:ext uri="{FF2B5EF4-FFF2-40B4-BE49-F238E27FC236}">
                <a16:creationId xmlns:a16="http://schemas.microsoft.com/office/drawing/2014/main" id="{C0B705AA-B6D7-459E-B1CC-230469450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960688"/>
            <a:ext cx="458788" cy="3984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593" name="Oval 9">
            <a:extLst>
              <a:ext uri="{FF2B5EF4-FFF2-40B4-BE49-F238E27FC236}">
                <a16:creationId xmlns:a16="http://schemas.microsoft.com/office/drawing/2014/main" id="{EA9CBD0B-AE9D-474E-8DA4-D105FF42D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21139"/>
            <a:ext cx="458788" cy="45878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7594" name="Oval 10">
            <a:extLst>
              <a:ext uri="{FF2B5EF4-FFF2-40B4-BE49-F238E27FC236}">
                <a16:creationId xmlns:a16="http://schemas.microsoft.com/office/drawing/2014/main" id="{F6C22D0A-A0DF-4A1E-AAC6-6FDB2BE32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800600"/>
            <a:ext cx="446088" cy="50323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7595" name="Rectangle 11">
            <a:extLst>
              <a:ext uri="{FF2B5EF4-FFF2-40B4-BE49-F238E27FC236}">
                <a16:creationId xmlns:a16="http://schemas.microsoft.com/office/drawing/2014/main" id="{2D8C3A95-A3EA-4881-A498-999B830A2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2952750"/>
            <a:ext cx="35052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Liều lượng như nhau</a:t>
            </a:r>
          </a:p>
        </p:txBody>
      </p:sp>
      <p:sp>
        <p:nvSpPr>
          <p:cNvPr id="67596" name="Rectangle 12">
            <a:extLst>
              <a:ext uri="{FF2B5EF4-FFF2-40B4-BE49-F238E27FC236}">
                <a16:creationId xmlns:a16="http://schemas.microsoft.com/office/drawing/2014/main" id="{86B05FD4-B9F3-48BA-B7B0-594FCA052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021139"/>
            <a:ext cx="3505200" cy="45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Nhiều ni- tơ hơn</a:t>
            </a:r>
          </a:p>
        </p:txBody>
      </p:sp>
      <p:sp>
        <p:nvSpPr>
          <p:cNvPr id="67597" name="Rectangle 13">
            <a:extLst>
              <a:ext uri="{FF2B5EF4-FFF2-40B4-BE49-F238E27FC236}">
                <a16:creationId xmlns:a16="http://schemas.microsoft.com/office/drawing/2014/main" id="{54B3D829-8AA0-4136-9E6B-DE9E96C9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00600"/>
            <a:ext cx="36576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Liều lượng khác nhau</a:t>
            </a:r>
          </a:p>
        </p:txBody>
      </p:sp>
      <p:sp>
        <p:nvSpPr>
          <p:cNvPr id="67598" name="Oval 14">
            <a:extLst>
              <a:ext uri="{FF2B5EF4-FFF2-40B4-BE49-F238E27FC236}">
                <a16:creationId xmlns:a16="http://schemas.microsoft.com/office/drawing/2014/main" id="{DA8F0C33-6C4D-45EB-9F9C-5F3956DB7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21139"/>
            <a:ext cx="996950" cy="4587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67599" name="Oval 15">
            <a:extLst>
              <a:ext uri="{FF2B5EF4-FFF2-40B4-BE49-F238E27FC236}">
                <a16:creationId xmlns:a16="http://schemas.microsoft.com/office/drawing/2014/main" id="{6B3B376C-AD67-4D9E-B329-FD72BCA37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884488"/>
            <a:ext cx="990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67600" name="Oval 16">
            <a:extLst>
              <a:ext uri="{FF2B5EF4-FFF2-40B4-BE49-F238E27FC236}">
                <a16:creationId xmlns:a16="http://schemas.microsoft.com/office/drawing/2014/main" id="{09878DFD-5B47-4434-945D-3AF261F3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4724400"/>
            <a:ext cx="1160463" cy="7556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7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7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7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3"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/>
      <p:bldP spid="67592" grpId="0" animBg="1"/>
      <p:bldP spid="67593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865175" y="1219206"/>
            <a:ext cx="10309254" cy="8308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u="none">
              <a:latin typeface="Arial" pitchFamily="34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060058" y="2971813"/>
            <a:ext cx="8624086" cy="756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800" u="none">
                <a:latin typeface="Arial" pitchFamily="34" charset="0"/>
              </a:rPr>
              <a:t>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60156" y="849877"/>
            <a:ext cx="11201401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Nếu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quá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nhiều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khói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bụi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khí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thì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môi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sẽ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thế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81873" y="2258340"/>
            <a:ext cx="10804890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u="none">
                <a:latin typeface="Arial" pitchFamily="34" charset="0"/>
              </a:rPr>
              <a:t> </a:t>
            </a:r>
            <a:r>
              <a:rPr lang="en-US" b="1" u="none">
                <a:cs typeface="Times New Roman" pitchFamily="18" charset="0"/>
              </a:rPr>
              <a:t>* Môi trường sẽ bị ô nhiễm.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281889" y="5867406"/>
            <a:ext cx="11399655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4800" u="none">
              <a:latin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39207" y="3328696"/>
            <a:ext cx="11243197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- Chúng ta cần phải làm gì để cho môi trường không bị ô nhiễm?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39191" y="4572005"/>
            <a:ext cx="10904018" cy="14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4800" b="1" u="none">
                <a:latin typeface="Arial" pitchFamily="34" charset="0"/>
              </a:rPr>
              <a:t> </a:t>
            </a:r>
            <a:r>
              <a:rPr lang="en-US" b="1" u="none">
                <a:cs typeface="Times New Roman" pitchFamily="18" charset="0"/>
              </a:rPr>
              <a:t>* Cần phải trồng nhiều cây xanh và cần phải chăm sóc và bảo vệ cho môi trường xanh, sạch, đẹp.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đô th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95" y="490182"/>
            <a:ext cx="3609473" cy="291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9" descr="thanhphohatin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262" y="525385"/>
            <a:ext cx="3365343" cy="28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371600" y="7"/>
            <a:ext cx="9144000" cy="52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solidFill>
                  <a:srgbClr val="0000CC"/>
                </a:solidFill>
                <a:latin typeface="Arial" pitchFamily="34" charset="0"/>
              </a:rPr>
              <a:t>Trồng nhiều cây xanh ở đô thị</a:t>
            </a:r>
          </a:p>
        </p:txBody>
      </p:sp>
      <p:pic>
        <p:nvPicPr>
          <p:cNvPr id="35845" name="Picture 4" descr="hang cay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545" y="580582"/>
            <a:ext cx="2221172" cy="2795569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5846" name="Picture 5" descr="duonglemao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7987" y="588550"/>
            <a:ext cx="2363017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2" y="5029203"/>
            <a:ext cx="11147227" cy="180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i="1" u="none">
                <a:cs typeface="Times New Roman" pitchFamily="18" charset="0"/>
              </a:rPr>
              <a:t> </a:t>
            </a: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Tại vì: </a:t>
            </a:r>
            <a:r>
              <a:rPr lang="en-US" b="1" u="none">
                <a:cs typeface="Times New Roman" pitchFamily="18" charset="0"/>
              </a:rPr>
              <a:t>Khi quang hợp thì cây xanh sẽ hút khí các-bô-níc thải ô xi làm cho môi trường trong sạch, không bị ô nhiễm.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2917" y="3733802"/>
            <a:ext cx="11130887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   Tại sao trồng nhiều cây xanh thì môi trường không bị ô nhiễm?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57200" y="838200"/>
            <a:ext cx="12184380" cy="885873"/>
          </a:xfrm>
          <a:prstGeom prst="rect">
            <a:avLst/>
          </a:prstGeom>
          <a:noFill/>
        </p:spPr>
        <p:txBody>
          <a:bodyPr lIns="115305" tIns="57653" rIns="115305" bIns="57653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Định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hướng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học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tập</a:t>
            </a:r>
            <a:endParaRPr lang="en-US" sz="5000" b="1" u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702" y="2823213"/>
            <a:ext cx="14759940" cy="213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305" tIns="57653" rIns="115305" bIns="57653">
            <a:spAutoFit/>
          </a:bodyPr>
          <a:lstStyle>
            <a:lvl1pPr eaLnBrk="0" hangingPunct="0">
              <a:defRPr b="1">
                <a:solidFill>
                  <a:srgbClr val="A5002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A5002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 u="none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u="none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Ôn lại nội dung bài học.</a:t>
            </a:r>
          </a:p>
          <a:p>
            <a:pPr eaLnBrk="1" hangingPunct="1">
              <a:spcBef>
                <a:spcPct val="20000"/>
              </a:spcBef>
            </a:pPr>
            <a:r>
              <a:rPr lang="en-US" sz="3800" u="none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Tìm hiểu về trao đổi chất ở thực vật sgk/122-123 </a:t>
            </a:r>
          </a:p>
          <a:p>
            <a:pPr eaLnBrk="1" hangingPunct="1">
              <a:spcBef>
                <a:spcPct val="20000"/>
              </a:spcBef>
            </a:pPr>
            <a:r>
              <a:rPr lang="en-US" sz="3800" u="none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6373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hitecornerFlower">
            <a:extLst>
              <a:ext uri="{FF2B5EF4-FFF2-40B4-BE49-F238E27FC236}">
                <a16:creationId xmlns:a16="http://schemas.microsoft.com/office/drawing/2014/main" id="{799BF0EE-4F5D-46FB-97DB-FEE6E9FF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WhitecornerFlower">
            <a:extLst>
              <a:ext uri="{FF2B5EF4-FFF2-40B4-BE49-F238E27FC236}">
                <a16:creationId xmlns:a16="http://schemas.microsoft.com/office/drawing/2014/main" id="{4CFEBF28-DEF5-49FA-9ED2-C1DC38BF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600700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WhitecornerFlower">
            <a:extLst>
              <a:ext uri="{FF2B5EF4-FFF2-40B4-BE49-F238E27FC236}">
                <a16:creationId xmlns:a16="http://schemas.microsoft.com/office/drawing/2014/main" id="{F5063537-C619-4D39-8B7C-6D1A919AB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86400"/>
            <a:ext cx="1257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WhitecornerFlower">
            <a:extLst>
              <a:ext uri="{FF2B5EF4-FFF2-40B4-BE49-F238E27FC236}">
                <a16:creationId xmlns:a16="http://schemas.microsoft.com/office/drawing/2014/main" id="{F6A1B5DB-EDE5-4893-A972-6B0CD7D91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0"/>
            <a:ext cx="1257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9">
            <a:extLst>
              <a:ext uri="{FF2B5EF4-FFF2-40B4-BE49-F238E27FC236}">
                <a16:creationId xmlns:a16="http://schemas.microsoft.com/office/drawing/2014/main" id="{403EED7C-2351-4A8B-B338-03E66B1CD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05001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16" name="Text Box 16">
            <a:extLst>
              <a:ext uri="{FF2B5EF4-FFF2-40B4-BE49-F238E27FC236}">
                <a16:creationId xmlns:a16="http://schemas.microsoft.com/office/drawing/2014/main" id="{A829C42F-0239-40F4-AB04-BF4A2F9E3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1"/>
            <a:ext cx="86106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1.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trao đổi khí của thực vật trong quá trình quang hợp và hô hấp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-Thực vật cần không khí để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hợp và hô hấp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2. Nhu cầu không khí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Thiếu khí ô-xi thực vật sẽ ngừng hô hấp và chết.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khí các-bô-níc có sẵn trong không khí đủ cây phát triển bình thường, nếu tăng gấp đôi thì cây cho năng xuất cao hơn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3" name="Text Box 23">
            <a:extLst>
              <a:ext uri="{FF2B5EF4-FFF2-40B4-BE49-F238E27FC236}">
                <a16:creationId xmlns:a16="http://schemas.microsoft.com/office/drawing/2014/main" id="{185C3C99-CAC6-4F3D-BE0C-CA1D52320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85801"/>
            <a:ext cx="716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Bài 60: Nhu cầu không khí của thực vật</a:t>
            </a:r>
          </a:p>
        </p:txBody>
      </p:sp>
      <p:sp>
        <p:nvSpPr>
          <p:cNvPr id="30729" name="Text Box 24">
            <a:extLst>
              <a:ext uri="{FF2B5EF4-FFF2-40B4-BE49-F238E27FC236}">
                <a16:creationId xmlns:a16="http://schemas.microsoft.com/office/drawing/2014/main" id="{976F2693-24D9-4E83-86A7-286D29D6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-41275"/>
            <a:ext cx="5135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KHOA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6" grpId="0"/>
      <p:bldP spid="768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2057416" y="1600200"/>
            <a:ext cx="7848601" cy="3810000"/>
          </a:xfrm>
          <a:prstGeom prst="rect">
            <a:avLst/>
          </a:prstGeom>
        </p:spPr>
        <p:txBody>
          <a:bodyPr wrap="none" lIns="91292" tIns="45645" rIns="91292" bIns="45645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TẠM BiỆT</a:t>
            </a:r>
          </a:p>
          <a:p>
            <a:pPr algn="ctr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 EM !</a:t>
            </a:r>
          </a:p>
        </p:txBody>
      </p:sp>
      <p:pic>
        <p:nvPicPr>
          <p:cNvPr id="36867" name="Picture 12" descr="peace_dove_olive_branch_hg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3810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2" descr="peace_dove_olive_branch_hg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1" y="48768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Text Box 7">
            <a:extLst>
              <a:ext uri="{FF2B5EF4-FFF2-40B4-BE49-F238E27FC236}">
                <a16:creationId xmlns:a16="http://schemas.microsoft.com/office/drawing/2014/main" id="{A65F9E92-7F93-480D-95FD-7467260C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369888"/>
            <a:ext cx="8915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Cùng một cây, ở những giai đoạn phát triển khác nhau, nhu cầu về chất khoáng như thế nào?</a:t>
            </a:r>
          </a:p>
        </p:txBody>
      </p:sp>
      <p:sp>
        <p:nvSpPr>
          <p:cNvPr id="68616" name="Oval 8">
            <a:extLst>
              <a:ext uri="{FF2B5EF4-FFF2-40B4-BE49-F238E27FC236}">
                <a16:creationId xmlns:a16="http://schemas.microsoft.com/office/drawing/2014/main" id="{FAF2098F-E303-4878-8E1F-8D30F3AF1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2308225"/>
            <a:ext cx="468313" cy="7175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8617" name="Oval 9">
            <a:extLst>
              <a:ext uri="{FF2B5EF4-FFF2-40B4-BE49-F238E27FC236}">
                <a16:creationId xmlns:a16="http://schemas.microsoft.com/office/drawing/2014/main" id="{F247D9B4-3EAA-4B33-98EA-B4D2A87D4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05225"/>
            <a:ext cx="469900" cy="7175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8618" name="Oval 10">
            <a:extLst>
              <a:ext uri="{FF2B5EF4-FFF2-40B4-BE49-F238E27FC236}">
                <a16:creationId xmlns:a16="http://schemas.microsoft.com/office/drawing/2014/main" id="{DF53C57D-9CE6-48F0-B9DA-38CF416ED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5105400"/>
            <a:ext cx="468313" cy="7175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8619" name="Rectangle 11">
            <a:extLst>
              <a:ext uri="{FF2B5EF4-FFF2-40B4-BE49-F238E27FC236}">
                <a16:creationId xmlns:a16="http://schemas.microsoft.com/office/drawing/2014/main" id="{BFF364A7-9591-475D-8A84-757FC4EEE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2308225"/>
            <a:ext cx="3844925" cy="717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Đều như nhau</a:t>
            </a:r>
          </a:p>
        </p:txBody>
      </p:sp>
      <p:sp>
        <p:nvSpPr>
          <p:cNvPr id="68620" name="Rectangle 12">
            <a:extLst>
              <a:ext uri="{FF2B5EF4-FFF2-40B4-BE49-F238E27FC236}">
                <a16:creationId xmlns:a16="http://schemas.microsoft.com/office/drawing/2014/main" id="{BD622703-B02D-4601-9530-C2CE37188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4" y="3702050"/>
            <a:ext cx="3844925" cy="717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Cũng khác nhau</a:t>
            </a:r>
          </a:p>
        </p:txBody>
      </p:sp>
      <p:sp>
        <p:nvSpPr>
          <p:cNvPr id="68621" name="Rectangle 13">
            <a:extLst>
              <a:ext uri="{FF2B5EF4-FFF2-40B4-BE49-F238E27FC236}">
                <a16:creationId xmlns:a16="http://schemas.microsoft.com/office/drawing/2014/main" id="{C605B949-8817-41CA-B6E7-12C742F9D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105400"/>
            <a:ext cx="3844925" cy="717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Không cần chất khoáng</a:t>
            </a:r>
          </a:p>
        </p:txBody>
      </p:sp>
      <p:sp>
        <p:nvSpPr>
          <p:cNvPr id="68622" name="Oval 14">
            <a:extLst>
              <a:ext uri="{FF2B5EF4-FFF2-40B4-BE49-F238E27FC236}">
                <a16:creationId xmlns:a16="http://schemas.microsoft.com/office/drawing/2014/main" id="{FBA8C4BE-CE80-4FFE-957F-446977AC3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8" y="3543301"/>
            <a:ext cx="1219200" cy="107791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68623" name="Oval 15">
            <a:extLst>
              <a:ext uri="{FF2B5EF4-FFF2-40B4-BE49-F238E27FC236}">
                <a16:creationId xmlns:a16="http://schemas.microsoft.com/office/drawing/2014/main" id="{615E2208-F63B-4DCD-AA3B-F767EAC8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128839"/>
            <a:ext cx="1219200" cy="1076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68624" name="Oval 16">
            <a:extLst>
              <a:ext uri="{FF2B5EF4-FFF2-40B4-BE49-F238E27FC236}">
                <a16:creationId xmlns:a16="http://schemas.microsoft.com/office/drawing/2014/main" id="{1368403F-6A30-4B65-99D1-1332D7CB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613" y="4926014"/>
            <a:ext cx="1219200" cy="1076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8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</p:childTnLst>
        </p:cTn>
      </p:par>
    </p:tnLst>
    <p:bldLst>
      <p:bldP spid="68615" grpId="0"/>
      <p:bldP spid="68616" grpId="0" animBg="1"/>
      <p:bldP spid="68617" grpId="0" animBg="1"/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Text Box 7">
            <a:extLst>
              <a:ext uri="{FF2B5EF4-FFF2-40B4-BE49-F238E27FC236}">
                <a16:creationId xmlns:a16="http://schemas.microsoft.com/office/drawing/2014/main" id="{17F3757F-606B-4551-A0F8-5A6A79DBB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4176"/>
            <a:ext cx="7086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Những cây lấy quả,hạt, lá thì cần nhiều chất khoáng gì?</a:t>
            </a:r>
          </a:p>
        </p:txBody>
      </p:sp>
      <p:sp>
        <p:nvSpPr>
          <p:cNvPr id="69640" name="Oval 8">
            <a:extLst>
              <a:ext uri="{FF2B5EF4-FFF2-40B4-BE49-F238E27FC236}">
                <a16:creationId xmlns:a16="http://schemas.microsoft.com/office/drawing/2014/main" id="{5790E2E1-4A0E-45F6-A11B-5B245245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4" y="2209800"/>
            <a:ext cx="415925" cy="6032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9641" name="Oval 9">
            <a:extLst>
              <a:ext uri="{FF2B5EF4-FFF2-40B4-BE49-F238E27FC236}">
                <a16:creationId xmlns:a16="http://schemas.microsoft.com/office/drawing/2014/main" id="{11CC4218-F6F5-4D8E-8BBD-FCB0AF4A1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3440114"/>
            <a:ext cx="417512" cy="60483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9642" name="Oval 10">
            <a:extLst>
              <a:ext uri="{FF2B5EF4-FFF2-40B4-BE49-F238E27FC236}">
                <a16:creationId xmlns:a16="http://schemas.microsoft.com/office/drawing/2014/main" id="{A22CA83F-31D5-4E04-BAFF-2AE8F058B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5105400"/>
            <a:ext cx="417513" cy="6032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9643" name="Rectangle 11">
            <a:extLst>
              <a:ext uri="{FF2B5EF4-FFF2-40B4-BE49-F238E27FC236}">
                <a16:creationId xmlns:a16="http://schemas.microsoft.com/office/drawing/2014/main" id="{146CCFDA-8805-4C82-A6BB-F524DEB4F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4" y="2209800"/>
            <a:ext cx="3417887" cy="603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Nhiều ka- li</a:t>
            </a:r>
          </a:p>
        </p:txBody>
      </p:sp>
      <p:sp>
        <p:nvSpPr>
          <p:cNvPr id="69644" name="Rectangle 12">
            <a:extLst>
              <a:ext uri="{FF2B5EF4-FFF2-40B4-BE49-F238E27FC236}">
                <a16:creationId xmlns:a16="http://schemas.microsoft.com/office/drawing/2014/main" id="{C6C06D7E-760F-4591-8CAC-31CFCFD8E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3440114"/>
            <a:ext cx="3636962" cy="67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Nhiều ni- tơ, phốt pho</a:t>
            </a:r>
          </a:p>
        </p:txBody>
      </p:sp>
      <p:sp>
        <p:nvSpPr>
          <p:cNvPr id="69645" name="Rectangle 13">
            <a:extLst>
              <a:ext uri="{FF2B5EF4-FFF2-40B4-BE49-F238E27FC236}">
                <a16:creationId xmlns:a16="http://schemas.microsoft.com/office/drawing/2014/main" id="{51FB40EF-BDC2-4BD9-B129-B4921D9DC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105400"/>
            <a:ext cx="3417888" cy="603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Nhiều phốt pho</a:t>
            </a:r>
          </a:p>
        </p:txBody>
      </p:sp>
      <p:sp>
        <p:nvSpPr>
          <p:cNvPr id="69646" name="Oval 14">
            <a:extLst>
              <a:ext uri="{FF2B5EF4-FFF2-40B4-BE49-F238E27FC236}">
                <a16:creationId xmlns:a16="http://schemas.microsoft.com/office/drawing/2014/main" id="{A41F42AE-BBB5-4697-BD81-67529C728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2035176"/>
            <a:ext cx="1084262" cy="904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69647" name="Oval 15">
            <a:extLst>
              <a:ext uri="{FF2B5EF4-FFF2-40B4-BE49-F238E27FC236}">
                <a16:creationId xmlns:a16="http://schemas.microsoft.com/office/drawing/2014/main" id="{FA78B145-BCA3-4125-82E3-6150BCAAA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3440113"/>
            <a:ext cx="1084262" cy="906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69648" name="Oval 16">
            <a:extLst>
              <a:ext uri="{FF2B5EF4-FFF2-40B4-BE49-F238E27FC236}">
                <a16:creationId xmlns:a16="http://schemas.microsoft.com/office/drawing/2014/main" id="{F81CF53A-246B-408D-9F01-12C1EFD51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4946651"/>
            <a:ext cx="1084263" cy="904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9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9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2"/>
                  </p:tgtEl>
                </p:cond>
              </p:nextCondLst>
            </p:seq>
          </p:childTnLst>
        </p:cTn>
      </p:par>
    </p:tnLst>
    <p:bldLst>
      <p:bldP spid="69639" grpId="0"/>
      <p:bldP spid="69640" grpId="0" animBg="1"/>
      <p:bldP spid="69641" grpId="0" animBg="1"/>
      <p:bldP spid="69642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7">
            <a:extLst>
              <a:ext uri="{FF2B5EF4-FFF2-40B4-BE49-F238E27FC236}">
                <a16:creationId xmlns:a16="http://schemas.microsoft.com/office/drawing/2014/main" id="{7039D8E4-2812-4CF2-8CB0-55BD277B4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21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Những cây lấy củ thì cần nhiều chất khoáng gì?</a:t>
            </a:r>
          </a:p>
        </p:txBody>
      </p:sp>
      <p:sp>
        <p:nvSpPr>
          <p:cNvPr id="70664" name="Oval 8">
            <a:extLst>
              <a:ext uri="{FF2B5EF4-FFF2-40B4-BE49-F238E27FC236}">
                <a16:creationId xmlns:a16="http://schemas.microsoft.com/office/drawing/2014/main" id="{581597B9-5767-49E8-96AC-0E162654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9" y="1524000"/>
            <a:ext cx="439737" cy="762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0665" name="Oval 9">
            <a:extLst>
              <a:ext uri="{FF2B5EF4-FFF2-40B4-BE49-F238E27FC236}">
                <a16:creationId xmlns:a16="http://schemas.microsoft.com/office/drawing/2014/main" id="{11E43A3D-76D4-4910-8E69-0F1014E60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059113"/>
            <a:ext cx="439738" cy="762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0666" name="Oval 10">
            <a:extLst>
              <a:ext uri="{FF2B5EF4-FFF2-40B4-BE49-F238E27FC236}">
                <a16:creationId xmlns:a16="http://schemas.microsoft.com/office/drawing/2014/main" id="{FEA6AB82-A15A-4144-9064-A2AB7ADBA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267200"/>
            <a:ext cx="439738" cy="762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0667" name="Rectangle 11">
            <a:extLst>
              <a:ext uri="{FF2B5EF4-FFF2-40B4-BE49-F238E27FC236}">
                <a16:creationId xmlns:a16="http://schemas.microsoft.com/office/drawing/2014/main" id="{D9B063BC-E7E0-49B6-98DC-2FC157B9A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1" y="1568450"/>
            <a:ext cx="3603625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Nhiều ka- li</a:t>
            </a:r>
          </a:p>
        </p:txBody>
      </p:sp>
      <p:sp>
        <p:nvSpPr>
          <p:cNvPr id="70668" name="Rectangle 12">
            <a:extLst>
              <a:ext uri="{FF2B5EF4-FFF2-40B4-BE49-F238E27FC236}">
                <a16:creationId xmlns:a16="http://schemas.microsoft.com/office/drawing/2014/main" id="{F023F625-DDDE-49D2-861B-C32425348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2997200"/>
            <a:ext cx="3727450" cy="81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Nhiều ni- tơ, phốt pho</a:t>
            </a:r>
          </a:p>
        </p:txBody>
      </p:sp>
      <p:sp>
        <p:nvSpPr>
          <p:cNvPr id="70669" name="Rectangle 13">
            <a:extLst>
              <a:ext uri="{FF2B5EF4-FFF2-40B4-BE49-F238E27FC236}">
                <a16:creationId xmlns:a16="http://schemas.microsoft.com/office/drawing/2014/main" id="{EA106F0D-18A5-44C1-A011-ACA3FFD1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4267200"/>
            <a:ext cx="3605213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Nhiều phốt pho</a:t>
            </a:r>
          </a:p>
        </p:txBody>
      </p:sp>
      <p:sp>
        <p:nvSpPr>
          <p:cNvPr id="70670" name="Oval 14">
            <a:extLst>
              <a:ext uri="{FF2B5EF4-FFF2-40B4-BE49-F238E27FC236}">
                <a16:creationId xmlns:a16="http://schemas.microsoft.com/office/drawing/2014/main" id="{7814699E-8599-4459-A6F7-BDF5EEBD2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164" y="2868614"/>
            <a:ext cx="1031875" cy="9413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70671" name="Oval 15">
            <a:extLst>
              <a:ext uri="{FF2B5EF4-FFF2-40B4-BE49-F238E27FC236}">
                <a16:creationId xmlns:a16="http://schemas.microsoft.com/office/drawing/2014/main" id="{BE076078-F8FB-4908-834C-F267D83BA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1524001"/>
            <a:ext cx="1192212" cy="1031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70672" name="Oval 16">
            <a:extLst>
              <a:ext uri="{FF2B5EF4-FFF2-40B4-BE49-F238E27FC236}">
                <a16:creationId xmlns:a16="http://schemas.microsoft.com/office/drawing/2014/main" id="{7AF2B0F9-4171-48C9-A6A6-3280204B0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076700"/>
            <a:ext cx="1143000" cy="9413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0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0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0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5"/>
                  </p:tgtEl>
                </p:cond>
              </p:nextCondLst>
            </p:seq>
          </p:childTnLst>
        </p:cTn>
      </p:par>
    </p:tnLst>
    <p:bldLst>
      <p:bldP spid="70663" grpId="0"/>
      <p:bldP spid="70664" grpId="0" animBg="1"/>
      <p:bldP spid="70665" grpId="0" animBg="1"/>
      <p:bldP spid="70666" grpId="0" animBg="1"/>
      <p:bldP spid="70667" grpId="0" animBg="1"/>
      <p:bldP spid="70668" grpId="0" animBg="1"/>
      <p:bldP spid="70669" grpId="0" animBg="1"/>
      <p:bldP spid="70670" grpId="0" animBg="1"/>
      <p:bldP spid="70671" grpId="0" animBg="1"/>
      <p:bldP spid="706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ext Box 7">
            <a:extLst>
              <a:ext uri="{FF2B5EF4-FFF2-40B4-BE49-F238E27FC236}">
                <a16:creationId xmlns:a16="http://schemas.microsoft.com/office/drawing/2014/main" id="{5BD9472F-98A5-44E6-AC15-0593CC1C3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176338"/>
            <a:ext cx="83296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Trong trồng trọt, nếu không cung cấp đầy đủ các chất khoáng cho cây sẽ dẫn đến điều gì?</a:t>
            </a:r>
          </a:p>
        </p:txBody>
      </p:sp>
      <p:sp>
        <p:nvSpPr>
          <p:cNvPr id="71697" name="Text Box 17">
            <a:extLst>
              <a:ext uri="{FF2B5EF4-FFF2-40B4-BE49-F238E27FC236}">
                <a16:creationId xmlns:a16="http://schemas.microsoft.com/office/drawing/2014/main" id="{3E0BEA85-EE42-4F39-A0DA-2FCB337AC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4801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sẽ phát triển kém, không ra hoa kết quả được hoặc cho năng xuất thấp.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r="13995"/>
          <a:stretch>
            <a:fillRect/>
          </a:stretch>
        </p:blipFill>
        <p:spPr bwMode="auto">
          <a:xfrm>
            <a:off x="-105249" y="-60960"/>
            <a:ext cx="12052301" cy="707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2538413" y="607700"/>
            <a:ext cx="7016750" cy="1224367"/>
          </a:xfrm>
          <a:prstGeom prst="rect">
            <a:avLst/>
          </a:prstGeom>
          <a:noFill/>
        </p:spPr>
        <p:txBody>
          <a:bodyPr lIns="115243" tIns="57623" rIns="115243" bIns="57623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vi-VN" altLang="en-US" sz="3000" u="none" kern="0" dirty="0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Thứ </a:t>
            </a:r>
            <a:r>
              <a:rPr lang="en-US" altLang="en-US" sz="3000" u="none" kern="0" dirty="0" err="1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năm</a:t>
            </a:r>
            <a:r>
              <a:rPr lang="en-US" altLang="en-US" sz="3000" u="none" kern="0" dirty="0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3000" u="none" kern="0" err="1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ngày</a:t>
            </a:r>
            <a:r>
              <a:rPr lang="en-US" altLang="en-US" sz="3000" u="none" kern="0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 14 </a:t>
            </a:r>
            <a:r>
              <a:rPr lang="en-US" altLang="en-US" sz="3000" u="none" kern="0" err="1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tháng</a:t>
            </a:r>
            <a:r>
              <a:rPr lang="en-US" altLang="en-US" sz="3000" u="none" kern="0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 4 </a:t>
            </a:r>
            <a:r>
              <a:rPr lang="en-US" altLang="en-US" sz="3000" u="none" kern="0" dirty="0" err="1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năm</a:t>
            </a:r>
            <a:r>
              <a:rPr lang="en-US" altLang="en-US" sz="3000" u="none" kern="0" dirty="0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 2022</a:t>
            </a:r>
            <a:endParaRPr lang="vi-VN" altLang="en-US" sz="3000" u="none" kern="0" dirty="0">
              <a:solidFill>
                <a:srgbClr val="FFFFFF"/>
              </a:solidFill>
              <a:cs typeface="Times New Roman" panose="02020603050405020304" pitchFamily="18" charset="0"/>
              <a:sym typeface="Arial" panose="020B0604020202020204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en-US" sz="3000" u="none" kern="0" dirty="0" err="1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Khoa</a:t>
            </a:r>
            <a:r>
              <a:rPr lang="en-US" altLang="en-US" sz="3000" u="none" kern="0" dirty="0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3000" u="none" kern="0" dirty="0" err="1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học</a:t>
            </a:r>
            <a:endParaRPr lang="vi-VN" altLang="en-US" sz="3000" u="none" kern="0" dirty="0">
              <a:solidFill>
                <a:srgbClr val="FFFFFF"/>
              </a:solidFill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105036" y="1735459"/>
            <a:ext cx="8135303" cy="1224367"/>
          </a:xfrm>
          <a:prstGeom prst="rect">
            <a:avLst/>
          </a:prstGeom>
          <a:noFill/>
        </p:spPr>
        <p:txBody>
          <a:bodyPr lIns="115243" tIns="57623" rIns="115243" bIns="57623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3000" u="none" kern="0">
                <a:solidFill>
                  <a:srgbClr val="FFFF00"/>
                </a:solidFill>
                <a:cs typeface="Times New Roman" panose="02020603050405020304" pitchFamily="18" charset="0"/>
                <a:sym typeface="Arial" panose="020B0604020202020204"/>
              </a:rPr>
              <a:t>Bài 60: Nhu cầu không khí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3000" u="none" kern="0">
                <a:solidFill>
                  <a:srgbClr val="FFFF00"/>
                </a:solidFill>
                <a:cs typeface="Times New Roman" panose="02020603050405020304" pitchFamily="18" charset="0"/>
                <a:sym typeface="Arial" panose="020B0604020202020204"/>
              </a:rPr>
              <a:t> của thực vật (120)</a:t>
            </a:r>
          </a:p>
        </p:txBody>
      </p:sp>
    </p:spTree>
    <p:extLst>
      <p:ext uri="{BB962C8B-B14F-4D97-AF65-F5344CB8AC3E}">
        <p14:creationId xmlns:p14="http://schemas.microsoft.com/office/powerpoint/2010/main" val="2447209015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>
            <a:fillRect/>
          </a:stretch>
        </p:blipFill>
        <p:spPr bwMode="auto">
          <a:xfrm>
            <a:off x="26841" y="0"/>
            <a:ext cx="118727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c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119" y="811635"/>
            <a:ext cx="6074843" cy="1061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465995"/>
            <a:ext cx="2080260" cy="1743808"/>
          </a:xfrm>
          <a:prstGeom prst="rect">
            <a:avLst/>
          </a:prstGeom>
        </p:spPr>
      </p:pic>
      <p:sp>
        <p:nvSpPr>
          <p:cNvPr id="16" name="Rectangle: Rounded Corners 15"/>
          <p:cNvSpPr/>
          <p:nvPr/>
        </p:nvSpPr>
        <p:spPr>
          <a:xfrm>
            <a:off x="1114425" y="2590804"/>
            <a:ext cx="9603305" cy="9410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FC5E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43" tIns="57623" rIns="115243" bIns="57623" anchor="ctr"/>
          <a:lstStyle/>
          <a:p>
            <a:pPr>
              <a:spcBef>
                <a:spcPct val="50000"/>
              </a:spcBef>
              <a:defRPr/>
            </a:pPr>
            <a:r>
              <a:rPr lang="en-US" sz="3000" b="1" u="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Hiểu được vai trò của không khí đối với thực vật.</a:t>
            </a:r>
            <a:endParaRPr lang="en-US" sz="3000" b="1" u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114425" y="4164334"/>
            <a:ext cx="9603305" cy="9410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FC5E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43" tIns="57623" rIns="115243" bIns="57623" anchor="ctr"/>
          <a:lstStyle/>
          <a:p>
            <a:pPr>
              <a:spcBef>
                <a:spcPct val="50000"/>
              </a:spcBef>
              <a:defRPr/>
            </a:pPr>
            <a:r>
              <a:rPr lang="en-US" sz="3000" b="1" u="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Nắm được quá trình quang hợp và quá trình hô hấp của thực vật. </a:t>
            </a:r>
            <a:endParaRPr lang="en-US" sz="3000" b="1" u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-435452" y="-6943726"/>
            <a:ext cx="6963094" cy="39185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43" tIns="57623" rIns="115243" bIns="57623" anchor="ctr"/>
          <a:lstStyle/>
          <a:p>
            <a:pPr algn="ctr">
              <a:spcBef>
                <a:spcPct val="20000"/>
              </a:spcBef>
              <a:defRPr/>
            </a:pPr>
            <a:endParaRPr lang="en-US" sz="1300" b="1" u="none">
              <a:solidFill>
                <a:srgbClr val="47A8A8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319885" y="-8296276"/>
            <a:ext cx="6961028" cy="3918586"/>
          </a:xfrm>
          <a:prstGeom prst="roundRect">
            <a:avLst>
              <a:gd name="adj" fmla="val 116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43" tIns="57623" rIns="115243" bIns="57623" anchor="ctr"/>
          <a:lstStyle/>
          <a:p>
            <a:pPr algn="ctr">
              <a:spcBef>
                <a:spcPct val="20000"/>
              </a:spcBef>
              <a:defRPr/>
            </a:pPr>
            <a:endParaRPr lang="en-US" sz="1300" b="1" u="none">
              <a:solidFill>
                <a:srgbClr val="47A8A8"/>
              </a:solidFill>
            </a:endParaRPr>
          </a:p>
        </p:txBody>
      </p:sp>
      <p:pic>
        <p:nvPicPr>
          <p:cNvPr id="4506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25" y="9193530"/>
            <a:ext cx="5774373" cy="151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248785" y="1039852"/>
            <a:ext cx="4406956" cy="6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243" tIns="57623" rIns="115243" bIns="576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500" b="1" u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086093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5&quot;/&gt;&lt;/object&gt;&lt;object type=&quot;3&quot; unique_id=&quot;10005&quot;&gt;&lt;property id=&quot;20148&quot; value=&quot;5&quot;/&gt;&lt;property id=&quot;20300&quot; value=&quot;Slide 2&quot;/&gt;&lt;property id=&quot;20307&quot; value=&quot;350&quot;/&gt;&lt;/object&gt;&lt;object type=&quot;3&quot; unique_id=&quot;10006&quot;&gt;&lt;property id=&quot;20148&quot; value=&quot;5&quot;/&gt;&lt;property id=&quot;20300&quot; value=&quot;Slide 3&quot;/&gt;&lt;property id=&quot;20307&quot; value=&quot;354&quot;/&gt;&lt;/object&gt;&lt;object type=&quot;3&quot; unique_id=&quot;10007&quot;&gt;&lt;property id=&quot;20148&quot; value=&quot;5&quot;/&gt;&lt;property id=&quot;20300&quot; value=&quot;Slide 4&quot;/&gt;&lt;property id=&quot;20307&quot; value=&quot;355&quot;/&gt;&lt;/object&gt;&lt;object type=&quot;3&quot; unique_id=&quot;10008&quot;&gt;&lt;property id=&quot;20148&quot; value=&quot;5&quot;/&gt;&lt;property id=&quot;20300&quot; value=&quot;Slide 5&quot;/&gt;&lt;property id=&quot;20307&quot; value=&quot;356&quot;/&gt;&lt;/object&gt;&lt;object type=&quot;3&quot; unique_id=&quot;10009&quot;&gt;&lt;property id=&quot;20148&quot; value=&quot;5&quot;/&gt;&lt;property id=&quot;20300&quot; value=&quot;Slide 6&quot;/&gt;&lt;property id=&quot;20307&quot; value=&quot;357&quot;/&gt;&lt;/object&gt;&lt;object type=&quot;3&quot; unique_id=&quot;10010&quot;&gt;&lt;property id=&quot;20148&quot; value=&quot;5&quot;/&gt;&lt;property id=&quot;20300&quot; value=&quot;Slide 7&quot;/&gt;&lt;property id=&quot;20307&quot; value=&quot;358&quot;/&gt;&lt;/object&gt;&lt;object type=&quot;3&quot; unique_id=&quot;10011&quot;&gt;&lt;property id=&quot;20148&quot; value=&quot;5&quot;/&gt;&lt;property id=&quot;20300&quot; value=&quot;Slide 8&quot;/&gt;&lt;property id=&quot;20307&quot; value=&quot;359&quot;/&gt;&lt;/object&gt;&lt;object type=&quot;3&quot; unique_id=&quot;10012&quot;&gt;&lt;property id=&quot;20148&quot; value=&quot;5&quot;/&gt;&lt;property id=&quot;20300&quot; value=&quot;Slide 9&quot;/&gt;&lt;property id=&quot;20307&quot; value=&quot;360&quot;/&gt;&lt;/object&gt;&lt;object type=&quot;3&quot; unique_id=&quot;10013&quot;&gt;&lt;property id=&quot;20148&quot; value=&quot;5&quot;/&gt;&lt;property id=&quot;20300&quot; value=&quot;Slide 10&quot;/&gt;&lt;property id=&quot;20307&quot; value=&quot;369&quot;/&gt;&lt;/object&gt;&lt;object type=&quot;3&quot; unique_id=&quot;10014&quot;&gt;&lt;property id=&quot;20148&quot; value=&quot;5&quot;/&gt;&lt;property id=&quot;20300&quot; value=&quot;Slide 11&quot;/&gt;&lt;property id=&quot;20307&quot; value=&quot;370&quot;/&gt;&lt;/object&gt;&lt;object type=&quot;3&quot; unique_id=&quot;10015&quot;&gt;&lt;property id=&quot;20148&quot; value=&quot;5&quot;/&gt;&lt;property id=&quot;20300&quot; value=&quot;Slide 12&quot;/&gt;&lt;property id=&quot;20307&quot; value=&quot;371&quot;/&gt;&lt;/object&gt;&lt;object type=&quot;3&quot; unique_id=&quot;10016&quot;&gt;&lt;property id=&quot;20148&quot; value=&quot;5&quot;/&gt;&lt;property id=&quot;20300&quot; value=&quot;Slide 13&quot;/&gt;&lt;property id=&quot;20307&quot; value=&quot;363&quot;/&gt;&lt;/object&gt;&lt;object type=&quot;3&quot; unique_id=&quot;10017&quot;&gt;&lt;property id=&quot;20148&quot; value=&quot;5&quot;/&gt;&lt;property id=&quot;20300&quot; value=&quot;Slide 14&quot;/&gt;&lt;property id=&quot;20307&quot; value=&quot;364&quot;/&gt;&lt;/object&gt;&lt;object type=&quot;3&quot; unique_id=&quot;10018&quot;&gt;&lt;property id=&quot;20148&quot; value=&quot;5&quot;/&gt;&lt;property id=&quot;20300&quot; value=&quot;Slide 16&quot;/&gt;&lt;property id=&quot;20307&quot; value=&quot;373&quot;/&gt;&lt;/object&gt;&lt;object type=&quot;3&quot; unique_id=&quot;10019&quot;&gt;&lt;property id=&quot;20148&quot; value=&quot;5&quot;/&gt;&lt;property id=&quot;20300&quot; value=&quot;Slide 17&quot;/&gt;&lt;property id=&quot;20307&quot; value=&quot;375&quot;/&gt;&lt;/object&gt;&lt;object type=&quot;3&quot; unique_id=&quot;10020&quot;&gt;&lt;property id=&quot;20148&quot; value=&quot;5&quot;/&gt;&lt;property id=&quot;20300&quot; value=&quot;Slide 18&quot;/&gt;&lt;property id=&quot;20307&quot; value=&quot;321&quot;/&gt;&lt;/object&gt;&lt;object type=&quot;3&quot; unique_id=&quot;10021&quot;&gt;&lt;property id=&quot;20148&quot; value=&quot;5&quot;/&gt;&lt;property id=&quot;20300&quot; value=&quot;Slide 19&quot;/&gt;&lt;property id=&quot;20307&quot; value=&quot;322&quot;/&gt;&lt;/object&gt;&lt;object type=&quot;3&quot; unique_id=&quot;10022&quot;&gt;&lt;property id=&quot;20148&quot; value=&quot;5&quot;/&gt;&lt;property id=&quot;20300&quot; value=&quot;Slide 20&quot;/&gt;&lt;property id=&quot;20307&quot; value=&quot;330&quot;/&gt;&lt;/object&gt;&lt;object type=&quot;3&quot; unique_id=&quot;10023&quot;&gt;&lt;property id=&quot;20148&quot; value=&quot;5&quot;/&gt;&lt;property id=&quot;20300&quot; value=&quot;Slide 21&quot;/&gt;&lt;property id=&quot;20307&quot; value=&quot;323&quot;/&gt;&lt;/object&gt;&lt;object type=&quot;3&quot; unique_id=&quot;10024&quot;&gt;&lt;property id=&quot;20148&quot; value=&quot;5&quot;/&gt;&lt;property id=&quot;20300&quot; value=&quot;Slide 22&quot;/&gt;&lt;property id=&quot;20307&quot; value=&quot;324&quot;/&gt;&lt;/object&gt;&lt;object type=&quot;3&quot; unique_id=&quot;10025&quot;&gt;&lt;property id=&quot;20148&quot; value=&quot;5&quot;/&gt;&lt;property id=&quot;20300&quot; value=&quot;Slide 23&quot;/&gt;&lt;property id=&quot;20307&quot; value=&quot;325&quot;/&gt;&lt;/object&gt;&lt;object type=&quot;3&quot; unique_id=&quot;10026&quot;&gt;&lt;property id=&quot;20148&quot; value=&quot;5&quot;/&gt;&lt;property id=&quot;20300&quot; value=&quot;Slide 24&quot;/&gt;&lt;property id=&quot;20307&quot; value=&quot;283&quot;/&gt;&lt;/object&gt;&lt;object type=&quot;3&quot; unique_id=&quot;10027&quot;&gt;&lt;property id=&quot;20148&quot; value=&quot;5&quot;/&gt;&lt;property id=&quot;20300&quot; value=&quot;Slide 25&quot;/&gt;&lt;property id=&quot;20307&quot; value=&quot;326&quot;/&gt;&lt;/object&gt;&lt;object type=&quot;3&quot; unique_id=&quot;10028&quot;&gt;&lt;property id=&quot;20148&quot; value=&quot;5&quot;/&gt;&lt;property id=&quot;20300&quot; value=&quot;Slide 26&quot;/&gt;&lt;property id=&quot;20307&quot; value=&quot;327&quot;/&gt;&lt;/object&gt;&lt;object type=&quot;3&quot; unique_id=&quot;10029&quot;&gt;&lt;property id=&quot;20148&quot; value=&quot;5&quot;/&gt;&lt;property id=&quot;20300&quot; value=&quot;Slide 27&quot;/&gt;&lt;property id=&quot;20307&quot; value=&quot;328&quot;/&gt;&lt;/object&gt;&lt;object type=&quot;3&quot; unique_id=&quot;10030&quot;&gt;&lt;property id=&quot;20148&quot; value=&quot;5&quot;/&gt;&lt;property id=&quot;20300&quot; value=&quot;Slide 28&quot;/&gt;&lt;property id=&quot;20307&quot; value=&quot;294&quot;/&gt;&lt;/object&gt;&lt;object type=&quot;3&quot; unique_id=&quot;10031&quot;&gt;&lt;property id=&quot;20148&quot; value=&quot;5&quot;/&gt;&lt;property id=&quot;20300&quot; value=&quot;Slide 29&quot;/&gt;&lt;property id=&quot;20307&quot; value=&quot;295&quot;/&gt;&lt;/object&gt;&lt;object type=&quot;3&quot; unique_id=&quot;10032&quot;&gt;&lt;property id=&quot;20148&quot; value=&quot;5&quot;/&gt;&lt;property id=&quot;20300&quot; value=&quot;Slide 30&quot;/&gt;&lt;property id=&quot;20307&quot; value=&quot;296&quot;/&gt;&lt;/object&gt;&lt;object type=&quot;3&quot; unique_id=&quot;10033&quot;&gt;&lt;property id=&quot;20148&quot; value=&quot;5&quot;/&gt;&lt;property id=&quot;20300&quot; value=&quot;Slide 31&quot;/&gt;&lt;property id=&quot;20307&quot; value=&quot;297&quot;/&gt;&lt;/object&gt;&lt;object type=&quot;3&quot; unique_id=&quot;10034&quot;&gt;&lt;property id=&quot;20148&quot; value=&quot;5&quot;/&gt;&lt;property id=&quot;20300&quot; value=&quot;Slide 32&quot;/&gt;&lt;property id=&quot;20307&quot; value=&quot;329&quot;/&gt;&lt;/object&gt;&lt;object type=&quot;3&quot; unique_id=&quot;10299&quot;&gt;&lt;property id=&quot;20148&quot; value=&quot;5&quot;/&gt;&lt;property id=&quot;20300&quot; value=&quot;Slide 15&quot;/&gt;&lt;property id=&quot;20307&quot; value=&quot;376&quot;/&gt;&lt;/object&gt;&lt;/object&gt;&lt;/object&gt;&lt;/database&gt;"/>
  <p:tag name="SECTOMILLISECCONVERTED" val="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2_Proposa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2_Waterma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5_Equit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ln w="762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ln w="762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Words>1366</Words>
  <Application>Microsoft Office PowerPoint</Application>
  <PresentationFormat>Custom</PresentationFormat>
  <Paragraphs>155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34</vt:i4>
      </vt:variant>
    </vt:vector>
  </HeadingPairs>
  <TitlesOfParts>
    <vt:vector size="61" baseType="lpstr">
      <vt:lpstr>#9Slide03 Arima Madurai Black</vt:lpstr>
      <vt:lpstr>#9Slide07 SVNZero</vt:lpstr>
      <vt:lpstr>Arial</vt:lpstr>
      <vt:lpstr>Calibri</vt:lpstr>
      <vt:lpstr>Franklin Gothic Book</vt:lpstr>
      <vt:lpstr>Impact</vt:lpstr>
      <vt:lpstr>Lato</vt:lpstr>
      <vt:lpstr>Life Savers</vt:lpstr>
      <vt:lpstr>Open Sans</vt:lpstr>
      <vt:lpstr>Patrick Hand</vt:lpstr>
      <vt:lpstr>Roboto</vt:lpstr>
      <vt:lpstr>Roboto Condensed Light</vt:lpstr>
      <vt:lpstr>Times New Roman</vt:lpstr>
      <vt:lpstr>Trebuchet MS</vt:lpstr>
      <vt:lpstr>Wingdings</vt:lpstr>
      <vt:lpstr>Wingdings 2</vt:lpstr>
      <vt:lpstr>Wingdings 3</vt:lpstr>
      <vt:lpstr>2_Proposal</vt:lpstr>
      <vt:lpstr>2_Watermark</vt:lpstr>
      <vt:lpstr>Default Design</vt:lpstr>
      <vt:lpstr>5_Equity</vt:lpstr>
      <vt:lpstr>Science Subject for Elementary - 2nd Grade: Physics by Slidego</vt:lpstr>
      <vt:lpstr>3_Default Design</vt:lpstr>
      <vt:lpstr>1_Science Subject for Elementary - 2nd Grade: Physics by Slidego</vt:lpstr>
      <vt:lpstr>2_Science Subject for Elementary - 2nd Grade: Physics by Slidego</vt:lpstr>
      <vt:lpstr>Facet</vt:lpstr>
      <vt:lpstr>1_Default Design</vt:lpstr>
      <vt:lpstr>KHOA HỌC  lớp 4  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 Trong Khiem - Viet yen -Bac Giang</dc:title>
  <dc:creator>PGD Viet Yen</dc:creator>
  <cp:lastModifiedBy>Lâm Thị Huyền</cp:lastModifiedBy>
  <cp:revision>438</cp:revision>
  <dcterms:created xsi:type="dcterms:W3CDTF">2007-10-12T16:54:26Z</dcterms:created>
  <dcterms:modified xsi:type="dcterms:W3CDTF">2022-04-17T14:03:31Z</dcterms:modified>
</cp:coreProperties>
</file>