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3"/>
  </p:notesMasterIdLst>
  <p:sldIdLst>
    <p:sldId id="509" r:id="rId2"/>
    <p:sldId id="504" r:id="rId3"/>
    <p:sldId id="479" r:id="rId4"/>
    <p:sldId id="402" r:id="rId5"/>
    <p:sldId id="505" r:id="rId6"/>
    <p:sldId id="480" r:id="rId7"/>
    <p:sldId id="270" r:id="rId8"/>
    <p:sldId id="369" r:id="rId9"/>
    <p:sldId id="423" r:id="rId10"/>
    <p:sldId id="501" r:id="rId11"/>
    <p:sldId id="481" r:id="rId12"/>
    <p:sldId id="483" r:id="rId13"/>
    <p:sldId id="466" r:id="rId14"/>
    <p:sldId id="484" r:id="rId15"/>
    <p:sldId id="472" r:id="rId16"/>
    <p:sldId id="502" r:id="rId17"/>
    <p:sldId id="473" r:id="rId18"/>
    <p:sldId id="328" r:id="rId19"/>
    <p:sldId id="372" r:id="rId20"/>
    <p:sldId id="287" r:id="rId21"/>
    <p:sldId id="288" r:id="rId22"/>
    <p:sldId id="424" r:id="rId23"/>
    <p:sldId id="320" r:id="rId24"/>
    <p:sldId id="355" r:id="rId25"/>
    <p:sldId id="467" r:id="rId26"/>
    <p:sldId id="436" r:id="rId27"/>
    <p:sldId id="380" r:id="rId28"/>
    <p:sldId id="389" r:id="rId29"/>
    <p:sldId id="356" r:id="rId30"/>
    <p:sldId id="463" r:id="rId31"/>
    <p:sldId id="486" r:id="rId32"/>
    <p:sldId id="487" r:id="rId33"/>
    <p:sldId id="500" r:id="rId34"/>
    <p:sldId id="490" r:id="rId35"/>
    <p:sldId id="499" r:id="rId36"/>
    <p:sldId id="458" r:id="rId37"/>
    <p:sldId id="401" r:id="rId38"/>
    <p:sldId id="474" r:id="rId39"/>
    <p:sldId id="506" r:id="rId40"/>
    <p:sldId id="507" r:id="rId41"/>
    <p:sldId id="508" r:id="rId4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1B7A14"/>
    <a:srgbClr val="FF0000"/>
    <a:srgbClr val="00FFFF"/>
    <a:srgbClr val="99FFCC"/>
    <a:srgbClr val="FFCCFF"/>
    <a:srgbClr val="FFFF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0" autoAdjust="0"/>
    <p:restoredTop sz="94340" autoAdjust="0"/>
  </p:normalViewPr>
  <p:slideViewPr>
    <p:cSldViewPr>
      <p:cViewPr varScale="1">
        <p:scale>
          <a:sx n="87" d="100"/>
          <a:sy n="87" d="100"/>
        </p:scale>
        <p:origin x="52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FEF6549-A498-48A4-A92D-1B3040EA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0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524B0B-A5BB-47BD-84AD-4D3BD80EE927}" type="slidenum">
              <a:rPr lang="en-US" sz="1200">
                <a:latin typeface="Arial" charset="0"/>
              </a:rPr>
              <a:pPr algn="r"/>
              <a:t>30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28AE1-4171-40EB-90F1-62AB48BBCAEB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78B2C-EEAA-457C-99B9-02494595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D5101-8DA2-411A-ABBF-F021AC3972A9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7C4BE-B385-4B91-A6D2-F97D1226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04D47-410E-408C-89C7-B309BB36BC37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BA7D-8711-4C89-9992-6CAC9E167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3F61-D78F-4A04-9191-2159596F144D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D8DE1-A975-4B51-9811-9A444EADE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4FD40-F5B3-40A5-958A-EF18FD3C4524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E38-E7E9-47DA-99C2-185147599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8609-20E7-447C-921B-963882312E84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0455-4EA3-4224-9948-33C52D82F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6FE-9B26-4D5F-81B3-11C32271BCFB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DB8E0-23ED-49AF-9F7E-B88F0CA1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842B-68DA-437A-A75F-0D9B29227DA5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E2E05-1F82-404D-9B26-5FED24B7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B9082-3EE2-484D-A114-8CB3CE850F92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25CD5-5C7E-4024-B3D2-13C3B99EB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4EF13-7A1B-45CC-934C-E48F55920429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48CC7-D9B9-46C4-9C24-881118BDF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AE51-D412-4CA8-9AB5-E738FDCD90E5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2A8A-0172-47DF-83B8-9C482ACC3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2763-D746-42B4-8B43-8EE1D87AF999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A24B-D5CC-4618-819E-0B59FE8E7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14C7F-9C99-4B99-A2D6-D50E1628DB4E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9EC06-6507-4718-890A-3E5371530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C0689-7D1F-49D6-A119-5709FC1B2FD8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B5BA-F206-46A2-94A6-7795B3B19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3342BE3D-5D2F-4908-BC64-78834D6ABC94}" type="datetimeFigureOut">
              <a:rPr lang="en-US"/>
              <a:pPr>
                <a:defRPr/>
              </a:pPr>
              <a:t>4/15/2022</a:t>
            </a:fld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D7CE6782-D0FC-41D7-ACBD-4F681FCA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.xml"/><Relationship Id="rId4" Type="http://schemas.openxmlformats.org/officeDocument/2006/relationships/slide" Target="slide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" y="-9525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2819400" y="819150"/>
            <a:ext cx="262946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3800" b="1" dirty="0" smtClean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ĐỊA LÍ 4</a:t>
            </a:r>
            <a:endParaRPr lang="en-US" sz="3800" b="1" dirty="0">
              <a:solidFill>
                <a:srgbClr val="FF3300"/>
              </a:solidFill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371600" y="2038350"/>
            <a:ext cx="605846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3800" b="1" dirty="0" smtClean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 PHỐ ĐÀ NẴNG</a:t>
            </a:r>
            <a:endParaRPr lang="en-US" sz="3800" b="1" dirty="0">
              <a:solidFill>
                <a:srgbClr val="0000FF"/>
              </a:solidFill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6" grpId="0"/>
      <p:bldP spid="2048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" y="-1"/>
            <a:ext cx="913945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181600" y="133350"/>
            <a:ext cx="327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cs typeface="Times New Roman" pitchFamily="18" charset="0"/>
              </a:rPr>
              <a:t>Bán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đảo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Sơn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Trà</a:t>
            </a:r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1000" y="595015"/>
            <a:ext cx="609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Tìm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.</a:t>
            </a:r>
            <a:endParaRPr lang="vi-VN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sp>
        <p:nvSpPr>
          <p:cNvPr id="206856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1025902"/>
            <a:ext cx="7772400" cy="590550"/>
          </a:xfrm>
          <a:noFill/>
        </p:spPr>
        <p:txBody>
          <a:bodyPr/>
          <a:lstStyle/>
          <a:p>
            <a:pPr algn="l" eaLnBrk="1" hangingPunct="1"/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57150"/>
            <a:ext cx="9296400" cy="5086350"/>
            <a:chOff x="0" y="48"/>
            <a:chExt cx="5856" cy="4272"/>
          </a:xfrm>
        </p:grpSpPr>
        <p:pic>
          <p:nvPicPr>
            <p:cNvPr id="11297" name="Picture 3" descr="Ða Na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8"/>
              <a:ext cx="3984" cy="42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98" name="Text Box 4"/>
            <p:cNvSpPr txBox="1">
              <a:spLocks noChangeArrowheads="1"/>
            </p:cNvSpPr>
            <p:nvPr/>
          </p:nvSpPr>
          <p:spPr bwMode="auto">
            <a:xfrm>
              <a:off x="4128" y="96"/>
              <a:ext cx="1728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4000" b="1" i="1">
                  <a:solidFill>
                    <a:srgbClr val="663300"/>
                  </a:solidFill>
                  <a:latin typeface="Arial" charset="0"/>
                </a:rPr>
                <a:t>  </a:t>
              </a:r>
              <a:r>
                <a:rPr lang="en-US" sz="4000" b="1" i="1">
                  <a:solidFill>
                    <a:srgbClr val="800000"/>
                  </a:solidFill>
                  <a:latin typeface="Arial" charset="0"/>
                </a:rPr>
                <a:t> </a:t>
              </a:r>
              <a:endParaRPr lang="vi-VN" sz="4000" b="1" i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1299" name="AutoShape 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flipH="1">
              <a:off x="2736" y="2016"/>
              <a:ext cx="96" cy="96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pic>
          <p:nvPicPr>
            <p:cNvPr id="11300" name="Picture 6" descr="j02119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6" y="1920"/>
              <a:ext cx="2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1" name="Text Box 7"/>
            <p:cNvSpPr txBox="1">
              <a:spLocks noChangeArrowheads="1"/>
            </p:cNvSpPr>
            <p:nvPr/>
          </p:nvSpPr>
          <p:spPr bwMode="auto">
            <a:xfrm>
              <a:off x="0" y="1984"/>
              <a:ext cx="1536" cy="177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</a:t>
              </a:r>
              <a:r>
                <a:rPr lang="en-US" b="1" u="sng" dirty="0" err="1">
                  <a:solidFill>
                    <a:srgbClr val="5F5F5F"/>
                  </a:solidFill>
                  <a:latin typeface="Arial" charset="0"/>
                </a:rPr>
                <a:t>Chú</a:t>
              </a:r>
              <a:r>
                <a:rPr lang="en-US" b="1" u="sng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b="1" u="sng" dirty="0" err="1">
                  <a:solidFill>
                    <a:srgbClr val="5F5F5F"/>
                  </a:solidFill>
                  <a:latin typeface="Arial" charset="0"/>
                </a:rPr>
                <a:t>giải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Sân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bay         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Cảng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Bến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xe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Ga</a:t>
              </a:r>
              <a:endParaRPr lang="en-US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biển</a:t>
              </a: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sông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ôtô</a:t>
              </a: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sắ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</p:txBody>
        </p:sp>
        <p:grpSp>
          <p:nvGrpSpPr>
            <p:cNvPr id="11302" name="Group 8"/>
            <p:cNvGrpSpPr>
              <a:grpSpLocks/>
            </p:cNvGrpSpPr>
            <p:nvPr/>
          </p:nvGrpSpPr>
          <p:grpSpPr bwMode="auto">
            <a:xfrm>
              <a:off x="432" y="2528"/>
              <a:ext cx="192" cy="181"/>
              <a:chOff x="240" y="-1482"/>
              <a:chExt cx="1392" cy="1260"/>
            </a:xfrm>
          </p:grpSpPr>
          <p:sp>
            <p:nvSpPr>
              <p:cNvPr id="11310" name="AutoShape 9"/>
              <p:cNvSpPr>
                <a:spLocks noChangeArrowheads="1"/>
              </p:cNvSpPr>
              <p:nvPr/>
            </p:nvSpPr>
            <p:spPr bwMode="auto">
              <a:xfrm rot="10800000">
                <a:off x="485" y="-1134"/>
                <a:ext cx="1104" cy="912"/>
              </a:xfrm>
              <a:custGeom>
                <a:avLst/>
                <a:gdLst>
                  <a:gd name="T0" fmla="*/ 28 w 21600"/>
                  <a:gd name="T1" fmla="*/ 0 h 21600"/>
                  <a:gd name="T2" fmla="*/ 7 w 21600"/>
                  <a:gd name="T3" fmla="*/ 19 h 21600"/>
                  <a:gd name="T4" fmla="*/ 28 w 21600"/>
                  <a:gd name="T5" fmla="*/ 10 h 21600"/>
                  <a:gd name="T6" fmla="*/ 49 w 21600"/>
                  <a:gd name="T7" fmla="*/ 1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1" name="AutoShape 10"/>
              <p:cNvSpPr>
                <a:spLocks noChangeArrowheads="1"/>
              </p:cNvSpPr>
              <p:nvPr/>
            </p:nvSpPr>
            <p:spPr bwMode="auto">
              <a:xfrm>
                <a:off x="720" y="-1482"/>
                <a:ext cx="480" cy="1056"/>
              </a:xfrm>
              <a:prstGeom prst="upArrow">
                <a:avLst>
                  <a:gd name="adj1" fmla="val 50000"/>
                  <a:gd name="adj2" fmla="val 5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1312" name="AutoShape 11"/>
              <p:cNvSpPr>
                <a:spLocks noChangeArrowheads="1"/>
              </p:cNvSpPr>
              <p:nvPr/>
            </p:nvSpPr>
            <p:spPr bwMode="auto">
              <a:xfrm rot="16200000">
                <a:off x="336" y="-1050"/>
                <a:ext cx="336" cy="528"/>
              </a:xfrm>
              <a:custGeom>
                <a:avLst/>
                <a:gdLst>
                  <a:gd name="T0" fmla="*/ 4 w 21600"/>
                  <a:gd name="T1" fmla="*/ 0 h 21600"/>
                  <a:gd name="T2" fmla="*/ 0 w 21600"/>
                  <a:gd name="T3" fmla="*/ 6 h 21600"/>
                  <a:gd name="T4" fmla="*/ 4 w 21600"/>
                  <a:gd name="T5" fmla="*/ 13 h 21600"/>
                  <a:gd name="T6" fmla="*/ 5 w 21600"/>
                  <a:gd name="T7" fmla="*/ 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3" name="AutoShape 12"/>
              <p:cNvSpPr>
                <a:spLocks noChangeArrowheads="1"/>
              </p:cNvSpPr>
              <p:nvPr/>
            </p:nvSpPr>
            <p:spPr bwMode="auto">
              <a:xfrm rot="16200000">
                <a:off x="1200" y="-1050"/>
                <a:ext cx="336" cy="528"/>
              </a:xfrm>
              <a:custGeom>
                <a:avLst/>
                <a:gdLst>
                  <a:gd name="T0" fmla="*/ 4 w 21600"/>
                  <a:gd name="T1" fmla="*/ 0 h 21600"/>
                  <a:gd name="T2" fmla="*/ 0 w 21600"/>
                  <a:gd name="T3" fmla="*/ 6 h 21600"/>
                  <a:gd name="T4" fmla="*/ 4 w 21600"/>
                  <a:gd name="T5" fmla="*/ 13 h 21600"/>
                  <a:gd name="T6" fmla="*/ 5 w 21600"/>
                  <a:gd name="T7" fmla="*/ 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03" name="Rectangle 13"/>
            <p:cNvSpPr>
              <a:spLocks noChangeArrowheads="1"/>
            </p:cNvSpPr>
            <p:nvPr/>
          </p:nvSpPr>
          <p:spPr bwMode="auto">
            <a:xfrm rot="766972">
              <a:off x="180" y="2127"/>
              <a:ext cx="251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 dirty="0">
                  <a:latin typeface="Arial" charset="0"/>
                  <a:sym typeface="Webdings" pitchFamily="18" charset="2"/>
                </a:rPr>
                <a:t></a:t>
              </a:r>
              <a:endParaRPr lang="en-US" sz="1200" dirty="0">
                <a:latin typeface="Arial" charset="0"/>
              </a:endParaRPr>
            </a:p>
          </p:txBody>
        </p:sp>
        <p:pic>
          <p:nvPicPr>
            <p:cNvPr id="11304" name="Picture 14" descr="j02119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630400" flipV="1">
              <a:off x="192" y="2720"/>
              <a:ext cx="3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5" name="AutoShape 1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288" y="3264"/>
              <a:ext cx="167" cy="144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1306" name="Line 16"/>
            <p:cNvSpPr>
              <a:spLocks noChangeShapeType="1"/>
            </p:cNvSpPr>
            <p:nvPr/>
          </p:nvSpPr>
          <p:spPr bwMode="auto">
            <a:xfrm>
              <a:off x="192" y="3504"/>
              <a:ext cx="405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17"/>
            <p:cNvSpPr>
              <a:spLocks noChangeShapeType="1"/>
            </p:cNvSpPr>
            <p:nvPr/>
          </p:nvSpPr>
          <p:spPr bwMode="auto">
            <a:xfrm>
              <a:off x="192" y="3888"/>
              <a:ext cx="38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18"/>
            <p:cNvSpPr>
              <a:spLocks noChangeShapeType="1"/>
            </p:cNvSpPr>
            <p:nvPr/>
          </p:nvSpPr>
          <p:spPr bwMode="auto">
            <a:xfrm>
              <a:off x="192" y="4080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19"/>
            <p:cNvSpPr>
              <a:spLocks noChangeShapeType="1"/>
            </p:cNvSpPr>
            <p:nvPr/>
          </p:nvSpPr>
          <p:spPr bwMode="auto">
            <a:xfrm>
              <a:off x="192" y="3696"/>
              <a:ext cx="38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590800" y="0"/>
            <a:ext cx="1905000" cy="5143500"/>
            <a:chOff x="1584" y="144"/>
            <a:chExt cx="1116" cy="4075"/>
          </a:xfrm>
        </p:grpSpPr>
        <p:grpSp>
          <p:nvGrpSpPr>
            <p:cNvPr id="11291" name="Group 21"/>
            <p:cNvGrpSpPr>
              <a:grpSpLocks/>
            </p:cNvGrpSpPr>
            <p:nvPr/>
          </p:nvGrpSpPr>
          <p:grpSpPr bwMode="auto">
            <a:xfrm>
              <a:off x="1584" y="144"/>
              <a:ext cx="1116" cy="4075"/>
              <a:chOff x="1587" y="149"/>
              <a:chExt cx="1116" cy="4075"/>
            </a:xfrm>
          </p:grpSpPr>
          <p:sp>
            <p:nvSpPr>
              <p:cNvPr id="11293" name="Freeform 22"/>
              <p:cNvSpPr>
                <a:spLocks/>
              </p:cNvSpPr>
              <p:nvPr/>
            </p:nvSpPr>
            <p:spPr bwMode="auto">
              <a:xfrm>
                <a:off x="1587" y="149"/>
                <a:ext cx="555" cy="315"/>
              </a:xfrm>
              <a:custGeom>
                <a:avLst/>
                <a:gdLst>
                  <a:gd name="T0" fmla="*/ 0 w 555"/>
                  <a:gd name="T1" fmla="*/ 0 h 315"/>
                  <a:gd name="T2" fmla="*/ 33 w 555"/>
                  <a:gd name="T3" fmla="*/ 174 h 315"/>
                  <a:gd name="T4" fmla="*/ 76 w 555"/>
                  <a:gd name="T5" fmla="*/ 206 h 315"/>
                  <a:gd name="T6" fmla="*/ 142 w 555"/>
                  <a:gd name="T7" fmla="*/ 271 h 315"/>
                  <a:gd name="T8" fmla="*/ 174 w 555"/>
                  <a:gd name="T9" fmla="*/ 250 h 315"/>
                  <a:gd name="T10" fmla="*/ 185 w 555"/>
                  <a:gd name="T11" fmla="*/ 217 h 315"/>
                  <a:gd name="T12" fmla="*/ 229 w 555"/>
                  <a:gd name="T13" fmla="*/ 206 h 315"/>
                  <a:gd name="T14" fmla="*/ 261 w 555"/>
                  <a:gd name="T15" fmla="*/ 174 h 315"/>
                  <a:gd name="T16" fmla="*/ 316 w 555"/>
                  <a:gd name="T17" fmla="*/ 250 h 315"/>
                  <a:gd name="T18" fmla="*/ 402 w 555"/>
                  <a:gd name="T19" fmla="*/ 271 h 315"/>
                  <a:gd name="T20" fmla="*/ 413 w 555"/>
                  <a:gd name="T21" fmla="*/ 185 h 315"/>
                  <a:gd name="T22" fmla="*/ 446 w 555"/>
                  <a:gd name="T23" fmla="*/ 195 h 315"/>
                  <a:gd name="T24" fmla="*/ 468 w 555"/>
                  <a:gd name="T25" fmla="*/ 261 h 315"/>
                  <a:gd name="T26" fmla="*/ 511 w 555"/>
                  <a:gd name="T27" fmla="*/ 271 h 315"/>
                  <a:gd name="T28" fmla="*/ 555 w 555"/>
                  <a:gd name="T29" fmla="*/ 315 h 3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5"/>
                  <a:gd name="T46" fmla="*/ 0 h 315"/>
                  <a:gd name="T47" fmla="*/ 555 w 555"/>
                  <a:gd name="T48" fmla="*/ 315 h 3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5" h="315">
                    <a:moveTo>
                      <a:pt x="0" y="0"/>
                    </a:moveTo>
                    <a:cubicBezTo>
                      <a:pt x="17" y="49"/>
                      <a:pt x="11" y="134"/>
                      <a:pt x="33" y="174"/>
                    </a:cubicBezTo>
                    <a:cubicBezTo>
                      <a:pt x="42" y="190"/>
                      <a:pt x="63" y="194"/>
                      <a:pt x="76" y="206"/>
                    </a:cubicBezTo>
                    <a:cubicBezTo>
                      <a:pt x="99" y="227"/>
                      <a:pt x="142" y="271"/>
                      <a:pt x="142" y="271"/>
                    </a:cubicBezTo>
                    <a:cubicBezTo>
                      <a:pt x="153" y="264"/>
                      <a:pt x="166" y="260"/>
                      <a:pt x="174" y="250"/>
                    </a:cubicBezTo>
                    <a:cubicBezTo>
                      <a:pt x="181" y="241"/>
                      <a:pt x="176" y="224"/>
                      <a:pt x="185" y="217"/>
                    </a:cubicBezTo>
                    <a:cubicBezTo>
                      <a:pt x="197" y="208"/>
                      <a:pt x="214" y="210"/>
                      <a:pt x="229" y="206"/>
                    </a:cubicBezTo>
                    <a:cubicBezTo>
                      <a:pt x="240" y="195"/>
                      <a:pt x="246" y="171"/>
                      <a:pt x="261" y="174"/>
                    </a:cubicBezTo>
                    <a:cubicBezTo>
                      <a:pt x="267" y="175"/>
                      <a:pt x="310" y="240"/>
                      <a:pt x="316" y="250"/>
                    </a:cubicBezTo>
                    <a:cubicBezTo>
                      <a:pt x="335" y="312"/>
                      <a:pt x="351" y="297"/>
                      <a:pt x="402" y="271"/>
                    </a:cubicBezTo>
                    <a:cubicBezTo>
                      <a:pt x="406" y="242"/>
                      <a:pt x="399" y="210"/>
                      <a:pt x="413" y="185"/>
                    </a:cubicBezTo>
                    <a:cubicBezTo>
                      <a:pt x="419" y="175"/>
                      <a:pt x="439" y="186"/>
                      <a:pt x="446" y="195"/>
                    </a:cubicBezTo>
                    <a:cubicBezTo>
                      <a:pt x="460" y="214"/>
                      <a:pt x="445" y="256"/>
                      <a:pt x="468" y="261"/>
                    </a:cubicBezTo>
                    <a:cubicBezTo>
                      <a:pt x="482" y="264"/>
                      <a:pt x="497" y="268"/>
                      <a:pt x="511" y="271"/>
                    </a:cubicBezTo>
                    <a:cubicBezTo>
                      <a:pt x="551" y="298"/>
                      <a:pt x="538" y="281"/>
                      <a:pt x="555" y="315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23"/>
              <p:cNvSpPr>
                <a:spLocks/>
              </p:cNvSpPr>
              <p:nvPr/>
            </p:nvSpPr>
            <p:spPr bwMode="auto">
              <a:xfrm>
                <a:off x="2544" y="2866"/>
                <a:ext cx="127" cy="1358"/>
              </a:xfrm>
              <a:custGeom>
                <a:avLst/>
                <a:gdLst>
                  <a:gd name="T0" fmla="*/ 76 w 127"/>
                  <a:gd name="T1" fmla="*/ 1358 h 1358"/>
                  <a:gd name="T2" fmla="*/ 65 w 127"/>
                  <a:gd name="T3" fmla="*/ 1217 h 1358"/>
                  <a:gd name="T4" fmla="*/ 44 w 127"/>
                  <a:gd name="T5" fmla="*/ 1065 h 1358"/>
                  <a:gd name="T6" fmla="*/ 65 w 127"/>
                  <a:gd name="T7" fmla="*/ 858 h 1358"/>
                  <a:gd name="T8" fmla="*/ 0 w 127"/>
                  <a:gd name="T9" fmla="*/ 478 h 1358"/>
                  <a:gd name="T10" fmla="*/ 11 w 127"/>
                  <a:gd name="T11" fmla="*/ 380 h 1358"/>
                  <a:gd name="T12" fmla="*/ 22 w 127"/>
                  <a:gd name="T13" fmla="*/ 304 h 1358"/>
                  <a:gd name="T14" fmla="*/ 65 w 127"/>
                  <a:gd name="T15" fmla="*/ 228 h 1358"/>
                  <a:gd name="T16" fmla="*/ 44 w 127"/>
                  <a:gd name="T17" fmla="*/ 261 h 1358"/>
                  <a:gd name="T18" fmla="*/ 87 w 127"/>
                  <a:gd name="T19" fmla="*/ 87 h 1358"/>
                  <a:gd name="T20" fmla="*/ 87 w 127"/>
                  <a:gd name="T21" fmla="*/ 0 h 13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7"/>
                  <a:gd name="T34" fmla="*/ 0 h 1358"/>
                  <a:gd name="T35" fmla="*/ 127 w 127"/>
                  <a:gd name="T36" fmla="*/ 1358 h 13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7" h="1358">
                    <a:moveTo>
                      <a:pt x="76" y="1358"/>
                    </a:moveTo>
                    <a:cubicBezTo>
                      <a:pt x="92" y="1310"/>
                      <a:pt x="73" y="1267"/>
                      <a:pt x="65" y="1217"/>
                    </a:cubicBezTo>
                    <a:cubicBezTo>
                      <a:pt x="78" y="1139"/>
                      <a:pt x="68" y="1135"/>
                      <a:pt x="44" y="1065"/>
                    </a:cubicBezTo>
                    <a:cubicBezTo>
                      <a:pt x="86" y="999"/>
                      <a:pt x="77" y="931"/>
                      <a:pt x="65" y="858"/>
                    </a:cubicBezTo>
                    <a:cubicBezTo>
                      <a:pt x="85" y="720"/>
                      <a:pt x="43" y="607"/>
                      <a:pt x="0" y="478"/>
                    </a:cubicBezTo>
                    <a:cubicBezTo>
                      <a:pt x="43" y="392"/>
                      <a:pt x="11" y="479"/>
                      <a:pt x="11" y="380"/>
                    </a:cubicBezTo>
                    <a:cubicBezTo>
                      <a:pt x="11" y="354"/>
                      <a:pt x="17" y="329"/>
                      <a:pt x="22" y="304"/>
                    </a:cubicBezTo>
                    <a:cubicBezTo>
                      <a:pt x="25" y="288"/>
                      <a:pt x="35" y="228"/>
                      <a:pt x="65" y="228"/>
                    </a:cubicBezTo>
                    <a:cubicBezTo>
                      <a:pt x="78" y="228"/>
                      <a:pt x="51" y="250"/>
                      <a:pt x="44" y="261"/>
                    </a:cubicBezTo>
                    <a:cubicBezTo>
                      <a:pt x="61" y="158"/>
                      <a:pt x="49" y="216"/>
                      <a:pt x="87" y="87"/>
                    </a:cubicBezTo>
                    <a:cubicBezTo>
                      <a:pt x="110" y="9"/>
                      <a:pt x="127" y="38"/>
                      <a:pt x="87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24"/>
              <p:cNvSpPr>
                <a:spLocks/>
              </p:cNvSpPr>
              <p:nvPr/>
            </p:nvSpPr>
            <p:spPr bwMode="auto">
              <a:xfrm>
                <a:off x="2561" y="2124"/>
                <a:ext cx="142" cy="771"/>
              </a:xfrm>
              <a:custGeom>
                <a:avLst/>
                <a:gdLst>
                  <a:gd name="T0" fmla="*/ 0 w 142"/>
                  <a:gd name="T1" fmla="*/ 0 h 771"/>
                  <a:gd name="T2" fmla="*/ 55 w 142"/>
                  <a:gd name="T3" fmla="*/ 163 h 771"/>
                  <a:gd name="T4" fmla="*/ 77 w 142"/>
                  <a:gd name="T5" fmla="*/ 271 h 771"/>
                  <a:gd name="T6" fmla="*/ 87 w 142"/>
                  <a:gd name="T7" fmla="*/ 326 h 771"/>
                  <a:gd name="T8" fmla="*/ 87 w 142"/>
                  <a:gd name="T9" fmla="*/ 706 h 771"/>
                  <a:gd name="T10" fmla="*/ 142 w 142"/>
                  <a:gd name="T11" fmla="*/ 771 h 7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771"/>
                  <a:gd name="T20" fmla="*/ 142 w 142"/>
                  <a:gd name="T21" fmla="*/ 771 h 7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771">
                    <a:moveTo>
                      <a:pt x="0" y="0"/>
                    </a:moveTo>
                    <a:cubicBezTo>
                      <a:pt x="36" y="53"/>
                      <a:pt x="20" y="110"/>
                      <a:pt x="55" y="163"/>
                    </a:cubicBezTo>
                    <a:cubicBezTo>
                      <a:pt x="62" y="199"/>
                      <a:pt x="63" y="237"/>
                      <a:pt x="77" y="271"/>
                    </a:cubicBezTo>
                    <a:cubicBezTo>
                      <a:pt x="101" y="329"/>
                      <a:pt x="135" y="253"/>
                      <a:pt x="87" y="326"/>
                    </a:cubicBezTo>
                    <a:cubicBezTo>
                      <a:pt x="116" y="523"/>
                      <a:pt x="87" y="294"/>
                      <a:pt x="87" y="706"/>
                    </a:cubicBezTo>
                    <a:cubicBezTo>
                      <a:pt x="87" y="742"/>
                      <a:pt x="104" y="771"/>
                      <a:pt x="142" y="771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25"/>
              <p:cNvSpPr>
                <a:spLocks/>
              </p:cNvSpPr>
              <p:nvPr/>
            </p:nvSpPr>
            <p:spPr bwMode="auto">
              <a:xfrm>
                <a:off x="2167" y="402"/>
                <a:ext cx="423" cy="1785"/>
              </a:xfrm>
              <a:custGeom>
                <a:avLst/>
                <a:gdLst>
                  <a:gd name="T0" fmla="*/ 0 w 423"/>
                  <a:gd name="T1" fmla="*/ 51 h 1785"/>
                  <a:gd name="T2" fmla="*/ 97 w 423"/>
                  <a:gd name="T3" fmla="*/ 18 h 1785"/>
                  <a:gd name="T4" fmla="*/ 108 w 423"/>
                  <a:gd name="T5" fmla="*/ 73 h 1785"/>
                  <a:gd name="T6" fmla="*/ 141 w 423"/>
                  <a:gd name="T7" fmla="*/ 95 h 1785"/>
                  <a:gd name="T8" fmla="*/ 163 w 423"/>
                  <a:gd name="T9" fmla="*/ 138 h 1785"/>
                  <a:gd name="T10" fmla="*/ 206 w 423"/>
                  <a:gd name="T11" fmla="*/ 279 h 1785"/>
                  <a:gd name="T12" fmla="*/ 130 w 423"/>
                  <a:gd name="T13" fmla="*/ 431 h 1785"/>
                  <a:gd name="T14" fmla="*/ 97 w 423"/>
                  <a:gd name="T15" fmla="*/ 540 h 1785"/>
                  <a:gd name="T16" fmla="*/ 97 w 423"/>
                  <a:gd name="T17" fmla="*/ 638 h 1785"/>
                  <a:gd name="T18" fmla="*/ 54 w 423"/>
                  <a:gd name="T19" fmla="*/ 801 h 1785"/>
                  <a:gd name="T20" fmla="*/ 0 w 423"/>
                  <a:gd name="T21" fmla="*/ 866 h 1785"/>
                  <a:gd name="T22" fmla="*/ 10 w 423"/>
                  <a:gd name="T23" fmla="*/ 931 h 1785"/>
                  <a:gd name="T24" fmla="*/ 21 w 423"/>
                  <a:gd name="T25" fmla="*/ 1105 h 1785"/>
                  <a:gd name="T26" fmla="*/ 108 w 423"/>
                  <a:gd name="T27" fmla="*/ 1257 h 1785"/>
                  <a:gd name="T28" fmla="*/ 184 w 423"/>
                  <a:gd name="T29" fmla="*/ 1399 h 1785"/>
                  <a:gd name="T30" fmla="*/ 217 w 423"/>
                  <a:gd name="T31" fmla="*/ 1507 h 1785"/>
                  <a:gd name="T32" fmla="*/ 260 w 423"/>
                  <a:gd name="T33" fmla="*/ 1573 h 1785"/>
                  <a:gd name="T34" fmla="*/ 282 w 423"/>
                  <a:gd name="T35" fmla="*/ 1605 h 1785"/>
                  <a:gd name="T36" fmla="*/ 293 w 423"/>
                  <a:gd name="T37" fmla="*/ 1714 h 1785"/>
                  <a:gd name="T38" fmla="*/ 347 w 423"/>
                  <a:gd name="T39" fmla="*/ 1725 h 1785"/>
                  <a:gd name="T40" fmla="*/ 423 w 423"/>
                  <a:gd name="T41" fmla="*/ 1757 h 178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3"/>
                  <a:gd name="T64" fmla="*/ 0 h 1785"/>
                  <a:gd name="T65" fmla="*/ 423 w 423"/>
                  <a:gd name="T66" fmla="*/ 1785 h 178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3" h="1785">
                    <a:moveTo>
                      <a:pt x="0" y="51"/>
                    </a:moveTo>
                    <a:cubicBezTo>
                      <a:pt x="74" y="2"/>
                      <a:pt x="40" y="0"/>
                      <a:pt x="97" y="18"/>
                    </a:cubicBezTo>
                    <a:cubicBezTo>
                      <a:pt x="101" y="36"/>
                      <a:pt x="99" y="57"/>
                      <a:pt x="108" y="73"/>
                    </a:cubicBezTo>
                    <a:cubicBezTo>
                      <a:pt x="115" y="84"/>
                      <a:pt x="132" y="85"/>
                      <a:pt x="141" y="95"/>
                    </a:cubicBezTo>
                    <a:cubicBezTo>
                      <a:pt x="151" y="107"/>
                      <a:pt x="157" y="123"/>
                      <a:pt x="163" y="138"/>
                    </a:cubicBezTo>
                    <a:cubicBezTo>
                      <a:pt x="182" y="183"/>
                      <a:pt x="190" y="233"/>
                      <a:pt x="206" y="279"/>
                    </a:cubicBezTo>
                    <a:cubicBezTo>
                      <a:pt x="195" y="456"/>
                      <a:pt x="237" y="502"/>
                      <a:pt x="130" y="431"/>
                    </a:cubicBezTo>
                    <a:cubicBezTo>
                      <a:pt x="78" y="509"/>
                      <a:pt x="79" y="471"/>
                      <a:pt x="97" y="540"/>
                    </a:cubicBezTo>
                    <a:cubicBezTo>
                      <a:pt x="72" y="617"/>
                      <a:pt x="64" y="586"/>
                      <a:pt x="97" y="638"/>
                    </a:cubicBezTo>
                    <a:cubicBezTo>
                      <a:pt x="80" y="691"/>
                      <a:pt x="76" y="749"/>
                      <a:pt x="54" y="801"/>
                    </a:cubicBezTo>
                    <a:cubicBezTo>
                      <a:pt x="43" y="827"/>
                      <a:pt x="15" y="842"/>
                      <a:pt x="0" y="866"/>
                    </a:cubicBezTo>
                    <a:cubicBezTo>
                      <a:pt x="3" y="888"/>
                      <a:pt x="8" y="909"/>
                      <a:pt x="10" y="931"/>
                    </a:cubicBezTo>
                    <a:cubicBezTo>
                      <a:pt x="15" y="989"/>
                      <a:pt x="12" y="1048"/>
                      <a:pt x="21" y="1105"/>
                    </a:cubicBezTo>
                    <a:cubicBezTo>
                      <a:pt x="26" y="1137"/>
                      <a:pt x="88" y="1228"/>
                      <a:pt x="108" y="1257"/>
                    </a:cubicBezTo>
                    <a:cubicBezTo>
                      <a:pt x="126" y="1311"/>
                      <a:pt x="153" y="1351"/>
                      <a:pt x="184" y="1399"/>
                    </a:cubicBezTo>
                    <a:cubicBezTo>
                      <a:pt x="233" y="1474"/>
                      <a:pt x="186" y="1444"/>
                      <a:pt x="217" y="1507"/>
                    </a:cubicBezTo>
                    <a:cubicBezTo>
                      <a:pt x="229" y="1531"/>
                      <a:pt x="245" y="1551"/>
                      <a:pt x="260" y="1573"/>
                    </a:cubicBezTo>
                    <a:cubicBezTo>
                      <a:pt x="267" y="1584"/>
                      <a:pt x="282" y="1605"/>
                      <a:pt x="282" y="1605"/>
                    </a:cubicBezTo>
                    <a:cubicBezTo>
                      <a:pt x="293" y="1650"/>
                      <a:pt x="307" y="1671"/>
                      <a:pt x="293" y="1714"/>
                    </a:cubicBezTo>
                    <a:cubicBezTo>
                      <a:pt x="342" y="1785"/>
                      <a:pt x="285" y="1725"/>
                      <a:pt x="347" y="1725"/>
                    </a:cubicBezTo>
                    <a:cubicBezTo>
                      <a:pt x="361" y="1725"/>
                      <a:pt x="395" y="1757"/>
                      <a:pt x="423" y="175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92" name="Freeform 26"/>
            <p:cNvSpPr>
              <a:spLocks/>
            </p:cNvSpPr>
            <p:nvPr/>
          </p:nvSpPr>
          <p:spPr bwMode="auto">
            <a:xfrm>
              <a:off x="2492" y="2016"/>
              <a:ext cx="196" cy="102"/>
            </a:xfrm>
            <a:custGeom>
              <a:avLst/>
              <a:gdLst>
                <a:gd name="T0" fmla="*/ 196 w 196"/>
                <a:gd name="T1" fmla="*/ 15 h 102"/>
                <a:gd name="T2" fmla="*/ 163 w 196"/>
                <a:gd name="T3" fmla="*/ 4 h 102"/>
                <a:gd name="T4" fmla="*/ 142 w 196"/>
                <a:gd name="T5" fmla="*/ 37 h 102"/>
                <a:gd name="T6" fmla="*/ 109 w 196"/>
                <a:gd name="T7" fmla="*/ 58 h 102"/>
                <a:gd name="T8" fmla="*/ 0 w 196"/>
                <a:gd name="T9" fmla="*/ 10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02"/>
                <a:gd name="T17" fmla="*/ 196 w 196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02">
                  <a:moveTo>
                    <a:pt x="196" y="15"/>
                  </a:moveTo>
                  <a:cubicBezTo>
                    <a:pt x="185" y="11"/>
                    <a:pt x="174" y="0"/>
                    <a:pt x="163" y="4"/>
                  </a:cubicBezTo>
                  <a:cubicBezTo>
                    <a:pt x="151" y="9"/>
                    <a:pt x="151" y="28"/>
                    <a:pt x="142" y="37"/>
                  </a:cubicBezTo>
                  <a:cubicBezTo>
                    <a:pt x="133" y="46"/>
                    <a:pt x="121" y="53"/>
                    <a:pt x="109" y="58"/>
                  </a:cubicBezTo>
                  <a:cubicBezTo>
                    <a:pt x="81" y="70"/>
                    <a:pt x="0" y="65"/>
                    <a:pt x="0" y="10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124201" y="294085"/>
            <a:ext cx="2016125" cy="4849415"/>
            <a:chOff x="1812" y="192"/>
            <a:chExt cx="1270" cy="4073"/>
          </a:xfrm>
        </p:grpSpPr>
        <p:sp>
          <p:nvSpPr>
            <p:cNvPr id="11288" name="Freeform 28"/>
            <p:cNvSpPr>
              <a:spLocks/>
            </p:cNvSpPr>
            <p:nvPr/>
          </p:nvSpPr>
          <p:spPr bwMode="auto">
            <a:xfrm>
              <a:off x="1812" y="192"/>
              <a:ext cx="591" cy="2016"/>
            </a:xfrm>
            <a:custGeom>
              <a:avLst/>
              <a:gdLst>
                <a:gd name="T0" fmla="*/ 39 w 591"/>
                <a:gd name="T1" fmla="*/ 0 h 2016"/>
                <a:gd name="T2" fmla="*/ 81 w 591"/>
                <a:gd name="T3" fmla="*/ 137 h 2016"/>
                <a:gd name="T4" fmla="*/ 81 w 591"/>
                <a:gd name="T5" fmla="*/ 219 h 2016"/>
                <a:gd name="T6" fmla="*/ 108 w 591"/>
                <a:gd name="T7" fmla="*/ 178 h 2016"/>
                <a:gd name="T8" fmla="*/ 231 w 591"/>
                <a:gd name="T9" fmla="*/ 219 h 2016"/>
                <a:gd name="T10" fmla="*/ 259 w 591"/>
                <a:gd name="T11" fmla="*/ 384 h 2016"/>
                <a:gd name="T12" fmla="*/ 286 w 591"/>
                <a:gd name="T13" fmla="*/ 425 h 2016"/>
                <a:gd name="T14" fmla="*/ 314 w 591"/>
                <a:gd name="T15" fmla="*/ 507 h 2016"/>
                <a:gd name="T16" fmla="*/ 382 w 591"/>
                <a:gd name="T17" fmla="*/ 493 h 2016"/>
                <a:gd name="T18" fmla="*/ 410 w 591"/>
                <a:gd name="T19" fmla="*/ 521 h 2016"/>
                <a:gd name="T20" fmla="*/ 369 w 591"/>
                <a:gd name="T21" fmla="*/ 644 h 2016"/>
                <a:gd name="T22" fmla="*/ 382 w 591"/>
                <a:gd name="T23" fmla="*/ 960 h 2016"/>
                <a:gd name="T24" fmla="*/ 341 w 591"/>
                <a:gd name="T25" fmla="*/ 973 h 2016"/>
                <a:gd name="T26" fmla="*/ 369 w 591"/>
                <a:gd name="T27" fmla="*/ 1015 h 2016"/>
                <a:gd name="T28" fmla="*/ 300 w 591"/>
                <a:gd name="T29" fmla="*/ 1069 h 2016"/>
                <a:gd name="T30" fmla="*/ 273 w 591"/>
                <a:gd name="T31" fmla="*/ 1152 h 2016"/>
                <a:gd name="T32" fmla="*/ 314 w 591"/>
                <a:gd name="T33" fmla="*/ 1193 h 2016"/>
                <a:gd name="T34" fmla="*/ 314 w 591"/>
                <a:gd name="T35" fmla="*/ 1303 h 2016"/>
                <a:gd name="T36" fmla="*/ 327 w 591"/>
                <a:gd name="T37" fmla="*/ 1357 h 2016"/>
                <a:gd name="T38" fmla="*/ 355 w 591"/>
                <a:gd name="T39" fmla="*/ 1440 h 2016"/>
                <a:gd name="T40" fmla="*/ 327 w 591"/>
                <a:gd name="T41" fmla="*/ 1467 h 2016"/>
                <a:gd name="T42" fmla="*/ 355 w 591"/>
                <a:gd name="T43" fmla="*/ 1495 h 2016"/>
                <a:gd name="T44" fmla="*/ 410 w 591"/>
                <a:gd name="T45" fmla="*/ 1577 h 2016"/>
                <a:gd name="T46" fmla="*/ 478 w 591"/>
                <a:gd name="T47" fmla="*/ 1700 h 2016"/>
                <a:gd name="T48" fmla="*/ 561 w 591"/>
                <a:gd name="T49" fmla="*/ 2016 h 2016"/>
                <a:gd name="T50" fmla="*/ 588 w 591"/>
                <a:gd name="T51" fmla="*/ 1988 h 2016"/>
                <a:gd name="T52" fmla="*/ 533 w 591"/>
                <a:gd name="T53" fmla="*/ 1947 h 2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91"/>
                <a:gd name="T82" fmla="*/ 0 h 2016"/>
                <a:gd name="T83" fmla="*/ 591 w 591"/>
                <a:gd name="T84" fmla="*/ 2016 h 20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91" h="2016">
                  <a:moveTo>
                    <a:pt x="39" y="0"/>
                  </a:moveTo>
                  <a:cubicBezTo>
                    <a:pt x="73" y="100"/>
                    <a:pt x="60" y="54"/>
                    <a:pt x="81" y="137"/>
                  </a:cubicBezTo>
                  <a:cubicBezTo>
                    <a:pt x="68" y="149"/>
                    <a:pt x="0" y="198"/>
                    <a:pt x="81" y="219"/>
                  </a:cubicBezTo>
                  <a:cubicBezTo>
                    <a:pt x="97" y="223"/>
                    <a:pt x="99" y="192"/>
                    <a:pt x="108" y="178"/>
                  </a:cubicBezTo>
                  <a:cubicBezTo>
                    <a:pt x="118" y="180"/>
                    <a:pt x="219" y="186"/>
                    <a:pt x="231" y="219"/>
                  </a:cubicBezTo>
                  <a:cubicBezTo>
                    <a:pt x="276" y="343"/>
                    <a:pt x="221" y="309"/>
                    <a:pt x="259" y="384"/>
                  </a:cubicBezTo>
                  <a:cubicBezTo>
                    <a:pt x="266" y="399"/>
                    <a:pt x="279" y="410"/>
                    <a:pt x="286" y="425"/>
                  </a:cubicBezTo>
                  <a:cubicBezTo>
                    <a:pt x="298" y="451"/>
                    <a:pt x="314" y="507"/>
                    <a:pt x="314" y="507"/>
                  </a:cubicBezTo>
                  <a:cubicBezTo>
                    <a:pt x="337" y="502"/>
                    <a:pt x="359" y="490"/>
                    <a:pt x="382" y="493"/>
                  </a:cubicBezTo>
                  <a:cubicBezTo>
                    <a:pt x="395" y="495"/>
                    <a:pt x="411" y="508"/>
                    <a:pt x="410" y="521"/>
                  </a:cubicBezTo>
                  <a:cubicBezTo>
                    <a:pt x="406" y="564"/>
                    <a:pt x="369" y="644"/>
                    <a:pt x="369" y="644"/>
                  </a:cubicBezTo>
                  <a:cubicBezTo>
                    <a:pt x="370" y="653"/>
                    <a:pt x="408" y="921"/>
                    <a:pt x="382" y="960"/>
                  </a:cubicBezTo>
                  <a:cubicBezTo>
                    <a:pt x="374" y="972"/>
                    <a:pt x="355" y="969"/>
                    <a:pt x="341" y="973"/>
                  </a:cubicBezTo>
                  <a:cubicBezTo>
                    <a:pt x="350" y="987"/>
                    <a:pt x="369" y="998"/>
                    <a:pt x="369" y="1015"/>
                  </a:cubicBezTo>
                  <a:cubicBezTo>
                    <a:pt x="369" y="1027"/>
                    <a:pt x="302" y="1068"/>
                    <a:pt x="300" y="1069"/>
                  </a:cubicBezTo>
                  <a:cubicBezTo>
                    <a:pt x="291" y="1097"/>
                    <a:pt x="286" y="1126"/>
                    <a:pt x="273" y="1152"/>
                  </a:cubicBezTo>
                  <a:cubicBezTo>
                    <a:pt x="249" y="1200"/>
                    <a:pt x="194" y="1169"/>
                    <a:pt x="314" y="1193"/>
                  </a:cubicBezTo>
                  <a:cubicBezTo>
                    <a:pt x="282" y="1287"/>
                    <a:pt x="266" y="1255"/>
                    <a:pt x="314" y="1303"/>
                  </a:cubicBezTo>
                  <a:cubicBezTo>
                    <a:pt x="318" y="1321"/>
                    <a:pt x="322" y="1339"/>
                    <a:pt x="327" y="1357"/>
                  </a:cubicBezTo>
                  <a:cubicBezTo>
                    <a:pt x="335" y="1385"/>
                    <a:pt x="355" y="1440"/>
                    <a:pt x="355" y="1440"/>
                  </a:cubicBezTo>
                  <a:cubicBezTo>
                    <a:pt x="346" y="1449"/>
                    <a:pt x="327" y="1454"/>
                    <a:pt x="327" y="1467"/>
                  </a:cubicBezTo>
                  <a:cubicBezTo>
                    <a:pt x="327" y="1480"/>
                    <a:pt x="347" y="1484"/>
                    <a:pt x="355" y="1495"/>
                  </a:cubicBezTo>
                  <a:cubicBezTo>
                    <a:pt x="375" y="1521"/>
                    <a:pt x="410" y="1577"/>
                    <a:pt x="410" y="1577"/>
                  </a:cubicBezTo>
                  <a:cubicBezTo>
                    <a:pt x="443" y="1677"/>
                    <a:pt x="417" y="1639"/>
                    <a:pt x="478" y="1700"/>
                  </a:cubicBezTo>
                  <a:cubicBezTo>
                    <a:pt x="513" y="1807"/>
                    <a:pt x="533" y="1907"/>
                    <a:pt x="561" y="2016"/>
                  </a:cubicBezTo>
                  <a:cubicBezTo>
                    <a:pt x="570" y="2007"/>
                    <a:pt x="591" y="2001"/>
                    <a:pt x="588" y="1988"/>
                  </a:cubicBezTo>
                  <a:cubicBezTo>
                    <a:pt x="579" y="1944"/>
                    <a:pt x="558" y="1947"/>
                    <a:pt x="533" y="1947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Freeform 29"/>
            <p:cNvSpPr>
              <a:spLocks/>
            </p:cNvSpPr>
            <p:nvPr/>
          </p:nvSpPr>
          <p:spPr bwMode="auto">
            <a:xfrm>
              <a:off x="1991" y="2086"/>
              <a:ext cx="765" cy="2165"/>
            </a:xfrm>
            <a:custGeom>
              <a:avLst/>
              <a:gdLst>
                <a:gd name="T0" fmla="*/ 409 w 765"/>
                <a:gd name="T1" fmla="*/ 95 h 2165"/>
                <a:gd name="T2" fmla="*/ 450 w 765"/>
                <a:gd name="T3" fmla="*/ 108 h 2165"/>
                <a:gd name="T4" fmla="*/ 505 w 765"/>
                <a:gd name="T5" fmla="*/ 40 h 2165"/>
                <a:gd name="T6" fmla="*/ 532 w 765"/>
                <a:gd name="T7" fmla="*/ 12 h 2165"/>
                <a:gd name="T8" fmla="*/ 738 w 765"/>
                <a:gd name="T9" fmla="*/ 26 h 2165"/>
                <a:gd name="T10" fmla="*/ 765 w 765"/>
                <a:gd name="T11" fmla="*/ 108 h 2165"/>
                <a:gd name="T12" fmla="*/ 752 w 765"/>
                <a:gd name="T13" fmla="*/ 177 h 2165"/>
                <a:gd name="T14" fmla="*/ 724 w 765"/>
                <a:gd name="T15" fmla="*/ 204 h 2165"/>
                <a:gd name="T16" fmla="*/ 710 w 765"/>
                <a:gd name="T17" fmla="*/ 259 h 2165"/>
                <a:gd name="T18" fmla="*/ 656 w 765"/>
                <a:gd name="T19" fmla="*/ 328 h 2165"/>
                <a:gd name="T20" fmla="*/ 532 w 765"/>
                <a:gd name="T21" fmla="*/ 479 h 2165"/>
                <a:gd name="T22" fmla="*/ 395 w 765"/>
                <a:gd name="T23" fmla="*/ 588 h 2165"/>
                <a:gd name="T24" fmla="*/ 272 w 765"/>
                <a:gd name="T25" fmla="*/ 739 h 2165"/>
                <a:gd name="T26" fmla="*/ 258 w 765"/>
                <a:gd name="T27" fmla="*/ 835 h 2165"/>
                <a:gd name="T28" fmla="*/ 230 w 765"/>
                <a:gd name="T29" fmla="*/ 917 h 2165"/>
                <a:gd name="T30" fmla="*/ 217 w 765"/>
                <a:gd name="T31" fmla="*/ 986 h 2165"/>
                <a:gd name="T32" fmla="*/ 230 w 765"/>
                <a:gd name="T33" fmla="*/ 1027 h 2165"/>
                <a:gd name="T34" fmla="*/ 203 w 765"/>
                <a:gd name="T35" fmla="*/ 1109 h 2165"/>
                <a:gd name="T36" fmla="*/ 217 w 765"/>
                <a:gd name="T37" fmla="*/ 1425 h 2165"/>
                <a:gd name="T38" fmla="*/ 230 w 765"/>
                <a:gd name="T39" fmla="*/ 1493 h 2165"/>
                <a:gd name="T40" fmla="*/ 203 w 765"/>
                <a:gd name="T41" fmla="*/ 1521 h 2165"/>
                <a:gd name="T42" fmla="*/ 148 w 765"/>
                <a:gd name="T43" fmla="*/ 1589 h 2165"/>
                <a:gd name="T44" fmla="*/ 121 w 765"/>
                <a:gd name="T45" fmla="*/ 1713 h 2165"/>
                <a:gd name="T46" fmla="*/ 80 w 765"/>
                <a:gd name="T47" fmla="*/ 1891 h 2165"/>
                <a:gd name="T48" fmla="*/ 52 w 765"/>
                <a:gd name="T49" fmla="*/ 2015 h 2165"/>
                <a:gd name="T50" fmla="*/ 11 w 765"/>
                <a:gd name="T51" fmla="*/ 2042 h 2165"/>
                <a:gd name="T52" fmla="*/ 11 w 765"/>
                <a:gd name="T53" fmla="*/ 2165 h 21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65"/>
                <a:gd name="T82" fmla="*/ 0 h 2165"/>
                <a:gd name="T83" fmla="*/ 765 w 765"/>
                <a:gd name="T84" fmla="*/ 2165 h 21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65" h="2165">
                  <a:moveTo>
                    <a:pt x="409" y="95"/>
                  </a:moveTo>
                  <a:cubicBezTo>
                    <a:pt x="423" y="99"/>
                    <a:pt x="436" y="110"/>
                    <a:pt x="450" y="108"/>
                  </a:cubicBezTo>
                  <a:cubicBezTo>
                    <a:pt x="504" y="99"/>
                    <a:pt x="485" y="74"/>
                    <a:pt x="505" y="40"/>
                  </a:cubicBezTo>
                  <a:cubicBezTo>
                    <a:pt x="512" y="29"/>
                    <a:pt x="523" y="21"/>
                    <a:pt x="532" y="12"/>
                  </a:cubicBezTo>
                  <a:cubicBezTo>
                    <a:pt x="601" y="17"/>
                    <a:pt x="674" y="0"/>
                    <a:pt x="738" y="26"/>
                  </a:cubicBezTo>
                  <a:cubicBezTo>
                    <a:pt x="765" y="37"/>
                    <a:pt x="765" y="108"/>
                    <a:pt x="765" y="108"/>
                  </a:cubicBezTo>
                  <a:cubicBezTo>
                    <a:pt x="761" y="131"/>
                    <a:pt x="761" y="155"/>
                    <a:pt x="752" y="177"/>
                  </a:cubicBezTo>
                  <a:cubicBezTo>
                    <a:pt x="747" y="189"/>
                    <a:pt x="730" y="192"/>
                    <a:pt x="724" y="204"/>
                  </a:cubicBezTo>
                  <a:cubicBezTo>
                    <a:pt x="715" y="221"/>
                    <a:pt x="718" y="242"/>
                    <a:pt x="710" y="259"/>
                  </a:cubicBezTo>
                  <a:cubicBezTo>
                    <a:pt x="697" y="285"/>
                    <a:pt x="671" y="303"/>
                    <a:pt x="656" y="328"/>
                  </a:cubicBezTo>
                  <a:cubicBezTo>
                    <a:pt x="618" y="395"/>
                    <a:pt x="596" y="435"/>
                    <a:pt x="532" y="479"/>
                  </a:cubicBezTo>
                  <a:cubicBezTo>
                    <a:pt x="485" y="551"/>
                    <a:pt x="473" y="569"/>
                    <a:pt x="395" y="588"/>
                  </a:cubicBezTo>
                  <a:cubicBezTo>
                    <a:pt x="354" y="650"/>
                    <a:pt x="335" y="697"/>
                    <a:pt x="272" y="739"/>
                  </a:cubicBezTo>
                  <a:cubicBezTo>
                    <a:pt x="267" y="771"/>
                    <a:pt x="270" y="805"/>
                    <a:pt x="258" y="835"/>
                  </a:cubicBezTo>
                  <a:cubicBezTo>
                    <a:pt x="220" y="929"/>
                    <a:pt x="201" y="826"/>
                    <a:pt x="230" y="917"/>
                  </a:cubicBezTo>
                  <a:cubicBezTo>
                    <a:pt x="226" y="940"/>
                    <a:pt x="217" y="963"/>
                    <a:pt x="217" y="986"/>
                  </a:cubicBezTo>
                  <a:cubicBezTo>
                    <a:pt x="217" y="1000"/>
                    <a:pt x="232" y="1013"/>
                    <a:pt x="230" y="1027"/>
                  </a:cubicBezTo>
                  <a:cubicBezTo>
                    <a:pt x="227" y="1056"/>
                    <a:pt x="203" y="1109"/>
                    <a:pt x="203" y="1109"/>
                  </a:cubicBezTo>
                  <a:cubicBezTo>
                    <a:pt x="254" y="1266"/>
                    <a:pt x="232" y="1163"/>
                    <a:pt x="217" y="1425"/>
                  </a:cubicBezTo>
                  <a:cubicBezTo>
                    <a:pt x="221" y="1448"/>
                    <a:pt x="233" y="1470"/>
                    <a:pt x="230" y="1493"/>
                  </a:cubicBezTo>
                  <a:cubicBezTo>
                    <a:pt x="228" y="1506"/>
                    <a:pt x="210" y="1510"/>
                    <a:pt x="203" y="1521"/>
                  </a:cubicBezTo>
                  <a:cubicBezTo>
                    <a:pt x="160" y="1593"/>
                    <a:pt x="228" y="1537"/>
                    <a:pt x="148" y="1589"/>
                  </a:cubicBezTo>
                  <a:cubicBezTo>
                    <a:pt x="166" y="1644"/>
                    <a:pt x="161" y="1671"/>
                    <a:pt x="121" y="1713"/>
                  </a:cubicBezTo>
                  <a:cubicBezTo>
                    <a:pt x="142" y="1780"/>
                    <a:pt x="117" y="1834"/>
                    <a:pt x="80" y="1891"/>
                  </a:cubicBezTo>
                  <a:cubicBezTo>
                    <a:pt x="80" y="1893"/>
                    <a:pt x="66" y="1997"/>
                    <a:pt x="52" y="2015"/>
                  </a:cubicBezTo>
                  <a:cubicBezTo>
                    <a:pt x="42" y="2028"/>
                    <a:pt x="15" y="2026"/>
                    <a:pt x="11" y="2042"/>
                  </a:cubicBezTo>
                  <a:cubicBezTo>
                    <a:pt x="0" y="2082"/>
                    <a:pt x="11" y="2124"/>
                    <a:pt x="11" y="216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Freeform 30"/>
            <p:cNvSpPr>
              <a:spLocks/>
            </p:cNvSpPr>
            <p:nvPr/>
          </p:nvSpPr>
          <p:spPr bwMode="auto">
            <a:xfrm>
              <a:off x="2482" y="2181"/>
              <a:ext cx="600" cy="2084"/>
            </a:xfrm>
            <a:custGeom>
              <a:avLst/>
              <a:gdLst>
                <a:gd name="T0" fmla="*/ 0 w 600"/>
                <a:gd name="T1" fmla="*/ 0 h 2084"/>
                <a:gd name="T2" fmla="*/ 55 w 600"/>
                <a:gd name="T3" fmla="*/ 27 h 2084"/>
                <a:gd name="T4" fmla="*/ 69 w 600"/>
                <a:gd name="T5" fmla="*/ 68 h 2084"/>
                <a:gd name="T6" fmla="*/ 82 w 600"/>
                <a:gd name="T7" fmla="*/ 260 h 2084"/>
                <a:gd name="T8" fmla="*/ 110 w 600"/>
                <a:gd name="T9" fmla="*/ 370 h 2084"/>
                <a:gd name="T10" fmla="*/ 123 w 600"/>
                <a:gd name="T11" fmla="*/ 493 h 2084"/>
                <a:gd name="T12" fmla="*/ 165 w 600"/>
                <a:gd name="T13" fmla="*/ 795 h 2084"/>
                <a:gd name="T14" fmla="*/ 178 w 600"/>
                <a:gd name="T15" fmla="*/ 836 h 2084"/>
                <a:gd name="T16" fmla="*/ 206 w 600"/>
                <a:gd name="T17" fmla="*/ 877 h 2084"/>
                <a:gd name="T18" fmla="*/ 233 w 600"/>
                <a:gd name="T19" fmla="*/ 973 h 2084"/>
                <a:gd name="T20" fmla="*/ 261 w 600"/>
                <a:gd name="T21" fmla="*/ 1124 h 2084"/>
                <a:gd name="T22" fmla="*/ 274 w 600"/>
                <a:gd name="T23" fmla="*/ 1220 h 2084"/>
                <a:gd name="T24" fmla="*/ 261 w 600"/>
                <a:gd name="T25" fmla="*/ 1275 h 2084"/>
                <a:gd name="T26" fmla="*/ 343 w 600"/>
                <a:gd name="T27" fmla="*/ 1398 h 2084"/>
                <a:gd name="T28" fmla="*/ 329 w 600"/>
                <a:gd name="T29" fmla="*/ 1453 h 2084"/>
                <a:gd name="T30" fmla="*/ 370 w 600"/>
                <a:gd name="T31" fmla="*/ 1590 h 2084"/>
                <a:gd name="T32" fmla="*/ 384 w 600"/>
                <a:gd name="T33" fmla="*/ 1673 h 2084"/>
                <a:gd name="T34" fmla="*/ 425 w 600"/>
                <a:gd name="T35" fmla="*/ 1686 h 2084"/>
                <a:gd name="T36" fmla="*/ 480 w 600"/>
                <a:gd name="T37" fmla="*/ 1906 h 2084"/>
                <a:gd name="T38" fmla="*/ 480 w 600"/>
                <a:gd name="T39" fmla="*/ 1920 h 2084"/>
                <a:gd name="T40" fmla="*/ 535 w 600"/>
                <a:gd name="T41" fmla="*/ 1947 h 2084"/>
                <a:gd name="T42" fmla="*/ 521 w 600"/>
                <a:gd name="T43" fmla="*/ 2084 h 20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0"/>
                <a:gd name="T67" fmla="*/ 0 h 2084"/>
                <a:gd name="T68" fmla="*/ 600 w 600"/>
                <a:gd name="T69" fmla="*/ 2084 h 20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0" h="2084">
                  <a:moveTo>
                    <a:pt x="0" y="0"/>
                  </a:moveTo>
                  <a:cubicBezTo>
                    <a:pt x="18" y="9"/>
                    <a:pt x="40" y="13"/>
                    <a:pt x="55" y="27"/>
                  </a:cubicBezTo>
                  <a:cubicBezTo>
                    <a:pt x="65" y="37"/>
                    <a:pt x="67" y="54"/>
                    <a:pt x="69" y="68"/>
                  </a:cubicBezTo>
                  <a:cubicBezTo>
                    <a:pt x="76" y="132"/>
                    <a:pt x="75" y="196"/>
                    <a:pt x="82" y="260"/>
                  </a:cubicBezTo>
                  <a:cubicBezTo>
                    <a:pt x="87" y="308"/>
                    <a:pt x="96" y="328"/>
                    <a:pt x="110" y="370"/>
                  </a:cubicBezTo>
                  <a:cubicBezTo>
                    <a:pt x="114" y="411"/>
                    <a:pt x="125" y="452"/>
                    <a:pt x="123" y="493"/>
                  </a:cubicBezTo>
                  <a:cubicBezTo>
                    <a:pt x="118" y="586"/>
                    <a:pt x="32" y="751"/>
                    <a:pt x="165" y="795"/>
                  </a:cubicBezTo>
                  <a:cubicBezTo>
                    <a:pt x="169" y="809"/>
                    <a:pt x="172" y="823"/>
                    <a:pt x="178" y="836"/>
                  </a:cubicBezTo>
                  <a:cubicBezTo>
                    <a:pt x="185" y="851"/>
                    <a:pt x="199" y="862"/>
                    <a:pt x="206" y="877"/>
                  </a:cubicBezTo>
                  <a:cubicBezTo>
                    <a:pt x="219" y="908"/>
                    <a:pt x="222" y="942"/>
                    <a:pt x="233" y="973"/>
                  </a:cubicBezTo>
                  <a:cubicBezTo>
                    <a:pt x="201" y="1105"/>
                    <a:pt x="176" y="1060"/>
                    <a:pt x="261" y="1124"/>
                  </a:cubicBezTo>
                  <a:cubicBezTo>
                    <a:pt x="228" y="1222"/>
                    <a:pt x="259" y="1099"/>
                    <a:pt x="274" y="1220"/>
                  </a:cubicBezTo>
                  <a:cubicBezTo>
                    <a:pt x="276" y="1239"/>
                    <a:pt x="265" y="1257"/>
                    <a:pt x="261" y="1275"/>
                  </a:cubicBezTo>
                  <a:cubicBezTo>
                    <a:pt x="285" y="1323"/>
                    <a:pt x="304" y="1361"/>
                    <a:pt x="343" y="1398"/>
                  </a:cubicBezTo>
                  <a:cubicBezTo>
                    <a:pt x="338" y="1416"/>
                    <a:pt x="327" y="1434"/>
                    <a:pt x="329" y="1453"/>
                  </a:cubicBezTo>
                  <a:cubicBezTo>
                    <a:pt x="334" y="1500"/>
                    <a:pt x="361" y="1543"/>
                    <a:pt x="370" y="1590"/>
                  </a:cubicBezTo>
                  <a:cubicBezTo>
                    <a:pt x="375" y="1618"/>
                    <a:pt x="370" y="1649"/>
                    <a:pt x="384" y="1673"/>
                  </a:cubicBezTo>
                  <a:cubicBezTo>
                    <a:pt x="391" y="1685"/>
                    <a:pt x="411" y="1682"/>
                    <a:pt x="425" y="1686"/>
                  </a:cubicBezTo>
                  <a:cubicBezTo>
                    <a:pt x="438" y="1762"/>
                    <a:pt x="461" y="1832"/>
                    <a:pt x="480" y="1906"/>
                  </a:cubicBezTo>
                  <a:cubicBezTo>
                    <a:pt x="411" y="2046"/>
                    <a:pt x="469" y="1922"/>
                    <a:pt x="480" y="1920"/>
                  </a:cubicBezTo>
                  <a:cubicBezTo>
                    <a:pt x="500" y="1917"/>
                    <a:pt x="517" y="1938"/>
                    <a:pt x="535" y="1947"/>
                  </a:cubicBezTo>
                  <a:cubicBezTo>
                    <a:pt x="547" y="1988"/>
                    <a:pt x="600" y="2084"/>
                    <a:pt x="521" y="208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066800" y="931069"/>
            <a:ext cx="3886200" cy="4212431"/>
            <a:chOff x="800" y="686"/>
            <a:chExt cx="2280" cy="3538"/>
          </a:xfrm>
        </p:grpSpPr>
        <p:sp>
          <p:nvSpPr>
            <p:cNvPr id="11280" name="Freeform 32"/>
            <p:cNvSpPr>
              <a:spLocks/>
            </p:cNvSpPr>
            <p:nvPr/>
          </p:nvSpPr>
          <p:spPr bwMode="auto">
            <a:xfrm>
              <a:off x="1432" y="2750"/>
              <a:ext cx="832" cy="536"/>
            </a:xfrm>
            <a:custGeom>
              <a:avLst/>
              <a:gdLst>
                <a:gd name="T0" fmla="*/ 0 w 832"/>
                <a:gd name="T1" fmla="*/ 536 h 536"/>
                <a:gd name="T2" fmla="*/ 144 w 832"/>
                <a:gd name="T3" fmla="*/ 392 h 536"/>
                <a:gd name="T4" fmla="*/ 288 w 832"/>
                <a:gd name="T5" fmla="*/ 440 h 536"/>
                <a:gd name="T6" fmla="*/ 336 w 832"/>
                <a:gd name="T7" fmla="*/ 344 h 536"/>
                <a:gd name="T8" fmla="*/ 384 w 832"/>
                <a:gd name="T9" fmla="*/ 248 h 536"/>
                <a:gd name="T10" fmla="*/ 480 w 832"/>
                <a:gd name="T11" fmla="*/ 200 h 536"/>
                <a:gd name="T12" fmla="*/ 576 w 832"/>
                <a:gd name="T13" fmla="*/ 248 h 536"/>
                <a:gd name="T14" fmla="*/ 720 w 832"/>
                <a:gd name="T15" fmla="*/ 344 h 536"/>
                <a:gd name="T16" fmla="*/ 816 w 832"/>
                <a:gd name="T17" fmla="*/ 200 h 536"/>
                <a:gd name="T18" fmla="*/ 816 w 832"/>
                <a:gd name="T19" fmla="*/ 104 h 536"/>
                <a:gd name="T20" fmla="*/ 816 w 832"/>
                <a:gd name="T21" fmla="*/ 8 h 536"/>
                <a:gd name="T22" fmla="*/ 816 w 832"/>
                <a:gd name="T23" fmla="*/ 152 h 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2"/>
                <a:gd name="T37" fmla="*/ 0 h 536"/>
                <a:gd name="T38" fmla="*/ 832 w 832"/>
                <a:gd name="T39" fmla="*/ 536 h 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2" h="536">
                  <a:moveTo>
                    <a:pt x="0" y="536"/>
                  </a:moveTo>
                  <a:cubicBezTo>
                    <a:pt x="48" y="472"/>
                    <a:pt x="96" y="408"/>
                    <a:pt x="144" y="392"/>
                  </a:cubicBezTo>
                  <a:cubicBezTo>
                    <a:pt x="192" y="376"/>
                    <a:pt x="256" y="448"/>
                    <a:pt x="288" y="440"/>
                  </a:cubicBezTo>
                  <a:cubicBezTo>
                    <a:pt x="320" y="432"/>
                    <a:pt x="320" y="376"/>
                    <a:pt x="336" y="344"/>
                  </a:cubicBezTo>
                  <a:cubicBezTo>
                    <a:pt x="352" y="312"/>
                    <a:pt x="360" y="272"/>
                    <a:pt x="384" y="248"/>
                  </a:cubicBezTo>
                  <a:cubicBezTo>
                    <a:pt x="408" y="224"/>
                    <a:pt x="448" y="200"/>
                    <a:pt x="480" y="200"/>
                  </a:cubicBezTo>
                  <a:cubicBezTo>
                    <a:pt x="512" y="200"/>
                    <a:pt x="536" y="224"/>
                    <a:pt x="576" y="248"/>
                  </a:cubicBezTo>
                  <a:cubicBezTo>
                    <a:pt x="616" y="272"/>
                    <a:pt x="680" y="352"/>
                    <a:pt x="720" y="344"/>
                  </a:cubicBezTo>
                  <a:cubicBezTo>
                    <a:pt x="760" y="336"/>
                    <a:pt x="800" y="240"/>
                    <a:pt x="816" y="200"/>
                  </a:cubicBezTo>
                  <a:cubicBezTo>
                    <a:pt x="832" y="160"/>
                    <a:pt x="816" y="136"/>
                    <a:pt x="816" y="104"/>
                  </a:cubicBezTo>
                  <a:cubicBezTo>
                    <a:pt x="816" y="72"/>
                    <a:pt x="816" y="0"/>
                    <a:pt x="816" y="8"/>
                  </a:cubicBezTo>
                  <a:cubicBezTo>
                    <a:pt x="816" y="16"/>
                    <a:pt x="816" y="136"/>
                    <a:pt x="816" y="152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Freeform 33"/>
            <p:cNvSpPr>
              <a:spLocks/>
            </p:cNvSpPr>
            <p:nvPr/>
          </p:nvSpPr>
          <p:spPr bwMode="auto">
            <a:xfrm>
              <a:off x="2832" y="1893"/>
              <a:ext cx="248" cy="2304"/>
            </a:xfrm>
            <a:custGeom>
              <a:avLst/>
              <a:gdLst>
                <a:gd name="T0" fmla="*/ 48 w 248"/>
                <a:gd name="T1" fmla="*/ 0 h 2304"/>
                <a:gd name="T2" fmla="*/ 144 w 248"/>
                <a:gd name="T3" fmla="*/ 624 h 2304"/>
                <a:gd name="T4" fmla="*/ 48 w 248"/>
                <a:gd name="T5" fmla="*/ 912 h 2304"/>
                <a:gd name="T6" fmla="*/ 96 w 248"/>
                <a:gd name="T7" fmla="*/ 1008 h 2304"/>
                <a:gd name="T8" fmla="*/ 48 w 248"/>
                <a:gd name="T9" fmla="*/ 1152 h 2304"/>
                <a:gd name="T10" fmla="*/ 0 w 248"/>
                <a:gd name="T11" fmla="*/ 1344 h 2304"/>
                <a:gd name="T12" fmla="*/ 48 w 248"/>
                <a:gd name="T13" fmla="*/ 1488 h 2304"/>
                <a:gd name="T14" fmla="*/ 144 w 248"/>
                <a:gd name="T15" fmla="*/ 1584 h 2304"/>
                <a:gd name="T16" fmla="*/ 144 w 248"/>
                <a:gd name="T17" fmla="*/ 1680 h 2304"/>
                <a:gd name="T18" fmla="*/ 192 w 248"/>
                <a:gd name="T19" fmla="*/ 1824 h 2304"/>
                <a:gd name="T20" fmla="*/ 192 w 248"/>
                <a:gd name="T21" fmla="*/ 1920 h 2304"/>
                <a:gd name="T22" fmla="*/ 240 w 248"/>
                <a:gd name="T23" fmla="*/ 2112 h 2304"/>
                <a:gd name="T24" fmla="*/ 240 w 248"/>
                <a:gd name="T25" fmla="*/ 2208 h 2304"/>
                <a:gd name="T26" fmla="*/ 192 w 248"/>
                <a:gd name="T27" fmla="*/ 2304 h 23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8"/>
                <a:gd name="T43" fmla="*/ 0 h 2304"/>
                <a:gd name="T44" fmla="*/ 248 w 248"/>
                <a:gd name="T45" fmla="*/ 2304 h 23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8" h="2304">
                  <a:moveTo>
                    <a:pt x="48" y="0"/>
                  </a:moveTo>
                  <a:cubicBezTo>
                    <a:pt x="96" y="236"/>
                    <a:pt x="144" y="472"/>
                    <a:pt x="144" y="624"/>
                  </a:cubicBezTo>
                  <a:cubicBezTo>
                    <a:pt x="144" y="776"/>
                    <a:pt x="56" y="848"/>
                    <a:pt x="48" y="912"/>
                  </a:cubicBezTo>
                  <a:cubicBezTo>
                    <a:pt x="40" y="976"/>
                    <a:pt x="96" y="968"/>
                    <a:pt x="96" y="1008"/>
                  </a:cubicBezTo>
                  <a:cubicBezTo>
                    <a:pt x="96" y="1048"/>
                    <a:pt x="64" y="1096"/>
                    <a:pt x="48" y="1152"/>
                  </a:cubicBezTo>
                  <a:cubicBezTo>
                    <a:pt x="32" y="1208"/>
                    <a:pt x="0" y="1288"/>
                    <a:pt x="0" y="1344"/>
                  </a:cubicBezTo>
                  <a:cubicBezTo>
                    <a:pt x="0" y="1400"/>
                    <a:pt x="24" y="1448"/>
                    <a:pt x="48" y="1488"/>
                  </a:cubicBezTo>
                  <a:cubicBezTo>
                    <a:pt x="72" y="1528"/>
                    <a:pt x="128" y="1552"/>
                    <a:pt x="144" y="1584"/>
                  </a:cubicBezTo>
                  <a:cubicBezTo>
                    <a:pt x="160" y="1616"/>
                    <a:pt x="136" y="1640"/>
                    <a:pt x="144" y="1680"/>
                  </a:cubicBezTo>
                  <a:cubicBezTo>
                    <a:pt x="152" y="1720"/>
                    <a:pt x="184" y="1784"/>
                    <a:pt x="192" y="1824"/>
                  </a:cubicBezTo>
                  <a:cubicBezTo>
                    <a:pt x="200" y="1864"/>
                    <a:pt x="184" y="1872"/>
                    <a:pt x="192" y="1920"/>
                  </a:cubicBezTo>
                  <a:cubicBezTo>
                    <a:pt x="200" y="1968"/>
                    <a:pt x="232" y="2064"/>
                    <a:pt x="240" y="2112"/>
                  </a:cubicBezTo>
                  <a:cubicBezTo>
                    <a:pt x="248" y="2160"/>
                    <a:pt x="248" y="2176"/>
                    <a:pt x="240" y="2208"/>
                  </a:cubicBezTo>
                  <a:cubicBezTo>
                    <a:pt x="232" y="2240"/>
                    <a:pt x="200" y="2288"/>
                    <a:pt x="192" y="2304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Freeform 34"/>
            <p:cNvSpPr>
              <a:spLocks/>
            </p:cNvSpPr>
            <p:nvPr/>
          </p:nvSpPr>
          <p:spPr bwMode="auto">
            <a:xfrm>
              <a:off x="2208" y="2270"/>
              <a:ext cx="754" cy="658"/>
            </a:xfrm>
            <a:custGeom>
              <a:avLst/>
              <a:gdLst>
                <a:gd name="T0" fmla="*/ 699 w 754"/>
                <a:gd name="T1" fmla="*/ 0 h 658"/>
                <a:gd name="T2" fmla="*/ 754 w 754"/>
                <a:gd name="T3" fmla="*/ 260 h 658"/>
                <a:gd name="T4" fmla="*/ 713 w 754"/>
                <a:gd name="T5" fmla="*/ 288 h 658"/>
                <a:gd name="T6" fmla="*/ 631 w 754"/>
                <a:gd name="T7" fmla="*/ 425 h 658"/>
                <a:gd name="T8" fmla="*/ 549 w 754"/>
                <a:gd name="T9" fmla="*/ 452 h 658"/>
                <a:gd name="T10" fmla="*/ 494 w 754"/>
                <a:gd name="T11" fmla="*/ 521 h 658"/>
                <a:gd name="T12" fmla="*/ 439 w 754"/>
                <a:gd name="T13" fmla="*/ 576 h 658"/>
                <a:gd name="T14" fmla="*/ 480 w 754"/>
                <a:gd name="T15" fmla="*/ 590 h 658"/>
                <a:gd name="T16" fmla="*/ 466 w 754"/>
                <a:gd name="T17" fmla="*/ 631 h 658"/>
                <a:gd name="T18" fmla="*/ 261 w 754"/>
                <a:gd name="T19" fmla="*/ 658 h 658"/>
                <a:gd name="T20" fmla="*/ 178 w 754"/>
                <a:gd name="T21" fmla="*/ 617 h 658"/>
                <a:gd name="T22" fmla="*/ 151 w 754"/>
                <a:gd name="T23" fmla="*/ 576 h 658"/>
                <a:gd name="T24" fmla="*/ 0 w 754"/>
                <a:gd name="T25" fmla="*/ 548 h 6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658"/>
                <a:gd name="T41" fmla="*/ 754 w 754"/>
                <a:gd name="T42" fmla="*/ 658 h 6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658">
                  <a:moveTo>
                    <a:pt x="699" y="0"/>
                  </a:moveTo>
                  <a:cubicBezTo>
                    <a:pt x="728" y="84"/>
                    <a:pt x="727" y="174"/>
                    <a:pt x="754" y="260"/>
                  </a:cubicBezTo>
                  <a:cubicBezTo>
                    <a:pt x="740" y="269"/>
                    <a:pt x="723" y="275"/>
                    <a:pt x="713" y="288"/>
                  </a:cubicBezTo>
                  <a:cubicBezTo>
                    <a:pt x="675" y="334"/>
                    <a:pt x="689" y="393"/>
                    <a:pt x="631" y="425"/>
                  </a:cubicBezTo>
                  <a:cubicBezTo>
                    <a:pt x="606" y="439"/>
                    <a:pt x="549" y="452"/>
                    <a:pt x="549" y="452"/>
                  </a:cubicBezTo>
                  <a:cubicBezTo>
                    <a:pt x="453" y="548"/>
                    <a:pt x="598" y="399"/>
                    <a:pt x="494" y="521"/>
                  </a:cubicBezTo>
                  <a:cubicBezTo>
                    <a:pt x="477" y="541"/>
                    <a:pt x="439" y="576"/>
                    <a:pt x="439" y="576"/>
                  </a:cubicBezTo>
                  <a:cubicBezTo>
                    <a:pt x="453" y="581"/>
                    <a:pt x="474" y="577"/>
                    <a:pt x="480" y="590"/>
                  </a:cubicBezTo>
                  <a:cubicBezTo>
                    <a:pt x="486" y="603"/>
                    <a:pt x="480" y="627"/>
                    <a:pt x="466" y="631"/>
                  </a:cubicBezTo>
                  <a:cubicBezTo>
                    <a:pt x="400" y="651"/>
                    <a:pt x="261" y="658"/>
                    <a:pt x="261" y="658"/>
                  </a:cubicBezTo>
                  <a:cubicBezTo>
                    <a:pt x="210" y="645"/>
                    <a:pt x="208" y="654"/>
                    <a:pt x="178" y="617"/>
                  </a:cubicBezTo>
                  <a:cubicBezTo>
                    <a:pt x="168" y="604"/>
                    <a:pt x="165" y="584"/>
                    <a:pt x="151" y="576"/>
                  </a:cubicBezTo>
                  <a:cubicBezTo>
                    <a:pt x="129" y="563"/>
                    <a:pt x="31" y="548"/>
                    <a:pt x="0" y="548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Freeform 35"/>
            <p:cNvSpPr>
              <a:spLocks/>
            </p:cNvSpPr>
            <p:nvPr/>
          </p:nvSpPr>
          <p:spPr bwMode="auto">
            <a:xfrm>
              <a:off x="2211" y="2880"/>
              <a:ext cx="291" cy="1344"/>
            </a:xfrm>
            <a:custGeom>
              <a:avLst/>
              <a:gdLst>
                <a:gd name="T0" fmla="*/ 291 w 291"/>
                <a:gd name="T1" fmla="*/ 0 h 1344"/>
                <a:gd name="T2" fmla="*/ 291 w 291"/>
                <a:gd name="T3" fmla="*/ 357 h 1344"/>
                <a:gd name="T4" fmla="*/ 277 w 291"/>
                <a:gd name="T5" fmla="*/ 398 h 1344"/>
                <a:gd name="T6" fmla="*/ 236 w 291"/>
                <a:gd name="T7" fmla="*/ 412 h 1344"/>
                <a:gd name="T8" fmla="*/ 181 w 291"/>
                <a:gd name="T9" fmla="*/ 645 h 1344"/>
                <a:gd name="T10" fmla="*/ 140 w 291"/>
                <a:gd name="T11" fmla="*/ 878 h 1344"/>
                <a:gd name="T12" fmla="*/ 126 w 291"/>
                <a:gd name="T13" fmla="*/ 988 h 1344"/>
                <a:gd name="T14" fmla="*/ 99 w 291"/>
                <a:gd name="T15" fmla="*/ 1043 h 1344"/>
                <a:gd name="T16" fmla="*/ 85 w 291"/>
                <a:gd name="T17" fmla="*/ 1098 h 1344"/>
                <a:gd name="T18" fmla="*/ 112 w 291"/>
                <a:gd name="T19" fmla="*/ 1152 h 1344"/>
                <a:gd name="T20" fmla="*/ 58 w 291"/>
                <a:gd name="T21" fmla="*/ 1235 h 1344"/>
                <a:gd name="T22" fmla="*/ 44 w 291"/>
                <a:gd name="T23" fmla="*/ 1276 h 1344"/>
                <a:gd name="T24" fmla="*/ 30 w 291"/>
                <a:gd name="T25" fmla="*/ 1344 h 13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1"/>
                <a:gd name="T40" fmla="*/ 0 h 1344"/>
                <a:gd name="T41" fmla="*/ 291 w 291"/>
                <a:gd name="T42" fmla="*/ 1344 h 13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1" h="1344">
                  <a:moveTo>
                    <a:pt x="291" y="0"/>
                  </a:moveTo>
                  <a:cubicBezTo>
                    <a:pt x="255" y="108"/>
                    <a:pt x="195" y="265"/>
                    <a:pt x="291" y="357"/>
                  </a:cubicBezTo>
                  <a:cubicBezTo>
                    <a:pt x="286" y="371"/>
                    <a:pt x="287" y="388"/>
                    <a:pt x="277" y="398"/>
                  </a:cubicBezTo>
                  <a:cubicBezTo>
                    <a:pt x="267" y="408"/>
                    <a:pt x="244" y="400"/>
                    <a:pt x="236" y="412"/>
                  </a:cubicBezTo>
                  <a:cubicBezTo>
                    <a:pt x="217" y="443"/>
                    <a:pt x="184" y="629"/>
                    <a:pt x="181" y="645"/>
                  </a:cubicBezTo>
                  <a:cubicBezTo>
                    <a:pt x="200" y="740"/>
                    <a:pt x="236" y="815"/>
                    <a:pt x="140" y="878"/>
                  </a:cubicBezTo>
                  <a:cubicBezTo>
                    <a:pt x="77" y="970"/>
                    <a:pt x="140" y="857"/>
                    <a:pt x="126" y="988"/>
                  </a:cubicBezTo>
                  <a:cubicBezTo>
                    <a:pt x="124" y="1008"/>
                    <a:pt x="106" y="1024"/>
                    <a:pt x="99" y="1043"/>
                  </a:cubicBezTo>
                  <a:cubicBezTo>
                    <a:pt x="92" y="1061"/>
                    <a:pt x="90" y="1080"/>
                    <a:pt x="85" y="1098"/>
                  </a:cubicBezTo>
                  <a:cubicBezTo>
                    <a:pt x="94" y="1116"/>
                    <a:pt x="116" y="1132"/>
                    <a:pt x="112" y="1152"/>
                  </a:cubicBezTo>
                  <a:cubicBezTo>
                    <a:pt x="106" y="1184"/>
                    <a:pt x="69" y="1204"/>
                    <a:pt x="58" y="1235"/>
                  </a:cubicBezTo>
                  <a:cubicBezTo>
                    <a:pt x="53" y="1249"/>
                    <a:pt x="50" y="1263"/>
                    <a:pt x="44" y="1276"/>
                  </a:cubicBezTo>
                  <a:cubicBezTo>
                    <a:pt x="16" y="1340"/>
                    <a:pt x="0" y="1316"/>
                    <a:pt x="30" y="1344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Freeform 36"/>
            <p:cNvSpPr>
              <a:spLocks/>
            </p:cNvSpPr>
            <p:nvPr/>
          </p:nvSpPr>
          <p:spPr bwMode="auto">
            <a:xfrm>
              <a:off x="1384" y="2126"/>
              <a:ext cx="891" cy="686"/>
            </a:xfrm>
            <a:custGeom>
              <a:avLst/>
              <a:gdLst>
                <a:gd name="T0" fmla="*/ 0 w 891"/>
                <a:gd name="T1" fmla="*/ 0 h 686"/>
                <a:gd name="T2" fmla="*/ 55 w 891"/>
                <a:gd name="T3" fmla="*/ 28 h 686"/>
                <a:gd name="T4" fmla="*/ 110 w 891"/>
                <a:gd name="T5" fmla="*/ 220 h 686"/>
                <a:gd name="T6" fmla="*/ 151 w 891"/>
                <a:gd name="T7" fmla="*/ 234 h 686"/>
                <a:gd name="T8" fmla="*/ 274 w 891"/>
                <a:gd name="T9" fmla="*/ 357 h 686"/>
                <a:gd name="T10" fmla="*/ 370 w 891"/>
                <a:gd name="T11" fmla="*/ 453 h 686"/>
                <a:gd name="T12" fmla="*/ 453 w 891"/>
                <a:gd name="T13" fmla="*/ 549 h 686"/>
                <a:gd name="T14" fmla="*/ 398 w 891"/>
                <a:gd name="T15" fmla="*/ 631 h 686"/>
                <a:gd name="T16" fmla="*/ 507 w 891"/>
                <a:gd name="T17" fmla="*/ 686 h 686"/>
                <a:gd name="T18" fmla="*/ 562 w 891"/>
                <a:gd name="T19" fmla="*/ 672 h 686"/>
                <a:gd name="T20" fmla="*/ 590 w 891"/>
                <a:gd name="T21" fmla="*/ 645 h 686"/>
                <a:gd name="T22" fmla="*/ 699 w 891"/>
                <a:gd name="T23" fmla="*/ 659 h 686"/>
                <a:gd name="T24" fmla="*/ 837 w 891"/>
                <a:gd name="T25" fmla="*/ 645 h 686"/>
                <a:gd name="T26" fmla="*/ 891 w 891"/>
                <a:gd name="T27" fmla="*/ 618 h 6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91"/>
                <a:gd name="T43" fmla="*/ 0 h 686"/>
                <a:gd name="T44" fmla="*/ 891 w 891"/>
                <a:gd name="T45" fmla="*/ 686 h 6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91" h="686">
                  <a:moveTo>
                    <a:pt x="0" y="0"/>
                  </a:moveTo>
                  <a:cubicBezTo>
                    <a:pt x="18" y="9"/>
                    <a:pt x="42" y="12"/>
                    <a:pt x="55" y="28"/>
                  </a:cubicBezTo>
                  <a:cubicBezTo>
                    <a:pt x="92" y="72"/>
                    <a:pt x="59" y="169"/>
                    <a:pt x="110" y="220"/>
                  </a:cubicBezTo>
                  <a:cubicBezTo>
                    <a:pt x="120" y="230"/>
                    <a:pt x="137" y="229"/>
                    <a:pt x="151" y="234"/>
                  </a:cubicBezTo>
                  <a:cubicBezTo>
                    <a:pt x="186" y="374"/>
                    <a:pt x="141" y="338"/>
                    <a:pt x="274" y="357"/>
                  </a:cubicBezTo>
                  <a:cubicBezTo>
                    <a:pt x="321" y="388"/>
                    <a:pt x="335" y="411"/>
                    <a:pt x="370" y="453"/>
                  </a:cubicBezTo>
                  <a:cubicBezTo>
                    <a:pt x="475" y="577"/>
                    <a:pt x="386" y="450"/>
                    <a:pt x="453" y="549"/>
                  </a:cubicBezTo>
                  <a:cubicBezTo>
                    <a:pt x="435" y="576"/>
                    <a:pt x="406" y="599"/>
                    <a:pt x="398" y="631"/>
                  </a:cubicBezTo>
                  <a:cubicBezTo>
                    <a:pt x="388" y="670"/>
                    <a:pt x="507" y="686"/>
                    <a:pt x="507" y="686"/>
                  </a:cubicBezTo>
                  <a:cubicBezTo>
                    <a:pt x="525" y="681"/>
                    <a:pt x="545" y="680"/>
                    <a:pt x="562" y="672"/>
                  </a:cubicBezTo>
                  <a:cubicBezTo>
                    <a:pt x="574" y="666"/>
                    <a:pt x="577" y="646"/>
                    <a:pt x="590" y="645"/>
                  </a:cubicBezTo>
                  <a:cubicBezTo>
                    <a:pt x="626" y="642"/>
                    <a:pt x="663" y="654"/>
                    <a:pt x="699" y="659"/>
                  </a:cubicBezTo>
                  <a:cubicBezTo>
                    <a:pt x="745" y="654"/>
                    <a:pt x="792" y="655"/>
                    <a:pt x="837" y="645"/>
                  </a:cubicBezTo>
                  <a:cubicBezTo>
                    <a:pt x="857" y="641"/>
                    <a:pt x="891" y="618"/>
                    <a:pt x="891" y="618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Freeform 37"/>
            <p:cNvSpPr>
              <a:spLocks/>
            </p:cNvSpPr>
            <p:nvPr/>
          </p:nvSpPr>
          <p:spPr bwMode="auto">
            <a:xfrm>
              <a:off x="856" y="686"/>
              <a:ext cx="987" cy="727"/>
            </a:xfrm>
            <a:custGeom>
              <a:avLst/>
              <a:gdLst>
                <a:gd name="T0" fmla="*/ 0 w 987"/>
                <a:gd name="T1" fmla="*/ 0 h 727"/>
                <a:gd name="T2" fmla="*/ 55 w 987"/>
                <a:gd name="T3" fmla="*/ 69 h 727"/>
                <a:gd name="T4" fmla="*/ 110 w 987"/>
                <a:gd name="T5" fmla="*/ 261 h 727"/>
                <a:gd name="T6" fmla="*/ 164 w 987"/>
                <a:gd name="T7" fmla="*/ 370 h 727"/>
                <a:gd name="T8" fmla="*/ 96 w 987"/>
                <a:gd name="T9" fmla="*/ 631 h 727"/>
                <a:gd name="T10" fmla="*/ 110 w 987"/>
                <a:gd name="T11" fmla="*/ 672 h 727"/>
                <a:gd name="T12" fmla="*/ 178 w 987"/>
                <a:gd name="T13" fmla="*/ 617 h 727"/>
                <a:gd name="T14" fmla="*/ 302 w 987"/>
                <a:gd name="T15" fmla="*/ 590 h 727"/>
                <a:gd name="T16" fmla="*/ 425 w 987"/>
                <a:gd name="T17" fmla="*/ 562 h 727"/>
                <a:gd name="T18" fmla="*/ 494 w 987"/>
                <a:gd name="T19" fmla="*/ 549 h 727"/>
                <a:gd name="T20" fmla="*/ 562 w 987"/>
                <a:gd name="T21" fmla="*/ 727 h 727"/>
                <a:gd name="T22" fmla="*/ 727 w 987"/>
                <a:gd name="T23" fmla="*/ 631 h 727"/>
                <a:gd name="T24" fmla="*/ 754 w 987"/>
                <a:gd name="T25" fmla="*/ 590 h 727"/>
                <a:gd name="T26" fmla="*/ 768 w 987"/>
                <a:gd name="T27" fmla="*/ 549 h 727"/>
                <a:gd name="T28" fmla="*/ 932 w 987"/>
                <a:gd name="T29" fmla="*/ 590 h 727"/>
                <a:gd name="T30" fmla="*/ 974 w 987"/>
                <a:gd name="T31" fmla="*/ 576 h 727"/>
                <a:gd name="T32" fmla="*/ 987 w 987"/>
                <a:gd name="T33" fmla="*/ 535 h 7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7"/>
                <a:gd name="T52" fmla="*/ 0 h 727"/>
                <a:gd name="T53" fmla="*/ 987 w 987"/>
                <a:gd name="T54" fmla="*/ 727 h 7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7" h="727">
                  <a:moveTo>
                    <a:pt x="0" y="0"/>
                  </a:moveTo>
                  <a:cubicBezTo>
                    <a:pt x="16" y="25"/>
                    <a:pt x="42" y="43"/>
                    <a:pt x="55" y="69"/>
                  </a:cubicBezTo>
                  <a:cubicBezTo>
                    <a:pt x="86" y="131"/>
                    <a:pt x="82" y="199"/>
                    <a:pt x="110" y="261"/>
                  </a:cubicBezTo>
                  <a:cubicBezTo>
                    <a:pt x="127" y="298"/>
                    <a:pt x="164" y="370"/>
                    <a:pt x="164" y="370"/>
                  </a:cubicBezTo>
                  <a:cubicBezTo>
                    <a:pt x="146" y="489"/>
                    <a:pt x="154" y="544"/>
                    <a:pt x="96" y="631"/>
                  </a:cubicBezTo>
                  <a:cubicBezTo>
                    <a:pt x="101" y="645"/>
                    <a:pt x="96" y="668"/>
                    <a:pt x="110" y="672"/>
                  </a:cubicBezTo>
                  <a:cubicBezTo>
                    <a:pt x="138" y="679"/>
                    <a:pt x="159" y="624"/>
                    <a:pt x="178" y="617"/>
                  </a:cubicBezTo>
                  <a:cubicBezTo>
                    <a:pt x="218" y="603"/>
                    <a:pt x="261" y="599"/>
                    <a:pt x="302" y="590"/>
                  </a:cubicBezTo>
                  <a:cubicBezTo>
                    <a:pt x="398" y="526"/>
                    <a:pt x="357" y="517"/>
                    <a:pt x="425" y="562"/>
                  </a:cubicBezTo>
                  <a:cubicBezTo>
                    <a:pt x="435" y="547"/>
                    <a:pt x="465" y="471"/>
                    <a:pt x="494" y="549"/>
                  </a:cubicBezTo>
                  <a:cubicBezTo>
                    <a:pt x="529" y="646"/>
                    <a:pt x="465" y="694"/>
                    <a:pt x="562" y="727"/>
                  </a:cubicBezTo>
                  <a:cubicBezTo>
                    <a:pt x="610" y="657"/>
                    <a:pt x="641" y="655"/>
                    <a:pt x="727" y="631"/>
                  </a:cubicBezTo>
                  <a:cubicBezTo>
                    <a:pt x="736" y="617"/>
                    <a:pt x="747" y="605"/>
                    <a:pt x="754" y="590"/>
                  </a:cubicBezTo>
                  <a:cubicBezTo>
                    <a:pt x="760" y="577"/>
                    <a:pt x="754" y="554"/>
                    <a:pt x="768" y="549"/>
                  </a:cubicBezTo>
                  <a:cubicBezTo>
                    <a:pt x="790" y="541"/>
                    <a:pt x="904" y="580"/>
                    <a:pt x="932" y="590"/>
                  </a:cubicBezTo>
                  <a:cubicBezTo>
                    <a:pt x="946" y="585"/>
                    <a:pt x="970" y="590"/>
                    <a:pt x="974" y="576"/>
                  </a:cubicBezTo>
                  <a:cubicBezTo>
                    <a:pt x="978" y="562"/>
                    <a:pt x="987" y="535"/>
                    <a:pt x="987" y="535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Freeform 38"/>
            <p:cNvSpPr>
              <a:spLocks/>
            </p:cNvSpPr>
            <p:nvPr/>
          </p:nvSpPr>
          <p:spPr bwMode="auto">
            <a:xfrm>
              <a:off x="800" y="1454"/>
              <a:ext cx="563" cy="717"/>
            </a:xfrm>
            <a:custGeom>
              <a:avLst/>
              <a:gdLst>
                <a:gd name="T0" fmla="*/ 563 w 563"/>
                <a:gd name="T1" fmla="*/ 0 h 717"/>
                <a:gd name="T2" fmla="*/ 536 w 563"/>
                <a:gd name="T3" fmla="*/ 41 h 717"/>
                <a:gd name="T4" fmla="*/ 454 w 563"/>
                <a:gd name="T5" fmla="*/ 68 h 717"/>
                <a:gd name="T6" fmla="*/ 412 w 563"/>
                <a:gd name="T7" fmla="*/ 82 h 717"/>
                <a:gd name="T8" fmla="*/ 371 w 563"/>
                <a:gd name="T9" fmla="*/ 109 h 717"/>
                <a:gd name="T10" fmla="*/ 289 w 563"/>
                <a:gd name="T11" fmla="*/ 123 h 717"/>
                <a:gd name="T12" fmla="*/ 248 w 563"/>
                <a:gd name="T13" fmla="*/ 233 h 717"/>
                <a:gd name="T14" fmla="*/ 152 w 563"/>
                <a:gd name="T15" fmla="*/ 260 h 717"/>
                <a:gd name="T16" fmla="*/ 83 w 563"/>
                <a:gd name="T17" fmla="*/ 315 h 717"/>
                <a:gd name="T18" fmla="*/ 56 w 563"/>
                <a:gd name="T19" fmla="*/ 439 h 717"/>
                <a:gd name="T20" fmla="*/ 15 w 563"/>
                <a:gd name="T21" fmla="*/ 617 h 717"/>
                <a:gd name="T22" fmla="*/ 83 w 563"/>
                <a:gd name="T23" fmla="*/ 699 h 7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3"/>
                <a:gd name="T37" fmla="*/ 0 h 717"/>
                <a:gd name="T38" fmla="*/ 563 w 563"/>
                <a:gd name="T39" fmla="*/ 717 h 7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3" h="717">
                  <a:moveTo>
                    <a:pt x="563" y="0"/>
                  </a:moveTo>
                  <a:cubicBezTo>
                    <a:pt x="554" y="14"/>
                    <a:pt x="550" y="32"/>
                    <a:pt x="536" y="41"/>
                  </a:cubicBezTo>
                  <a:cubicBezTo>
                    <a:pt x="512" y="56"/>
                    <a:pt x="481" y="59"/>
                    <a:pt x="454" y="68"/>
                  </a:cubicBezTo>
                  <a:cubicBezTo>
                    <a:pt x="440" y="73"/>
                    <a:pt x="424" y="74"/>
                    <a:pt x="412" y="82"/>
                  </a:cubicBezTo>
                  <a:cubicBezTo>
                    <a:pt x="398" y="91"/>
                    <a:pt x="387" y="104"/>
                    <a:pt x="371" y="109"/>
                  </a:cubicBezTo>
                  <a:cubicBezTo>
                    <a:pt x="345" y="118"/>
                    <a:pt x="316" y="118"/>
                    <a:pt x="289" y="123"/>
                  </a:cubicBezTo>
                  <a:cubicBezTo>
                    <a:pt x="282" y="144"/>
                    <a:pt x="255" y="224"/>
                    <a:pt x="248" y="233"/>
                  </a:cubicBezTo>
                  <a:cubicBezTo>
                    <a:pt x="242" y="241"/>
                    <a:pt x="153" y="260"/>
                    <a:pt x="152" y="260"/>
                  </a:cubicBezTo>
                  <a:cubicBezTo>
                    <a:pt x="143" y="266"/>
                    <a:pt x="90" y="299"/>
                    <a:pt x="83" y="315"/>
                  </a:cubicBezTo>
                  <a:cubicBezTo>
                    <a:pt x="66" y="354"/>
                    <a:pt x="66" y="398"/>
                    <a:pt x="56" y="439"/>
                  </a:cubicBezTo>
                  <a:cubicBezTo>
                    <a:pt x="79" y="507"/>
                    <a:pt x="53" y="560"/>
                    <a:pt x="15" y="617"/>
                  </a:cubicBezTo>
                  <a:cubicBezTo>
                    <a:pt x="31" y="717"/>
                    <a:pt x="0" y="699"/>
                    <a:pt x="83" y="699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Freeform 39"/>
            <p:cNvSpPr>
              <a:spLocks/>
            </p:cNvSpPr>
            <p:nvPr/>
          </p:nvSpPr>
          <p:spPr bwMode="auto">
            <a:xfrm>
              <a:off x="1864" y="1262"/>
              <a:ext cx="370" cy="302"/>
            </a:xfrm>
            <a:custGeom>
              <a:avLst/>
              <a:gdLst>
                <a:gd name="T0" fmla="*/ 0 w 370"/>
                <a:gd name="T1" fmla="*/ 0 h 302"/>
                <a:gd name="T2" fmla="*/ 14 w 370"/>
                <a:gd name="T3" fmla="*/ 41 h 302"/>
                <a:gd name="T4" fmla="*/ 27 w 370"/>
                <a:gd name="T5" fmla="*/ 261 h 302"/>
                <a:gd name="T6" fmla="*/ 69 w 370"/>
                <a:gd name="T7" fmla="*/ 274 h 302"/>
                <a:gd name="T8" fmla="*/ 151 w 370"/>
                <a:gd name="T9" fmla="*/ 302 h 302"/>
                <a:gd name="T10" fmla="*/ 192 w 370"/>
                <a:gd name="T11" fmla="*/ 274 h 302"/>
                <a:gd name="T12" fmla="*/ 206 w 370"/>
                <a:gd name="T13" fmla="*/ 233 h 302"/>
                <a:gd name="T14" fmla="*/ 357 w 370"/>
                <a:gd name="T15" fmla="*/ 206 h 302"/>
                <a:gd name="T16" fmla="*/ 370 w 370"/>
                <a:gd name="T17" fmla="*/ 165 h 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"/>
                <a:gd name="T28" fmla="*/ 0 h 302"/>
                <a:gd name="T29" fmla="*/ 370 w 370"/>
                <a:gd name="T30" fmla="*/ 302 h 3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" h="302">
                  <a:moveTo>
                    <a:pt x="0" y="0"/>
                  </a:moveTo>
                  <a:cubicBezTo>
                    <a:pt x="5" y="14"/>
                    <a:pt x="13" y="27"/>
                    <a:pt x="14" y="41"/>
                  </a:cubicBezTo>
                  <a:cubicBezTo>
                    <a:pt x="22" y="114"/>
                    <a:pt x="10" y="190"/>
                    <a:pt x="27" y="261"/>
                  </a:cubicBezTo>
                  <a:cubicBezTo>
                    <a:pt x="30" y="275"/>
                    <a:pt x="55" y="269"/>
                    <a:pt x="69" y="274"/>
                  </a:cubicBezTo>
                  <a:cubicBezTo>
                    <a:pt x="96" y="283"/>
                    <a:pt x="151" y="302"/>
                    <a:pt x="151" y="302"/>
                  </a:cubicBezTo>
                  <a:cubicBezTo>
                    <a:pt x="165" y="293"/>
                    <a:pt x="182" y="287"/>
                    <a:pt x="192" y="274"/>
                  </a:cubicBezTo>
                  <a:cubicBezTo>
                    <a:pt x="201" y="263"/>
                    <a:pt x="193" y="239"/>
                    <a:pt x="206" y="233"/>
                  </a:cubicBezTo>
                  <a:cubicBezTo>
                    <a:pt x="253" y="214"/>
                    <a:pt x="307" y="215"/>
                    <a:pt x="357" y="206"/>
                  </a:cubicBezTo>
                  <a:cubicBezTo>
                    <a:pt x="361" y="192"/>
                    <a:pt x="370" y="165"/>
                    <a:pt x="370" y="165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936" name="Freeform 40"/>
          <p:cNvSpPr>
            <a:spLocks/>
          </p:cNvSpPr>
          <p:nvPr/>
        </p:nvSpPr>
        <p:spPr bwMode="auto">
          <a:xfrm>
            <a:off x="4267200" y="400050"/>
            <a:ext cx="685800" cy="1314450"/>
          </a:xfrm>
          <a:custGeom>
            <a:avLst/>
            <a:gdLst>
              <a:gd name="T0" fmla="*/ 292918 w 590"/>
              <a:gd name="T1" fmla="*/ 1752600 h 882"/>
              <a:gd name="T2" fmla="*/ 183655 w 590"/>
              <a:gd name="T3" fmla="*/ 1669143 h 882"/>
              <a:gd name="T4" fmla="*/ 110425 w 590"/>
              <a:gd name="T5" fmla="*/ 1482358 h 882"/>
              <a:gd name="T6" fmla="*/ 86016 w 590"/>
              <a:gd name="T7" fmla="*/ 1418771 h 882"/>
              <a:gd name="T8" fmla="*/ 61606 w 590"/>
              <a:gd name="T9" fmla="*/ 1357172 h 882"/>
              <a:gd name="T10" fmla="*/ 159245 w 590"/>
              <a:gd name="T11" fmla="*/ 502730 h 882"/>
              <a:gd name="T12" fmla="*/ 219688 w 590"/>
              <a:gd name="T13" fmla="*/ 421260 h 882"/>
              <a:gd name="T14" fmla="*/ 256884 w 590"/>
              <a:gd name="T15" fmla="*/ 357673 h 882"/>
              <a:gd name="T16" fmla="*/ 341738 w 590"/>
              <a:gd name="T17" fmla="*/ 296074 h 882"/>
              <a:gd name="T18" fmla="*/ 488197 w 590"/>
              <a:gd name="T19" fmla="*/ 170888 h 882"/>
              <a:gd name="T20" fmla="*/ 633493 w 590"/>
              <a:gd name="T21" fmla="*/ 45703 h 882"/>
              <a:gd name="T22" fmla="*/ 682313 w 590"/>
              <a:gd name="T23" fmla="*/ 3974 h 8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882"/>
              <a:gd name="T38" fmla="*/ 590 w 590"/>
              <a:gd name="T39" fmla="*/ 882 h 8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882">
                <a:moveTo>
                  <a:pt x="252" y="882"/>
                </a:moveTo>
                <a:cubicBezTo>
                  <a:pt x="217" y="869"/>
                  <a:pt x="189" y="861"/>
                  <a:pt x="158" y="840"/>
                </a:cubicBezTo>
                <a:cubicBezTo>
                  <a:pt x="137" y="809"/>
                  <a:pt x="116" y="777"/>
                  <a:pt x="95" y="746"/>
                </a:cubicBezTo>
                <a:cubicBezTo>
                  <a:pt x="88" y="735"/>
                  <a:pt x="81" y="725"/>
                  <a:pt x="74" y="714"/>
                </a:cubicBezTo>
                <a:cubicBezTo>
                  <a:pt x="67" y="704"/>
                  <a:pt x="53" y="683"/>
                  <a:pt x="53" y="683"/>
                </a:cubicBezTo>
                <a:cubicBezTo>
                  <a:pt x="6" y="533"/>
                  <a:pt x="0" y="346"/>
                  <a:pt x="137" y="253"/>
                </a:cubicBezTo>
                <a:cubicBezTo>
                  <a:pt x="185" y="182"/>
                  <a:pt x="128" y="253"/>
                  <a:pt x="189" y="212"/>
                </a:cubicBezTo>
                <a:cubicBezTo>
                  <a:pt x="202" y="204"/>
                  <a:pt x="209" y="189"/>
                  <a:pt x="221" y="180"/>
                </a:cubicBezTo>
                <a:cubicBezTo>
                  <a:pt x="244" y="163"/>
                  <a:pt x="268" y="157"/>
                  <a:pt x="294" y="149"/>
                </a:cubicBezTo>
                <a:cubicBezTo>
                  <a:pt x="332" y="123"/>
                  <a:pt x="376" y="100"/>
                  <a:pt x="420" y="86"/>
                </a:cubicBezTo>
                <a:cubicBezTo>
                  <a:pt x="459" y="59"/>
                  <a:pt x="503" y="44"/>
                  <a:pt x="545" y="23"/>
                </a:cubicBezTo>
                <a:cubicBezTo>
                  <a:pt x="590" y="0"/>
                  <a:pt x="562" y="2"/>
                  <a:pt x="587" y="2"/>
                </a:cubicBezTo>
              </a:path>
            </a:pathLst>
          </a:cu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37" name="Freeform 41"/>
          <p:cNvSpPr>
            <a:spLocks/>
          </p:cNvSpPr>
          <p:nvPr/>
        </p:nvSpPr>
        <p:spPr bwMode="auto">
          <a:xfrm>
            <a:off x="4114800" y="228600"/>
            <a:ext cx="914400" cy="1885950"/>
          </a:xfrm>
          <a:custGeom>
            <a:avLst/>
            <a:gdLst>
              <a:gd name="T0" fmla="*/ 390557 w 590"/>
              <a:gd name="T1" fmla="*/ 2514600 h 882"/>
              <a:gd name="T2" fmla="*/ 244873 w 590"/>
              <a:gd name="T3" fmla="*/ 2394857 h 882"/>
              <a:gd name="T4" fmla="*/ 147234 w 590"/>
              <a:gd name="T5" fmla="*/ 2126861 h 882"/>
              <a:gd name="T6" fmla="*/ 114687 w 590"/>
              <a:gd name="T7" fmla="*/ 2035629 h 882"/>
              <a:gd name="T8" fmla="*/ 82141 w 590"/>
              <a:gd name="T9" fmla="*/ 1947247 h 882"/>
              <a:gd name="T10" fmla="*/ 212327 w 590"/>
              <a:gd name="T11" fmla="*/ 721308 h 882"/>
              <a:gd name="T12" fmla="*/ 292918 w 590"/>
              <a:gd name="T13" fmla="*/ 604416 h 882"/>
              <a:gd name="T14" fmla="*/ 342513 w 590"/>
              <a:gd name="T15" fmla="*/ 513184 h 882"/>
              <a:gd name="T16" fmla="*/ 455650 w 590"/>
              <a:gd name="T17" fmla="*/ 424802 h 882"/>
              <a:gd name="T18" fmla="*/ 650929 w 590"/>
              <a:gd name="T19" fmla="*/ 245188 h 882"/>
              <a:gd name="T20" fmla="*/ 844658 w 590"/>
              <a:gd name="T21" fmla="*/ 65573 h 882"/>
              <a:gd name="T22" fmla="*/ 909751 w 590"/>
              <a:gd name="T23" fmla="*/ 5702 h 8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882"/>
              <a:gd name="T38" fmla="*/ 590 w 590"/>
              <a:gd name="T39" fmla="*/ 882 h 8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882">
                <a:moveTo>
                  <a:pt x="252" y="882"/>
                </a:moveTo>
                <a:cubicBezTo>
                  <a:pt x="217" y="869"/>
                  <a:pt x="189" y="861"/>
                  <a:pt x="158" y="840"/>
                </a:cubicBezTo>
                <a:cubicBezTo>
                  <a:pt x="137" y="809"/>
                  <a:pt x="116" y="777"/>
                  <a:pt x="95" y="746"/>
                </a:cubicBezTo>
                <a:cubicBezTo>
                  <a:pt x="88" y="735"/>
                  <a:pt x="81" y="725"/>
                  <a:pt x="74" y="714"/>
                </a:cubicBezTo>
                <a:cubicBezTo>
                  <a:pt x="67" y="704"/>
                  <a:pt x="53" y="683"/>
                  <a:pt x="53" y="683"/>
                </a:cubicBezTo>
                <a:cubicBezTo>
                  <a:pt x="6" y="533"/>
                  <a:pt x="0" y="346"/>
                  <a:pt x="137" y="253"/>
                </a:cubicBezTo>
                <a:cubicBezTo>
                  <a:pt x="185" y="182"/>
                  <a:pt x="128" y="253"/>
                  <a:pt x="189" y="212"/>
                </a:cubicBezTo>
                <a:cubicBezTo>
                  <a:pt x="202" y="204"/>
                  <a:pt x="209" y="189"/>
                  <a:pt x="221" y="180"/>
                </a:cubicBezTo>
                <a:cubicBezTo>
                  <a:pt x="244" y="163"/>
                  <a:pt x="268" y="157"/>
                  <a:pt x="294" y="149"/>
                </a:cubicBezTo>
                <a:cubicBezTo>
                  <a:pt x="332" y="123"/>
                  <a:pt x="376" y="100"/>
                  <a:pt x="420" y="86"/>
                </a:cubicBezTo>
                <a:cubicBezTo>
                  <a:pt x="459" y="59"/>
                  <a:pt x="503" y="44"/>
                  <a:pt x="545" y="23"/>
                </a:cubicBezTo>
                <a:cubicBezTo>
                  <a:pt x="590" y="0"/>
                  <a:pt x="562" y="2"/>
                  <a:pt x="587" y="2"/>
                </a:cubicBezTo>
              </a:path>
            </a:pathLst>
          </a:cu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42"/>
          <p:cNvSpPr txBox="1">
            <a:spLocks noChangeArrowheads="1"/>
          </p:cNvSpPr>
          <p:nvPr/>
        </p:nvSpPr>
        <p:spPr bwMode="auto">
          <a:xfrm>
            <a:off x="11373" y="3486150"/>
            <a:ext cx="2438400" cy="1708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- - -</a:t>
            </a:r>
            <a:r>
              <a:rPr lang="en-US" sz="2400" b="1" dirty="0">
                <a:solidFill>
                  <a:srgbClr val="1A01D1"/>
                </a:solidFill>
                <a:latin typeface="Arial" charset="0"/>
              </a:rPr>
              <a:t> -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biển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sông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ô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tô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sắt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</p:txBody>
      </p:sp>
      <p:sp>
        <p:nvSpPr>
          <p:cNvPr id="11273" name="Line 44"/>
          <p:cNvSpPr>
            <a:spLocks noChangeShapeType="1"/>
          </p:cNvSpPr>
          <p:nvPr/>
        </p:nvSpPr>
        <p:spPr bwMode="auto">
          <a:xfrm flipV="1">
            <a:off x="56356" y="501015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45"/>
          <p:cNvSpPr>
            <a:spLocks noChangeShapeType="1"/>
          </p:cNvSpPr>
          <p:nvPr/>
        </p:nvSpPr>
        <p:spPr bwMode="auto">
          <a:xfrm>
            <a:off x="76200" y="4628738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46"/>
          <p:cNvSpPr>
            <a:spLocks noChangeShapeType="1"/>
          </p:cNvSpPr>
          <p:nvPr/>
        </p:nvSpPr>
        <p:spPr bwMode="auto">
          <a:xfrm>
            <a:off x="56356" y="4171950"/>
            <a:ext cx="5334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Rectangle 48"/>
          <p:cNvSpPr>
            <a:spLocks noChangeArrowheads="1"/>
          </p:cNvSpPr>
          <p:nvPr/>
        </p:nvSpPr>
        <p:spPr bwMode="auto">
          <a:xfrm>
            <a:off x="6400800" y="285750"/>
            <a:ext cx="2743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</a:t>
            </a:r>
            <a:endParaRPr lang="vi-VN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sp>
        <p:nvSpPr>
          <p:cNvPr id="208945" name="Text Box 49"/>
          <p:cNvSpPr txBox="1">
            <a:spLocks noChangeArrowheads="1"/>
          </p:cNvSpPr>
          <p:nvPr/>
        </p:nvSpPr>
        <p:spPr bwMode="auto">
          <a:xfrm>
            <a:off x="6400800" y="1276350"/>
            <a:ext cx="2743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thủy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biển</a:t>
            </a:r>
            <a:endParaRPr lang="en-US" sz="22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bô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̣ 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sắt</a:t>
            </a:r>
            <a:endParaRPr lang="en-US" sz="2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3152" name="AutoShape 1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91000" y="1714500"/>
            <a:ext cx="306388" cy="228600"/>
          </a:xfrm>
          <a:prstGeom prst="rightArrow">
            <a:avLst>
              <a:gd name="adj1" fmla="val 50000"/>
              <a:gd name="adj2" fmla="val 2513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3153" name="AutoShape 14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72001" y="2457450"/>
            <a:ext cx="303213" cy="1714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0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36" grpId="0" animBg="1"/>
      <p:bldP spid="208937" grpId="0" animBg="1"/>
      <p:bldP spid="208945" grpId="0"/>
      <p:bldP spid="43152" grpId="0" animBg="1"/>
      <p:bldP spid="431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7467600" cy="381000"/>
          </a:xfrm>
        </p:spPr>
        <p:txBody>
          <a:bodyPr/>
          <a:lstStyle/>
          <a:p>
            <a:pPr eaLnBrk="1" hangingPunct="1"/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6372" name="Text Box 4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vi-VN" sz="2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457200" y="2228850"/>
            <a:ext cx="3200400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</p:txBody>
      </p:sp>
      <p:graphicFrame>
        <p:nvGraphicFramePr>
          <p:cNvPr id="186564" name="Group 19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77952341"/>
              </p:ext>
            </p:extLst>
          </p:nvPr>
        </p:nvGraphicFramePr>
        <p:xfrm>
          <a:off x="990600" y="1428750"/>
          <a:ext cx="7162800" cy="2928974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biển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sông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bộ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lộ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Nam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Sân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bay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95350"/>
            <a:ext cx="8610600" cy="3429000"/>
          </a:xfrm>
          <a:prstGeom prst="rect">
            <a:avLst/>
          </a:prstGeom>
          <a:noFill/>
          <a:ln w="9525">
            <a:solidFill>
              <a:srgbClr val="1A01D1"/>
            </a:solidFill>
            <a:miter lim="800000"/>
            <a:headEnd/>
            <a:tailEnd/>
          </a:ln>
        </p:spPr>
      </p:pic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2133600" y="4476750"/>
            <a:ext cx="46482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Tàu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ở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bến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angtiens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90550"/>
            <a:ext cx="7620000" cy="377547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981200" y="4476750"/>
            <a:ext cx="5791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Toàn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otaydulich_Doc_mien_dat_nuoc_Su_quyen_ru_cua_Ban_dao_Son_Tra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201110084226_ban_dao_son_tr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686300"/>
            <a:ext cx="684212" cy="4572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37234" name="Rectangle 18"/>
          <p:cNvSpPr>
            <a:spLocks noChangeArrowheads="1"/>
          </p:cNvSpPr>
          <p:nvPr/>
        </p:nvSpPr>
        <p:spPr bwMode="auto">
          <a:xfrm>
            <a:off x="2209800" y="4324350"/>
            <a:ext cx="44973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17412" name="Picture 9" descr="SH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85750"/>
            <a:ext cx="7543800" cy="378856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2667001" y="4579263"/>
            <a:ext cx="42068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: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Quốc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lộ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1A</a:t>
            </a:r>
          </a:p>
        </p:txBody>
      </p:sp>
      <p:pic>
        <p:nvPicPr>
          <p:cNvPr id="240645" name="Picture 5" descr="Duong+ra+bi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36031"/>
            <a:ext cx="3657600" cy="1940719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240649" name="Picture 9" descr="xetaylainghich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5984"/>
            <a:ext cx="3657600" cy="198872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5984"/>
            <a:ext cx="3581400" cy="198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94003"/>
            <a:ext cx="3581400" cy="19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-4314"/>
          <a:stretch/>
        </p:blipFill>
        <p:spPr bwMode="auto">
          <a:xfrm>
            <a:off x="-28222" y="0"/>
            <a:ext cx="91440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514350"/>
            <a:ext cx="422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96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5214" y="4800600"/>
            <a:ext cx="458787" cy="3429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9459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743450"/>
            <a:ext cx="684212" cy="40005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44040" name="Picture 8" descr="Xe%20lửa%20Phố%20nú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9150"/>
            <a:ext cx="4724400" cy="31432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219200" y="4324350"/>
            <a:ext cx="6553200" cy="51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sắt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tàu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thống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nhất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Bắc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-Nam</a:t>
            </a:r>
          </a:p>
        </p:txBody>
      </p:sp>
      <p:pic>
        <p:nvPicPr>
          <p:cNvPr id="44043" name="Picture 11" descr="ga_gia_l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819150"/>
            <a:ext cx="4267200" cy="30861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San Bay Da Nang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1550"/>
            <a:ext cx="46497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686300"/>
            <a:ext cx="684212" cy="4572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605016" y="133350"/>
            <a:ext cx="4191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không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45067" name="Picture 11" descr="AirportDaN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000125"/>
            <a:ext cx="4191000" cy="3657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-10516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2322" y="1278304"/>
            <a:ext cx="8077200" cy="723900"/>
          </a:xfrm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422322" y="139396"/>
            <a:ext cx="82993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hướng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nào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loại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3644" y="2187006"/>
            <a:ext cx="82993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Vì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phố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Nẵng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đầu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mối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giao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thông</a:t>
            </a:r>
            <a:r>
              <a:rPr lang="en-US" sz="2800" b="1" dirty="0">
                <a:solidFill>
                  <a:srgbClr val="0000CC"/>
                </a:solidFill>
              </a:rPr>
              <a:t>) </a:t>
            </a:r>
            <a:r>
              <a:rPr lang="en-US" sz="2800" b="1" dirty="0" err="1">
                <a:solidFill>
                  <a:srgbClr val="0000CC"/>
                </a:solidFill>
              </a:rPr>
              <a:t>của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nhiều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tuyến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đường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giao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thông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nhau</a:t>
            </a:r>
            <a:r>
              <a:rPr lang="en-US" sz="2800" b="1" dirty="0">
                <a:solidFill>
                  <a:srgbClr val="0000CC"/>
                </a:solidFill>
              </a:rPr>
              <a:t>. </a:t>
            </a:r>
            <a:r>
              <a:rPr lang="en-US" sz="2800" b="1" dirty="0" err="1">
                <a:solidFill>
                  <a:srgbClr val="0000CC"/>
                </a:solidFill>
              </a:rPr>
              <a:t>Từ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thành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phố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Nẵng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thể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nhiều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khác</a:t>
            </a:r>
            <a:r>
              <a:rPr lang="en-US" sz="2800" b="1" dirty="0">
                <a:solidFill>
                  <a:srgbClr val="0000CC"/>
                </a:solidFill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</a:rPr>
              <a:t>vùng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duyên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hải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miền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Trung</a:t>
            </a:r>
            <a:r>
              <a:rPr lang="en-US" sz="2800" b="1" dirty="0">
                <a:solidFill>
                  <a:srgbClr val="0000CC"/>
                </a:solidFill>
              </a:rPr>
              <a:t> và </a:t>
            </a:r>
            <a:r>
              <a:rPr lang="en-US" sz="2800" b="1" dirty="0" err="1">
                <a:solidFill>
                  <a:srgbClr val="0000CC"/>
                </a:solidFill>
              </a:rPr>
              <a:t>cả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nước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40675" y="595015"/>
            <a:ext cx="563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gọi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" y="1044383"/>
            <a:ext cx="7924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Hàn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Sa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tiếp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đón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xuất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rất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tàu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ngoài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228600" y="514350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Nẵng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nghiệp</a:t>
            </a:r>
            <a:endParaRPr lang="vi-VN" sz="2400" b="1" dirty="0">
              <a:solidFill>
                <a:srgbClr val="1B7A14"/>
              </a:solidFill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" y="1200150"/>
            <a:ext cx="8001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663300"/>
                </a:solidFill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hoá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bằng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tàu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biển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" y="-2270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82171"/>
            <a:ext cx="8205716" cy="863660"/>
          </a:xfrm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76350"/>
            <a:ext cx="8305800" cy="762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81000" y="2266950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3. Qua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chở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nghành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  <p:bldP spid="187395" grpId="0" build="p"/>
      <p:bldP spid="18739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2895600" y="4518199"/>
            <a:ext cx="327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liệu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dựng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3095918" y="4518199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may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quần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áo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3789528" y="4518199"/>
            <a:ext cx="182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8001000" cy="43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8001000" cy="43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8674"/>
            <a:ext cx="8020639" cy="42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Tập đoàn chế biến hải sản Thái Lan mở công ty liên doanh tại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5839"/>
            <a:ext cx="8001000" cy="43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/>
      <p:bldP spid="130058" grpId="1"/>
      <p:bldP spid="130059" grpId="0"/>
      <p:bldP spid="130059" grpId="1"/>
      <p:bldP spid="1300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20370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248838" name="Picture 6" descr="733c1_strategic-marine-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95350"/>
            <a:ext cx="5105400" cy="26860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248839" name="Picture 7" descr="AT03ALPL8H_Gom%20su%20Binh%20D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895350"/>
            <a:ext cx="3524250" cy="26860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0" y="3714750"/>
            <a:ext cx="495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Ngành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đóng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tàu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5257800" y="3714750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Sản xuất đồ gốm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3" grpId="0"/>
      <p:bldP spid="2488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248400" y="685800"/>
            <a:ext cx="2590800" cy="97155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23" name="AutoShape 3"/>
          <p:cNvSpPr>
            <a:spLocks noChangeArrowheads="1"/>
          </p:cNvSpPr>
          <p:nvPr/>
        </p:nvSpPr>
        <p:spPr bwMode="auto">
          <a:xfrm>
            <a:off x="228600" y="685800"/>
            <a:ext cx="2516188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4" name="AutoShape 4"/>
          <p:cNvSpPr>
            <a:spLocks noChangeArrowheads="1"/>
          </p:cNvSpPr>
          <p:nvPr/>
        </p:nvSpPr>
        <p:spPr bwMode="auto">
          <a:xfrm>
            <a:off x="228600" y="2114550"/>
            <a:ext cx="25908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5" name="AutoShape 5"/>
          <p:cNvSpPr>
            <a:spLocks noChangeArrowheads="1"/>
          </p:cNvSpPr>
          <p:nvPr/>
        </p:nvSpPr>
        <p:spPr bwMode="auto">
          <a:xfrm>
            <a:off x="303214" y="3714750"/>
            <a:ext cx="2441575" cy="9144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>
            <a:off x="2667000" y="1257300"/>
            <a:ext cx="1143000" cy="3429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2819401" y="2571750"/>
            <a:ext cx="912813" cy="571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V="1">
            <a:off x="2667000" y="3486150"/>
            <a:ext cx="1143000" cy="4000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3732214" y="1371600"/>
            <a:ext cx="1679575" cy="2400300"/>
          </a:xfrm>
          <a:prstGeom prst="flowChartAlternateProcess">
            <a:avLst/>
          </a:prstGeom>
          <a:solidFill>
            <a:schemeClr val="accent5">
              <a:lumMod val="90000"/>
            </a:schemeClr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>
            <a:off x="5411788" y="2571750"/>
            <a:ext cx="836612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1" name="Line 11"/>
          <p:cNvSpPr>
            <a:spLocks noChangeShapeType="1"/>
          </p:cNvSpPr>
          <p:nvPr/>
        </p:nvSpPr>
        <p:spPr bwMode="auto">
          <a:xfrm>
            <a:off x="5334000" y="3600450"/>
            <a:ext cx="990600" cy="3429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 flipV="1">
            <a:off x="5486400" y="1143000"/>
            <a:ext cx="838200" cy="4000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3" name="AutoShape 13"/>
          <p:cNvSpPr>
            <a:spLocks noChangeArrowheads="1"/>
          </p:cNvSpPr>
          <p:nvPr/>
        </p:nvSpPr>
        <p:spPr bwMode="auto">
          <a:xfrm>
            <a:off x="6248400" y="2188369"/>
            <a:ext cx="2514600" cy="97036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34" name="AutoShap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24600" y="3657600"/>
            <a:ext cx="2438400" cy="9144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35" name="Rectangle 15"/>
          <p:cNvSpPr>
            <a:spLocks noChangeArrowheads="1"/>
          </p:cNvSpPr>
          <p:nvPr/>
        </p:nvSpPr>
        <p:spPr bwMode="auto">
          <a:xfrm>
            <a:off x="608013" y="742950"/>
            <a:ext cx="1754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Ôtô, thiết bị, </a:t>
            </a:r>
          </a:p>
          <a:p>
            <a:pPr algn="ctr" eaLnBrk="1" hangingPunct="1"/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máy móc</a:t>
            </a:r>
          </a:p>
        </p:txBody>
      </p:sp>
      <p:sp>
        <p:nvSpPr>
          <p:cNvPr id="261136" name="Rectangle 16"/>
          <p:cNvSpPr>
            <a:spLocks noChangeArrowheads="1"/>
          </p:cNvSpPr>
          <p:nvPr/>
        </p:nvSpPr>
        <p:spPr bwMode="auto">
          <a:xfrm>
            <a:off x="684663" y="2343151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may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mặc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1137" name="Rectangle 17"/>
          <p:cNvSpPr>
            <a:spLocks noChangeArrowheads="1"/>
          </p:cNvSpPr>
          <p:nvPr/>
        </p:nvSpPr>
        <p:spPr bwMode="auto">
          <a:xfrm>
            <a:off x="876301" y="3771900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hoạt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3732214" y="2038350"/>
            <a:ext cx="16795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>
                <a:cs typeface="Times New Roman" pitchFamily="18" charset="0"/>
              </a:rPr>
              <a:t>  </a:t>
            </a:r>
            <a:r>
              <a:rPr lang="en-US" sz="2000" b="1" dirty="0" err="1">
                <a:cs typeface="Times New Roman" pitchFamily="18" charset="0"/>
              </a:rPr>
              <a:t>Thành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phố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b="1" dirty="0" err="1">
                <a:cs typeface="Times New Roman" pitchFamily="18" charset="0"/>
              </a:rPr>
              <a:t>Đà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Nẵng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261139" name="Rectangle 1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417860" y="749774"/>
            <a:ext cx="23622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liệu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xây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dựng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đá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mĩ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nghệ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40" name="Rectangle 2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324600" y="2228850"/>
            <a:ext cx="213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Vải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may</a:t>
            </a:r>
          </a:p>
          <a:p>
            <a:pPr algn="ctr" eaLnBrk="1" hangingPunct="1"/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 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quần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áo</a:t>
            </a:r>
            <a:endParaRPr lang="en-US" sz="2000" dirty="0">
              <a:solidFill>
                <a:srgbClr val="6600CC"/>
              </a:solidFill>
              <a:cs typeface="Times New Roman" pitchFamily="18" charset="0"/>
            </a:endParaRPr>
          </a:p>
        </p:txBody>
      </p:sp>
      <p:sp>
        <p:nvSpPr>
          <p:cNvPr id="261141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362700" y="3714750"/>
            <a:ext cx="236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Hải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lạnh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khô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6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6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6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6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6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2" grpId="0" animBg="1"/>
      <p:bldP spid="261123" grpId="0" animBg="1"/>
      <p:bldP spid="261124" grpId="0" animBg="1"/>
      <p:bldP spid="261125" grpId="0" animBg="1"/>
      <p:bldP spid="261126" grpId="0" animBg="1"/>
      <p:bldP spid="261127" grpId="0" animBg="1"/>
      <p:bldP spid="261128" grpId="0" animBg="1"/>
      <p:bldP spid="261130" grpId="0" animBg="1"/>
      <p:bldP spid="261131" grpId="0" animBg="1"/>
      <p:bldP spid="261132" grpId="0" animBg="1"/>
      <p:bldP spid="261133" grpId="0" animBg="1"/>
      <p:bldP spid="261134" grpId="0" animBg="1"/>
      <p:bldP spid="261135" grpId="0"/>
      <p:bldP spid="261136" grpId="0"/>
      <p:bldP spid="261137" grpId="0"/>
      <p:bldP spid="261138" grpId="0"/>
      <p:bldP spid="261139" grpId="0"/>
      <p:bldP spid="261140" grpId="0"/>
      <p:bldP spid="2611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414866" y="438150"/>
            <a:ext cx="5452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lịch</a:t>
            </a:r>
            <a:endParaRPr lang="en-US" sz="2800" b="1" dirty="0">
              <a:solidFill>
                <a:srgbClr val="1B7A14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" y="1047750"/>
            <a:ext cx="8153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sát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biết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nào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của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Nẵng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hút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nhiều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khách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lịch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+ Vì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Nẵng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lại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hút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nhiều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khách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lịch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028130" y="2404467"/>
            <a:ext cx="6744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2.</a:t>
            </a: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gọi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723331" y="2890229"/>
            <a:ext cx="8001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cảnh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thiên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đẹp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công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trình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kiến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trúc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cổ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trị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nghệ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thuật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cao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món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ăn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ngon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lạ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hấp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dẫn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…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hút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khách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875731" y="810710"/>
            <a:ext cx="7848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1. 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nhiêu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đô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triều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đại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028131" y="1580151"/>
            <a:ext cx="746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cách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400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đô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nước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ta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thời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Nguyễn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/>
      <p:bldP spid="204805" grpId="0"/>
      <p:bldP spid="204806" grpId="0"/>
      <p:bldP spid="20480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Hinh SGK 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38150"/>
            <a:ext cx="8001000" cy="40576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99335" name="AutoShape 7"/>
          <p:cNvSpPr>
            <a:spLocks noChangeArrowheads="1"/>
          </p:cNvSpPr>
          <p:nvPr/>
        </p:nvSpPr>
        <p:spPr bwMode="auto">
          <a:xfrm>
            <a:off x="685800" y="4629150"/>
            <a:ext cx="8077200" cy="40005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9336" name="Oval 8"/>
          <p:cNvSpPr>
            <a:spLocks noChangeArrowheads="1"/>
          </p:cNvSpPr>
          <p:nvPr/>
        </p:nvSpPr>
        <p:spPr bwMode="auto">
          <a:xfrm>
            <a:off x="7010400" y="291465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7" name="Oval 9"/>
          <p:cNvSpPr>
            <a:spLocks noChangeArrowheads="1"/>
          </p:cNvSpPr>
          <p:nvPr/>
        </p:nvSpPr>
        <p:spPr bwMode="auto">
          <a:xfrm>
            <a:off x="6781800" y="24003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7162800" y="19431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auto">
          <a:xfrm>
            <a:off x="6553200" y="16002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40" name="Oval 12"/>
          <p:cNvSpPr>
            <a:spLocks noChangeArrowheads="1"/>
          </p:cNvSpPr>
          <p:nvPr/>
        </p:nvSpPr>
        <p:spPr bwMode="auto">
          <a:xfrm>
            <a:off x="6553200" y="32004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  <p:bldP spid="99336" grpId="0" animBg="1"/>
      <p:bldP spid="99337" grpId="0" animBg="1"/>
      <p:bldP spid="99338" grpId="0" animBg="1"/>
      <p:bldP spid="99339" grpId="0" animBg="1"/>
      <p:bldP spid="993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2971800" y="4400550"/>
            <a:ext cx="3048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cs typeface="Times New Roman" pitchFamily="18" charset="0"/>
              </a:rPr>
              <a:t>Bảo tàng Chăm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4648200" cy="3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0550"/>
            <a:ext cx="4502624" cy="3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Ngu-Hanh-Son---dieu-ky-mau-da-nui-2011-07-18-08-16-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648200" cy="3125514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743200" y="4324350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̃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Hành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3797" name="Picture 8" descr="Tập tin:Ngu hanh son toan ca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770246"/>
            <a:ext cx="4457700" cy="311726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3352800" y="4629150"/>
            <a:ext cx="2362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Bãi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Nam Ô</a:t>
            </a:r>
          </a:p>
        </p:txBody>
      </p:sp>
      <p:sp>
        <p:nvSpPr>
          <p:cNvPr id="34825" name="Text Box 18"/>
          <p:cNvSpPr txBox="1">
            <a:spLocks noChangeArrowheads="1"/>
          </p:cNvSpPr>
          <p:nvPr/>
        </p:nvSpPr>
        <p:spPr bwMode="auto">
          <a:xfrm>
            <a:off x="3291385" y="4629150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Non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Nước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3405685" y="4628573"/>
            <a:ext cx="2667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Mĩ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Khê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2948485" y="4629150"/>
            <a:ext cx="358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Bán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đảo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Tra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̀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8003566" cy="44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8003566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33350"/>
            <a:ext cx="7988987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6" y="133350"/>
            <a:ext cx="8002430" cy="44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3" grpId="1"/>
      <p:bldP spid="34825" grpId="0"/>
      <p:bldP spid="34825" grpId="1"/>
      <p:bldP spid="34818" grpId="0"/>
      <p:bldP spid="34818" grpId="1"/>
      <p:bldP spid="348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27_cauquay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9550"/>
            <a:ext cx="3657600" cy="20574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457200" y="2419350"/>
            <a:ext cx="3429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Cầu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Hàn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ban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ngày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5219700" y="2343150"/>
            <a:ext cx="30099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Cầu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Tuyên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6870" name="Picture 11" descr="1807-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952750"/>
            <a:ext cx="3962400" cy="1989535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6871" name="Picture 13" descr="cau-rong-da-nan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928937"/>
            <a:ext cx="4419600" cy="201453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4495800" y="4514850"/>
            <a:ext cx="1981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  <a:cs typeface="Times New Roman" pitchFamily="18" charset="0"/>
              </a:rPr>
              <a:t>Cầu Rồng</a:t>
            </a:r>
          </a:p>
        </p:txBody>
      </p:sp>
      <p:pic>
        <p:nvPicPr>
          <p:cNvPr id="36873" name="Picture 16" descr="cautuyens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09550"/>
            <a:ext cx="4495800" cy="2006204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un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14650"/>
            <a:ext cx="3810000" cy="1902619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447800" y="4754166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Bún mắm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257800" y="4754166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Bánh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bèo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7893" name="Picture 11" descr="chechuoij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38150"/>
            <a:ext cx="3790950" cy="1963341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4" name="Text Box 12"/>
          <p:cNvSpPr txBox="1">
            <a:spLocks noChangeArrowheads="1"/>
          </p:cNvSpPr>
          <p:nvPr/>
        </p:nvSpPr>
        <p:spPr bwMode="auto">
          <a:xfrm>
            <a:off x="1524000" y="245745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Chè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chuối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7895" name="Picture 13" descr="mi-quang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38150"/>
            <a:ext cx="3886200" cy="1940719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7896" name="Picture 14" descr="To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914650"/>
            <a:ext cx="3810000" cy="1909763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7" name="Text Box 15"/>
          <p:cNvSpPr txBox="1">
            <a:spLocks noChangeArrowheads="1"/>
          </p:cNvSpPr>
          <p:nvPr/>
        </p:nvSpPr>
        <p:spPr bwMode="auto">
          <a:xfrm>
            <a:off x="5257800" y="245745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Mì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Quảng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7898" name="Text Box 16"/>
          <p:cNvSpPr txBox="1">
            <a:spLocks noChangeArrowheads="1"/>
          </p:cNvSpPr>
          <p:nvPr/>
        </p:nvSpPr>
        <p:spPr bwMode="auto">
          <a:xfrm>
            <a:off x="2438400" y="57150"/>
            <a:ext cx="419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MÓN ĂN ĐẶC SẢN Ở ĐÀ NẴNG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762000" y="742950"/>
            <a:ext cx="6172200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09600" y="1428750"/>
            <a:ext cx="8305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nằm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bờ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đẹp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tắm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thuận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nghỉ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48" grpId="1" animBg="1"/>
      <p:bldP spid="1341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5411788" y="504825"/>
            <a:ext cx="3579812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Thành</a:t>
            </a:r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phố</a:t>
            </a:r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cảng</a:t>
            </a:r>
            <a:endParaRPr lang="en-US" sz="2200" dirty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5435600" y="3057525"/>
            <a:ext cx="3659188" cy="57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rgbClr val="FF0066"/>
                </a:solidFill>
                <a:cs typeface="Times New Roman" pitchFamily="18" charset="0"/>
              </a:rPr>
              <a:t>Trung tâm công nghiệp</a:t>
            </a: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5486400" y="3905250"/>
            <a:ext cx="3505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rgbClr val="FF0066"/>
                </a:solidFill>
                <a:cs typeface="Times New Roman" pitchFamily="18" charset="0"/>
              </a:rPr>
              <a:t> Địa điểm du lịch</a:t>
            </a:r>
          </a:p>
        </p:txBody>
      </p:sp>
      <p:pic>
        <p:nvPicPr>
          <p:cNvPr id="39941" name="Picture 5" descr="images1425983_Da-Nang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1" y="400050"/>
            <a:ext cx="5256213" cy="42862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80583" name="Line 7"/>
          <p:cNvSpPr>
            <a:spLocks noChangeShapeType="1"/>
          </p:cNvSpPr>
          <p:nvPr/>
        </p:nvSpPr>
        <p:spPr bwMode="auto">
          <a:xfrm flipV="1">
            <a:off x="4572000" y="895350"/>
            <a:ext cx="839788" cy="1562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 flipV="1">
            <a:off x="4572000" y="2184856"/>
            <a:ext cx="839788" cy="2725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5" name="Line 9"/>
          <p:cNvSpPr>
            <a:spLocks noChangeShapeType="1"/>
          </p:cNvSpPr>
          <p:nvPr/>
        </p:nvSpPr>
        <p:spPr bwMode="auto">
          <a:xfrm>
            <a:off x="4572000" y="2457450"/>
            <a:ext cx="839788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6" name="Text Box 10"/>
          <p:cNvSpPr txBox="1">
            <a:spLocks noChangeArrowheads="1"/>
          </p:cNvSpPr>
          <p:nvPr/>
        </p:nvSpPr>
        <p:spPr bwMode="auto">
          <a:xfrm>
            <a:off x="5422900" y="1276350"/>
            <a:ext cx="3657600" cy="1446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mối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tuyến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trọng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đồng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duyên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hải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endParaRPr lang="en-US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80587" name="Line 11"/>
          <p:cNvSpPr>
            <a:spLocks noChangeShapeType="1"/>
          </p:cNvSpPr>
          <p:nvPr/>
        </p:nvSpPr>
        <p:spPr bwMode="auto">
          <a:xfrm>
            <a:off x="4494215" y="2343150"/>
            <a:ext cx="992186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649793" y="2184856"/>
            <a:ext cx="2769807" cy="4308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200" b="1" dirty="0" err="1">
                <a:cs typeface="Times New Roman" pitchFamily="18" charset="0"/>
              </a:rPr>
              <a:t>Thành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phố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Đà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Nẵng</a:t>
            </a:r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8" grpId="0" animBg="1"/>
      <p:bldP spid="280579" grpId="0" animBg="1"/>
      <p:bldP spid="280580" grpId="0" animBg="1"/>
      <p:bldP spid="280583" grpId="0" animBg="1"/>
      <p:bldP spid="280584" grpId="0" animBg="1"/>
      <p:bldP spid="280585" grpId="0" animBg="1"/>
      <p:bldP spid="280586" grpId="0" animBg="1"/>
      <p:bldP spid="280587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533400" y="1657350"/>
            <a:ext cx="7924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sz="2800" b="1" u="sng" dirty="0" err="1">
                <a:cs typeface="Times New Roman" pitchFamily="18" charset="0"/>
              </a:rPr>
              <a:t>Kết</a:t>
            </a:r>
            <a:r>
              <a:rPr lang="en-US" sz="2800" b="1" u="sng" dirty="0">
                <a:cs typeface="Times New Roman" pitchFamily="18" charset="0"/>
              </a:rPr>
              <a:t> </a:t>
            </a:r>
            <a:r>
              <a:rPr lang="en-US" sz="2800" b="1" u="sng" dirty="0" err="1"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mối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DAF2E-42D3-4EC2-8360-9D6B07F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A4D2B-17E0-4DD6-AC53-A8046AD5B0AC}"/>
              </a:ext>
            </a:extLst>
          </p:cNvPr>
          <p:cNvSpPr txBox="1"/>
          <p:nvPr/>
        </p:nvSpPr>
        <p:spPr>
          <a:xfrm>
            <a:off x="3352800" y="5083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2650-0247-4728-93E7-9A1CB45D48BB}"/>
              </a:ext>
            </a:extLst>
          </p:cNvPr>
          <p:cNvSpPr txBox="1"/>
          <p:nvPr/>
        </p:nvSpPr>
        <p:spPr>
          <a:xfrm>
            <a:off x="685800" y="1276350"/>
            <a:ext cx="76200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hiểu biết của em về thành phố Đà Nẵng?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6C71A-2832-4401-BF22-A59D051C1F7C}"/>
              </a:ext>
            </a:extLst>
          </p:cNvPr>
          <p:cNvSpPr txBox="1"/>
          <p:nvPr/>
        </p:nvSpPr>
        <p:spPr>
          <a:xfrm>
            <a:off x="723900" y="2596297"/>
            <a:ext cx="7696200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đến những nơi du lịch các con cần có ý thức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70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pD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2B575-1158-4C36-A54F-04DF1FA5A3AC}"/>
              </a:ext>
            </a:extLst>
          </p:cNvPr>
          <p:cNvSpPr txBox="1"/>
          <p:nvPr/>
        </p:nvSpPr>
        <p:spPr>
          <a:xfrm>
            <a:off x="2343150" y="438150"/>
            <a:ext cx="445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phố</a:t>
            </a:r>
            <a:r>
              <a:rPr lang="en-US" sz="3200" b="1" dirty="0"/>
              <a:t> </a:t>
            </a:r>
            <a:r>
              <a:rPr lang="en-US" sz="3200" b="1" dirty="0" err="1"/>
              <a:t>Đà</a:t>
            </a:r>
            <a:r>
              <a:rPr lang="en-US" sz="3200" b="1" dirty="0"/>
              <a:t> </a:t>
            </a:r>
            <a:r>
              <a:rPr lang="en-US" sz="3200" b="1" dirty="0" err="1"/>
              <a:t>Nẵng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DAF2E-42D3-4EC2-8360-9D6B07F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A4D2B-17E0-4DD6-AC53-A8046AD5B0AC}"/>
              </a:ext>
            </a:extLst>
          </p:cNvPr>
          <p:cNvSpPr txBox="1"/>
          <p:nvPr/>
        </p:nvSpPr>
        <p:spPr>
          <a:xfrm>
            <a:off x="2590800" y="488625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ĐỊNH H</a:t>
            </a:r>
            <a:r>
              <a:rPr lang="vi-VN" sz="2800" b="1" dirty="0">
                <a:solidFill>
                  <a:srgbClr val="FF0000"/>
                </a:solidFill>
              </a:rPr>
              <a:t>ƯỚNG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2650-0247-4728-93E7-9A1CB45D48BB}"/>
              </a:ext>
            </a:extLst>
          </p:cNvPr>
          <p:cNvSpPr txBox="1"/>
          <p:nvPr/>
        </p:nvSpPr>
        <p:spPr>
          <a:xfrm>
            <a:off x="952500" y="1523753"/>
            <a:ext cx="7620000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 ôn lại bài học.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ảnh, tư liệu về đảo và quần đảo thuộc bộ phận biển Đông của VN.</a:t>
            </a:r>
          </a:p>
        </p:txBody>
      </p:sp>
    </p:spTree>
    <p:extLst>
      <p:ext uri="{BB962C8B-B14F-4D97-AF65-F5344CB8AC3E}">
        <p14:creationId xmlns:p14="http://schemas.microsoft.com/office/powerpoint/2010/main" val="25389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304800" y="2286"/>
            <a:ext cx="8610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28: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endParaRPr 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57213" indent="-557213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Nẵng</a:t>
            </a:r>
            <a:r>
              <a:rPr lang="en-US" altLang="en-US" sz="2400" b="1" dirty="0">
                <a:solidFill>
                  <a:srgbClr val="FF0000"/>
                </a:solidFill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phố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cảng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CC"/>
                </a:solidFill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thành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phố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cảng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lớn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đầu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mối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nhiều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tuyến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giao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thông</a:t>
            </a:r>
            <a:r>
              <a:rPr lang="en-US" altLang="en-US" sz="2400" b="1" dirty="0">
                <a:solidFill>
                  <a:srgbClr val="0000CC"/>
                </a:solidFill>
              </a:rPr>
              <a:t> ở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đồng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bằng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duyên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miền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Trung</a:t>
            </a:r>
            <a:r>
              <a:rPr lang="en-US" altLang="en-US" sz="2400" b="1" dirty="0">
                <a:solidFill>
                  <a:srgbClr val="0000CC"/>
                </a:solidFill>
              </a:rPr>
              <a:t>.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2.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Nẵng</a:t>
            </a:r>
            <a:r>
              <a:rPr lang="en-US" altLang="en-US" sz="2400" b="1" dirty="0">
                <a:solidFill>
                  <a:srgbClr val="FF0000"/>
                </a:solidFill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cơ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sở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xuất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hàng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tiêu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dùng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dệt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thực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phẩm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đóng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tàu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xuất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vật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liệu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xây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dựng</a:t>
            </a:r>
            <a:r>
              <a:rPr lang="en-US" altLang="en-US" sz="2400" b="1" dirty="0">
                <a:solidFill>
                  <a:srgbClr val="0000CC"/>
                </a:solidFill>
              </a:rPr>
              <a:t>.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3.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nẵng</a:t>
            </a:r>
            <a:r>
              <a:rPr lang="en-US" altLang="en-US" sz="2400" b="1" dirty="0">
                <a:solidFill>
                  <a:srgbClr val="FF0000"/>
                </a:solidFill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altLang="en-US" sz="2400" b="1" dirty="0">
                <a:solidFill>
                  <a:srgbClr val="FF0000"/>
                </a:solidFill>
              </a:rPr>
              <a:t> du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  <a:defRPr/>
            </a:pP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nhiều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biển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đẹp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  <a:defRPr/>
            </a:pP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bảo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tàng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Chăm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9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0" y="1314450"/>
            <a:ext cx="5486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1">
              <a:solidFill>
                <a:srgbClr val="FFFF00"/>
              </a:solidFill>
              <a:latin typeface=".VnTime" pitchFamily="34" charset="0"/>
            </a:endParaRPr>
          </a:p>
        </p:txBody>
      </p:sp>
      <p:grpSp>
        <p:nvGrpSpPr>
          <p:cNvPr id="6" name="组合 4"/>
          <p:cNvGrpSpPr>
            <a:grpSpLocks/>
          </p:cNvGrpSpPr>
          <p:nvPr/>
        </p:nvGrpSpPr>
        <p:grpSpPr bwMode="auto">
          <a:xfrm>
            <a:off x="495741" y="1504950"/>
            <a:ext cx="8509000" cy="888886"/>
            <a:chOff x="1513192" y="1554345"/>
            <a:chExt cx="9542584" cy="2489152"/>
          </a:xfrm>
        </p:grpSpPr>
        <p:sp>
          <p:nvSpPr>
            <p:cNvPr id="7" name="Rectangle 4">
              <a:extLst/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4">
              <a:extLst/>
            </p:cNvPr>
            <p:cNvSpPr/>
            <p:nvPr/>
          </p:nvSpPr>
          <p:spPr>
            <a:xfrm>
              <a:off x="1643157" y="1660417"/>
              <a:ext cx="9305799" cy="2301760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7"/>
          <p:cNvGrpSpPr>
            <a:grpSpLocks/>
          </p:cNvGrpSpPr>
          <p:nvPr/>
        </p:nvGrpSpPr>
        <p:grpSpPr bwMode="auto">
          <a:xfrm>
            <a:off x="467519" y="3028950"/>
            <a:ext cx="8509000" cy="838200"/>
            <a:chOff x="1513192" y="1554345"/>
            <a:chExt cx="9542584" cy="2489152"/>
          </a:xfrm>
        </p:grpSpPr>
        <p:sp>
          <p:nvSpPr>
            <p:cNvPr id="10" name="Rectangle 4">
              <a:extLst/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4">
              <a:extLst/>
            </p:cNvPr>
            <p:cNvSpPr/>
            <p:nvPr/>
          </p:nvSpPr>
          <p:spPr>
            <a:xfrm>
              <a:off x="1643157" y="1661023"/>
              <a:ext cx="9305799" cy="2300689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6">
            <a:extLst/>
          </p:cNvPr>
          <p:cNvSpPr/>
          <p:nvPr/>
        </p:nvSpPr>
        <p:spPr>
          <a:xfrm>
            <a:off x="3048000" y="341126"/>
            <a:ext cx="3851275" cy="66387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defTabSz="407988"/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Yêu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cầu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cần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đạt</a:t>
            </a:r>
            <a:endParaRPr lang="zh-CN" altLang="en-US" sz="3600" dirty="0">
              <a:solidFill>
                <a:srgbClr val="000000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E57B4-B5A5-4FC0-AF85-794FC7681826}"/>
              </a:ext>
            </a:extLst>
          </p:cNvPr>
          <p:cNvSpPr txBox="1"/>
          <p:nvPr/>
        </p:nvSpPr>
        <p:spPr>
          <a:xfrm>
            <a:off x="676495" y="1658600"/>
            <a:ext cx="81474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Nêu</a:t>
            </a:r>
            <a:r>
              <a:rPr lang="en-US" sz="2600" dirty="0"/>
              <a:t> đ</a:t>
            </a:r>
            <a:r>
              <a:rPr lang="vi-VN" sz="2600" dirty="0"/>
              <a:t>ược một số đặc điểm chủ yếu của thành phố Đà Nẵng.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258AD-C911-4FCE-8D62-FF44FD3EC226}"/>
              </a:ext>
            </a:extLst>
          </p:cNvPr>
          <p:cNvSpPr txBox="1"/>
          <p:nvPr/>
        </p:nvSpPr>
        <p:spPr>
          <a:xfrm>
            <a:off x="892616" y="3185953"/>
            <a:ext cx="7783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Ch</a:t>
            </a:r>
            <a:r>
              <a:rPr lang="vi-VN" sz="2600" dirty="0"/>
              <a:t>ỉ được thành phố Đà Nẵng trên bản đồ (hoặc lược đồ).</a:t>
            </a:r>
          </a:p>
        </p:txBody>
      </p:sp>
    </p:spTree>
    <p:extLst>
      <p:ext uri="{BB962C8B-B14F-4D97-AF65-F5344CB8AC3E}">
        <p14:creationId xmlns:p14="http://schemas.microsoft.com/office/powerpoint/2010/main" val="1281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2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990600" y="1047750"/>
            <a:ext cx="7543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sát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lược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hình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hãy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+ Cho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vị trí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của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thành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phô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Nẵng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+ Cho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những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tiện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nào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có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thê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̉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đến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Nẵng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000" y="361950"/>
            <a:ext cx="4540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cảng</a:t>
            </a:r>
            <a:endParaRPr lang="en-US" sz="28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0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anh chi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332412" y="361950"/>
            <a:ext cx="31257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6633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chính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Việt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Nam,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tìm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19468" name="Picture 12" descr="RBWBUTN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57451"/>
            <a:ext cx="230188" cy="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52799" y="1943099"/>
            <a:ext cx="2744066" cy="400050"/>
            <a:chOff x="2448" y="1776"/>
            <a:chExt cx="1152" cy="288"/>
          </a:xfrm>
        </p:grpSpPr>
        <p:sp>
          <p:nvSpPr>
            <p:cNvPr id="6151" name="AutoShape 14"/>
            <p:cNvSpPr>
              <a:spLocks noChangeArrowheads="1"/>
            </p:cNvSpPr>
            <p:nvPr/>
          </p:nvSpPr>
          <p:spPr bwMode="auto">
            <a:xfrm>
              <a:off x="2496" y="1776"/>
              <a:ext cx="1104" cy="288"/>
            </a:xfrm>
            <a:prstGeom prst="wedgeRectCallout">
              <a:avLst>
                <a:gd name="adj1" fmla="val -46741"/>
                <a:gd name="adj2" fmla="val 7673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sz="330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6152" name="Text Box 1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48" y="1776"/>
              <a:ext cx="1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 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Thành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phố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Đà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Nẵng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3" name="Picture 12" descr="RBWBUTN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57451"/>
            <a:ext cx="230188" cy="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Ð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00050"/>
            <a:ext cx="8153400" cy="4149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981200" y="4572000"/>
            <a:ext cx="4876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1A01D1"/>
                </a:solidFill>
                <a:cs typeface="Times New Roman" pitchFamily="18" charset="0"/>
              </a:rPr>
              <a:t>Đà Nẵng giáp với những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581401" y="3509963"/>
            <a:ext cx="1298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  <a:latin typeface="Arial" charset="0"/>
              </a:rPr>
              <a:t>  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533400" y="4705350"/>
            <a:ext cx="8077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Dựa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lược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mô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tả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bán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đảo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Sơn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236552" name="Picture 8" descr="Ð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4420791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6621</TotalTime>
  <Words>1073</Words>
  <Application>Microsoft Office PowerPoint</Application>
  <PresentationFormat>On-screen Show (16:9)</PresentationFormat>
  <Paragraphs>140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宋体</vt:lpstr>
      <vt:lpstr>.VnTime</vt:lpstr>
      <vt:lpstr>Arial</vt:lpstr>
      <vt:lpstr>Tahoma</vt:lpstr>
      <vt:lpstr>Times New Roman</vt:lpstr>
      <vt:lpstr>Webdings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Các loại hình giao thông đó ứng với đầu mối giao thông nào?</vt:lpstr>
      <vt:lpstr>PowerPoint Presentation</vt:lpstr>
      <vt:lpstr>Các loại hình giao thông  ứng với đầu mối giao thông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Tại sao nói TP Đà Nẵng là đầu mối giao thông lớn ở duyên hải miền trung?</vt:lpstr>
      <vt:lpstr>PowerPoint Presentation</vt:lpstr>
      <vt:lpstr>PowerPoint Presentation</vt:lpstr>
      <vt:lpstr>1. Hàng hóa được đưa đến TP Đà  Nẵng chủ yếu là sản phẩm của ngành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MinhQuang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TMQ Computer</dc:creator>
  <cp:lastModifiedBy>Windows User</cp:lastModifiedBy>
  <cp:revision>969</cp:revision>
  <dcterms:created xsi:type="dcterms:W3CDTF">2007-10-24T08:20:23Z</dcterms:created>
  <dcterms:modified xsi:type="dcterms:W3CDTF">2022-04-14T21:07:03Z</dcterms:modified>
</cp:coreProperties>
</file>