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8" r:id="rId3"/>
    <p:sldMasterId id="2147483710" r:id="rId4"/>
  </p:sldMasterIdLst>
  <p:notesMasterIdLst>
    <p:notesMasterId r:id="rId58"/>
  </p:notesMasterIdLst>
  <p:sldIdLst>
    <p:sldId id="441" r:id="rId5"/>
    <p:sldId id="389" r:id="rId6"/>
    <p:sldId id="258" r:id="rId7"/>
    <p:sldId id="268" r:id="rId8"/>
    <p:sldId id="259" r:id="rId9"/>
    <p:sldId id="261" r:id="rId10"/>
    <p:sldId id="295" r:id="rId11"/>
    <p:sldId id="262" r:id="rId12"/>
    <p:sldId id="294" r:id="rId13"/>
    <p:sldId id="296" r:id="rId14"/>
    <p:sldId id="297" r:id="rId15"/>
    <p:sldId id="257" r:id="rId16"/>
    <p:sldId id="260" r:id="rId17"/>
    <p:sldId id="313" r:id="rId18"/>
    <p:sldId id="390" r:id="rId19"/>
    <p:sldId id="314" r:id="rId20"/>
    <p:sldId id="270" r:id="rId21"/>
    <p:sldId id="271" r:id="rId22"/>
    <p:sldId id="372" r:id="rId23"/>
    <p:sldId id="378" r:id="rId24"/>
    <p:sldId id="305" r:id="rId25"/>
    <p:sldId id="369" r:id="rId26"/>
    <p:sldId id="368" r:id="rId27"/>
    <p:sldId id="382" r:id="rId28"/>
    <p:sldId id="383" r:id="rId29"/>
    <p:sldId id="384" r:id="rId30"/>
    <p:sldId id="385" r:id="rId31"/>
    <p:sldId id="307" r:id="rId32"/>
    <p:sldId id="309" r:id="rId33"/>
    <p:sldId id="315" r:id="rId34"/>
    <p:sldId id="279" r:id="rId35"/>
    <p:sldId id="311" r:id="rId36"/>
    <p:sldId id="320" r:id="rId37"/>
    <p:sldId id="391" r:id="rId38"/>
    <p:sldId id="316" r:id="rId39"/>
    <p:sldId id="323" r:id="rId40"/>
    <p:sldId id="331" r:id="rId41"/>
    <p:sldId id="325" r:id="rId42"/>
    <p:sldId id="329" r:id="rId43"/>
    <p:sldId id="330" r:id="rId44"/>
    <p:sldId id="326" r:id="rId45"/>
    <p:sldId id="327" r:id="rId46"/>
    <p:sldId id="393" r:id="rId47"/>
    <p:sldId id="392" r:id="rId48"/>
    <p:sldId id="363" r:id="rId49"/>
    <p:sldId id="364" r:id="rId50"/>
    <p:sldId id="365" r:id="rId51"/>
    <p:sldId id="319" r:id="rId52"/>
    <p:sldId id="366" r:id="rId53"/>
    <p:sldId id="367" r:id="rId54"/>
    <p:sldId id="394" r:id="rId55"/>
    <p:sldId id="318" r:id="rId56"/>
    <p:sldId id="285" r:id="rId57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66"/>
    <a:srgbClr val="E4F4F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 varScale="1">
        <p:scale>
          <a:sx n="44" d="100"/>
          <a:sy n="44" d="100"/>
        </p:scale>
        <p:origin x="3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6FAF-2A53-41C8-A7C6-3A04F46196A5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F40CD-2119-4D67-A8C1-3BEF87E65D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90ad29a59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90ad29a59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slack-redir.net/link?url=https://www.freepik.com/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00000" y="1582933"/>
            <a:ext cx="65276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99993" y="4319733"/>
            <a:ext cx="3607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4921132" y="6139352"/>
            <a:ext cx="2233552" cy="1009979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4785401" y="-252001"/>
            <a:ext cx="2312639" cy="1009871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680619" y="5833694"/>
            <a:ext cx="1163677" cy="620297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308610" y="5587016"/>
            <a:ext cx="782173" cy="478085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8351263" y="445981"/>
            <a:ext cx="390871" cy="450635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11232013" y="4671539"/>
            <a:ext cx="332523" cy="3532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863401" y="6091018"/>
            <a:ext cx="220076" cy="465365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897880" y="543405"/>
            <a:ext cx="332523" cy="3532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7855840" y="6098859"/>
            <a:ext cx="390865" cy="450628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 hasCustomPrompt="1"/>
          </p:nvPr>
        </p:nvSpPr>
        <p:spPr>
          <a:xfrm>
            <a:off x="1140333" y="1796757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83" name="Google Shape;83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86" name="Google Shape;86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89" name="Google Shape;89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92" name="Google Shape;92;p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95" name="Google Shape;95;p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3734000" y="1987500"/>
            <a:ext cx="47240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70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3734000" y="3324888"/>
            <a:ext cx="4724000" cy="1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10766581" y="466425"/>
            <a:ext cx="338732" cy="326455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609666" y="653924"/>
            <a:ext cx="338741" cy="322344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11300276" y="5928423"/>
            <a:ext cx="362360" cy="326471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823363" y="5724113"/>
            <a:ext cx="338741" cy="322344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538679" y="4041697"/>
            <a:ext cx="1486964" cy="674195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11104887" y="3610448"/>
            <a:ext cx="2133639" cy="964651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9112597" y="4981815"/>
            <a:ext cx="390871" cy="450635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6179480" y="974739"/>
            <a:ext cx="332523" cy="3532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977958" y="4713569"/>
            <a:ext cx="220076" cy="465364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1243768" y="3024865"/>
            <a:ext cx="338741" cy="322344"/>
            <a:chOff x="2768914" y="655181"/>
            <a:chExt cx="338380" cy="321743"/>
          </a:xfrm>
        </p:grpSpPr>
        <p:sp>
          <p:nvSpPr>
            <p:cNvPr id="146" name="Google Shape;146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48" name="Google Shape;148;p5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149" name="Google Shape;149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-543710" y="3091864"/>
            <a:ext cx="1486964" cy="674195"/>
            <a:chOff x="-889965" y="517131"/>
            <a:chExt cx="2215821" cy="1003863"/>
          </a:xfrm>
        </p:grpSpPr>
        <p:sp>
          <p:nvSpPr>
            <p:cNvPr id="152" name="Google Shape;152;p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55" name="Google Shape;155;p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1"/>
          </p:nvPr>
        </p:nvSpPr>
        <p:spPr>
          <a:xfrm>
            <a:off x="1795600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2"/>
          </p:nvPr>
        </p:nvSpPr>
        <p:spPr>
          <a:xfrm>
            <a:off x="1795600" y="4862101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3"/>
          </p:nvPr>
        </p:nvSpPr>
        <p:spPr>
          <a:xfrm>
            <a:off x="6389633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4"/>
          </p:nvPr>
        </p:nvSpPr>
        <p:spPr>
          <a:xfrm>
            <a:off x="6389629" y="4862105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62" name="Google Shape;162;p5"/>
          <p:cNvGrpSpPr/>
          <p:nvPr/>
        </p:nvGrpSpPr>
        <p:grpSpPr>
          <a:xfrm>
            <a:off x="1392163" y="1014165"/>
            <a:ext cx="390871" cy="450635"/>
            <a:chOff x="4505050" y="4336350"/>
            <a:chExt cx="69000" cy="79550"/>
          </a:xfrm>
        </p:grpSpPr>
        <p:sp>
          <p:nvSpPr>
            <p:cNvPr id="163" name="Google Shape;163;p5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178" name="Google Shape;178;p5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040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223" name="Google Shape;223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226" name="Google Shape;226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229" name="Google Shape;229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232" name="Google Shape;232;p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235" name="Google Shape;235;p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953648" y="1565363"/>
            <a:ext cx="338741" cy="322344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11243718" y="1887709"/>
            <a:ext cx="338741" cy="322344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11056111" y="4537591"/>
            <a:ext cx="2133639" cy="964651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3064467" y="2727151"/>
            <a:ext cx="6230800" cy="1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5900563" y="5907265"/>
            <a:ext cx="390871" cy="450635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9758947" y="974739"/>
            <a:ext cx="332523" cy="3532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1140323" y="1886019"/>
            <a:ext cx="4277200" cy="1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1140323" y="3866781"/>
            <a:ext cx="4277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322591" y="5987025"/>
            <a:ext cx="338741" cy="322344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11243718" y="606737"/>
            <a:ext cx="338741" cy="322344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223490" y="254811"/>
            <a:ext cx="1486964" cy="674195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10742786" y="4905697"/>
            <a:ext cx="2133639" cy="964651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4864880" y="1504539"/>
            <a:ext cx="332523" cy="3532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>
            <a:spLocks noGrp="1"/>
          </p:cNvSpPr>
          <p:nvPr>
            <p:ph type="title" hasCustomPrompt="1"/>
          </p:nvPr>
        </p:nvSpPr>
        <p:spPr>
          <a:xfrm>
            <a:off x="1140400" y="2344612"/>
            <a:ext cx="9911200" cy="16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299" name="Google Shape;299;p11"/>
          <p:cNvSpPr txBox="1">
            <a:spLocks noGrp="1"/>
          </p:cNvSpPr>
          <p:nvPr>
            <p:ph type="body" idx="1"/>
          </p:nvPr>
        </p:nvSpPr>
        <p:spPr>
          <a:xfrm>
            <a:off x="2333200" y="3864884"/>
            <a:ext cx="75256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11"/>
          <p:cNvGrpSpPr/>
          <p:nvPr/>
        </p:nvGrpSpPr>
        <p:grpSpPr>
          <a:xfrm>
            <a:off x="5682992" y="1080787"/>
            <a:ext cx="338741" cy="322344"/>
            <a:chOff x="2768914" y="655181"/>
            <a:chExt cx="338380" cy="321743"/>
          </a:xfrm>
        </p:grpSpPr>
        <p:sp>
          <p:nvSpPr>
            <p:cNvPr id="301" name="Google Shape;301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3" name="Google Shape;303;p1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304" name="Google Shape;304;p1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6" name="Google Shape;306;p1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307" name="Google Shape;307;p1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9" name="Google Shape;309;p11"/>
          <p:cNvGrpSpPr/>
          <p:nvPr/>
        </p:nvGrpSpPr>
        <p:grpSpPr>
          <a:xfrm>
            <a:off x="879559" y="5987025"/>
            <a:ext cx="338741" cy="322344"/>
            <a:chOff x="2768914" y="655181"/>
            <a:chExt cx="338380" cy="321743"/>
          </a:xfrm>
        </p:grpSpPr>
        <p:sp>
          <p:nvSpPr>
            <p:cNvPr id="310" name="Google Shape;310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11152135" y="5573785"/>
            <a:ext cx="338741" cy="322344"/>
            <a:chOff x="2768914" y="655181"/>
            <a:chExt cx="338380" cy="321743"/>
          </a:xfrm>
        </p:grpSpPr>
        <p:sp>
          <p:nvSpPr>
            <p:cNvPr id="313" name="Google Shape;313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841130" y="3079848"/>
            <a:ext cx="390871" cy="450635"/>
            <a:chOff x="4505050" y="4336350"/>
            <a:chExt cx="69000" cy="79550"/>
          </a:xfrm>
        </p:grpSpPr>
        <p:sp>
          <p:nvSpPr>
            <p:cNvPr id="316" name="Google Shape;316;p1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1"/>
          <p:cNvGrpSpPr/>
          <p:nvPr/>
        </p:nvGrpSpPr>
        <p:grpSpPr>
          <a:xfrm>
            <a:off x="5686113" y="5373339"/>
            <a:ext cx="332523" cy="353200"/>
            <a:chOff x="3861700" y="5390125"/>
            <a:chExt cx="35600" cy="37825"/>
          </a:xfrm>
        </p:grpSpPr>
        <p:sp>
          <p:nvSpPr>
            <p:cNvPr id="331" name="Google Shape;331;p1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11"/>
          <p:cNvGrpSpPr/>
          <p:nvPr/>
        </p:nvGrpSpPr>
        <p:grpSpPr>
          <a:xfrm>
            <a:off x="1130778" y="3196314"/>
            <a:ext cx="220076" cy="465364"/>
            <a:chOff x="3422400" y="4860725"/>
            <a:chExt cx="24475" cy="51750"/>
          </a:xfrm>
        </p:grpSpPr>
        <p:sp>
          <p:nvSpPr>
            <p:cNvPr id="338" name="Google Shape;338;p11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8399559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960000" y="900100"/>
            <a:ext cx="102720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434931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434933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4892067" y="2730625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4892151" y="3773760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8399559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1509200" y="2571661"/>
            <a:ext cx="9173600" cy="1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140333" y="1876781"/>
            <a:ext cx="52136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1140333" y="4086679"/>
            <a:ext cx="4398400" cy="1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890945" y="327468"/>
            <a:ext cx="14606336" cy="621552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7072817" y="4618633"/>
            <a:ext cx="28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320687" y="2152525"/>
            <a:ext cx="338741" cy="322344"/>
            <a:chOff x="2768914" y="655181"/>
            <a:chExt cx="338380" cy="321743"/>
          </a:xfrm>
        </p:grpSpPr>
        <p:sp>
          <p:nvSpPr>
            <p:cNvPr id="396" name="Google Shape;396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98" name="Google Shape;398;p16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399" name="Google Shape;399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1" name="Google Shape;401;p16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402" name="Google Shape;402;p1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405" name="Google Shape;405;p1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7" name="Google Shape;407;p16"/>
          <p:cNvGrpSpPr/>
          <p:nvPr/>
        </p:nvGrpSpPr>
        <p:grpSpPr>
          <a:xfrm>
            <a:off x="6496247" y="6210984"/>
            <a:ext cx="332523" cy="353200"/>
            <a:chOff x="3861700" y="5390125"/>
            <a:chExt cx="35600" cy="37825"/>
          </a:xfrm>
        </p:grpSpPr>
        <p:sp>
          <p:nvSpPr>
            <p:cNvPr id="408" name="Google Shape;408;p1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1441645" y="4448414"/>
            <a:ext cx="220076" cy="465364"/>
            <a:chOff x="3422400" y="4860725"/>
            <a:chExt cx="24475" cy="51750"/>
          </a:xfrm>
        </p:grpSpPr>
        <p:sp>
          <p:nvSpPr>
            <p:cNvPr id="415" name="Google Shape;415;p1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 txBox="1">
            <a:spLocks noGrp="1"/>
          </p:cNvSpPr>
          <p:nvPr>
            <p:ph type="body" idx="1"/>
          </p:nvPr>
        </p:nvSpPr>
        <p:spPr>
          <a:xfrm>
            <a:off x="859076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2"/>
          </p:nvPr>
        </p:nvSpPr>
        <p:spPr>
          <a:xfrm>
            <a:off x="1671333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body" idx="3"/>
          </p:nvPr>
        </p:nvSpPr>
        <p:spPr>
          <a:xfrm>
            <a:off x="1671333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ubTitle" idx="4"/>
          </p:nvPr>
        </p:nvSpPr>
        <p:spPr>
          <a:xfrm>
            <a:off x="4988133" y="2136951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body" idx="5"/>
          </p:nvPr>
        </p:nvSpPr>
        <p:spPr>
          <a:xfrm>
            <a:off x="498811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6"/>
          </p:nvPr>
        </p:nvSpPr>
        <p:spPr>
          <a:xfrm>
            <a:off x="8590767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27" name="Google Shape;427;p1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30" name="Google Shape;430;p1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2" name="Google Shape;432;p17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433" name="Google Shape;433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436" name="Google Shape;436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7"/>
          </p:nvPr>
        </p:nvSpPr>
        <p:spPr>
          <a:xfrm>
            <a:off x="8590767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8"/>
          </p:nvPr>
        </p:nvSpPr>
        <p:spPr>
          <a:xfrm>
            <a:off x="16713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9"/>
          </p:nvPr>
        </p:nvSpPr>
        <p:spPr>
          <a:xfrm>
            <a:off x="1671333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17"/>
          <p:cNvSpPr txBox="1">
            <a:spLocks noGrp="1"/>
          </p:cNvSpPr>
          <p:nvPr>
            <p:ph type="subTitle" idx="13"/>
          </p:nvPr>
        </p:nvSpPr>
        <p:spPr>
          <a:xfrm>
            <a:off x="49881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"/>
          <p:cNvSpPr txBox="1">
            <a:spLocks noGrp="1"/>
          </p:cNvSpPr>
          <p:nvPr>
            <p:ph type="body" idx="14"/>
          </p:nvPr>
        </p:nvSpPr>
        <p:spPr>
          <a:xfrm>
            <a:off x="4892117" y="4747803"/>
            <a:ext cx="2487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subTitle" idx="15"/>
          </p:nvPr>
        </p:nvSpPr>
        <p:spPr>
          <a:xfrm>
            <a:off x="8590767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1_Title and three column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 txBox="1">
            <a:spLocks noGrp="1"/>
          </p:cNvSpPr>
          <p:nvPr>
            <p:ph type="body" idx="1"/>
          </p:nvPr>
        </p:nvSpPr>
        <p:spPr>
          <a:xfrm>
            <a:off x="859076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2"/>
          </p:nvPr>
        </p:nvSpPr>
        <p:spPr>
          <a:xfrm>
            <a:off x="1671333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body" idx="3"/>
          </p:nvPr>
        </p:nvSpPr>
        <p:spPr>
          <a:xfrm>
            <a:off x="1671333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ubTitle" idx="4"/>
          </p:nvPr>
        </p:nvSpPr>
        <p:spPr>
          <a:xfrm>
            <a:off x="4988133" y="2136951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body" idx="5"/>
          </p:nvPr>
        </p:nvSpPr>
        <p:spPr>
          <a:xfrm>
            <a:off x="498811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6"/>
          </p:nvPr>
        </p:nvSpPr>
        <p:spPr>
          <a:xfrm>
            <a:off x="8590767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27" name="Google Shape;427;p1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30" name="Google Shape;430;p1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2" name="Google Shape;432;p17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433" name="Google Shape;433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436" name="Google Shape;436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7"/>
          </p:nvPr>
        </p:nvSpPr>
        <p:spPr>
          <a:xfrm>
            <a:off x="8590767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8"/>
          </p:nvPr>
        </p:nvSpPr>
        <p:spPr>
          <a:xfrm>
            <a:off x="16713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9"/>
          </p:nvPr>
        </p:nvSpPr>
        <p:spPr>
          <a:xfrm>
            <a:off x="1671333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17"/>
          <p:cNvSpPr txBox="1">
            <a:spLocks noGrp="1"/>
          </p:cNvSpPr>
          <p:nvPr>
            <p:ph type="subTitle" idx="13"/>
          </p:nvPr>
        </p:nvSpPr>
        <p:spPr>
          <a:xfrm>
            <a:off x="49881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"/>
          <p:cNvSpPr txBox="1">
            <a:spLocks noGrp="1"/>
          </p:cNvSpPr>
          <p:nvPr>
            <p:ph type="body" idx="14"/>
          </p:nvPr>
        </p:nvSpPr>
        <p:spPr>
          <a:xfrm>
            <a:off x="4892117" y="4747803"/>
            <a:ext cx="2487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subTitle" idx="15"/>
          </p:nvPr>
        </p:nvSpPr>
        <p:spPr>
          <a:xfrm>
            <a:off x="8590767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956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"/>
          <p:cNvSpPr txBox="1">
            <a:spLocks noGrp="1"/>
          </p:cNvSpPr>
          <p:nvPr>
            <p:ph type="body" idx="1"/>
          </p:nvPr>
        </p:nvSpPr>
        <p:spPr>
          <a:xfrm>
            <a:off x="7796416" y="4981379"/>
            <a:ext cx="229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body" idx="2"/>
          </p:nvPr>
        </p:nvSpPr>
        <p:spPr>
          <a:xfrm>
            <a:off x="1800648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3"/>
          </p:nvPr>
        </p:nvSpPr>
        <p:spPr>
          <a:xfrm>
            <a:off x="4798533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18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49" name="Google Shape;449;p1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52" name="Google Shape;452;p1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455" name="Google Shape;455;p1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470" name="Google Shape;470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6" name="Google Shape;476;p18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477" name="Google Shape;477;p18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481" name="Google Shape;481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8"/>
          <p:cNvSpPr txBox="1">
            <a:spLocks noGrp="1"/>
          </p:cNvSpPr>
          <p:nvPr>
            <p:ph type="title" hasCustomPrompt="1"/>
          </p:nvPr>
        </p:nvSpPr>
        <p:spPr>
          <a:xfrm>
            <a:off x="47985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8" name="Google Shape;488;p18"/>
          <p:cNvSpPr txBox="1">
            <a:spLocks noGrp="1"/>
          </p:cNvSpPr>
          <p:nvPr>
            <p:ph type="title" idx="4" hasCustomPrompt="1"/>
          </p:nvPr>
        </p:nvSpPr>
        <p:spPr>
          <a:xfrm>
            <a:off x="77964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9" name="Google Shape;489;p18"/>
          <p:cNvSpPr txBox="1">
            <a:spLocks noGrp="1"/>
          </p:cNvSpPr>
          <p:nvPr>
            <p:ph type="title" idx="5" hasCustomPrompt="1"/>
          </p:nvPr>
        </p:nvSpPr>
        <p:spPr>
          <a:xfrm>
            <a:off x="18006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90" name="Google Shape;490;p18"/>
          <p:cNvSpPr txBox="1">
            <a:spLocks noGrp="1"/>
          </p:cNvSpPr>
          <p:nvPr>
            <p:ph type="title" idx="6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93" name="Google Shape;493;p19"/>
          <p:cNvGrpSpPr/>
          <p:nvPr/>
        </p:nvGrpSpPr>
        <p:grpSpPr>
          <a:xfrm>
            <a:off x="1053767" y="5370357"/>
            <a:ext cx="338741" cy="322344"/>
            <a:chOff x="2768914" y="655181"/>
            <a:chExt cx="338380" cy="321743"/>
          </a:xfrm>
        </p:grpSpPr>
        <p:sp>
          <p:nvSpPr>
            <p:cNvPr id="494" name="Google Shape;494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11456396" y="2088008"/>
            <a:ext cx="338741" cy="322344"/>
            <a:chOff x="2768914" y="655181"/>
            <a:chExt cx="338380" cy="321743"/>
          </a:xfrm>
        </p:grpSpPr>
        <p:sp>
          <p:nvSpPr>
            <p:cNvPr id="497" name="Google Shape;497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9" name="Google Shape;499;p19"/>
          <p:cNvGrpSpPr/>
          <p:nvPr/>
        </p:nvGrpSpPr>
        <p:grpSpPr>
          <a:xfrm>
            <a:off x="-433182" y="3091897"/>
            <a:ext cx="1486964" cy="674195"/>
            <a:chOff x="-889965" y="517131"/>
            <a:chExt cx="2215821" cy="1003863"/>
          </a:xfrm>
        </p:grpSpPr>
        <p:sp>
          <p:nvSpPr>
            <p:cNvPr id="500" name="Google Shape;500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11297251" y="3190497"/>
            <a:ext cx="1486964" cy="674195"/>
            <a:chOff x="-889965" y="517131"/>
            <a:chExt cx="2215821" cy="1003863"/>
          </a:xfrm>
        </p:grpSpPr>
        <p:sp>
          <p:nvSpPr>
            <p:cNvPr id="503" name="Google Shape;503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9904497" y="5540661"/>
            <a:ext cx="390871" cy="450635"/>
            <a:chOff x="4505050" y="4336350"/>
            <a:chExt cx="69000" cy="79550"/>
          </a:xfrm>
        </p:grpSpPr>
        <p:sp>
          <p:nvSpPr>
            <p:cNvPr id="506" name="Google Shape;506;p1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9"/>
          <p:cNvGrpSpPr/>
          <p:nvPr/>
        </p:nvGrpSpPr>
        <p:grpSpPr>
          <a:xfrm>
            <a:off x="3186013" y="2022519"/>
            <a:ext cx="332523" cy="353200"/>
            <a:chOff x="3861700" y="5390125"/>
            <a:chExt cx="35600" cy="37825"/>
          </a:xfrm>
        </p:grpSpPr>
        <p:sp>
          <p:nvSpPr>
            <p:cNvPr id="521" name="Google Shape;521;p1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3236500" y="2133100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>
            <a:off x="7936100" y="2135267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3"/>
          </p:nvPr>
        </p:nvSpPr>
        <p:spPr>
          <a:xfrm>
            <a:off x="32365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4"/>
          </p:nvPr>
        </p:nvSpPr>
        <p:spPr>
          <a:xfrm>
            <a:off x="79361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body" idx="5"/>
          </p:nvPr>
        </p:nvSpPr>
        <p:spPr>
          <a:xfrm>
            <a:off x="32365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body" idx="6"/>
          </p:nvPr>
        </p:nvSpPr>
        <p:spPr>
          <a:xfrm>
            <a:off x="32365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body" idx="7"/>
          </p:nvPr>
        </p:nvSpPr>
        <p:spPr>
          <a:xfrm>
            <a:off x="79361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p20"/>
          <p:cNvSpPr txBox="1">
            <a:spLocks noGrp="1"/>
          </p:cNvSpPr>
          <p:nvPr>
            <p:ph type="body" idx="8"/>
          </p:nvPr>
        </p:nvSpPr>
        <p:spPr>
          <a:xfrm>
            <a:off x="79361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37" name="Google Shape;537;p20"/>
          <p:cNvGrpSpPr/>
          <p:nvPr/>
        </p:nvGrpSpPr>
        <p:grpSpPr>
          <a:xfrm>
            <a:off x="-607526" y="4867176"/>
            <a:ext cx="1486964" cy="674195"/>
            <a:chOff x="-889965" y="517131"/>
            <a:chExt cx="2215821" cy="1003863"/>
          </a:xfrm>
        </p:grpSpPr>
        <p:sp>
          <p:nvSpPr>
            <p:cNvPr id="538" name="Google Shape;538;p2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0" name="Google Shape;540;p20"/>
          <p:cNvGrpSpPr/>
          <p:nvPr/>
        </p:nvGrpSpPr>
        <p:grpSpPr>
          <a:xfrm>
            <a:off x="11151486" y="4721907"/>
            <a:ext cx="2133639" cy="964651"/>
            <a:chOff x="10729875" y="529734"/>
            <a:chExt cx="3232134" cy="1460117"/>
          </a:xfrm>
        </p:grpSpPr>
        <p:sp>
          <p:nvSpPr>
            <p:cNvPr id="541" name="Google Shape;541;p2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3" name="Google Shape;543;p20"/>
          <p:cNvGrpSpPr/>
          <p:nvPr/>
        </p:nvGrpSpPr>
        <p:grpSpPr>
          <a:xfrm>
            <a:off x="1291163" y="1291515"/>
            <a:ext cx="390871" cy="450635"/>
            <a:chOff x="4505050" y="4336350"/>
            <a:chExt cx="69000" cy="79550"/>
          </a:xfrm>
        </p:grpSpPr>
        <p:sp>
          <p:nvSpPr>
            <p:cNvPr id="544" name="Google Shape;544;p20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20"/>
          <p:cNvGrpSpPr/>
          <p:nvPr/>
        </p:nvGrpSpPr>
        <p:grpSpPr>
          <a:xfrm>
            <a:off x="10740913" y="2133105"/>
            <a:ext cx="332523" cy="353200"/>
            <a:chOff x="3861700" y="5390125"/>
            <a:chExt cx="35600" cy="37825"/>
          </a:xfrm>
        </p:grpSpPr>
        <p:sp>
          <p:nvSpPr>
            <p:cNvPr id="559" name="Google Shape;559;p2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20"/>
          <p:cNvGrpSpPr/>
          <p:nvPr/>
        </p:nvGrpSpPr>
        <p:grpSpPr>
          <a:xfrm rot="-5107658">
            <a:off x="5907741" y="5916048"/>
            <a:ext cx="220075" cy="465361"/>
            <a:chOff x="3422400" y="4860725"/>
            <a:chExt cx="24475" cy="51750"/>
          </a:xfrm>
        </p:grpSpPr>
        <p:sp>
          <p:nvSpPr>
            <p:cNvPr id="566" name="Google Shape;566;p20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1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1" name="Google Shape;571;p21"/>
          <p:cNvSpPr txBox="1">
            <a:spLocks noGrp="1"/>
          </p:cNvSpPr>
          <p:nvPr>
            <p:ph type="subTitle" idx="1"/>
          </p:nvPr>
        </p:nvSpPr>
        <p:spPr>
          <a:xfrm>
            <a:off x="2205316" y="5288164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1"/>
          <p:cNvSpPr txBox="1">
            <a:spLocks noGrp="1"/>
          </p:cNvSpPr>
          <p:nvPr>
            <p:ph type="body" idx="2"/>
          </p:nvPr>
        </p:nvSpPr>
        <p:spPr>
          <a:xfrm>
            <a:off x="2205316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21"/>
          <p:cNvSpPr txBox="1">
            <a:spLocks noGrp="1"/>
          </p:cNvSpPr>
          <p:nvPr>
            <p:ph type="subTitle" idx="3"/>
          </p:nvPr>
        </p:nvSpPr>
        <p:spPr>
          <a:xfrm>
            <a:off x="6628684" y="5257897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1"/>
          <p:cNvSpPr txBox="1">
            <a:spLocks noGrp="1"/>
          </p:cNvSpPr>
          <p:nvPr>
            <p:ph type="body" idx="4"/>
          </p:nvPr>
        </p:nvSpPr>
        <p:spPr>
          <a:xfrm>
            <a:off x="6628684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75" name="Google Shape;575;p21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576" name="Google Shape;576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78" name="Google Shape;578;p21"/>
          <p:cNvGrpSpPr/>
          <p:nvPr/>
        </p:nvGrpSpPr>
        <p:grpSpPr>
          <a:xfrm>
            <a:off x="11396602" y="2133765"/>
            <a:ext cx="338741" cy="322344"/>
            <a:chOff x="2768914" y="655181"/>
            <a:chExt cx="338380" cy="321743"/>
          </a:xfrm>
        </p:grpSpPr>
        <p:sp>
          <p:nvSpPr>
            <p:cNvPr id="579" name="Google Shape;579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1" name="Google Shape;581;p2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582" name="Google Shape;582;p2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4" name="Google Shape;584;p2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585" name="Google Shape;585;p2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1224530" y="5512232"/>
            <a:ext cx="390871" cy="450635"/>
            <a:chOff x="4505050" y="4336350"/>
            <a:chExt cx="69000" cy="79550"/>
          </a:xfrm>
        </p:grpSpPr>
        <p:sp>
          <p:nvSpPr>
            <p:cNvPr id="588" name="Google Shape;588;p2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" name="Google Shape;602;p21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03" name="Google Shape;603;p2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11" name="Google Shape;611;p22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612" name="Google Shape;612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4" name="Google Shape;614;p22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615" name="Google Shape;615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7" name="Google Shape;617;p22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618" name="Google Shape;618;p2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20" name="Google Shape;620;p22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621" name="Google Shape;621;p2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"/>
          <p:cNvSpPr txBox="1">
            <a:spLocks noGrp="1"/>
          </p:cNvSpPr>
          <p:nvPr>
            <p:ph type="body" idx="1"/>
          </p:nvPr>
        </p:nvSpPr>
        <p:spPr>
          <a:xfrm>
            <a:off x="7873967" y="49976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5" name="Google Shape;625;p23"/>
          <p:cNvSpPr txBox="1">
            <a:spLocks noGrp="1"/>
          </p:cNvSpPr>
          <p:nvPr>
            <p:ph type="subTitle" idx="2"/>
          </p:nvPr>
        </p:nvSpPr>
        <p:spPr>
          <a:xfrm>
            <a:off x="7873967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27" name="Google Shape;627;p23"/>
          <p:cNvGrpSpPr/>
          <p:nvPr/>
        </p:nvGrpSpPr>
        <p:grpSpPr>
          <a:xfrm>
            <a:off x="10172849" y="232350"/>
            <a:ext cx="338732" cy="326455"/>
            <a:chOff x="9151278" y="648615"/>
            <a:chExt cx="571796" cy="550576"/>
          </a:xfrm>
        </p:grpSpPr>
        <p:sp>
          <p:nvSpPr>
            <p:cNvPr id="628" name="Google Shape;628;p23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0" name="Google Shape;630;p23"/>
          <p:cNvGrpSpPr/>
          <p:nvPr/>
        </p:nvGrpSpPr>
        <p:grpSpPr>
          <a:xfrm>
            <a:off x="1224166" y="232328"/>
            <a:ext cx="338741" cy="322344"/>
            <a:chOff x="2768914" y="655181"/>
            <a:chExt cx="338380" cy="321743"/>
          </a:xfrm>
        </p:grpSpPr>
        <p:sp>
          <p:nvSpPr>
            <p:cNvPr id="631" name="Google Shape;631;p2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3" name="Google Shape;633;p23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634" name="Google Shape;634;p2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6" name="Google Shape;636;p23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37" name="Google Shape;637;p2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639" name="Google Shape;639;p23"/>
          <p:cNvSpPr txBox="1">
            <a:spLocks noGrp="1"/>
          </p:cNvSpPr>
          <p:nvPr>
            <p:ph type="body" idx="3"/>
          </p:nvPr>
        </p:nvSpPr>
        <p:spPr>
          <a:xfrm>
            <a:off x="7873967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subTitle" idx="4"/>
          </p:nvPr>
        </p:nvSpPr>
        <p:spPr>
          <a:xfrm>
            <a:off x="2129900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body" idx="5"/>
          </p:nvPr>
        </p:nvSpPr>
        <p:spPr>
          <a:xfrm>
            <a:off x="2129900" y="3203100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2" name="Google Shape;642;p23"/>
          <p:cNvSpPr txBox="1">
            <a:spLocks noGrp="1"/>
          </p:cNvSpPr>
          <p:nvPr>
            <p:ph type="subTitle" idx="6"/>
          </p:nvPr>
        </p:nvSpPr>
        <p:spPr>
          <a:xfrm>
            <a:off x="4988133" y="2351324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3"/>
          <p:cNvSpPr txBox="1">
            <a:spLocks noGrp="1"/>
          </p:cNvSpPr>
          <p:nvPr>
            <p:ph type="body" idx="7"/>
          </p:nvPr>
        </p:nvSpPr>
        <p:spPr>
          <a:xfrm>
            <a:off x="4988133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23"/>
          <p:cNvSpPr txBox="1">
            <a:spLocks noGrp="1"/>
          </p:cNvSpPr>
          <p:nvPr>
            <p:ph type="subTitle" idx="8"/>
          </p:nvPr>
        </p:nvSpPr>
        <p:spPr>
          <a:xfrm>
            <a:off x="7873967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3"/>
          <p:cNvSpPr txBox="1">
            <a:spLocks noGrp="1"/>
          </p:cNvSpPr>
          <p:nvPr>
            <p:ph type="subTitle" idx="9"/>
          </p:nvPr>
        </p:nvSpPr>
        <p:spPr>
          <a:xfrm>
            <a:off x="2129900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3"/>
          <p:cNvSpPr txBox="1">
            <a:spLocks noGrp="1"/>
          </p:cNvSpPr>
          <p:nvPr>
            <p:ph type="body" idx="13"/>
          </p:nvPr>
        </p:nvSpPr>
        <p:spPr>
          <a:xfrm>
            <a:off x="2129900" y="502383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23"/>
          <p:cNvSpPr txBox="1">
            <a:spLocks noGrp="1"/>
          </p:cNvSpPr>
          <p:nvPr>
            <p:ph type="subTitle" idx="14"/>
          </p:nvPr>
        </p:nvSpPr>
        <p:spPr>
          <a:xfrm>
            <a:off x="4988133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3"/>
          <p:cNvSpPr txBox="1">
            <a:spLocks noGrp="1"/>
          </p:cNvSpPr>
          <p:nvPr>
            <p:ph type="body" idx="15"/>
          </p:nvPr>
        </p:nvSpPr>
        <p:spPr>
          <a:xfrm>
            <a:off x="4920800" y="50238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49" name="Google Shape;649;p23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50" name="Google Shape;650;p2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23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657" name="Google Shape;657;p23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  <p:extLst>
      <p:ext uri="{BB962C8B-B14F-4D97-AF65-F5344CB8AC3E}">
        <p14:creationId xmlns:p14="http://schemas.microsoft.com/office/powerpoint/2010/main" val="639103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896564" y="892917"/>
            <a:ext cx="338741" cy="322344"/>
            <a:chOff x="2768914" y="655181"/>
            <a:chExt cx="338380" cy="321743"/>
          </a:xfrm>
        </p:grpSpPr>
        <p:sp>
          <p:nvSpPr>
            <p:cNvPr id="681" name="Google Shape;681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3" name="Google Shape;683;p25"/>
          <p:cNvGrpSpPr/>
          <p:nvPr/>
        </p:nvGrpSpPr>
        <p:grpSpPr>
          <a:xfrm>
            <a:off x="11243743" y="2036235"/>
            <a:ext cx="338741" cy="322344"/>
            <a:chOff x="2768914" y="655181"/>
            <a:chExt cx="338380" cy="321743"/>
          </a:xfrm>
        </p:grpSpPr>
        <p:sp>
          <p:nvSpPr>
            <p:cNvPr id="684" name="Google Shape;684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6" name="Google Shape;686;p2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87" name="Google Shape;687;p2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">
  <p:cSld name="Three big numb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7"/>
          <p:cNvSpPr txBox="1">
            <a:spLocks noGrp="1"/>
          </p:cNvSpPr>
          <p:nvPr>
            <p:ph type="title" hasCustomPrompt="1"/>
          </p:nvPr>
        </p:nvSpPr>
        <p:spPr>
          <a:xfrm>
            <a:off x="2290400" y="257356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0" name="Google Shape;740;p27"/>
          <p:cNvSpPr txBox="1">
            <a:spLocks noGrp="1"/>
          </p:cNvSpPr>
          <p:nvPr>
            <p:ph type="body" idx="1"/>
          </p:nvPr>
        </p:nvSpPr>
        <p:spPr>
          <a:xfrm>
            <a:off x="2290400" y="3617800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2" hasCustomPrompt="1"/>
          </p:nvPr>
        </p:nvSpPr>
        <p:spPr>
          <a:xfrm>
            <a:off x="2290400" y="112430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2" name="Google Shape;742;p27"/>
          <p:cNvSpPr txBox="1">
            <a:spLocks noGrp="1"/>
          </p:cNvSpPr>
          <p:nvPr>
            <p:ph type="body" idx="3"/>
          </p:nvPr>
        </p:nvSpPr>
        <p:spPr>
          <a:xfrm>
            <a:off x="2292000" y="2200217"/>
            <a:ext cx="76080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title" idx="4" hasCustomPrompt="1"/>
          </p:nvPr>
        </p:nvSpPr>
        <p:spPr>
          <a:xfrm>
            <a:off x="2290400" y="4096200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4" name="Google Shape;744;p27"/>
          <p:cNvSpPr txBox="1">
            <a:spLocks noGrp="1"/>
          </p:cNvSpPr>
          <p:nvPr>
            <p:ph type="body" idx="5"/>
          </p:nvPr>
        </p:nvSpPr>
        <p:spPr>
          <a:xfrm>
            <a:off x="2290400" y="5140433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45" name="Google Shape;745;p27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746" name="Google Shape;746;p2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48" name="Google Shape;748;p27"/>
          <p:cNvGrpSpPr/>
          <p:nvPr/>
        </p:nvGrpSpPr>
        <p:grpSpPr>
          <a:xfrm>
            <a:off x="11165126" y="4837520"/>
            <a:ext cx="2133639" cy="964651"/>
            <a:chOff x="10729875" y="529734"/>
            <a:chExt cx="3232134" cy="1460117"/>
          </a:xfrm>
        </p:grpSpPr>
        <p:sp>
          <p:nvSpPr>
            <p:cNvPr id="749" name="Google Shape;749;p2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51" name="Google Shape;751;p27"/>
          <p:cNvGrpSpPr/>
          <p:nvPr/>
        </p:nvGrpSpPr>
        <p:grpSpPr>
          <a:xfrm>
            <a:off x="1617897" y="4179415"/>
            <a:ext cx="390871" cy="450635"/>
            <a:chOff x="4505050" y="4336350"/>
            <a:chExt cx="69000" cy="79550"/>
          </a:xfrm>
        </p:grpSpPr>
        <p:sp>
          <p:nvSpPr>
            <p:cNvPr id="752" name="Google Shape;752;p2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6" name="Google Shape;766;p27"/>
          <p:cNvGrpSpPr/>
          <p:nvPr/>
        </p:nvGrpSpPr>
        <p:grpSpPr>
          <a:xfrm>
            <a:off x="10344980" y="2573572"/>
            <a:ext cx="332523" cy="353200"/>
            <a:chOff x="3861700" y="5390125"/>
            <a:chExt cx="35600" cy="37825"/>
          </a:xfrm>
        </p:grpSpPr>
        <p:sp>
          <p:nvSpPr>
            <p:cNvPr id="767" name="Google Shape;767;p2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7"/>
          <p:cNvGrpSpPr/>
          <p:nvPr/>
        </p:nvGrpSpPr>
        <p:grpSpPr>
          <a:xfrm rot="-4426457">
            <a:off x="5986295" y="532263"/>
            <a:ext cx="220076" cy="465365"/>
            <a:chOff x="3422400" y="4860725"/>
            <a:chExt cx="24475" cy="51750"/>
          </a:xfrm>
        </p:grpSpPr>
        <p:sp>
          <p:nvSpPr>
            <p:cNvPr id="774" name="Google Shape;774;p2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8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79" name="Google Shape;779;p28"/>
          <p:cNvSpPr txBox="1">
            <a:spLocks noGrp="1"/>
          </p:cNvSpPr>
          <p:nvPr>
            <p:ph type="subTitle" idx="1"/>
          </p:nvPr>
        </p:nvSpPr>
        <p:spPr>
          <a:xfrm>
            <a:off x="1757167" y="3978367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8"/>
          <p:cNvSpPr txBox="1">
            <a:spLocks noGrp="1"/>
          </p:cNvSpPr>
          <p:nvPr>
            <p:ph type="subTitle" idx="2"/>
          </p:nvPr>
        </p:nvSpPr>
        <p:spPr>
          <a:xfrm>
            <a:off x="4731000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8"/>
          <p:cNvSpPr txBox="1">
            <a:spLocks noGrp="1"/>
          </p:cNvSpPr>
          <p:nvPr>
            <p:ph type="subTitle" idx="3"/>
          </p:nvPr>
        </p:nvSpPr>
        <p:spPr>
          <a:xfrm>
            <a:off x="7689633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8"/>
          <p:cNvSpPr txBox="1">
            <a:spLocks noGrp="1"/>
          </p:cNvSpPr>
          <p:nvPr>
            <p:ph type="body" idx="4"/>
          </p:nvPr>
        </p:nvSpPr>
        <p:spPr>
          <a:xfrm>
            <a:off x="1757167" y="4777933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3" name="Google Shape;783;p28"/>
          <p:cNvSpPr txBox="1">
            <a:spLocks noGrp="1"/>
          </p:cNvSpPr>
          <p:nvPr>
            <p:ph type="body" idx="5"/>
          </p:nvPr>
        </p:nvSpPr>
        <p:spPr>
          <a:xfrm>
            <a:off x="4731000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28"/>
          <p:cNvSpPr txBox="1">
            <a:spLocks noGrp="1"/>
          </p:cNvSpPr>
          <p:nvPr>
            <p:ph type="body" idx="6"/>
          </p:nvPr>
        </p:nvSpPr>
        <p:spPr>
          <a:xfrm>
            <a:off x="7689633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85" name="Google Shape;785;p28"/>
          <p:cNvGrpSpPr/>
          <p:nvPr/>
        </p:nvGrpSpPr>
        <p:grpSpPr>
          <a:xfrm>
            <a:off x="1815922" y="1044047"/>
            <a:ext cx="338741" cy="322344"/>
            <a:chOff x="2768914" y="655181"/>
            <a:chExt cx="338380" cy="321743"/>
          </a:xfrm>
        </p:grpSpPr>
        <p:sp>
          <p:nvSpPr>
            <p:cNvPr id="786" name="Google Shape;786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88" name="Google Shape;788;p28"/>
          <p:cNvGrpSpPr/>
          <p:nvPr/>
        </p:nvGrpSpPr>
        <p:grpSpPr>
          <a:xfrm>
            <a:off x="10177256" y="1044047"/>
            <a:ext cx="338741" cy="322344"/>
            <a:chOff x="2768914" y="655181"/>
            <a:chExt cx="338380" cy="321743"/>
          </a:xfrm>
        </p:grpSpPr>
        <p:sp>
          <p:nvSpPr>
            <p:cNvPr id="789" name="Google Shape;789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1" name="Google Shape;791;p28"/>
          <p:cNvGrpSpPr/>
          <p:nvPr/>
        </p:nvGrpSpPr>
        <p:grpSpPr>
          <a:xfrm>
            <a:off x="-607526" y="1548431"/>
            <a:ext cx="1486964" cy="674195"/>
            <a:chOff x="-889965" y="517131"/>
            <a:chExt cx="2215821" cy="1003863"/>
          </a:xfrm>
        </p:grpSpPr>
        <p:sp>
          <p:nvSpPr>
            <p:cNvPr id="792" name="Google Shape;792;p2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4" name="Google Shape;794;p28"/>
          <p:cNvGrpSpPr/>
          <p:nvPr/>
        </p:nvGrpSpPr>
        <p:grpSpPr>
          <a:xfrm>
            <a:off x="11192354" y="2492453"/>
            <a:ext cx="2133639" cy="964651"/>
            <a:chOff x="10729875" y="529734"/>
            <a:chExt cx="3232134" cy="1460117"/>
          </a:xfrm>
        </p:grpSpPr>
        <p:sp>
          <p:nvSpPr>
            <p:cNvPr id="795" name="Google Shape;795;p2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798" name="Google Shape;798;p2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28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805" name="Google Shape;805;p2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1" name="Google Shape;821;p29"/>
          <p:cNvSpPr txBox="1">
            <a:spLocks noGrp="1"/>
          </p:cNvSpPr>
          <p:nvPr>
            <p:ph type="body" idx="1"/>
          </p:nvPr>
        </p:nvSpPr>
        <p:spPr>
          <a:xfrm>
            <a:off x="3400200" y="2632479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2" name="Google Shape;822;p29"/>
          <p:cNvSpPr txBox="1">
            <a:spLocks noGrp="1"/>
          </p:cNvSpPr>
          <p:nvPr>
            <p:ph type="body" idx="2"/>
          </p:nvPr>
        </p:nvSpPr>
        <p:spPr>
          <a:xfrm>
            <a:off x="3400200" y="3189956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body" idx="3"/>
          </p:nvPr>
        </p:nvSpPr>
        <p:spPr>
          <a:xfrm>
            <a:off x="3400200" y="3747433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body" idx="4"/>
          </p:nvPr>
        </p:nvSpPr>
        <p:spPr>
          <a:xfrm>
            <a:off x="3400200" y="4304912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25" name="Google Shape;825;p29"/>
          <p:cNvGrpSpPr/>
          <p:nvPr/>
        </p:nvGrpSpPr>
        <p:grpSpPr>
          <a:xfrm>
            <a:off x="732494" y="756940"/>
            <a:ext cx="338741" cy="322344"/>
            <a:chOff x="2768914" y="655181"/>
            <a:chExt cx="338380" cy="321743"/>
          </a:xfrm>
        </p:grpSpPr>
        <p:sp>
          <p:nvSpPr>
            <p:cNvPr id="826" name="Google Shape;826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28" name="Google Shape;828;p29"/>
          <p:cNvGrpSpPr/>
          <p:nvPr/>
        </p:nvGrpSpPr>
        <p:grpSpPr>
          <a:xfrm>
            <a:off x="11243768" y="5973024"/>
            <a:ext cx="338741" cy="322344"/>
            <a:chOff x="2768914" y="655181"/>
            <a:chExt cx="338380" cy="321743"/>
          </a:xfrm>
        </p:grpSpPr>
        <p:sp>
          <p:nvSpPr>
            <p:cNvPr id="829" name="Google Shape;829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1" name="Google Shape;831;p29"/>
          <p:cNvGrpSpPr/>
          <p:nvPr/>
        </p:nvGrpSpPr>
        <p:grpSpPr>
          <a:xfrm>
            <a:off x="11243743" y="580964"/>
            <a:ext cx="1486964" cy="674195"/>
            <a:chOff x="-889965" y="517131"/>
            <a:chExt cx="2215821" cy="1003863"/>
          </a:xfrm>
        </p:grpSpPr>
        <p:sp>
          <p:nvSpPr>
            <p:cNvPr id="832" name="Google Shape;832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4" name="Google Shape;834;p29"/>
          <p:cNvGrpSpPr/>
          <p:nvPr/>
        </p:nvGrpSpPr>
        <p:grpSpPr>
          <a:xfrm>
            <a:off x="-755142" y="5464707"/>
            <a:ext cx="2133639" cy="964651"/>
            <a:chOff x="10729875" y="529734"/>
            <a:chExt cx="3232134" cy="1460117"/>
          </a:xfrm>
        </p:grpSpPr>
        <p:sp>
          <p:nvSpPr>
            <p:cNvPr id="835" name="Google Shape;835;p2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30"/>
          <p:cNvGrpSpPr/>
          <p:nvPr/>
        </p:nvGrpSpPr>
        <p:grpSpPr>
          <a:xfrm>
            <a:off x="1540235" y="327469"/>
            <a:ext cx="338741" cy="322344"/>
            <a:chOff x="2768914" y="655181"/>
            <a:chExt cx="338380" cy="321743"/>
          </a:xfrm>
        </p:grpSpPr>
        <p:sp>
          <p:nvSpPr>
            <p:cNvPr id="839" name="Google Shape;839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1" name="Google Shape;841;p30"/>
          <p:cNvGrpSpPr/>
          <p:nvPr/>
        </p:nvGrpSpPr>
        <p:grpSpPr>
          <a:xfrm>
            <a:off x="10682183" y="457060"/>
            <a:ext cx="338741" cy="322344"/>
            <a:chOff x="2768914" y="655181"/>
            <a:chExt cx="338380" cy="321743"/>
          </a:xfrm>
        </p:grpSpPr>
        <p:sp>
          <p:nvSpPr>
            <p:cNvPr id="842" name="Google Shape;842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4" name="Google Shape;844;p30"/>
          <p:cNvGrpSpPr/>
          <p:nvPr/>
        </p:nvGrpSpPr>
        <p:grpSpPr>
          <a:xfrm>
            <a:off x="-730154" y="2146889"/>
            <a:ext cx="1486964" cy="674195"/>
            <a:chOff x="-889965" y="517131"/>
            <a:chExt cx="2215821" cy="1003863"/>
          </a:xfrm>
        </p:grpSpPr>
        <p:sp>
          <p:nvSpPr>
            <p:cNvPr id="845" name="Google Shape;845;p3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47" name="Google Shape;847;p30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30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30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30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0"/>
          <p:cNvSpPr txBox="1">
            <a:spLocks noGrp="1"/>
          </p:cNvSpPr>
          <p:nvPr>
            <p:ph type="title" hasCustomPrompt="1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2" name="Google Shape;852;p30"/>
          <p:cNvSpPr txBox="1">
            <a:spLocks noGrp="1"/>
          </p:cNvSpPr>
          <p:nvPr>
            <p:ph type="title" idx="5" hasCustomPrompt="1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3" name="Google Shape;853;p30"/>
          <p:cNvSpPr txBox="1">
            <a:spLocks noGrp="1"/>
          </p:cNvSpPr>
          <p:nvPr>
            <p:ph type="title" idx="6" hasCustomPrompt="1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grpSp>
        <p:nvGrpSpPr>
          <p:cNvPr id="854" name="Google Shape;854;p30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855" name="Google Shape;855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7" name="Google Shape;857;p30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858" name="Google Shape;858;p3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60" name="Google Shape;860;p30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1"/>
          <p:cNvSpPr txBox="1">
            <a:spLocks noGrp="1"/>
          </p:cNvSpPr>
          <p:nvPr>
            <p:ph type="title"/>
          </p:nvPr>
        </p:nvSpPr>
        <p:spPr>
          <a:xfrm>
            <a:off x="1140333" y="2129900"/>
            <a:ext cx="2211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body" idx="1"/>
          </p:nvPr>
        </p:nvSpPr>
        <p:spPr>
          <a:xfrm>
            <a:off x="1140333" y="3605321"/>
            <a:ext cx="4061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66" name="Google Shape;866;p31"/>
          <p:cNvGrpSpPr/>
          <p:nvPr/>
        </p:nvGrpSpPr>
        <p:grpSpPr>
          <a:xfrm>
            <a:off x="991488" y="679372"/>
            <a:ext cx="338741" cy="322344"/>
            <a:chOff x="2768914" y="655181"/>
            <a:chExt cx="338380" cy="321743"/>
          </a:xfrm>
        </p:grpSpPr>
        <p:sp>
          <p:nvSpPr>
            <p:cNvPr id="867" name="Google Shape;867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11243768" y="580113"/>
            <a:ext cx="338741" cy="322344"/>
            <a:chOff x="2768914" y="655181"/>
            <a:chExt cx="338380" cy="321743"/>
          </a:xfrm>
        </p:grpSpPr>
        <p:sp>
          <p:nvSpPr>
            <p:cNvPr id="870" name="Google Shape;870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-593887" y="1342475"/>
            <a:ext cx="1486964" cy="674195"/>
            <a:chOff x="-889965" y="517131"/>
            <a:chExt cx="2215821" cy="1003863"/>
          </a:xfrm>
        </p:grpSpPr>
        <p:sp>
          <p:nvSpPr>
            <p:cNvPr id="873" name="Google Shape;873;p3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10919895" y="4783020"/>
            <a:ext cx="2133639" cy="964651"/>
            <a:chOff x="10729875" y="529734"/>
            <a:chExt cx="3232134" cy="1460117"/>
          </a:xfrm>
        </p:grpSpPr>
        <p:sp>
          <p:nvSpPr>
            <p:cNvPr id="876" name="Google Shape;876;p3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8" name="Google Shape;878;p31"/>
          <p:cNvGrpSpPr/>
          <p:nvPr/>
        </p:nvGrpSpPr>
        <p:grpSpPr>
          <a:xfrm>
            <a:off x="4702397" y="1440015"/>
            <a:ext cx="390871" cy="450635"/>
            <a:chOff x="4505050" y="4336350"/>
            <a:chExt cx="69000" cy="79550"/>
          </a:xfrm>
        </p:grpSpPr>
        <p:sp>
          <p:nvSpPr>
            <p:cNvPr id="879" name="Google Shape;879;p3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1"/>
          <p:cNvGrpSpPr/>
          <p:nvPr/>
        </p:nvGrpSpPr>
        <p:grpSpPr>
          <a:xfrm>
            <a:off x="1006713" y="5677872"/>
            <a:ext cx="332523" cy="353200"/>
            <a:chOff x="3861700" y="5390125"/>
            <a:chExt cx="35600" cy="37825"/>
          </a:xfrm>
        </p:grpSpPr>
        <p:sp>
          <p:nvSpPr>
            <p:cNvPr id="894" name="Google Shape;894;p3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2"/>
          <p:cNvSpPr txBox="1">
            <a:spLocks noGrp="1"/>
          </p:cNvSpPr>
          <p:nvPr>
            <p:ph type="title"/>
          </p:nvPr>
        </p:nvSpPr>
        <p:spPr>
          <a:xfrm>
            <a:off x="8803200" y="2177100"/>
            <a:ext cx="2248400" cy="1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2" name="Google Shape;902;p32"/>
          <p:cNvSpPr txBox="1">
            <a:spLocks noGrp="1"/>
          </p:cNvSpPr>
          <p:nvPr>
            <p:ph type="body" idx="1"/>
          </p:nvPr>
        </p:nvSpPr>
        <p:spPr>
          <a:xfrm>
            <a:off x="7257600" y="3605339"/>
            <a:ext cx="37940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03" name="Google Shape;903;p32"/>
          <p:cNvGrpSpPr/>
          <p:nvPr/>
        </p:nvGrpSpPr>
        <p:grpSpPr>
          <a:xfrm>
            <a:off x="-648419" y="2931817"/>
            <a:ext cx="1486964" cy="674195"/>
            <a:chOff x="-889965" y="517131"/>
            <a:chExt cx="2215821" cy="1003863"/>
          </a:xfrm>
        </p:grpSpPr>
        <p:sp>
          <p:nvSpPr>
            <p:cNvPr id="904" name="Google Shape;904;p3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6" name="Google Shape;906;p32"/>
          <p:cNvGrpSpPr/>
          <p:nvPr/>
        </p:nvGrpSpPr>
        <p:grpSpPr>
          <a:xfrm>
            <a:off x="11015245" y="438424"/>
            <a:ext cx="2133639" cy="964651"/>
            <a:chOff x="10729875" y="529734"/>
            <a:chExt cx="3232134" cy="1460117"/>
          </a:xfrm>
        </p:grpSpPr>
        <p:sp>
          <p:nvSpPr>
            <p:cNvPr id="907" name="Google Shape;907;p3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9" name="Google Shape;909;p32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910" name="Google Shape;910;p3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32"/>
          <p:cNvGrpSpPr/>
          <p:nvPr/>
        </p:nvGrpSpPr>
        <p:grpSpPr>
          <a:xfrm>
            <a:off x="6226980" y="1528239"/>
            <a:ext cx="332523" cy="353200"/>
            <a:chOff x="3861700" y="5390125"/>
            <a:chExt cx="35600" cy="37825"/>
          </a:xfrm>
        </p:grpSpPr>
        <p:sp>
          <p:nvSpPr>
            <p:cNvPr id="925" name="Google Shape;925;p3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3"/>
          <p:cNvSpPr txBox="1">
            <a:spLocks noGrp="1"/>
          </p:cNvSpPr>
          <p:nvPr>
            <p:ph type="title"/>
          </p:nvPr>
        </p:nvSpPr>
        <p:spPr>
          <a:xfrm>
            <a:off x="415600" y="931335"/>
            <a:ext cx="113608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body" idx="1"/>
          </p:nvPr>
        </p:nvSpPr>
        <p:spPr>
          <a:xfrm>
            <a:off x="3599400" y="2135672"/>
            <a:ext cx="49932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34" name="Google Shape;934;p33"/>
          <p:cNvGrpSpPr/>
          <p:nvPr/>
        </p:nvGrpSpPr>
        <p:grpSpPr>
          <a:xfrm>
            <a:off x="-890945" y="3425390"/>
            <a:ext cx="14227708" cy="2734204"/>
            <a:chOff x="-889997" y="544414"/>
            <a:chExt cx="14212547" cy="2729110"/>
          </a:xfrm>
        </p:grpSpPr>
        <p:grpSp>
          <p:nvGrpSpPr>
            <p:cNvPr id="935" name="Google Shape;935;p33"/>
            <p:cNvGrpSpPr/>
            <p:nvPr/>
          </p:nvGrpSpPr>
          <p:grpSpPr>
            <a:xfrm>
              <a:off x="788689" y="1675906"/>
              <a:ext cx="338380" cy="321743"/>
              <a:chOff x="2768914" y="655181"/>
              <a:chExt cx="338380" cy="321743"/>
            </a:xfrm>
          </p:grpSpPr>
          <p:sp>
            <p:nvSpPr>
              <p:cNvPr id="936" name="Google Shape;936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37" name="Google Shape;937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38" name="Google Shape;938;p33"/>
            <p:cNvGrpSpPr/>
            <p:nvPr/>
          </p:nvGrpSpPr>
          <p:grpSpPr>
            <a:xfrm>
              <a:off x="-889997" y="2359708"/>
              <a:ext cx="2017062" cy="913816"/>
              <a:chOff x="-889965" y="517131"/>
              <a:chExt cx="2215821" cy="1003863"/>
            </a:xfrm>
          </p:grpSpPr>
          <p:sp>
            <p:nvSpPr>
              <p:cNvPr id="939" name="Google Shape;939;p33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0" name="Google Shape;940;p33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1" name="Google Shape;941;p33"/>
            <p:cNvGrpSpPr/>
            <p:nvPr/>
          </p:nvGrpSpPr>
          <p:grpSpPr>
            <a:xfrm>
              <a:off x="10631153" y="544414"/>
              <a:ext cx="2691398" cy="1215839"/>
              <a:chOff x="10729875" y="529734"/>
              <a:chExt cx="3232134" cy="1460117"/>
            </a:xfrm>
          </p:grpSpPr>
          <p:sp>
            <p:nvSpPr>
              <p:cNvPr id="942" name="Google Shape;942;p33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3" name="Google Shape;943;p33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4" name="Google Shape;944;p33"/>
            <p:cNvGrpSpPr/>
            <p:nvPr/>
          </p:nvGrpSpPr>
          <p:grpSpPr>
            <a:xfrm>
              <a:off x="11384664" y="2129806"/>
              <a:ext cx="338380" cy="321743"/>
              <a:chOff x="2768914" y="655181"/>
              <a:chExt cx="338380" cy="321743"/>
            </a:xfrm>
          </p:grpSpPr>
          <p:sp>
            <p:nvSpPr>
              <p:cNvPr id="945" name="Google Shape;945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6" name="Google Shape;946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  <p:sp>
        <p:nvSpPr>
          <p:cNvPr id="947" name="Google Shape;947;p33"/>
          <p:cNvSpPr txBox="1"/>
          <p:nvPr/>
        </p:nvSpPr>
        <p:spPr>
          <a:xfrm>
            <a:off x="2752000" y="4283300"/>
            <a:ext cx="6688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-GB" sz="1600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i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48" name="Google Shape;948;p33"/>
          <p:cNvGrpSpPr/>
          <p:nvPr/>
        </p:nvGrpSpPr>
        <p:grpSpPr>
          <a:xfrm>
            <a:off x="2294963" y="1247115"/>
            <a:ext cx="390871" cy="450635"/>
            <a:chOff x="4505050" y="4336350"/>
            <a:chExt cx="69000" cy="79550"/>
          </a:xfrm>
        </p:grpSpPr>
        <p:sp>
          <p:nvSpPr>
            <p:cNvPr id="949" name="Google Shape;949;p33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3" name="Google Shape;963;p33"/>
          <p:cNvGrpSpPr/>
          <p:nvPr/>
        </p:nvGrpSpPr>
        <p:grpSpPr>
          <a:xfrm>
            <a:off x="9440013" y="5549172"/>
            <a:ext cx="332523" cy="353200"/>
            <a:chOff x="3861700" y="5390125"/>
            <a:chExt cx="35600" cy="37825"/>
          </a:xfrm>
        </p:grpSpPr>
        <p:sp>
          <p:nvSpPr>
            <p:cNvPr id="964" name="Google Shape;964;p3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2">
  <p:cSld name="Title and bullet list 2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body" idx="1"/>
          </p:nvPr>
        </p:nvSpPr>
        <p:spPr>
          <a:xfrm>
            <a:off x="2021567" y="2028348"/>
            <a:ext cx="8479600" cy="3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1pPr>
            <a:lvl2pPr marL="1219200" lvl="1" indent="-39814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973" name="Google Shape;973;p34"/>
          <p:cNvGrpSpPr/>
          <p:nvPr/>
        </p:nvGrpSpPr>
        <p:grpSpPr>
          <a:xfrm>
            <a:off x="877920" y="744292"/>
            <a:ext cx="338741" cy="322344"/>
            <a:chOff x="2768914" y="655181"/>
            <a:chExt cx="338380" cy="321743"/>
          </a:xfrm>
        </p:grpSpPr>
        <p:sp>
          <p:nvSpPr>
            <p:cNvPr id="974" name="Google Shape;974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6" name="Google Shape;976;p34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977" name="Google Shape;977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9" name="Google Shape;979;p34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980" name="Google Shape;980;p3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82" name="Google Shape;982;p34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983" name="Google Shape;983;p3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87" name="Google Shape;987;p35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988" name="Google Shape;988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991" name="Google Shape;991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3" name="Google Shape;993;p35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994" name="Google Shape;994;p3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6" name="Google Shape;996;p35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997" name="Google Shape;997;p3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960000" y="1704933"/>
            <a:ext cx="10272000" cy="4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600"/>
            </a:lvl1pPr>
            <a:lvl2pPr marL="1219200" lvl="1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743743" y="1100476"/>
            <a:ext cx="1486964" cy="674195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11222435" y="3051463"/>
            <a:ext cx="2133639" cy="964651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543867" y="3762945"/>
            <a:ext cx="358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2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543867" y="2387933"/>
            <a:ext cx="4919200" cy="1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1304297" y="5425281"/>
            <a:ext cx="390871" cy="450635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6269780" y="4546372"/>
            <a:ext cx="332523" cy="3532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5907576" y="1207406"/>
            <a:ext cx="220077" cy="46536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s 2">
  <p:cSld name="Title &amp; two columns 2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090" name="Google Shape;1090;p38"/>
          <p:cNvSpPr txBox="1">
            <a:spLocks noGrp="1"/>
          </p:cNvSpPr>
          <p:nvPr>
            <p:ph type="title"/>
          </p:nvPr>
        </p:nvSpPr>
        <p:spPr>
          <a:xfrm>
            <a:off x="960000" y="90046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38"/>
          <p:cNvSpPr txBox="1">
            <a:spLocks noGrp="1"/>
          </p:cNvSpPr>
          <p:nvPr>
            <p:ph type="subTitle" idx="1"/>
          </p:nvPr>
        </p:nvSpPr>
        <p:spPr>
          <a:xfrm>
            <a:off x="2503033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38"/>
          <p:cNvSpPr txBox="1">
            <a:spLocks noGrp="1"/>
          </p:cNvSpPr>
          <p:nvPr>
            <p:ph type="body" idx="2"/>
          </p:nvPr>
        </p:nvSpPr>
        <p:spPr>
          <a:xfrm>
            <a:off x="20393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93" name="Google Shape;1093;p38"/>
          <p:cNvSpPr txBox="1">
            <a:spLocks noGrp="1"/>
          </p:cNvSpPr>
          <p:nvPr>
            <p:ph type="subTitle" idx="3"/>
          </p:nvPr>
        </p:nvSpPr>
        <p:spPr>
          <a:xfrm>
            <a:off x="7393805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38"/>
          <p:cNvSpPr txBox="1">
            <a:spLocks noGrp="1"/>
          </p:cNvSpPr>
          <p:nvPr>
            <p:ph type="body" idx="4"/>
          </p:nvPr>
        </p:nvSpPr>
        <p:spPr>
          <a:xfrm>
            <a:off x="69301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95" name="Google Shape;1095;p38"/>
          <p:cNvGrpSpPr/>
          <p:nvPr/>
        </p:nvGrpSpPr>
        <p:grpSpPr>
          <a:xfrm>
            <a:off x="11103196" y="747021"/>
            <a:ext cx="338741" cy="322344"/>
            <a:chOff x="2768914" y="655181"/>
            <a:chExt cx="338380" cy="321743"/>
          </a:xfrm>
        </p:grpSpPr>
        <p:sp>
          <p:nvSpPr>
            <p:cNvPr id="1096" name="Google Shape;1096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8" name="Google Shape;1098;p38"/>
          <p:cNvGrpSpPr/>
          <p:nvPr/>
        </p:nvGrpSpPr>
        <p:grpSpPr>
          <a:xfrm>
            <a:off x="676110" y="854245"/>
            <a:ext cx="338741" cy="322344"/>
            <a:chOff x="2768914" y="655181"/>
            <a:chExt cx="338380" cy="321743"/>
          </a:xfrm>
        </p:grpSpPr>
        <p:sp>
          <p:nvSpPr>
            <p:cNvPr id="1099" name="Google Shape;1099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1" name="Google Shape;1101;p38"/>
          <p:cNvGrpSpPr/>
          <p:nvPr/>
        </p:nvGrpSpPr>
        <p:grpSpPr>
          <a:xfrm>
            <a:off x="-472235" y="2078737"/>
            <a:ext cx="1486964" cy="674195"/>
            <a:chOff x="-889965" y="517131"/>
            <a:chExt cx="2215821" cy="1003863"/>
          </a:xfrm>
        </p:grpSpPr>
        <p:sp>
          <p:nvSpPr>
            <p:cNvPr id="1102" name="Google Shape;1102;p3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4" name="Google Shape;1104;p38"/>
          <p:cNvGrpSpPr/>
          <p:nvPr/>
        </p:nvGrpSpPr>
        <p:grpSpPr>
          <a:xfrm>
            <a:off x="11165101" y="1933468"/>
            <a:ext cx="2133639" cy="964651"/>
            <a:chOff x="10729875" y="529734"/>
            <a:chExt cx="3232134" cy="1460117"/>
          </a:xfrm>
        </p:grpSpPr>
        <p:sp>
          <p:nvSpPr>
            <p:cNvPr id="1105" name="Google Shape;1105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7" name="Google Shape;1107;p38"/>
          <p:cNvGrpSpPr/>
          <p:nvPr/>
        </p:nvGrpSpPr>
        <p:grpSpPr>
          <a:xfrm>
            <a:off x="4798234" y="5997701"/>
            <a:ext cx="2133639" cy="964651"/>
            <a:chOff x="10729875" y="529734"/>
            <a:chExt cx="3232134" cy="1460117"/>
          </a:xfrm>
        </p:grpSpPr>
        <p:sp>
          <p:nvSpPr>
            <p:cNvPr id="1108" name="Google Shape;1108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F696B7-4F6A-49FE-9161-29D37FE7C3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73726F-2000-4677-831F-F5C02A5A475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FBF2CE-C4AB-44E7-A9E4-938BD55A7C7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EC8D-75CB-4E70-9BF2-2A809FC9456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AF48C-B604-4AF7-9706-BC74DAA4BD4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E02E3-784F-4EDB-A534-8A33EBAB001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F5A36-9C5E-4F85-85B8-6D1BE10253B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BF612-0F9D-485A-BA12-1C172AF0F8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0A5-085C-4759-AB87-ED9711D761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D60AF-D882-4FA9-A49A-33EE88572F5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6861F-9285-430C-BEFD-667E79A4C0A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462E3-9FD1-40B7-B0D3-BDBE24F8C09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62F0-1717-42B9-97B1-7C77C5ED730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zoom/>
    <p:sndAc>
      <p:stSnd>
        <p:snd r:embed="rId1" name="chimes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DB4BDE-8E7A-4126-9A1E-93F9F69B505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C0D59-1BC2-43FE-A6ED-4A804C98783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642EE-8AF2-4E6C-93CD-B6FB20954C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5627" y="0"/>
            <a:ext cx="12160779" cy="6880859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2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726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0F845-D68D-4FBE-A903-86EDE5CD99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med">
    <p:split orient="vert"/>
    <p:sndAc>
      <p:stSnd>
        <p:snd r:embed="rId16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38.xm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66.png"/><Relationship Id="rId5" Type="http://schemas.microsoft.com/office/2007/relationships/hdphoto" Target="../media/hdphoto10.wdp"/><Relationship Id="rId10" Type="http://schemas.openxmlformats.org/officeDocument/2006/relationships/slide" Target="slide49.xml"/><Relationship Id="rId4" Type="http://schemas.openxmlformats.org/officeDocument/2006/relationships/image" Target="../media/image64.png"/><Relationship Id="rId9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8.xml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slide" Target="slide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slide" Target="slide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3.wdp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3268980" y="2030730"/>
            <a:ext cx="5654040" cy="2114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/>
          <p:cNvSpPr/>
          <p:nvPr/>
        </p:nvSpPr>
        <p:spPr>
          <a:xfrm>
            <a:off x="689967" y="81960"/>
            <a:ext cx="11225614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Câu 3: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Tại sao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phải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tiết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kiệm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khi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sử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nhiệt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579" l="3759" r="93233">
                        <a14:foregroundMark x1="63534" y1="18421" x2="81955" y2="23684"/>
                        <a14:foregroundMark x1="81955" y1="23684" x2="86090" y2="49474"/>
                        <a14:foregroundMark x1="86090" y1="49474" x2="92481" y2="41053"/>
                        <a14:foregroundMark x1="68045" y1="32105" x2="79323" y2="76842"/>
                        <a14:foregroundMark x1="79323" y1="76842" x2="88346" y2="75263"/>
                        <a14:foregroundMark x1="62782" y1="86316" x2="68797" y2="89474"/>
                        <a14:foregroundMark x1="60902" y1="64211" x2="48872" y2="68421"/>
                        <a14:foregroundMark x1="46992" y1="67368" x2="26692" y2="76316"/>
                        <a14:foregroundMark x1="26692" y1="76316" x2="25564" y2="76316"/>
                        <a14:foregroundMark x1="4511" y1="58421" x2="12406" y2="75263"/>
                        <a14:foregroundMark x1="21429" y1="73158" x2="15789" y2="91579"/>
                        <a14:foregroundMark x1="89474" y1="62105" x2="93233" y2="74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21991"/>
            <a:ext cx="1895061" cy="1262513"/>
          </a:xfrm>
          <a:prstGeom prst="rect">
            <a:avLst/>
          </a:prstGeom>
        </p:spPr>
      </p:pic>
      <p:sp>
        <p:nvSpPr>
          <p:cNvPr id="8" name="Hình chữ nhật: Góc Tròn 7"/>
          <p:cNvSpPr/>
          <p:nvPr/>
        </p:nvSpPr>
        <p:spPr>
          <a:xfrm>
            <a:off x="1976041" y="4651722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hiếm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1976041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không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vô </a:t>
            </a:r>
            <a:r>
              <a:rPr lang="vi-VN" sz="3200" dirty="0" err="1">
                <a:latin typeface="+mj-lt"/>
              </a:rPr>
              <a:t>tận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0" name="Hình chữ nhật: Góc Tròn 9"/>
          <p:cNvSpPr/>
          <p:nvPr/>
        </p:nvSpPr>
        <p:spPr>
          <a:xfrm>
            <a:off x="6941077" y="4651723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vô </a:t>
            </a:r>
            <a:r>
              <a:rPr lang="vi-VN" sz="3200" dirty="0" err="1">
                <a:latin typeface="+mj-lt"/>
              </a:rPr>
              <a:t>tận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941077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khó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tạo</a:t>
            </a:r>
            <a:r>
              <a:rPr lang="vi-VN" sz="3200" dirty="0">
                <a:latin typeface="+mj-lt"/>
              </a:rPr>
              <a:t> 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3.33333E-6 L 4.375E-6 -0.07223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7216"/>
            <a:ext cx="12192001" cy="6905216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9117219" y="6118115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6" b="89900" l="9913" r="89913">
                        <a14:foregroundMark x1="17391" y1="13466" x2="17565" y2="76185"/>
                        <a14:foregroundMark x1="17565" y1="76185" x2="51652" y2="77681"/>
                        <a14:foregroundMark x1="51652" y1="77681" x2="75304" y2="76808"/>
                        <a14:foregroundMark x1="75304" y1="76808" x2="79652" y2="66958"/>
                        <a14:foregroundMark x1="79652" y1="66958" x2="79652" y2="39027"/>
                        <a14:foregroundMark x1="79652" y1="39027" x2="79652" y2="39027"/>
                        <a14:foregroundMark x1="33043" y1="34788" x2="52174" y2="44015"/>
                        <a14:foregroundMark x1="34435" y1="42519" x2="51826" y2="51372"/>
                        <a14:foregroundMark x1="49217" y1="33042" x2="64522" y2="52494"/>
                        <a14:foregroundMark x1="64522" y1="52494" x2="40348" y2="58853"/>
                        <a14:foregroundMark x1="40348" y1="58853" x2="33565" y2="64963"/>
                        <a14:foregroundMark x1="30609" y1="47506" x2="38087" y2="59352"/>
                        <a14:foregroundMark x1="36000" y1="40025" x2="36522" y2="48005"/>
                        <a14:foregroundMark x1="36522" y1="48005" x2="40870" y2="54364"/>
                        <a14:foregroundMark x1="40870" y1="54364" x2="43304" y2="55611"/>
                        <a14:foregroundMark x1="60000" y1="49875" x2="44000" y2="56983"/>
                        <a14:foregroundMark x1="55304" y1="33666" x2="56000" y2="41147"/>
                        <a14:foregroundMark x1="32000" y1="40150" x2="32522" y2="47880"/>
                        <a14:foregroundMark x1="32522" y1="47880" x2="34609" y2="50873"/>
                        <a14:foregroundMark x1="67304" y1="50873" x2="76870" y2="52618"/>
                        <a14:foregroundMark x1="76870" y1="52618" x2="77217" y2="52743"/>
                        <a14:foregroundMark x1="35478" y1="37905" x2="39304" y2="39277"/>
                        <a14:foregroundMark x1="32000" y1="68204" x2="40000" y2="72070"/>
                        <a14:foregroundMark x1="35652" y1="71072" x2="30261" y2="68828"/>
                        <a14:foregroundMark x1="14609" y1="79177" x2="37391" y2="74813"/>
                        <a14:foregroundMark x1="37391" y1="74813" x2="76174" y2="74813"/>
                        <a14:foregroundMark x1="50783" y1="12344" x2="75826" y2="12594"/>
                        <a14:foregroundMark x1="75826" y1="12594" x2="85217" y2="10599"/>
                        <a14:foregroundMark x1="85217" y1="10599" x2="80000" y2="9476"/>
                        <a14:foregroundMark x1="45217" y1="35910" x2="56000" y2="35786"/>
                        <a14:foregroundMark x1="56000" y1="35786" x2="60174" y2="36160"/>
                        <a14:foregroundMark x1="34609" y1="35162" x2="48522" y2="32170"/>
                        <a14:foregroundMark x1="48522" y1="32170" x2="50087" y2="31297"/>
                        <a14:foregroundMark x1="39826" y1="35162" x2="57043" y2="41521"/>
                        <a14:foregroundMark x1="61043" y1="38279" x2="61565" y2="45387"/>
                        <a14:foregroundMark x1="61565" y1="45387" x2="61565" y2="45387"/>
                        <a14:foregroundMark x1="36522" y1="42269" x2="49043" y2="42519"/>
                        <a14:foregroundMark x1="49043" y1="42519" x2="55304" y2="43890"/>
                        <a14:foregroundMark x1="57217" y1="37905" x2="66087" y2="47007"/>
                        <a14:foregroundMark x1="68348" y1="50623" x2="72174" y2="49252"/>
                        <a14:foregroundMark x1="39304" y1="42893" x2="47652" y2="45761"/>
                        <a14:foregroundMark x1="41043" y1="40773" x2="39478" y2="42519"/>
                        <a14:foregroundMark x1="40870" y1="54239" x2="52696" y2="55486"/>
                        <a14:foregroundMark x1="30609" y1="58728" x2="49217" y2="61845"/>
                        <a14:foregroundMark x1="28174" y1="55237" x2="39478" y2="58105"/>
                        <a14:foregroundMark x1="39478" y1="58105" x2="51652" y2="58354"/>
                        <a14:foregroundMark x1="42435" y1="53491" x2="50261" y2="53491"/>
                        <a14:foregroundMark x1="31652" y1="61970" x2="48696" y2="61970"/>
                        <a14:foregroundMark x1="40000" y1="59352" x2="52348" y2="59850"/>
                        <a14:foregroundMark x1="36870" y1="64589" x2="47478" y2="63716"/>
                        <a14:foregroundMark x1="47478" y1="63716" x2="48348" y2="63342"/>
                        <a14:foregroundMark x1="21217" y1="55237" x2="23304" y2="57731"/>
                        <a14:foregroundMark x1="21913" y1="59352" x2="20696" y2="66459"/>
                        <a14:foregroundMark x1="20696" y1="66459" x2="26261" y2="66459"/>
                        <a14:foregroundMark x1="16870" y1="13716" x2="59652" y2="14090"/>
                        <a14:foregroundMark x1="27826" y1="16209" x2="67478" y2="16209"/>
                        <a14:foregroundMark x1="17391" y1="69950" x2="17391" y2="75935"/>
                        <a14:foregroundMark x1="37913" y1="75187" x2="75304" y2="7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50913"/>
            <a:ext cx="2532082" cy="3531704"/>
          </a:xfrm>
          <a:prstGeom prst="rect">
            <a:avLst/>
          </a:prstGeom>
        </p:spPr>
      </p:pic>
      <p:grpSp>
        <p:nvGrpSpPr>
          <p:cNvPr id="16" name="Nhóm 15"/>
          <p:cNvGrpSpPr/>
          <p:nvPr/>
        </p:nvGrpSpPr>
        <p:grpSpPr>
          <a:xfrm>
            <a:off x="316472" y="2373865"/>
            <a:ext cx="1899138" cy="2564296"/>
            <a:chOff x="6576743" y="3933659"/>
            <a:chExt cx="1957457" cy="2766932"/>
          </a:xfrm>
          <a:solidFill>
            <a:srgbClr val="FF66FF"/>
          </a:solidFill>
        </p:grpSpPr>
        <p:grpSp>
          <p:nvGrpSpPr>
            <p:cNvPr id="17" name="Group 3"/>
            <p:cNvGrpSpPr/>
            <p:nvPr/>
          </p:nvGrpSpPr>
          <p:grpSpPr>
            <a:xfrm>
              <a:off x="6576743" y="3933659"/>
              <a:ext cx="1957457" cy="2766932"/>
              <a:chOff x="2334491" y="533400"/>
              <a:chExt cx="3990109" cy="5334000"/>
            </a:xfrm>
            <a:grpFill/>
          </p:grpSpPr>
          <p:sp>
            <p:nvSpPr>
              <p:cNvPr id="21" name="Snip 4"/>
              <p:cNvSpPr/>
              <p:nvPr/>
            </p:nvSpPr>
            <p:spPr>
              <a:xfrm rot="10800000">
                <a:off x="2362200" y="5334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ame 5"/>
              <p:cNvSpPr/>
              <p:nvPr/>
            </p:nvSpPr>
            <p:spPr>
              <a:xfrm>
                <a:off x="2514600" y="762000"/>
                <a:ext cx="3657600" cy="4876800"/>
              </a:xfrm>
              <a:prstGeom prst="frame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Snip 6"/>
              <p:cNvSpPr/>
              <p:nvPr/>
            </p:nvSpPr>
            <p:spPr>
              <a:xfrm>
                <a:off x="2334491" y="56388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đúng"/>
            <p:cNvGrpSpPr/>
            <p:nvPr/>
          </p:nvGrpSpPr>
          <p:grpSpPr>
            <a:xfrm>
              <a:off x="6897421" y="4287524"/>
              <a:ext cx="1340654" cy="2055434"/>
              <a:chOff x="3019920" y="1256643"/>
              <a:chExt cx="2732809" cy="3962400"/>
            </a:xfrm>
            <a:grpFill/>
          </p:grpSpPr>
          <p:sp>
            <p:nvSpPr>
              <p:cNvPr id="19" name="Rectangle 8"/>
              <p:cNvSpPr/>
              <p:nvPr/>
            </p:nvSpPr>
            <p:spPr>
              <a:xfrm>
                <a:off x="3019920" y="1256643"/>
                <a:ext cx="2732809" cy="3962400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lowchart: Or 9"/>
              <p:cNvSpPr/>
              <p:nvPr/>
            </p:nvSpPr>
            <p:spPr>
              <a:xfrm>
                <a:off x="5181600" y="2895600"/>
                <a:ext cx="381000" cy="381000"/>
              </a:xfrm>
              <a:prstGeom prst="flowChartOr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4" name="Nút Hành động: Đến Trang chủ 13">
            <a:hlinkClick r:id="rId6" action="ppaction://hlinksldjump" highlightClick="1"/>
          </p:cNvPr>
          <p:cNvSpPr/>
          <p:nvPr/>
        </p:nvSpPr>
        <p:spPr>
          <a:xfrm>
            <a:off x="162816" y="6209350"/>
            <a:ext cx="929560" cy="61234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72"/>
            <a:ext cx="6102685" cy="343357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882" y="-1"/>
            <a:ext cx="6093118" cy="342899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" y="3403760"/>
            <a:ext cx="6098882" cy="3454240"/>
          </a:xfrm>
          <a:prstGeom prst="rect">
            <a:avLst/>
          </a:prstGeom>
        </p:spPr>
      </p:pic>
      <p:pic>
        <p:nvPicPr>
          <p:cNvPr id="2050" name="Picture 2" descr="Chú mèo máy Doreamon vẫy tay chào hình ảnh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8" b="98177" l="1167" r="98500">
                        <a14:foregroundMark x1="24667" y1="10379" x2="40500" y2="4909"/>
                        <a14:foregroundMark x1="40500" y1="4909" x2="50833" y2="4067"/>
                        <a14:foregroundMark x1="50833" y1="4067" x2="60500" y2="4208"/>
                        <a14:foregroundMark x1="60500" y1="4208" x2="76000" y2="10379"/>
                        <a14:foregroundMark x1="76000" y1="10379" x2="82000" y2="15428"/>
                        <a14:foregroundMark x1="82000" y1="15428" x2="86333" y2="30575"/>
                        <a14:foregroundMark x1="86333" y1="30575" x2="80667" y2="44460"/>
                        <a14:foregroundMark x1="80667" y1="44460" x2="74833" y2="51753"/>
                        <a14:foregroundMark x1="74833" y1="51753" x2="67000" y2="55259"/>
                        <a14:foregroundMark x1="67000" y1="55259" x2="38833" y2="57784"/>
                        <a14:foregroundMark x1="31667" y1="14306" x2="47167" y2="48808"/>
                        <a14:foregroundMark x1="47167" y1="48808" x2="47167" y2="48948"/>
                        <a14:foregroundMark x1="53333" y1="6452" x2="66500" y2="26227"/>
                        <a14:foregroundMark x1="66500" y1="26227" x2="68167" y2="38429"/>
                        <a14:foregroundMark x1="48333" y1="8275" x2="53333" y2="16830"/>
                        <a14:foregroundMark x1="29500" y1="43899" x2="63333" y2="46424"/>
                        <a14:foregroundMark x1="1333" y1="39411" x2="12667" y2="43338"/>
                        <a14:foregroundMark x1="25333" y1="35905" x2="31500" y2="49790"/>
                        <a14:foregroundMark x1="31500" y1="49790" x2="38333" y2="54278"/>
                        <a14:foregroundMark x1="40667" y1="66900" x2="40667" y2="75736"/>
                        <a14:foregroundMark x1="40667" y1="75736" x2="46333" y2="84011"/>
                        <a14:foregroundMark x1="46333" y1="84011" x2="54667" y2="87938"/>
                        <a14:foregroundMark x1="54667" y1="87938" x2="64500" y2="88219"/>
                        <a14:foregroundMark x1="64500" y1="88219" x2="71333" y2="84151"/>
                        <a14:foregroundMark x1="71333" y1="84151" x2="72000" y2="77139"/>
                        <a14:foregroundMark x1="72000" y1="77139" x2="65167" y2="68443"/>
                        <a14:foregroundMark x1="65167" y1="68443" x2="55333" y2="63955"/>
                        <a14:foregroundMark x1="55333" y1="63955" x2="39333" y2="63534"/>
                        <a14:foregroundMark x1="42000" y1="72511" x2="63833" y2="75877"/>
                        <a14:foregroundMark x1="63833" y1="75877" x2="63833" y2="75877"/>
                        <a14:foregroundMark x1="26333" y1="92567" x2="45167" y2="96353"/>
                        <a14:foregroundMark x1="45167" y1="96353" x2="40333" y2="90323"/>
                        <a14:foregroundMark x1="40333" y1="90323" x2="31000" y2="90042"/>
                        <a14:foregroundMark x1="31000" y1="90042" x2="22667" y2="92146"/>
                        <a14:foregroundMark x1="22667" y1="92146" x2="28000" y2="98036"/>
                        <a14:foregroundMark x1="28000" y1="98036" x2="37333" y2="98317"/>
                        <a14:foregroundMark x1="37333" y1="98317" x2="46000" y2="96353"/>
                        <a14:foregroundMark x1="46000" y1="96353" x2="48500" y2="94811"/>
                        <a14:foregroundMark x1="59833" y1="90603" x2="60833" y2="98036"/>
                        <a14:foregroundMark x1="60833" y1="98036" x2="69500" y2="99158"/>
                        <a14:foregroundMark x1="69500" y1="99158" x2="78000" y2="98177"/>
                        <a14:foregroundMark x1="78000" y1="98177" x2="78333" y2="91024"/>
                        <a14:foregroundMark x1="78333" y1="91024" x2="77500" y2="90463"/>
                        <a14:foregroundMark x1="86000" y1="71388" x2="93500" y2="74614"/>
                        <a14:foregroundMark x1="93500" y1="74614" x2="99333" y2="69705"/>
                        <a14:foregroundMark x1="99333" y1="69705" x2="93500" y2="64376"/>
                        <a14:foregroundMark x1="93500" y1="64376" x2="87167" y2="69425"/>
                        <a14:foregroundMark x1="87167" y1="69425" x2="87500" y2="70968"/>
                        <a14:foregroundMark x1="97667" y1="66900" x2="98500" y2="71108"/>
                        <a14:foregroundMark x1="46167" y1="47826" x2="62500" y2="4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020" y="4357498"/>
            <a:ext cx="2016980" cy="239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/>
          <p:nvPr/>
        </p:nvSpPr>
        <p:spPr>
          <a:xfrm>
            <a:off x="7500729" y="3644349"/>
            <a:ext cx="2869125" cy="954156"/>
          </a:xfrm>
          <a:prstGeom prst="wedgeRoundRectCallout">
            <a:avLst>
              <a:gd name="adj1" fmla="val 29441"/>
              <a:gd name="adj2" fmla="val 789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7030A0"/>
                </a:solidFill>
              </a:rPr>
              <a:t>Bye </a:t>
            </a:r>
            <a:r>
              <a:rPr lang="en-US" sz="3600" b="1" dirty="0" err="1">
                <a:solidFill>
                  <a:srgbClr val="7030A0"/>
                </a:solidFill>
              </a:rPr>
              <a:t>bye</a:t>
            </a:r>
            <a:r>
              <a:rPr lang="en-US" sz="3600" b="1" dirty="0">
                <a:solidFill>
                  <a:srgbClr val="7030A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" name="Rounded Rectangle 7"/>
          <p:cNvSpPr/>
          <p:nvPr/>
        </p:nvSpPr>
        <p:spPr>
          <a:xfrm>
            <a:off x="2992092" y="361440"/>
            <a:ext cx="6823317" cy="625844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lt"/>
              </a:rPr>
              <a:t>Thứ 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lt"/>
              </a:rPr>
              <a:t>  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lt"/>
              </a:rPr>
              <a:t>ngày 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lt"/>
              </a:rPr>
              <a:t>  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lt"/>
              </a:rPr>
              <a:t>tháng 3 năm 202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+mj-lt"/>
              </a:rPr>
              <a:t>2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j-lt"/>
            </a:endParaRPr>
          </a:p>
        </p:txBody>
      </p:sp>
      <p:sp>
        <p:nvSpPr>
          <p:cNvPr id="72" name="Rounded Rectangle 1"/>
          <p:cNvSpPr/>
          <p:nvPr/>
        </p:nvSpPr>
        <p:spPr>
          <a:xfrm>
            <a:off x="4568339" y="1226727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latin typeface="+mj-lt"/>
              </a:rPr>
              <a:t>Khoa </a:t>
            </a:r>
            <a:r>
              <a:rPr lang="vi-VN" altLang="en-US" sz="2800" b="1" dirty="0" err="1">
                <a:solidFill>
                  <a:schemeClr val="tx1"/>
                </a:solidFill>
                <a:latin typeface="+mj-lt"/>
              </a:rPr>
              <a:t>học</a:t>
            </a:r>
            <a:endParaRPr lang="vi-VN" alt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5" name="Text Box 4"/>
          <p:cNvSpPr txBox="1"/>
          <p:nvPr/>
        </p:nvSpPr>
        <p:spPr>
          <a:xfrm>
            <a:off x="919332" y="2503955"/>
            <a:ext cx="1005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54: </a:t>
            </a:r>
            <a:r>
              <a:rPr lang="vi-V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NHIỆT CẦN CHO SỰ SỐNG</a:t>
            </a:r>
            <a:r>
              <a: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                                (Tr.108)</a:t>
            </a:r>
            <a:endParaRPr lang="vi-VN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73425" y="1983151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" name="Rounded Rectangle 7"/>
          <p:cNvSpPr/>
          <p:nvPr/>
        </p:nvSpPr>
        <p:spPr>
          <a:xfrm>
            <a:off x="2201694" y="2101365"/>
            <a:ext cx="7822971" cy="1875981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Vai trò của nhiệt đối với sự sống trên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49"/>
          <p:cNvGrpSpPr/>
          <p:nvPr/>
        </p:nvGrpSpPr>
        <p:grpSpPr>
          <a:xfrm>
            <a:off x="8908674" y="5339137"/>
            <a:ext cx="2370169" cy="1545714"/>
            <a:chOff x="4795898" y="951077"/>
            <a:chExt cx="2878011" cy="2857882"/>
          </a:xfrm>
        </p:grpSpPr>
        <p:grpSp>
          <p:nvGrpSpPr>
            <p:cNvPr id="1406" name="Google Shape;1406;p49"/>
            <p:cNvGrpSpPr/>
            <p:nvPr/>
          </p:nvGrpSpPr>
          <p:grpSpPr>
            <a:xfrm>
              <a:off x="4795898" y="2029842"/>
              <a:ext cx="1547392" cy="1695644"/>
              <a:chOff x="4095250" y="4474825"/>
              <a:chExt cx="156825" cy="171850"/>
            </a:xfrm>
          </p:grpSpPr>
          <p:sp>
            <p:nvSpPr>
              <p:cNvPr id="1407" name="Google Shape;1407;p49"/>
              <p:cNvSpPr/>
              <p:nvPr/>
            </p:nvSpPr>
            <p:spPr>
              <a:xfrm>
                <a:off x="4096350" y="4521525"/>
                <a:ext cx="756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4872" extrusionOk="0">
                    <a:moveTo>
                      <a:pt x="134" y="1"/>
                    </a:moveTo>
                    <a:lnTo>
                      <a:pt x="67" y="112"/>
                    </a:lnTo>
                    <a:lnTo>
                      <a:pt x="23" y="245"/>
                    </a:lnTo>
                    <a:lnTo>
                      <a:pt x="1" y="357"/>
                    </a:lnTo>
                    <a:lnTo>
                      <a:pt x="1" y="490"/>
                    </a:lnTo>
                    <a:lnTo>
                      <a:pt x="1" y="646"/>
                    </a:lnTo>
                    <a:lnTo>
                      <a:pt x="23" y="779"/>
                    </a:lnTo>
                    <a:lnTo>
                      <a:pt x="67" y="935"/>
                    </a:lnTo>
                    <a:lnTo>
                      <a:pt x="134" y="1091"/>
                    </a:lnTo>
                    <a:lnTo>
                      <a:pt x="156" y="1180"/>
                    </a:lnTo>
                    <a:lnTo>
                      <a:pt x="223" y="1313"/>
                    </a:lnTo>
                    <a:lnTo>
                      <a:pt x="423" y="1647"/>
                    </a:lnTo>
                    <a:lnTo>
                      <a:pt x="779" y="2158"/>
                    </a:lnTo>
                    <a:lnTo>
                      <a:pt x="1246" y="2781"/>
                    </a:lnTo>
                    <a:lnTo>
                      <a:pt x="1691" y="3382"/>
                    </a:lnTo>
                    <a:lnTo>
                      <a:pt x="2136" y="3916"/>
                    </a:lnTo>
                    <a:lnTo>
                      <a:pt x="2558" y="4427"/>
                    </a:lnTo>
                    <a:lnTo>
                      <a:pt x="2959" y="4872"/>
                    </a:lnTo>
                    <a:lnTo>
                      <a:pt x="2959" y="4872"/>
                    </a:lnTo>
                    <a:lnTo>
                      <a:pt x="2914" y="4716"/>
                    </a:lnTo>
                    <a:lnTo>
                      <a:pt x="2870" y="4516"/>
                    </a:lnTo>
                    <a:lnTo>
                      <a:pt x="2892" y="4316"/>
                    </a:lnTo>
                    <a:lnTo>
                      <a:pt x="2937" y="4116"/>
                    </a:lnTo>
                    <a:lnTo>
                      <a:pt x="3026" y="3960"/>
                    </a:lnTo>
                    <a:lnTo>
                      <a:pt x="2625" y="3493"/>
                    </a:lnTo>
                    <a:lnTo>
                      <a:pt x="2180" y="2959"/>
                    </a:lnTo>
                    <a:lnTo>
                      <a:pt x="1713" y="2359"/>
                    </a:lnTo>
                    <a:lnTo>
                      <a:pt x="1224" y="1691"/>
                    </a:lnTo>
                    <a:lnTo>
                      <a:pt x="757" y="1046"/>
                    </a:lnTo>
                    <a:lnTo>
                      <a:pt x="423" y="557"/>
                    </a:lnTo>
                    <a:lnTo>
                      <a:pt x="223" y="201"/>
                    </a:lnTo>
                    <a:lnTo>
                      <a:pt x="156" y="9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9DC8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extrusionOk="0">
                    <a:moveTo>
                      <a:pt x="2581" y="0"/>
                    </a:moveTo>
                    <a:lnTo>
                      <a:pt x="1224" y="868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close/>
                  </a:path>
                </a:pathLst>
              </a:custGeom>
              <a:solidFill>
                <a:srgbClr val="FFF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fill="none" extrusionOk="0">
                    <a:moveTo>
                      <a:pt x="2937" y="601"/>
                    </a:move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lnTo>
                      <a:pt x="2581" y="0"/>
                    </a:lnTo>
                    <a:lnTo>
                      <a:pt x="1224" y="868"/>
                    </a:lnTo>
                    <a:lnTo>
                      <a:pt x="1224" y="868"/>
                    </a:lnTo>
                    <a:lnTo>
                      <a:pt x="112" y="1602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735" y="1446"/>
                    </a:lnTo>
                    <a:lnTo>
                      <a:pt x="735" y="1446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490" y="1824"/>
                    </a:lnTo>
                    <a:lnTo>
                      <a:pt x="490" y="18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90" y="1913"/>
                    </a:lnTo>
                    <a:lnTo>
                      <a:pt x="690" y="1913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200900" y="4616625"/>
                <a:ext cx="22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90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4195875" y="4609400"/>
                <a:ext cx="28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7" fill="none" extrusionOk="0">
                    <a:moveTo>
                      <a:pt x="1" y="67"/>
                    </a:moveTo>
                    <a:lnTo>
                      <a:pt x="1" y="67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4194775" y="4621075"/>
                <a:ext cx="17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fill="none" extrusionOk="0">
                    <a:moveTo>
                      <a:pt x="0" y="45"/>
                    </a:moveTo>
                    <a:lnTo>
                      <a:pt x="0" y="45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0" y="45"/>
                    </a:lnTo>
                    <a:lnTo>
                      <a:pt x="0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4168075" y="4574925"/>
                <a:ext cx="834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825" extrusionOk="0">
                    <a:moveTo>
                      <a:pt x="2959" y="0"/>
                    </a:moveTo>
                    <a:lnTo>
                      <a:pt x="2826" y="89"/>
                    </a:lnTo>
                    <a:lnTo>
                      <a:pt x="2870" y="311"/>
                    </a:lnTo>
                    <a:lnTo>
                      <a:pt x="2959" y="489"/>
                    </a:lnTo>
                    <a:lnTo>
                      <a:pt x="3048" y="601"/>
                    </a:lnTo>
                    <a:lnTo>
                      <a:pt x="3115" y="645"/>
                    </a:lnTo>
                    <a:lnTo>
                      <a:pt x="3182" y="690"/>
                    </a:lnTo>
                    <a:lnTo>
                      <a:pt x="1424" y="1891"/>
                    </a:lnTo>
                    <a:lnTo>
                      <a:pt x="802" y="2291"/>
                    </a:lnTo>
                    <a:lnTo>
                      <a:pt x="357" y="2558"/>
                    </a:lnTo>
                    <a:lnTo>
                      <a:pt x="312" y="2491"/>
                    </a:lnTo>
                    <a:lnTo>
                      <a:pt x="290" y="2425"/>
                    </a:lnTo>
                    <a:lnTo>
                      <a:pt x="268" y="2291"/>
                    </a:lnTo>
                    <a:lnTo>
                      <a:pt x="268" y="2247"/>
                    </a:lnTo>
                    <a:lnTo>
                      <a:pt x="246" y="2113"/>
                    </a:lnTo>
                    <a:lnTo>
                      <a:pt x="268" y="1957"/>
                    </a:lnTo>
                    <a:lnTo>
                      <a:pt x="290" y="1824"/>
                    </a:lnTo>
                    <a:lnTo>
                      <a:pt x="357" y="1691"/>
                    </a:lnTo>
                    <a:lnTo>
                      <a:pt x="357" y="1691"/>
                    </a:lnTo>
                    <a:lnTo>
                      <a:pt x="157" y="1824"/>
                    </a:lnTo>
                    <a:lnTo>
                      <a:pt x="68" y="1980"/>
                    </a:lnTo>
                    <a:lnTo>
                      <a:pt x="23" y="2180"/>
                    </a:lnTo>
                    <a:lnTo>
                      <a:pt x="1" y="2380"/>
                    </a:lnTo>
                    <a:lnTo>
                      <a:pt x="45" y="2580"/>
                    </a:lnTo>
                    <a:lnTo>
                      <a:pt x="90" y="2736"/>
                    </a:lnTo>
                    <a:lnTo>
                      <a:pt x="112" y="2780"/>
                    </a:lnTo>
                    <a:lnTo>
                      <a:pt x="157" y="2803"/>
                    </a:lnTo>
                    <a:lnTo>
                      <a:pt x="223" y="2825"/>
                    </a:lnTo>
                    <a:lnTo>
                      <a:pt x="290" y="2825"/>
                    </a:lnTo>
                    <a:lnTo>
                      <a:pt x="1469" y="2046"/>
                    </a:lnTo>
                    <a:lnTo>
                      <a:pt x="3204" y="912"/>
                    </a:lnTo>
                    <a:lnTo>
                      <a:pt x="3293" y="823"/>
                    </a:lnTo>
                    <a:lnTo>
                      <a:pt x="3337" y="712"/>
                    </a:lnTo>
                    <a:lnTo>
                      <a:pt x="3315" y="578"/>
                    </a:lnTo>
                    <a:lnTo>
                      <a:pt x="3271" y="445"/>
                    </a:lnTo>
                    <a:lnTo>
                      <a:pt x="2959" y="0"/>
                    </a:lnTo>
                    <a:close/>
                  </a:path>
                </a:pathLst>
              </a:custGeom>
              <a:solidFill>
                <a:srgbClr val="A0C9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4099675" y="4475375"/>
                <a:ext cx="1440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5806" extrusionOk="0">
                    <a:moveTo>
                      <a:pt x="2937" y="1"/>
                    </a:moveTo>
                    <a:lnTo>
                      <a:pt x="2870" y="23"/>
                    </a:lnTo>
                    <a:lnTo>
                      <a:pt x="2715" y="112"/>
                    </a:lnTo>
                    <a:lnTo>
                      <a:pt x="1336" y="979"/>
                    </a:lnTo>
                    <a:lnTo>
                      <a:pt x="1" y="1847"/>
                    </a:lnTo>
                    <a:lnTo>
                      <a:pt x="23" y="1936"/>
                    </a:lnTo>
                    <a:lnTo>
                      <a:pt x="90" y="2047"/>
                    </a:lnTo>
                    <a:lnTo>
                      <a:pt x="290" y="2403"/>
                    </a:lnTo>
                    <a:lnTo>
                      <a:pt x="624" y="2892"/>
                    </a:lnTo>
                    <a:lnTo>
                      <a:pt x="1091" y="3537"/>
                    </a:lnTo>
                    <a:lnTo>
                      <a:pt x="1580" y="4205"/>
                    </a:lnTo>
                    <a:lnTo>
                      <a:pt x="2047" y="4805"/>
                    </a:lnTo>
                    <a:lnTo>
                      <a:pt x="2492" y="5339"/>
                    </a:lnTo>
                    <a:lnTo>
                      <a:pt x="2893" y="5806"/>
                    </a:lnTo>
                    <a:lnTo>
                      <a:pt x="3093" y="5673"/>
                    </a:lnTo>
                    <a:lnTo>
                      <a:pt x="4205" y="4939"/>
                    </a:lnTo>
                    <a:lnTo>
                      <a:pt x="5562" y="4071"/>
                    </a:lnTo>
                    <a:lnTo>
                      <a:pt x="5695" y="3982"/>
                    </a:lnTo>
                    <a:lnTo>
                      <a:pt x="5740" y="3893"/>
                    </a:lnTo>
                    <a:lnTo>
                      <a:pt x="5762" y="3782"/>
                    </a:lnTo>
                    <a:lnTo>
                      <a:pt x="5740" y="3671"/>
                    </a:lnTo>
                    <a:lnTo>
                      <a:pt x="5695" y="3515"/>
                    </a:lnTo>
                    <a:lnTo>
                      <a:pt x="5161" y="2759"/>
                    </a:lnTo>
                    <a:lnTo>
                      <a:pt x="4583" y="1958"/>
                    </a:lnTo>
                    <a:lnTo>
                      <a:pt x="3271" y="179"/>
                    </a:lnTo>
                    <a:lnTo>
                      <a:pt x="3204" y="112"/>
                    </a:lnTo>
                    <a:lnTo>
                      <a:pt x="3137" y="45"/>
                    </a:lnTo>
                    <a:lnTo>
                      <a:pt x="3070" y="23"/>
                    </a:lnTo>
                    <a:lnTo>
                      <a:pt x="3004" y="1"/>
                    </a:lnTo>
                    <a:close/>
                  </a:path>
                </a:pathLst>
              </a:custGeom>
              <a:solidFill>
                <a:srgbClr val="ADD0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4095250" y="4474825"/>
                <a:ext cx="156825" cy="17185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6874" extrusionOk="0">
                    <a:moveTo>
                      <a:pt x="3159" y="67"/>
                    </a:moveTo>
                    <a:lnTo>
                      <a:pt x="3225" y="89"/>
                    </a:lnTo>
                    <a:lnTo>
                      <a:pt x="3292" y="112"/>
                    </a:lnTo>
                    <a:lnTo>
                      <a:pt x="3403" y="223"/>
                    </a:lnTo>
                    <a:lnTo>
                      <a:pt x="3514" y="356"/>
                    </a:lnTo>
                    <a:lnTo>
                      <a:pt x="4604" y="1824"/>
                    </a:lnTo>
                    <a:lnTo>
                      <a:pt x="5338" y="2870"/>
                    </a:lnTo>
                    <a:lnTo>
                      <a:pt x="5650" y="3315"/>
                    </a:lnTo>
                    <a:lnTo>
                      <a:pt x="5761" y="3470"/>
                    </a:lnTo>
                    <a:lnTo>
                      <a:pt x="5872" y="3626"/>
                    </a:lnTo>
                    <a:lnTo>
                      <a:pt x="5894" y="3715"/>
                    </a:lnTo>
                    <a:lnTo>
                      <a:pt x="5894" y="3804"/>
                    </a:lnTo>
                    <a:lnTo>
                      <a:pt x="5872" y="3893"/>
                    </a:lnTo>
                    <a:lnTo>
                      <a:pt x="5828" y="3982"/>
                    </a:lnTo>
                    <a:lnTo>
                      <a:pt x="5828" y="4004"/>
                    </a:lnTo>
                    <a:lnTo>
                      <a:pt x="5828" y="4026"/>
                    </a:lnTo>
                    <a:lnTo>
                      <a:pt x="6006" y="4227"/>
                    </a:lnTo>
                    <a:lnTo>
                      <a:pt x="6139" y="4449"/>
                    </a:lnTo>
                    <a:lnTo>
                      <a:pt x="6184" y="4538"/>
                    </a:lnTo>
                    <a:lnTo>
                      <a:pt x="6206" y="4627"/>
                    </a:lnTo>
                    <a:lnTo>
                      <a:pt x="6206" y="4694"/>
                    </a:lnTo>
                    <a:lnTo>
                      <a:pt x="6184" y="4760"/>
                    </a:lnTo>
                    <a:lnTo>
                      <a:pt x="6139" y="4827"/>
                    </a:lnTo>
                    <a:lnTo>
                      <a:pt x="6072" y="4894"/>
                    </a:lnTo>
                    <a:lnTo>
                      <a:pt x="5939" y="5005"/>
                    </a:lnTo>
                    <a:lnTo>
                      <a:pt x="4293" y="6050"/>
                    </a:lnTo>
                    <a:lnTo>
                      <a:pt x="3292" y="6695"/>
                    </a:lnTo>
                    <a:lnTo>
                      <a:pt x="3225" y="6740"/>
                    </a:lnTo>
                    <a:lnTo>
                      <a:pt x="3136" y="6762"/>
                    </a:lnTo>
                    <a:lnTo>
                      <a:pt x="3092" y="6740"/>
                    </a:lnTo>
                    <a:lnTo>
                      <a:pt x="3025" y="6718"/>
                    </a:lnTo>
                    <a:lnTo>
                      <a:pt x="2914" y="6629"/>
                    </a:lnTo>
                    <a:lnTo>
                      <a:pt x="2825" y="6495"/>
                    </a:lnTo>
                    <a:lnTo>
                      <a:pt x="2424" y="6050"/>
                    </a:lnTo>
                    <a:lnTo>
                      <a:pt x="1980" y="5494"/>
                    </a:lnTo>
                    <a:lnTo>
                      <a:pt x="1535" y="4961"/>
                    </a:lnTo>
                    <a:lnTo>
                      <a:pt x="1112" y="4404"/>
                    </a:lnTo>
                    <a:lnTo>
                      <a:pt x="712" y="3826"/>
                    </a:lnTo>
                    <a:lnTo>
                      <a:pt x="423" y="3404"/>
                    </a:lnTo>
                    <a:lnTo>
                      <a:pt x="289" y="3159"/>
                    </a:lnTo>
                    <a:lnTo>
                      <a:pt x="178" y="2914"/>
                    </a:lnTo>
                    <a:lnTo>
                      <a:pt x="111" y="2670"/>
                    </a:lnTo>
                    <a:lnTo>
                      <a:pt x="89" y="2536"/>
                    </a:lnTo>
                    <a:lnTo>
                      <a:pt x="89" y="2403"/>
                    </a:lnTo>
                    <a:lnTo>
                      <a:pt x="89" y="2269"/>
                    </a:lnTo>
                    <a:lnTo>
                      <a:pt x="111" y="2158"/>
                    </a:lnTo>
                    <a:lnTo>
                      <a:pt x="156" y="2024"/>
                    </a:lnTo>
                    <a:lnTo>
                      <a:pt x="222" y="1913"/>
                    </a:lnTo>
                    <a:lnTo>
                      <a:pt x="222" y="1899"/>
                    </a:lnTo>
                    <a:lnTo>
                      <a:pt x="222" y="1899"/>
                    </a:lnTo>
                    <a:lnTo>
                      <a:pt x="1045" y="1357"/>
                    </a:lnTo>
                    <a:lnTo>
                      <a:pt x="1891" y="823"/>
                    </a:lnTo>
                    <a:lnTo>
                      <a:pt x="2691" y="312"/>
                    </a:lnTo>
                    <a:lnTo>
                      <a:pt x="2825" y="201"/>
                    </a:lnTo>
                    <a:lnTo>
                      <a:pt x="2981" y="112"/>
                    </a:lnTo>
                    <a:lnTo>
                      <a:pt x="3070" y="89"/>
                    </a:lnTo>
                    <a:lnTo>
                      <a:pt x="3159" y="67"/>
                    </a:lnTo>
                    <a:close/>
                    <a:moveTo>
                      <a:pt x="3070" y="0"/>
                    </a:moveTo>
                    <a:lnTo>
                      <a:pt x="2958" y="45"/>
                    </a:lnTo>
                    <a:lnTo>
                      <a:pt x="2780" y="156"/>
                    </a:lnTo>
                    <a:lnTo>
                      <a:pt x="2358" y="423"/>
                    </a:lnTo>
                    <a:lnTo>
                      <a:pt x="1246" y="1113"/>
                    </a:lnTo>
                    <a:lnTo>
                      <a:pt x="156" y="1847"/>
                    </a:lnTo>
                    <a:lnTo>
                      <a:pt x="133" y="1847"/>
                    </a:lnTo>
                    <a:lnTo>
                      <a:pt x="67" y="2024"/>
                    </a:lnTo>
                    <a:lnTo>
                      <a:pt x="22" y="2202"/>
                    </a:lnTo>
                    <a:lnTo>
                      <a:pt x="0" y="2403"/>
                    </a:lnTo>
                    <a:lnTo>
                      <a:pt x="22" y="2581"/>
                    </a:lnTo>
                    <a:lnTo>
                      <a:pt x="67" y="2781"/>
                    </a:lnTo>
                    <a:lnTo>
                      <a:pt x="133" y="2959"/>
                    </a:lnTo>
                    <a:lnTo>
                      <a:pt x="200" y="3137"/>
                    </a:lnTo>
                    <a:lnTo>
                      <a:pt x="311" y="3292"/>
                    </a:lnTo>
                    <a:lnTo>
                      <a:pt x="601" y="3759"/>
                    </a:lnTo>
                    <a:lnTo>
                      <a:pt x="912" y="4204"/>
                    </a:lnTo>
                    <a:lnTo>
                      <a:pt x="1579" y="5072"/>
                    </a:lnTo>
                    <a:lnTo>
                      <a:pt x="1980" y="5606"/>
                    </a:lnTo>
                    <a:lnTo>
                      <a:pt x="2424" y="6117"/>
                    </a:lnTo>
                    <a:lnTo>
                      <a:pt x="2803" y="6562"/>
                    </a:lnTo>
                    <a:lnTo>
                      <a:pt x="2914" y="6718"/>
                    </a:lnTo>
                    <a:lnTo>
                      <a:pt x="2981" y="6784"/>
                    </a:lnTo>
                    <a:lnTo>
                      <a:pt x="3070" y="6851"/>
                    </a:lnTo>
                    <a:lnTo>
                      <a:pt x="3159" y="6873"/>
                    </a:lnTo>
                    <a:lnTo>
                      <a:pt x="3225" y="6851"/>
                    </a:lnTo>
                    <a:lnTo>
                      <a:pt x="3359" y="6762"/>
                    </a:lnTo>
                    <a:lnTo>
                      <a:pt x="3804" y="6473"/>
                    </a:lnTo>
                    <a:lnTo>
                      <a:pt x="4893" y="5761"/>
                    </a:lnTo>
                    <a:lnTo>
                      <a:pt x="5516" y="5383"/>
                    </a:lnTo>
                    <a:lnTo>
                      <a:pt x="5828" y="5183"/>
                    </a:lnTo>
                    <a:lnTo>
                      <a:pt x="6117" y="4983"/>
                    </a:lnTo>
                    <a:lnTo>
                      <a:pt x="6184" y="4916"/>
                    </a:lnTo>
                    <a:lnTo>
                      <a:pt x="6228" y="4872"/>
                    </a:lnTo>
                    <a:lnTo>
                      <a:pt x="6272" y="4805"/>
                    </a:lnTo>
                    <a:lnTo>
                      <a:pt x="6272" y="4738"/>
                    </a:lnTo>
                    <a:lnTo>
                      <a:pt x="6272" y="4627"/>
                    </a:lnTo>
                    <a:lnTo>
                      <a:pt x="6228" y="4516"/>
                    </a:lnTo>
                    <a:lnTo>
                      <a:pt x="6161" y="4404"/>
                    </a:lnTo>
                    <a:lnTo>
                      <a:pt x="6095" y="4271"/>
                    </a:lnTo>
                    <a:lnTo>
                      <a:pt x="5939" y="4049"/>
                    </a:lnTo>
                    <a:lnTo>
                      <a:pt x="5917" y="4026"/>
                    </a:lnTo>
                    <a:lnTo>
                      <a:pt x="5917" y="4004"/>
                    </a:lnTo>
                    <a:lnTo>
                      <a:pt x="5983" y="3871"/>
                    </a:lnTo>
                    <a:lnTo>
                      <a:pt x="5983" y="3782"/>
                    </a:lnTo>
                    <a:lnTo>
                      <a:pt x="5961" y="3670"/>
                    </a:lnTo>
                    <a:lnTo>
                      <a:pt x="5917" y="3581"/>
                    </a:lnTo>
                    <a:lnTo>
                      <a:pt x="5850" y="3493"/>
                    </a:lnTo>
                    <a:lnTo>
                      <a:pt x="5472" y="2936"/>
                    </a:lnTo>
                    <a:lnTo>
                      <a:pt x="5071" y="2380"/>
                    </a:lnTo>
                    <a:lnTo>
                      <a:pt x="3692" y="490"/>
                    </a:lnTo>
                    <a:lnTo>
                      <a:pt x="3603" y="356"/>
                    </a:lnTo>
                    <a:lnTo>
                      <a:pt x="3492" y="178"/>
                    </a:lnTo>
                    <a:lnTo>
                      <a:pt x="3425" y="112"/>
                    </a:lnTo>
                    <a:lnTo>
                      <a:pt x="3336" y="67"/>
                    </a:lnTo>
                    <a:lnTo>
                      <a:pt x="3270" y="23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098575" y="4520975"/>
                <a:ext cx="14405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005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45" y="178"/>
                    </a:lnTo>
                    <a:lnTo>
                      <a:pt x="134" y="312"/>
                    </a:lnTo>
                    <a:lnTo>
                      <a:pt x="290" y="557"/>
                    </a:lnTo>
                    <a:lnTo>
                      <a:pt x="668" y="1113"/>
                    </a:lnTo>
                    <a:lnTo>
                      <a:pt x="1046" y="1647"/>
                    </a:lnTo>
                    <a:lnTo>
                      <a:pt x="1491" y="2247"/>
                    </a:lnTo>
                    <a:lnTo>
                      <a:pt x="1958" y="2848"/>
                    </a:lnTo>
                    <a:lnTo>
                      <a:pt x="2425" y="3426"/>
                    </a:lnTo>
                    <a:lnTo>
                      <a:pt x="2914" y="3982"/>
                    </a:lnTo>
                    <a:lnTo>
                      <a:pt x="2937" y="4004"/>
                    </a:lnTo>
                    <a:lnTo>
                      <a:pt x="2959" y="4004"/>
                    </a:lnTo>
                    <a:lnTo>
                      <a:pt x="4338" y="3092"/>
                    </a:lnTo>
                    <a:lnTo>
                      <a:pt x="5761" y="2203"/>
                    </a:lnTo>
                    <a:lnTo>
                      <a:pt x="5761" y="2180"/>
                    </a:lnTo>
                    <a:lnTo>
                      <a:pt x="5761" y="2158"/>
                    </a:lnTo>
                    <a:lnTo>
                      <a:pt x="5739" y="2136"/>
                    </a:lnTo>
                    <a:lnTo>
                      <a:pt x="5695" y="2136"/>
                    </a:lnTo>
                    <a:lnTo>
                      <a:pt x="4827" y="2692"/>
                    </a:lnTo>
                    <a:lnTo>
                      <a:pt x="3937" y="3270"/>
                    </a:lnTo>
                    <a:lnTo>
                      <a:pt x="3026" y="3849"/>
                    </a:lnTo>
                    <a:lnTo>
                      <a:pt x="2959" y="3893"/>
                    </a:lnTo>
                    <a:lnTo>
                      <a:pt x="2937" y="3915"/>
                    </a:lnTo>
                    <a:lnTo>
                      <a:pt x="2892" y="3893"/>
                    </a:lnTo>
                    <a:lnTo>
                      <a:pt x="2848" y="3826"/>
                    </a:lnTo>
                    <a:lnTo>
                      <a:pt x="2692" y="3648"/>
                    </a:lnTo>
                    <a:lnTo>
                      <a:pt x="2380" y="3270"/>
                    </a:lnTo>
                    <a:lnTo>
                      <a:pt x="1580" y="2269"/>
                    </a:lnTo>
                    <a:lnTo>
                      <a:pt x="823" y="1246"/>
                    </a:lnTo>
                    <a:lnTo>
                      <a:pt x="557" y="846"/>
                    </a:lnTo>
                    <a:lnTo>
                      <a:pt x="290" y="445"/>
                    </a:lnTo>
                    <a:lnTo>
                      <a:pt x="178" y="245"/>
                    </a:lnTo>
                    <a:lnTo>
                      <a:pt x="112" y="156"/>
                    </a:lnTo>
                    <a:lnTo>
                      <a:pt x="89" y="45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4173100" y="4576575"/>
                <a:ext cx="7565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537" extrusionOk="0">
                    <a:moveTo>
                      <a:pt x="2580" y="1"/>
                    </a:moveTo>
                    <a:lnTo>
                      <a:pt x="2580" y="23"/>
                    </a:lnTo>
                    <a:lnTo>
                      <a:pt x="2625" y="201"/>
                    </a:lnTo>
                    <a:lnTo>
                      <a:pt x="2691" y="379"/>
                    </a:lnTo>
                    <a:lnTo>
                      <a:pt x="2758" y="468"/>
                    </a:lnTo>
                    <a:lnTo>
                      <a:pt x="2803" y="535"/>
                    </a:lnTo>
                    <a:lnTo>
                      <a:pt x="2892" y="601"/>
                    </a:lnTo>
                    <a:lnTo>
                      <a:pt x="2899" y="605"/>
                    </a:lnTo>
                    <a:lnTo>
                      <a:pt x="2899" y="605"/>
                    </a:lnTo>
                    <a:lnTo>
                      <a:pt x="1557" y="1558"/>
                    </a:lnTo>
                    <a:lnTo>
                      <a:pt x="845" y="2025"/>
                    </a:lnTo>
                    <a:lnTo>
                      <a:pt x="154" y="2444"/>
                    </a:lnTo>
                    <a:lnTo>
                      <a:pt x="154" y="2444"/>
                    </a:lnTo>
                    <a:lnTo>
                      <a:pt x="133" y="2403"/>
                    </a:lnTo>
                    <a:lnTo>
                      <a:pt x="111" y="2292"/>
                    </a:lnTo>
                    <a:lnTo>
                      <a:pt x="89" y="2181"/>
                    </a:lnTo>
                    <a:lnTo>
                      <a:pt x="89" y="2069"/>
                    </a:lnTo>
                    <a:lnTo>
                      <a:pt x="111" y="1847"/>
                    </a:lnTo>
                    <a:lnTo>
                      <a:pt x="178" y="1647"/>
                    </a:lnTo>
                    <a:lnTo>
                      <a:pt x="178" y="1602"/>
                    </a:lnTo>
                    <a:lnTo>
                      <a:pt x="156" y="1580"/>
                    </a:lnTo>
                    <a:lnTo>
                      <a:pt x="133" y="1580"/>
                    </a:lnTo>
                    <a:lnTo>
                      <a:pt x="111" y="1602"/>
                    </a:lnTo>
                    <a:lnTo>
                      <a:pt x="45" y="1825"/>
                    </a:lnTo>
                    <a:lnTo>
                      <a:pt x="0" y="2047"/>
                    </a:lnTo>
                    <a:lnTo>
                      <a:pt x="22" y="2181"/>
                    </a:lnTo>
                    <a:lnTo>
                      <a:pt x="22" y="2292"/>
                    </a:lnTo>
                    <a:lnTo>
                      <a:pt x="67" y="2403"/>
                    </a:lnTo>
                    <a:lnTo>
                      <a:pt x="111" y="2514"/>
                    </a:lnTo>
                    <a:lnTo>
                      <a:pt x="133" y="2537"/>
                    </a:lnTo>
                    <a:lnTo>
                      <a:pt x="178" y="2537"/>
                    </a:lnTo>
                    <a:lnTo>
                      <a:pt x="890" y="2092"/>
                    </a:lnTo>
                    <a:lnTo>
                      <a:pt x="1601" y="1625"/>
                    </a:lnTo>
                    <a:lnTo>
                      <a:pt x="3003" y="646"/>
                    </a:lnTo>
                    <a:lnTo>
                      <a:pt x="3025" y="624"/>
                    </a:lnTo>
                    <a:lnTo>
                      <a:pt x="3003" y="624"/>
                    </a:lnTo>
                    <a:lnTo>
                      <a:pt x="2981" y="579"/>
                    </a:lnTo>
                    <a:lnTo>
                      <a:pt x="2892" y="535"/>
                    </a:lnTo>
                    <a:lnTo>
                      <a:pt x="2847" y="490"/>
                    </a:lnTo>
                    <a:lnTo>
                      <a:pt x="2758" y="357"/>
                    </a:lnTo>
                    <a:lnTo>
                      <a:pt x="2691" y="201"/>
                    </a:lnTo>
                    <a:lnTo>
                      <a:pt x="2669" y="45"/>
                    </a:lnTo>
                    <a:lnTo>
                      <a:pt x="2647" y="23"/>
                    </a:lnTo>
                    <a:lnTo>
                      <a:pt x="262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4199775" y="4615500"/>
                <a:ext cx="44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7" extrusionOk="0">
                    <a:moveTo>
                      <a:pt x="112" y="1"/>
                    </a:moveTo>
                    <a:lnTo>
                      <a:pt x="1" y="90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45" y="157"/>
                    </a:lnTo>
                    <a:lnTo>
                      <a:pt x="67" y="157"/>
                    </a:lnTo>
                    <a:lnTo>
                      <a:pt x="156" y="68"/>
                    </a:lnTo>
                    <a:lnTo>
                      <a:pt x="179" y="45"/>
                    </a:lnTo>
                    <a:lnTo>
                      <a:pt x="156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94775" y="4608825"/>
                <a:ext cx="50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134" y="1"/>
                    </a:moveTo>
                    <a:lnTo>
                      <a:pt x="23" y="68"/>
                    </a:lnTo>
                    <a:lnTo>
                      <a:pt x="0" y="90"/>
                    </a:lnTo>
                    <a:lnTo>
                      <a:pt x="23" y="112"/>
                    </a:lnTo>
                    <a:lnTo>
                      <a:pt x="45" y="134"/>
                    </a:lnTo>
                    <a:lnTo>
                      <a:pt x="67" y="134"/>
                    </a:lnTo>
                    <a:lnTo>
                      <a:pt x="178" y="68"/>
                    </a:lnTo>
                    <a:lnTo>
                      <a:pt x="201" y="45"/>
                    </a:lnTo>
                    <a:lnTo>
                      <a:pt x="178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4173650" y="4612725"/>
                <a:ext cx="194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490" extrusionOk="0">
                    <a:moveTo>
                      <a:pt x="712" y="1"/>
                    </a:moveTo>
                    <a:lnTo>
                      <a:pt x="356" y="201"/>
                    </a:lnTo>
                    <a:lnTo>
                      <a:pt x="0" y="423"/>
                    </a:lnTo>
                    <a:lnTo>
                      <a:pt x="0" y="445"/>
                    </a:lnTo>
                    <a:lnTo>
                      <a:pt x="23" y="468"/>
                    </a:lnTo>
                    <a:lnTo>
                      <a:pt x="45" y="490"/>
                    </a:lnTo>
                    <a:lnTo>
                      <a:pt x="67" y="490"/>
                    </a:lnTo>
                    <a:lnTo>
                      <a:pt x="423" y="268"/>
                    </a:lnTo>
                    <a:lnTo>
                      <a:pt x="779" y="67"/>
                    </a:lnTo>
                    <a:lnTo>
                      <a:pt x="779" y="45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4194225" y="4620525"/>
                <a:ext cx="33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12" extrusionOk="0">
                    <a:moveTo>
                      <a:pt x="67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0" y="89"/>
                    </a:lnTo>
                    <a:lnTo>
                      <a:pt x="22" y="111"/>
                    </a:lnTo>
                    <a:lnTo>
                      <a:pt x="67" y="111"/>
                    </a:lnTo>
                    <a:lnTo>
                      <a:pt x="111" y="67"/>
                    </a:lnTo>
                    <a:lnTo>
                      <a:pt x="134" y="44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4173650" y="4622175"/>
                <a:ext cx="139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02" extrusionOk="0">
                    <a:moveTo>
                      <a:pt x="490" y="1"/>
                    </a:moveTo>
                    <a:lnTo>
                      <a:pt x="245" y="156"/>
                    </a:lnTo>
                    <a:lnTo>
                      <a:pt x="0" y="334"/>
                    </a:lnTo>
                    <a:lnTo>
                      <a:pt x="0" y="357"/>
                    </a:lnTo>
                    <a:lnTo>
                      <a:pt x="23" y="379"/>
                    </a:lnTo>
                    <a:lnTo>
                      <a:pt x="45" y="401"/>
                    </a:lnTo>
                    <a:lnTo>
                      <a:pt x="67" y="401"/>
                    </a:lnTo>
                    <a:lnTo>
                      <a:pt x="289" y="223"/>
                    </a:lnTo>
                    <a:lnTo>
                      <a:pt x="534" y="67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4174200" y="4623850"/>
                <a:ext cx="17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13" extrusionOk="0">
                    <a:moveTo>
                      <a:pt x="646" y="0"/>
                    </a:moveTo>
                    <a:lnTo>
                      <a:pt x="23" y="445"/>
                    </a:lnTo>
                    <a:lnTo>
                      <a:pt x="1" y="468"/>
                    </a:lnTo>
                    <a:lnTo>
                      <a:pt x="23" y="490"/>
                    </a:lnTo>
                    <a:lnTo>
                      <a:pt x="45" y="512"/>
                    </a:lnTo>
                    <a:lnTo>
                      <a:pt x="67" y="512"/>
                    </a:lnTo>
                    <a:lnTo>
                      <a:pt x="712" y="67"/>
                    </a:lnTo>
                    <a:lnTo>
                      <a:pt x="712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4167525" y="4619400"/>
                <a:ext cx="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02" extrusionOk="0">
                    <a:moveTo>
                      <a:pt x="156" y="1"/>
                    </a:moveTo>
                    <a:lnTo>
                      <a:pt x="134" y="23"/>
                    </a:lnTo>
                    <a:lnTo>
                      <a:pt x="90" y="134"/>
                    </a:lnTo>
                    <a:lnTo>
                      <a:pt x="45" y="245"/>
                    </a:lnTo>
                    <a:lnTo>
                      <a:pt x="1" y="356"/>
                    </a:lnTo>
                    <a:lnTo>
                      <a:pt x="1" y="490"/>
                    </a:lnTo>
                    <a:lnTo>
                      <a:pt x="1" y="601"/>
                    </a:lnTo>
                    <a:lnTo>
                      <a:pt x="1" y="735"/>
                    </a:lnTo>
                    <a:lnTo>
                      <a:pt x="45" y="846"/>
                    </a:lnTo>
                    <a:lnTo>
                      <a:pt x="90" y="979"/>
                    </a:lnTo>
                    <a:lnTo>
                      <a:pt x="112" y="1001"/>
                    </a:lnTo>
                    <a:lnTo>
                      <a:pt x="134" y="1001"/>
                    </a:lnTo>
                    <a:lnTo>
                      <a:pt x="156" y="979"/>
                    </a:lnTo>
                    <a:lnTo>
                      <a:pt x="156" y="957"/>
                    </a:lnTo>
                    <a:lnTo>
                      <a:pt x="112" y="846"/>
                    </a:lnTo>
                    <a:lnTo>
                      <a:pt x="90" y="735"/>
                    </a:lnTo>
                    <a:lnTo>
                      <a:pt x="67" y="623"/>
                    </a:lnTo>
                    <a:lnTo>
                      <a:pt x="67" y="512"/>
                    </a:lnTo>
                    <a:lnTo>
                      <a:pt x="112" y="267"/>
                    </a:lnTo>
                    <a:lnTo>
                      <a:pt x="156" y="178"/>
                    </a:lnTo>
                    <a:lnTo>
                      <a:pt x="201" y="67"/>
                    </a:lnTo>
                    <a:lnTo>
                      <a:pt x="201" y="45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25" name="Google Shape;1425;p49"/>
            <p:cNvGrpSpPr/>
            <p:nvPr/>
          </p:nvGrpSpPr>
          <p:grpSpPr>
            <a:xfrm>
              <a:off x="5588239" y="1334561"/>
              <a:ext cx="2085670" cy="2474398"/>
              <a:chOff x="5742686" y="1235496"/>
              <a:chExt cx="2383350" cy="2827560"/>
            </a:xfrm>
          </p:grpSpPr>
          <p:sp>
            <p:nvSpPr>
              <p:cNvPr id="1426" name="Google Shape;1426;p49"/>
              <p:cNvSpPr/>
              <p:nvPr/>
            </p:nvSpPr>
            <p:spPr>
              <a:xfrm rot="-1160826">
                <a:off x="6105640" y="1458610"/>
                <a:ext cx="1658295" cy="2374089"/>
              </a:xfrm>
              <a:custGeom>
                <a:avLst/>
                <a:gdLst/>
                <a:ahLst/>
                <a:cxnLst/>
                <a:rect l="l" t="t" r="r" b="b"/>
                <a:pathLst>
                  <a:path w="11389" h="16305" extrusionOk="0">
                    <a:moveTo>
                      <a:pt x="7207" y="7163"/>
                    </a:moveTo>
                    <a:lnTo>
                      <a:pt x="7274" y="7185"/>
                    </a:lnTo>
                    <a:lnTo>
                      <a:pt x="7318" y="7230"/>
                    </a:lnTo>
                    <a:lnTo>
                      <a:pt x="7341" y="7274"/>
                    </a:lnTo>
                    <a:lnTo>
                      <a:pt x="7363" y="7319"/>
                    </a:lnTo>
                    <a:lnTo>
                      <a:pt x="7341" y="7385"/>
                    </a:lnTo>
                    <a:lnTo>
                      <a:pt x="7296" y="7452"/>
                    </a:lnTo>
                    <a:lnTo>
                      <a:pt x="7252" y="7496"/>
                    </a:lnTo>
                    <a:lnTo>
                      <a:pt x="7207" y="7496"/>
                    </a:lnTo>
                    <a:lnTo>
                      <a:pt x="7141" y="7474"/>
                    </a:lnTo>
                    <a:lnTo>
                      <a:pt x="7096" y="7452"/>
                    </a:lnTo>
                    <a:lnTo>
                      <a:pt x="7074" y="7385"/>
                    </a:lnTo>
                    <a:lnTo>
                      <a:pt x="7052" y="7341"/>
                    </a:lnTo>
                    <a:lnTo>
                      <a:pt x="7074" y="7274"/>
                    </a:lnTo>
                    <a:lnTo>
                      <a:pt x="7118" y="7207"/>
                    </a:lnTo>
                    <a:lnTo>
                      <a:pt x="7163" y="7185"/>
                    </a:lnTo>
                    <a:lnTo>
                      <a:pt x="7207" y="7163"/>
                    </a:lnTo>
                    <a:close/>
                    <a:moveTo>
                      <a:pt x="7185" y="8275"/>
                    </a:moveTo>
                    <a:lnTo>
                      <a:pt x="7296" y="8319"/>
                    </a:lnTo>
                    <a:lnTo>
                      <a:pt x="7385" y="8364"/>
                    </a:lnTo>
                    <a:lnTo>
                      <a:pt x="7430" y="8408"/>
                    </a:lnTo>
                    <a:lnTo>
                      <a:pt x="7430" y="8475"/>
                    </a:lnTo>
                    <a:lnTo>
                      <a:pt x="7430" y="8564"/>
                    </a:lnTo>
                    <a:lnTo>
                      <a:pt x="7363" y="8653"/>
                    </a:lnTo>
                    <a:lnTo>
                      <a:pt x="7296" y="8698"/>
                    </a:lnTo>
                    <a:lnTo>
                      <a:pt x="7207" y="8698"/>
                    </a:lnTo>
                    <a:lnTo>
                      <a:pt x="7118" y="8675"/>
                    </a:lnTo>
                    <a:lnTo>
                      <a:pt x="7029" y="8631"/>
                    </a:lnTo>
                    <a:lnTo>
                      <a:pt x="7007" y="8564"/>
                    </a:lnTo>
                    <a:lnTo>
                      <a:pt x="7007" y="8497"/>
                    </a:lnTo>
                    <a:lnTo>
                      <a:pt x="7029" y="8408"/>
                    </a:lnTo>
                    <a:lnTo>
                      <a:pt x="7096" y="8297"/>
                    </a:lnTo>
                    <a:lnTo>
                      <a:pt x="7141" y="8275"/>
                    </a:lnTo>
                    <a:close/>
                    <a:moveTo>
                      <a:pt x="6362" y="8898"/>
                    </a:moveTo>
                    <a:lnTo>
                      <a:pt x="6473" y="8920"/>
                    </a:lnTo>
                    <a:lnTo>
                      <a:pt x="6584" y="8964"/>
                    </a:lnTo>
                    <a:lnTo>
                      <a:pt x="6696" y="9009"/>
                    </a:lnTo>
                    <a:lnTo>
                      <a:pt x="6785" y="9076"/>
                    </a:lnTo>
                    <a:lnTo>
                      <a:pt x="6851" y="9142"/>
                    </a:lnTo>
                    <a:lnTo>
                      <a:pt x="6896" y="9231"/>
                    </a:lnTo>
                    <a:lnTo>
                      <a:pt x="6918" y="9343"/>
                    </a:lnTo>
                    <a:lnTo>
                      <a:pt x="6918" y="9454"/>
                    </a:lnTo>
                    <a:lnTo>
                      <a:pt x="6896" y="9565"/>
                    </a:lnTo>
                    <a:lnTo>
                      <a:pt x="6829" y="9699"/>
                    </a:lnTo>
                    <a:lnTo>
                      <a:pt x="6762" y="9832"/>
                    </a:lnTo>
                    <a:lnTo>
                      <a:pt x="6629" y="9943"/>
                    </a:lnTo>
                    <a:lnTo>
                      <a:pt x="6495" y="9988"/>
                    </a:lnTo>
                    <a:lnTo>
                      <a:pt x="6384" y="10010"/>
                    </a:lnTo>
                    <a:lnTo>
                      <a:pt x="6251" y="10010"/>
                    </a:lnTo>
                    <a:lnTo>
                      <a:pt x="6140" y="9965"/>
                    </a:lnTo>
                    <a:lnTo>
                      <a:pt x="6006" y="9899"/>
                    </a:lnTo>
                    <a:lnTo>
                      <a:pt x="5917" y="9810"/>
                    </a:lnTo>
                    <a:lnTo>
                      <a:pt x="5873" y="9699"/>
                    </a:lnTo>
                    <a:lnTo>
                      <a:pt x="5828" y="9543"/>
                    </a:lnTo>
                    <a:lnTo>
                      <a:pt x="5828" y="9387"/>
                    </a:lnTo>
                    <a:lnTo>
                      <a:pt x="5895" y="9231"/>
                    </a:lnTo>
                    <a:lnTo>
                      <a:pt x="5939" y="9120"/>
                    </a:lnTo>
                    <a:lnTo>
                      <a:pt x="6006" y="9031"/>
                    </a:lnTo>
                    <a:lnTo>
                      <a:pt x="6095" y="8964"/>
                    </a:lnTo>
                    <a:lnTo>
                      <a:pt x="6162" y="8920"/>
                    </a:lnTo>
                    <a:lnTo>
                      <a:pt x="6251" y="8898"/>
                    </a:lnTo>
                    <a:close/>
                    <a:moveTo>
                      <a:pt x="3359" y="9743"/>
                    </a:moveTo>
                    <a:lnTo>
                      <a:pt x="3626" y="9787"/>
                    </a:lnTo>
                    <a:lnTo>
                      <a:pt x="3982" y="9854"/>
                    </a:lnTo>
                    <a:lnTo>
                      <a:pt x="4405" y="9988"/>
                    </a:lnTo>
                    <a:lnTo>
                      <a:pt x="4872" y="10143"/>
                    </a:lnTo>
                    <a:lnTo>
                      <a:pt x="5383" y="10344"/>
                    </a:lnTo>
                    <a:lnTo>
                      <a:pt x="5917" y="10566"/>
                    </a:lnTo>
                    <a:lnTo>
                      <a:pt x="6451" y="10811"/>
                    </a:lnTo>
                    <a:lnTo>
                      <a:pt x="6918" y="11055"/>
                    </a:lnTo>
                    <a:lnTo>
                      <a:pt x="7363" y="11300"/>
                    </a:lnTo>
                    <a:lnTo>
                      <a:pt x="7741" y="11522"/>
                    </a:lnTo>
                    <a:lnTo>
                      <a:pt x="8052" y="11767"/>
                    </a:lnTo>
                    <a:lnTo>
                      <a:pt x="8253" y="11945"/>
                    </a:lnTo>
                    <a:lnTo>
                      <a:pt x="8319" y="12034"/>
                    </a:lnTo>
                    <a:lnTo>
                      <a:pt x="8364" y="12101"/>
                    </a:lnTo>
                    <a:lnTo>
                      <a:pt x="8386" y="12145"/>
                    </a:lnTo>
                    <a:lnTo>
                      <a:pt x="8364" y="12212"/>
                    </a:lnTo>
                    <a:lnTo>
                      <a:pt x="8475" y="12790"/>
                    </a:lnTo>
                    <a:lnTo>
                      <a:pt x="8564" y="13747"/>
                    </a:lnTo>
                    <a:lnTo>
                      <a:pt x="8586" y="14236"/>
                    </a:lnTo>
                    <a:lnTo>
                      <a:pt x="8542" y="14659"/>
                    </a:lnTo>
                    <a:lnTo>
                      <a:pt x="8520" y="14859"/>
                    </a:lnTo>
                    <a:lnTo>
                      <a:pt x="8475" y="15037"/>
                    </a:lnTo>
                    <a:lnTo>
                      <a:pt x="8431" y="15215"/>
                    </a:lnTo>
                    <a:lnTo>
                      <a:pt x="8364" y="15370"/>
                    </a:lnTo>
                    <a:lnTo>
                      <a:pt x="8275" y="15504"/>
                    </a:lnTo>
                    <a:lnTo>
                      <a:pt x="8141" y="15615"/>
                    </a:lnTo>
                    <a:lnTo>
                      <a:pt x="7964" y="15682"/>
                    </a:lnTo>
                    <a:lnTo>
                      <a:pt x="7741" y="15726"/>
                    </a:lnTo>
                    <a:lnTo>
                      <a:pt x="7496" y="15726"/>
                    </a:lnTo>
                    <a:lnTo>
                      <a:pt x="7207" y="15704"/>
                    </a:lnTo>
                    <a:lnTo>
                      <a:pt x="6874" y="15660"/>
                    </a:lnTo>
                    <a:lnTo>
                      <a:pt x="6495" y="15571"/>
                    </a:lnTo>
                    <a:lnTo>
                      <a:pt x="5806" y="15415"/>
                    </a:lnTo>
                    <a:lnTo>
                      <a:pt x="5161" y="15192"/>
                    </a:lnTo>
                    <a:lnTo>
                      <a:pt x="4449" y="14881"/>
                    </a:lnTo>
                    <a:lnTo>
                      <a:pt x="3470" y="14436"/>
                    </a:lnTo>
                    <a:lnTo>
                      <a:pt x="2914" y="14192"/>
                    </a:lnTo>
                    <a:lnTo>
                      <a:pt x="2403" y="13902"/>
                    </a:lnTo>
                    <a:lnTo>
                      <a:pt x="1913" y="13591"/>
                    </a:lnTo>
                    <a:lnTo>
                      <a:pt x="1424" y="13257"/>
                    </a:lnTo>
                    <a:lnTo>
                      <a:pt x="1202" y="13079"/>
                    </a:lnTo>
                    <a:lnTo>
                      <a:pt x="1024" y="12901"/>
                    </a:lnTo>
                    <a:lnTo>
                      <a:pt x="890" y="12746"/>
                    </a:lnTo>
                    <a:lnTo>
                      <a:pt x="779" y="12590"/>
                    </a:lnTo>
                    <a:lnTo>
                      <a:pt x="712" y="12412"/>
                    </a:lnTo>
                    <a:lnTo>
                      <a:pt x="690" y="12256"/>
                    </a:lnTo>
                    <a:lnTo>
                      <a:pt x="690" y="12101"/>
                    </a:lnTo>
                    <a:lnTo>
                      <a:pt x="735" y="11945"/>
                    </a:lnTo>
                    <a:lnTo>
                      <a:pt x="824" y="11789"/>
                    </a:lnTo>
                    <a:lnTo>
                      <a:pt x="913" y="11634"/>
                    </a:lnTo>
                    <a:lnTo>
                      <a:pt x="1135" y="11322"/>
                    </a:lnTo>
                    <a:lnTo>
                      <a:pt x="1446" y="11011"/>
                    </a:lnTo>
                    <a:lnTo>
                      <a:pt x="1802" y="10722"/>
                    </a:lnTo>
                    <a:lnTo>
                      <a:pt x="2514" y="10166"/>
                    </a:lnTo>
                    <a:lnTo>
                      <a:pt x="3048" y="9810"/>
                    </a:lnTo>
                    <a:lnTo>
                      <a:pt x="3070" y="9810"/>
                    </a:lnTo>
                    <a:lnTo>
                      <a:pt x="3115" y="9765"/>
                    </a:lnTo>
                    <a:lnTo>
                      <a:pt x="3181" y="9743"/>
                    </a:lnTo>
                    <a:close/>
                    <a:moveTo>
                      <a:pt x="9476" y="1"/>
                    </a:moveTo>
                    <a:lnTo>
                      <a:pt x="9343" y="23"/>
                    </a:lnTo>
                    <a:lnTo>
                      <a:pt x="9254" y="67"/>
                    </a:lnTo>
                    <a:lnTo>
                      <a:pt x="9187" y="156"/>
                    </a:lnTo>
                    <a:lnTo>
                      <a:pt x="9187" y="201"/>
                    </a:lnTo>
                    <a:lnTo>
                      <a:pt x="9076" y="512"/>
                    </a:lnTo>
                    <a:lnTo>
                      <a:pt x="9009" y="757"/>
                    </a:lnTo>
                    <a:lnTo>
                      <a:pt x="9009" y="846"/>
                    </a:lnTo>
                    <a:lnTo>
                      <a:pt x="9009" y="935"/>
                    </a:lnTo>
                    <a:lnTo>
                      <a:pt x="9031" y="1024"/>
                    </a:lnTo>
                    <a:lnTo>
                      <a:pt x="9076" y="1068"/>
                    </a:lnTo>
                    <a:lnTo>
                      <a:pt x="9120" y="1135"/>
                    </a:lnTo>
                    <a:lnTo>
                      <a:pt x="8030" y="3537"/>
                    </a:lnTo>
                    <a:lnTo>
                      <a:pt x="7830" y="4004"/>
                    </a:lnTo>
                    <a:lnTo>
                      <a:pt x="7252" y="5228"/>
                    </a:lnTo>
                    <a:lnTo>
                      <a:pt x="6673" y="6429"/>
                    </a:lnTo>
                    <a:lnTo>
                      <a:pt x="6584" y="6607"/>
                    </a:lnTo>
                    <a:lnTo>
                      <a:pt x="6229" y="7341"/>
                    </a:lnTo>
                    <a:lnTo>
                      <a:pt x="5784" y="7674"/>
                    </a:lnTo>
                    <a:lnTo>
                      <a:pt x="5361" y="7986"/>
                    </a:lnTo>
                    <a:lnTo>
                      <a:pt x="4894" y="8253"/>
                    </a:lnTo>
                    <a:lnTo>
                      <a:pt x="4427" y="8520"/>
                    </a:lnTo>
                    <a:lnTo>
                      <a:pt x="3426" y="9009"/>
                    </a:lnTo>
                    <a:lnTo>
                      <a:pt x="2714" y="9365"/>
                    </a:lnTo>
                    <a:lnTo>
                      <a:pt x="2225" y="9654"/>
                    </a:lnTo>
                    <a:lnTo>
                      <a:pt x="1780" y="9943"/>
                    </a:lnTo>
                    <a:lnTo>
                      <a:pt x="1380" y="10232"/>
                    </a:lnTo>
                    <a:lnTo>
                      <a:pt x="1024" y="10544"/>
                    </a:lnTo>
                    <a:lnTo>
                      <a:pt x="735" y="10855"/>
                    </a:lnTo>
                    <a:lnTo>
                      <a:pt x="468" y="11167"/>
                    </a:lnTo>
                    <a:lnTo>
                      <a:pt x="245" y="11500"/>
                    </a:lnTo>
                    <a:lnTo>
                      <a:pt x="90" y="11834"/>
                    </a:lnTo>
                    <a:lnTo>
                      <a:pt x="23" y="11967"/>
                    </a:lnTo>
                    <a:lnTo>
                      <a:pt x="1" y="12101"/>
                    </a:lnTo>
                    <a:lnTo>
                      <a:pt x="1" y="12234"/>
                    </a:lnTo>
                    <a:lnTo>
                      <a:pt x="23" y="12368"/>
                    </a:lnTo>
                    <a:lnTo>
                      <a:pt x="67" y="12523"/>
                    </a:lnTo>
                    <a:lnTo>
                      <a:pt x="134" y="12679"/>
                    </a:lnTo>
                    <a:lnTo>
                      <a:pt x="245" y="12835"/>
                    </a:lnTo>
                    <a:lnTo>
                      <a:pt x="356" y="12990"/>
                    </a:lnTo>
                    <a:lnTo>
                      <a:pt x="490" y="13146"/>
                    </a:lnTo>
                    <a:lnTo>
                      <a:pt x="646" y="13302"/>
                    </a:lnTo>
                    <a:lnTo>
                      <a:pt x="1046" y="13658"/>
                    </a:lnTo>
                    <a:lnTo>
                      <a:pt x="1535" y="14014"/>
                    </a:lnTo>
                    <a:lnTo>
                      <a:pt x="2114" y="14370"/>
                    </a:lnTo>
                    <a:lnTo>
                      <a:pt x="2536" y="14614"/>
                    </a:lnTo>
                    <a:lnTo>
                      <a:pt x="2981" y="14859"/>
                    </a:lnTo>
                    <a:lnTo>
                      <a:pt x="3470" y="15081"/>
                    </a:lnTo>
                    <a:lnTo>
                      <a:pt x="3982" y="15304"/>
                    </a:lnTo>
                    <a:lnTo>
                      <a:pt x="4805" y="15660"/>
                    </a:lnTo>
                    <a:lnTo>
                      <a:pt x="5584" y="15927"/>
                    </a:lnTo>
                    <a:lnTo>
                      <a:pt x="6273" y="16104"/>
                    </a:lnTo>
                    <a:lnTo>
                      <a:pt x="6874" y="16238"/>
                    </a:lnTo>
                    <a:lnTo>
                      <a:pt x="7385" y="16305"/>
                    </a:lnTo>
                    <a:lnTo>
                      <a:pt x="7852" y="16305"/>
                    </a:lnTo>
                    <a:lnTo>
                      <a:pt x="8030" y="16282"/>
                    </a:lnTo>
                    <a:lnTo>
                      <a:pt x="8208" y="16238"/>
                    </a:lnTo>
                    <a:lnTo>
                      <a:pt x="8342" y="16193"/>
                    </a:lnTo>
                    <a:lnTo>
                      <a:pt x="8475" y="16127"/>
                    </a:lnTo>
                    <a:lnTo>
                      <a:pt x="8609" y="16038"/>
                    </a:lnTo>
                    <a:lnTo>
                      <a:pt x="8698" y="15949"/>
                    </a:lnTo>
                    <a:lnTo>
                      <a:pt x="8786" y="15860"/>
                    </a:lnTo>
                    <a:lnTo>
                      <a:pt x="8853" y="15726"/>
                    </a:lnTo>
                    <a:lnTo>
                      <a:pt x="8987" y="15393"/>
                    </a:lnTo>
                    <a:lnTo>
                      <a:pt x="9076" y="15015"/>
                    </a:lnTo>
                    <a:lnTo>
                      <a:pt x="9142" y="14592"/>
                    </a:lnTo>
                    <a:lnTo>
                      <a:pt x="9165" y="14169"/>
                    </a:lnTo>
                    <a:lnTo>
                      <a:pt x="9142" y="13702"/>
                    </a:lnTo>
                    <a:lnTo>
                      <a:pt x="9098" y="13191"/>
                    </a:lnTo>
                    <a:lnTo>
                      <a:pt x="9009" y="12679"/>
                    </a:lnTo>
                    <a:lnTo>
                      <a:pt x="8898" y="12123"/>
                    </a:lnTo>
                    <a:lnTo>
                      <a:pt x="8698" y="11344"/>
                    </a:lnTo>
                    <a:lnTo>
                      <a:pt x="8408" y="10299"/>
                    </a:lnTo>
                    <a:lnTo>
                      <a:pt x="8275" y="9765"/>
                    </a:lnTo>
                    <a:lnTo>
                      <a:pt x="8164" y="9231"/>
                    </a:lnTo>
                    <a:lnTo>
                      <a:pt x="8097" y="8720"/>
                    </a:lnTo>
                    <a:lnTo>
                      <a:pt x="8052" y="8164"/>
                    </a:lnTo>
                    <a:lnTo>
                      <a:pt x="8364" y="7385"/>
                    </a:lnTo>
                    <a:lnTo>
                      <a:pt x="8431" y="7207"/>
                    </a:lnTo>
                    <a:lnTo>
                      <a:pt x="8942" y="5984"/>
                    </a:lnTo>
                    <a:lnTo>
                      <a:pt x="9476" y="4738"/>
                    </a:lnTo>
                    <a:lnTo>
                      <a:pt x="9676" y="4271"/>
                    </a:lnTo>
                    <a:lnTo>
                      <a:pt x="10766" y="1825"/>
                    </a:lnTo>
                    <a:lnTo>
                      <a:pt x="10877" y="1825"/>
                    </a:lnTo>
                    <a:lnTo>
                      <a:pt x="10944" y="1780"/>
                    </a:lnTo>
                    <a:lnTo>
                      <a:pt x="11055" y="1647"/>
                    </a:lnTo>
                    <a:lnTo>
                      <a:pt x="11189" y="1446"/>
                    </a:lnTo>
                    <a:lnTo>
                      <a:pt x="11344" y="1179"/>
                    </a:lnTo>
                    <a:lnTo>
                      <a:pt x="11367" y="1135"/>
                    </a:lnTo>
                    <a:lnTo>
                      <a:pt x="11389" y="1024"/>
                    </a:lnTo>
                    <a:lnTo>
                      <a:pt x="11344" y="913"/>
                    </a:lnTo>
                    <a:lnTo>
                      <a:pt x="11278" y="801"/>
                    </a:lnTo>
                    <a:lnTo>
                      <a:pt x="11166" y="668"/>
                    </a:lnTo>
                    <a:lnTo>
                      <a:pt x="11033" y="557"/>
                    </a:lnTo>
                    <a:lnTo>
                      <a:pt x="10877" y="423"/>
                    </a:lnTo>
                    <a:lnTo>
                      <a:pt x="10677" y="312"/>
                    </a:lnTo>
                    <a:lnTo>
                      <a:pt x="10477" y="201"/>
                    </a:lnTo>
                    <a:lnTo>
                      <a:pt x="10255" y="134"/>
                    </a:lnTo>
                    <a:lnTo>
                      <a:pt x="10032" y="67"/>
                    </a:lnTo>
                    <a:lnTo>
                      <a:pt x="9832" y="23"/>
                    </a:lnTo>
                    <a:lnTo>
                      <a:pt x="96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 rot="-1160826">
                <a:off x="6110644" y="1487970"/>
                <a:ext cx="1651888" cy="234496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16105" fill="none" extrusionOk="0">
                    <a:moveTo>
                      <a:pt x="11344" y="979"/>
                    </a:moveTo>
                    <a:lnTo>
                      <a:pt x="11344" y="979"/>
                    </a:lnTo>
                    <a:lnTo>
                      <a:pt x="11233" y="1046"/>
                    </a:lnTo>
                    <a:lnTo>
                      <a:pt x="11077" y="1091"/>
                    </a:lnTo>
                    <a:lnTo>
                      <a:pt x="11077" y="1091"/>
                    </a:lnTo>
                    <a:lnTo>
                      <a:pt x="10900" y="1091"/>
                    </a:lnTo>
                    <a:lnTo>
                      <a:pt x="10900" y="1091"/>
                    </a:lnTo>
                    <a:lnTo>
                      <a:pt x="10722" y="1068"/>
                    </a:lnTo>
                    <a:lnTo>
                      <a:pt x="10521" y="1024"/>
                    </a:lnTo>
                    <a:lnTo>
                      <a:pt x="10321" y="957"/>
                    </a:lnTo>
                    <a:lnTo>
                      <a:pt x="10099" y="868"/>
                    </a:lnTo>
                    <a:lnTo>
                      <a:pt x="10099" y="868"/>
                    </a:lnTo>
                    <a:lnTo>
                      <a:pt x="9876" y="757"/>
                    </a:lnTo>
                    <a:lnTo>
                      <a:pt x="9698" y="646"/>
                    </a:lnTo>
                    <a:lnTo>
                      <a:pt x="9520" y="535"/>
                    </a:lnTo>
                    <a:lnTo>
                      <a:pt x="9387" y="401"/>
                    </a:lnTo>
                    <a:lnTo>
                      <a:pt x="9387" y="401"/>
                    </a:lnTo>
                    <a:lnTo>
                      <a:pt x="9320" y="334"/>
                    </a:lnTo>
                    <a:lnTo>
                      <a:pt x="9320" y="334"/>
                    </a:lnTo>
                    <a:lnTo>
                      <a:pt x="9231" y="245"/>
                    </a:lnTo>
                    <a:lnTo>
                      <a:pt x="9187" y="157"/>
                    </a:lnTo>
                    <a:lnTo>
                      <a:pt x="9187" y="68"/>
                    </a:lnTo>
                    <a:lnTo>
                      <a:pt x="9187" y="1"/>
                    </a:lnTo>
                    <a:lnTo>
                      <a:pt x="9187" y="1"/>
                    </a:lnTo>
                    <a:lnTo>
                      <a:pt x="9076" y="312"/>
                    </a:lnTo>
                    <a:lnTo>
                      <a:pt x="9009" y="557"/>
                    </a:lnTo>
                    <a:lnTo>
                      <a:pt x="9009" y="646"/>
                    </a:lnTo>
                    <a:lnTo>
                      <a:pt x="9009" y="735"/>
                    </a:lnTo>
                    <a:lnTo>
                      <a:pt x="9031" y="824"/>
                    </a:lnTo>
                    <a:lnTo>
                      <a:pt x="9076" y="868"/>
                    </a:lnTo>
                    <a:lnTo>
                      <a:pt x="9076" y="868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365" y="1135"/>
                    </a:lnTo>
                    <a:lnTo>
                      <a:pt x="9654" y="1313"/>
                    </a:lnTo>
                    <a:lnTo>
                      <a:pt x="9654" y="1313"/>
                    </a:lnTo>
                    <a:lnTo>
                      <a:pt x="9365" y="11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8030" y="3337"/>
                    </a:lnTo>
                    <a:lnTo>
                      <a:pt x="8030" y="3337"/>
                    </a:lnTo>
                    <a:lnTo>
                      <a:pt x="7830" y="3804"/>
                    </a:lnTo>
                    <a:lnTo>
                      <a:pt x="7830" y="3804"/>
                    </a:lnTo>
                    <a:lnTo>
                      <a:pt x="7252" y="5028"/>
                    </a:lnTo>
                    <a:lnTo>
                      <a:pt x="6673" y="6229"/>
                    </a:lnTo>
                    <a:lnTo>
                      <a:pt x="6673" y="6229"/>
                    </a:lnTo>
                    <a:lnTo>
                      <a:pt x="6584" y="6407"/>
                    </a:lnTo>
                    <a:lnTo>
                      <a:pt x="6584" y="6407"/>
                    </a:lnTo>
                    <a:lnTo>
                      <a:pt x="6229" y="7141"/>
                    </a:lnTo>
                    <a:lnTo>
                      <a:pt x="6229" y="7141"/>
                    </a:lnTo>
                    <a:lnTo>
                      <a:pt x="5784" y="7474"/>
                    </a:lnTo>
                    <a:lnTo>
                      <a:pt x="5361" y="7786"/>
                    </a:lnTo>
                    <a:lnTo>
                      <a:pt x="4894" y="8053"/>
                    </a:lnTo>
                    <a:lnTo>
                      <a:pt x="4427" y="8320"/>
                    </a:lnTo>
                    <a:lnTo>
                      <a:pt x="4427" y="8320"/>
                    </a:lnTo>
                    <a:lnTo>
                      <a:pt x="3426" y="8809"/>
                    </a:lnTo>
                    <a:lnTo>
                      <a:pt x="2714" y="9165"/>
                    </a:lnTo>
                    <a:lnTo>
                      <a:pt x="2714" y="9165"/>
                    </a:lnTo>
                    <a:lnTo>
                      <a:pt x="2225" y="9454"/>
                    </a:lnTo>
                    <a:lnTo>
                      <a:pt x="1780" y="9743"/>
                    </a:lnTo>
                    <a:lnTo>
                      <a:pt x="1380" y="10032"/>
                    </a:lnTo>
                    <a:lnTo>
                      <a:pt x="1024" y="10344"/>
                    </a:lnTo>
                    <a:lnTo>
                      <a:pt x="735" y="10655"/>
                    </a:lnTo>
                    <a:lnTo>
                      <a:pt x="468" y="10967"/>
                    </a:lnTo>
                    <a:lnTo>
                      <a:pt x="245" y="11300"/>
                    </a:lnTo>
                    <a:lnTo>
                      <a:pt x="90" y="11634"/>
                    </a:lnTo>
                    <a:lnTo>
                      <a:pt x="90" y="11634"/>
                    </a:lnTo>
                    <a:lnTo>
                      <a:pt x="23" y="11767"/>
                    </a:lnTo>
                    <a:lnTo>
                      <a:pt x="1" y="11901"/>
                    </a:lnTo>
                    <a:lnTo>
                      <a:pt x="1" y="12034"/>
                    </a:lnTo>
                    <a:lnTo>
                      <a:pt x="23" y="12168"/>
                    </a:lnTo>
                    <a:lnTo>
                      <a:pt x="67" y="12323"/>
                    </a:lnTo>
                    <a:lnTo>
                      <a:pt x="134" y="12479"/>
                    </a:lnTo>
                    <a:lnTo>
                      <a:pt x="245" y="12635"/>
                    </a:lnTo>
                    <a:lnTo>
                      <a:pt x="356" y="12790"/>
                    </a:lnTo>
                    <a:lnTo>
                      <a:pt x="490" y="12946"/>
                    </a:lnTo>
                    <a:lnTo>
                      <a:pt x="646" y="13102"/>
                    </a:lnTo>
                    <a:lnTo>
                      <a:pt x="1046" y="13458"/>
                    </a:lnTo>
                    <a:lnTo>
                      <a:pt x="1535" y="13814"/>
                    </a:lnTo>
                    <a:lnTo>
                      <a:pt x="2114" y="14170"/>
                    </a:lnTo>
                    <a:lnTo>
                      <a:pt x="2114" y="14170"/>
                    </a:lnTo>
                    <a:lnTo>
                      <a:pt x="2536" y="14414"/>
                    </a:lnTo>
                    <a:lnTo>
                      <a:pt x="2981" y="14659"/>
                    </a:lnTo>
                    <a:lnTo>
                      <a:pt x="3470" y="14881"/>
                    </a:lnTo>
                    <a:lnTo>
                      <a:pt x="3982" y="15104"/>
                    </a:lnTo>
                    <a:lnTo>
                      <a:pt x="3982" y="15104"/>
                    </a:lnTo>
                    <a:lnTo>
                      <a:pt x="4805" y="15460"/>
                    </a:lnTo>
                    <a:lnTo>
                      <a:pt x="5584" y="15727"/>
                    </a:lnTo>
                    <a:lnTo>
                      <a:pt x="5584" y="15727"/>
                    </a:lnTo>
                    <a:lnTo>
                      <a:pt x="6273" y="15904"/>
                    </a:lnTo>
                    <a:lnTo>
                      <a:pt x="6874" y="16038"/>
                    </a:lnTo>
                    <a:lnTo>
                      <a:pt x="7385" y="16105"/>
                    </a:lnTo>
                    <a:lnTo>
                      <a:pt x="7630" y="16105"/>
                    </a:lnTo>
                    <a:lnTo>
                      <a:pt x="7852" y="16105"/>
                    </a:lnTo>
                    <a:lnTo>
                      <a:pt x="7852" y="16105"/>
                    </a:lnTo>
                    <a:lnTo>
                      <a:pt x="8030" y="16082"/>
                    </a:lnTo>
                    <a:lnTo>
                      <a:pt x="8208" y="16038"/>
                    </a:lnTo>
                    <a:lnTo>
                      <a:pt x="8342" y="15993"/>
                    </a:lnTo>
                    <a:lnTo>
                      <a:pt x="8475" y="15927"/>
                    </a:lnTo>
                    <a:lnTo>
                      <a:pt x="8609" y="15838"/>
                    </a:lnTo>
                    <a:lnTo>
                      <a:pt x="8698" y="15749"/>
                    </a:lnTo>
                    <a:lnTo>
                      <a:pt x="8786" y="15660"/>
                    </a:lnTo>
                    <a:lnTo>
                      <a:pt x="8853" y="15526"/>
                    </a:lnTo>
                    <a:lnTo>
                      <a:pt x="8853" y="15526"/>
                    </a:lnTo>
                    <a:lnTo>
                      <a:pt x="8987" y="15193"/>
                    </a:lnTo>
                    <a:lnTo>
                      <a:pt x="9076" y="14815"/>
                    </a:lnTo>
                    <a:lnTo>
                      <a:pt x="9142" y="14392"/>
                    </a:lnTo>
                    <a:lnTo>
                      <a:pt x="9165" y="13969"/>
                    </a:lnTo>
                    <a:lnTo>
                      <a:pt x="9142" y="13502"/>
                    </a:lnTo>
                    <a:lnTo>
                      <a:pt x="9098" y="12991"/>
                    </a:lnTo>
                    <a:lnTo>
                      <a:pt x="9009" y="12479"/>
                    </a:lnTo>
                    <a:lnTo>
                      <a:pt x="8898" y="11923"/>
                    </a:lnTo>
                    <a:lnTo>
                      <a:pt x="8898" y="11923"/>
                    </a:lnTo>
                    <a:lnTo>
                      <a:pt x="8698" y="11144"/>
                    </a:lnTo>
                    <a:lnTo>
                      <a:pt x="8408" y="10099"/>
                    </a:lnTo>
                    <a:lnTo>
                      <a:pt x="8408" y="10099"/>
                    </a:lnTo>
                    <a:lnTo>
                      <a:pt x="8275" y="9565"/>
                    </a:lnTo>
                    <a:lnTo>
                      <a:pt x="8164" y="9031"/>
                    </a:lnTo>
                    <a:lnTo>
                      <a:pt x="8097" y="8520"/>
                    </a:lnTo>
                    <a:lnTo>
                      <a:pt x="8052" y="7964"/>
                    </a:lnTo>
                    <a:lnTo>
                      <a:pt x="8052" y="7964"/>
                    </a:lnTo>
                    <a:lnTo>
                      <a:pt x="8364" y="7185"/>
                    </a:lnTo>
                    <a:lnTo>
                      <a:pt x="8364" y="7185"/>
                    </a:lnTo>
                    <a:lnTo>
                      <a:pt x="8431" y="7007"/>
                    </a:lnTo>
                    <a:lnTo>
                      <a:pt x="8431" y="7007"/>
                    </a:lnTo>
                    <a:lnTo>
                      <a:pt x="8942" y="5784"/>
                    </a:lnTo>
                    <a:lnTo>
                      <a:pt x="9476" y="4538"/>
                    </a:lnTo>
                    <a:lnTo>
                      <a:pt x="9476" y="4538"/>
                    </a:lnTo>
                    <a:lnTo>
                      <a:pt x="9676" y="4071"/>
                    </a:lnTo>
                    <a:lnTo>
                      <a:pt x="9676" y="4071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455" y="1602"/>
                    </a:lnTo>
                    <a:lnTo>
                      <a:pt x="10232" y="1558"/>
                    </a:lnTo>
                    <a:lnTo>
                      <a:pt x="10232" y="1558"/>
                    </a:lnTo>
                    <a:lnTo>
                      <a:pt x="10455" y="1602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833" y="1625"/>
                    </a:lnTo>
                    <a:lnTo>
                      <a:pt x="10833" y="1625"/>
                    </a:lnTo>
                    <a:lnTo>
                      <a:pt x="10877" y="1625"/>
                    </a:lnTo>
                    <a:lnTo>
                      <a:pt x="10944" y="1580"/>
                    </a:lnTo>
                    <a:lnTo>
                      <a:pt x="11055" y="1447"/>
                    </a:lnTo>
                    <a:lnTo>
                      <a:pt x="11189" y="1246"/>
                    </a:lnTo>
                    <a:lnTo>
                      <a:pt x="11344" y="9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23" y="23"/>
                    </a:moveTo>
                    <a:lnTo>
                      <a:pt x="223" y="23"/>
                    </a:lnTo>
                    <a:lnTo>
                      <a:pt x="267" y="68"/>
                    </a:lnTo>
                    <a:lnTo>
                      <a:pt x="290" y="112"/>
                    </a:lnTo>
                    <a:lnTo>
                      <a:pt x="312" y="157"/>
                    </a:lnTo>
                    <a:lnTo>
                      <a:pt x="290" y="223"/>
                    </a:lnTo>
                    <a:lnTo>
                      <a:pt x="290" y="223"/>
                    </a:lnTo>
                    <a:lnTo>
                      <a:pt x="245" y="290"/>
                    </a:lnTo>
                    <a:lnTo>
                      <a:pt x="201" y="334"/>
                    </a:lnTo>
                    <a:lnTo>
                      <a:pt x="156" y="334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45" y="290"/>
                    </a:lnTo>
                    <a:lnTo>
                      <a:pt x="23" y="223"/>
                    </a:lnTo>
                    <a:lnTo>
                      <a:pt x="1" y="179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67" y="45"/>
                    </a:lnTo>
                    <a:lnTo>
                      <a:pt x="112" y="23"/>
                    </a:lnTo>
                    <a:lnTo>
                      <a:pt x="156" y="1"/>
                    </a:lnTo>
                    <a:lnTo>
                      <a:pt x="223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89" y="23"/>
                    </a:moveTo>
                    <a:lnTo>
                      <a:pt x="89" y="23"/>
                    </a:lnTo>
                    <a:lnTo>
                      <a:pt x="134" y="1"/>
                    </a:lnTo>
                    <a:lnTo>
                      <a:pt x="178" y="1"/>
                    </a:lnTo>
                    <a:lnTo>
                      <a:pt x="289" y="45"/>
                    </a:lnTo>
                    <a:lnTo>
                      <a:pt x="289" y="45"/>
                    </a:lnTo>
                    <a:lnTo>
                      <a:pt x="378" y="90"/>
                    </a:lnTo>
                    <a:lnTo>
                      <a:pt x="423" y="134"/>
                    </a:lnTo>
                    <a:lnTo>
                      <a:pt x="423" y="201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356" y="379"/>
                    </a:lnTo>
                    <a:lnTo>
                      <a:pt x="289" y="424"/>
                    </a:lnTo>
                    <a:lnTo>
                      <a:pt x="200" y="424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2" y="357"/>
                    </a:lnTo>
                    <a:lnTo>
                      <a:pt x="0" y="290"/>
                    </a:lnTo>
                    <a:lnTo>
                      <a:pt x="0" y="2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89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312" y="1068"/>
                    </a:moveTo>
                    <a:lnTo>
                      <a:pt x="312" y="1068"/>
                    </a:lnTo>
                    <a:lnTo>
                      <a:pt x="178" y="1002"/>
                    </a:lnTo>
                    <a:lnTo>
                      <a:pt x="89" y="913"/>
                    </a:lnTo>
                    <a:lnTo>
                      <a:pt x="45" y="802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0" y="490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111" y="223"/>
                    </a:lnTo>
                    <a:lnTo>
                      <a:pt x="178" y="134"/>
                    </a:lnTo>
                    <a:lnTo>
                      <a:pt x="267" y="67"/>
                    </a:lnTo>
                    <a:lnTo>
                      <a:pt x="334" y="23"/>
                    </a:lnTo>
                    <a:lnTo>
                      <a:pt x="423" y="1"/>
                    </a:lnTo>
                    <a:lnTo>
                      <a:pt x="534" y="1"/>
                    </a:lnTo>
                    <a:lnTo>
                      <a:pt x="645" y="23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868" y="112"/>
                    </a:lnTo>
                    <a:lnTo>
                      <a:pt x="957" y="179"/>
                    </a:lnTo>
                    <a:lnTo>
                      <a:pt x="1023" y="245"/>
                    </a:lnTo>
                    <a:lnTo>
                      <a:pt x="1068" y="334"/>
                    </a:lnTo>
                    <a:lnTo>
                      <a:pt x="1090" y="446"/>
                    </a:lnTo>
                    <a:lnTo>
                      <a:pt x="1090" y="557"/>
                    </a:lnTo>
                    <a:lnTo>
                      <a:pt x="1068" y="668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934" y="935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667" y="1091"/>
                    </a:lnTo>
                    <a:lnTo>
                      <a:pt x="556" y="1113"/>
                    </a:lnTo>
                    <a:lnTo>
                      <a:pt x="423" y="1113"/>
                    </a:lnTo>
                    <a:lnTo>
                      <a:pt x="312" y="10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 rot="-1160826">
                <a:off x="6435814" y="2890357"/>
                <a:ext cx="1149842" cy="871446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85" fill="none" extrusionOk="0">
                    <a:moveTo>
                      <a:pt x="2358" y="68"/>
                    </a:moveTo>
                    <a:lnTo>
                      <a:pt x="2358" y="68"/>
                    </a:lnTo>
                    <a:lnTo>
                      <a:pt x="2380" y="68"/>
                    </a:lnTo>
                    <a:lnTo>
                      <a:pt x="2380" y="68"/>
                    </a:lnTo>
                    <a:lnTo>
                      <a:pt x="2425" y="23"/>
                    </a:lnTo>
                    <a:lnTo>
                      <a:pt x="2491" y="1"/>
                    </a:lnTo>
                    <a:lnTo>
                      <a:pt x="2669" y="1"/>
                    </a:lnTo>
                    <a:lnTo>
                      <a:pt x="2936" y="45"/>
                    </a:lnTo>
                    <a:lnTo>
                      <a:pt x="3292" y="112"/>
                    </a:lnTo>
                    <a:lnTo>
                      <a:pt x="3292" y="112"/>
                    </a:lnTo>
                    <a:lnTo>
                      <a:pt x="3715" y="246"/>
                    </a:lnTo>
                    <a:lnTo>
                      <a:pt x="4182" y="401"/>
                    </a:lnTo>
                    <a:lnTo>
                      <a:pt x="4693" y="602"/>
                    </a:lnTo>
                    <a:lnTo>
                      <a:pt x="5227" y="824"/>
                    </a:lnTo>
                    <a:lnTo>
                      <a:pt x="5227" y="824"/>
                    </a:lnTo>
                    <a:lnTo>
                      <a:pt x="5761" y="1069"/>
                    </a:lnTo>
                    <a:lnTo>
                      <a:pt x="6228" y="1313"/>
                    </a:lnTo>
                    <a:lnTo>
                      <a:pt x="6673" y="1558"/>
                    </a:lnTo>
                    <a:lnTo>
                      <a:pt x="7051" y="1780"/>
                    </a:lnTo>
                    <a:lnTo>
                      <a:pt x="7051" y="1780"/>
                    </a:lnTo>
                    <a:lnTo>
                      <a:pt x="7362" y="2025"/>
                    </a:lnTo>
                    <a:lnTo>
                      <a:pt x="7563" y="2203"/>
                    </a:lnTo>
                    <a:lnTo>
                      <a:pt x="7629" y="2292"/>
                    </a:lnTo>
                    <a:lnTo>
                      <a:pt x="7674" y="2359"/>
                    </a:lnTo>
                    <a:lnTo>
                      <a:pt x="7696" y="2403"/>
                    </a:lnTo>
                    <a:lnTo>
                      <a:pt x="7674" y="2470"/>
                    </a:lnTo>
                    <a:lnTo>
                      <a:pt x="7674" y="2470"/>
                    </a:lnTo>
                    <a:lnTo>
                      <a:pt x="7785" y="3048"/>
                    </a:lnTo>
                    <a:lnTo>
                      <a:pt x="7785" y="3048"/>
                    </a:lnTo>
                    <a:lnTo>
                      <a:pt x="7874" y="4005"/>
                    </a:lnTo>
                    <a:lnTo>
                      <a:pt x="7874" y="4005"/>
                    </a:lnTo>
                    <a:lnTo>
                      <a:pt x="7896" y="4494"/>
                    </a:lnTo>
                    <a:lnTo>
                      <a:pt x="7852" y="4917"/>
                    </a:lnTo>
                    <a:lnTo>
                      <a:pt x="7830" y="5117"/>
                    </a:lnTo>
                    <a:lnTo>
                      <a:pt x="7785" y="5295"/>
                    </a:lnTo>
                    <a:lnTo>
                      <a:pt x="7741" y="5473"/>
                    </a:lnTo>
                    <a:lnTo>
                      <a:pt x="7674" y="5628"/>
                    </a:lnTo>
                    <a:lnTo>
                      <a:pt x="7674" y="5628"/>
                    </a:lnTo>
                    <a:lnTo>
                      <a:pt x="7585" y="5762"/>
                    </a:lnTo>
                    <a:lnTo>
                      <a:pt x="7451" y="5873"/>
                    </a:lnTo>
                    <a:lnTo>
                      <a:pt x="7274" y="5940"/>
                    </a:lnTo>
                    <a:lnTo>
                      <a:pt x="7051" y="5984"/>
                    </a:lnTo>
                    <a:lnTo>
                      <a:pt x="6806" y="5984"/>
                    </a:lnTo>
                    <a:lnTo>
                      <a:pt x="6517" y="5962"/>
                    </a:lnTo>
                    <a:lnTo>
                      <a:pt x="6184" y="5918"/>
                    </a:lnTo>
                    <a:lnTo>
                      <a:pt x="5805" y="5829"/>
                    </a:lnTo>
                    <a:lnTo>
                      <a:pt x="5805" y="5829"/>
                    </a:lnTo>
                    <a:lnTo>
                      <a:pt x="5116" y="5673"/>
                    </a:lnTo>
                    <a:lnTo>
                      <a:pt x="4471" y="5450"/>
                    </a:lnTo>
                    <a:lnTo>
                      <a:pt x="4471" y="5450"/>
                    </a:lnTo>
                    <a:lnTo>
                      <a:pt x="3759" y="5139"/>
                    </a:lnTo>
                    <a:lnTo>
                      <a:pt x="2780" y="4694"/>
                    </a:lnTo>
                    <a:lnTo>
                      <a:pt x="2780" y="4694"/>
                    </a:lnTo>
                    <a:lnTo>
                      <a:pt x="2224" y="4450"/>
                    </a:lnTo>
                    <a:lnTo>
                      <a:pt x="1713" y="4160"/>
                    </a:lnTo>
                    <a:lnTo>
                      <a:pt x="1223" y="3849"/>
                    </a:lnTo>
                    <a:lnTo>
                      <a:pt x="734" y="3515"/>
                    </a:lnTo>
                    <a:lnTo>
                      <a:pt x="734" y="3515"/>
                    </a:lnTo>
                    <a:lnTo>
                      <a:pt x="512" y="3337"/>
                    </a:lnTo>
                    <a:lnTo>
                      <a:pt x="334" y="3159"/>
                    </a:lnTo>
                    <a:lnTo>
                      <a:pt x="200" y="3004"/>
                    </a:lnTo>
                    <a:lnTo>
                      <a:pt x="89" y="2848"/>
                    </a:lnTo>
                    <a:lnTo>
                      <a:pt x="22" y="2670"/>
                    </a:lnTo>
                    <a:lnTo>
                      <a:pt x="0" y="2514"/>
                    </a:lnTo>
                    <a:lnTo>
                      <a:pt x="0" y="2359"/>
                    </a:lnTo>
                    <a:lnTo>
                      <a:pt x="45" y="2203"/>
                    </a:lnTo>
                    <a:lnTo>
                      <a:pt x="45" y="2203"/>
                    </a:lnTo>
                    <a:lnTo>
                      <a:pt x="134" y="2047"/>
                    </a:lnTo>
                    <a:lnTo>
                      <a:pt x="223" y="1892"/>
                    </a:lnTo>
                    <a:lnTo>
                      <a:pt x="445" y="1580"/>
                    </a:lnTo>
                    <a:lnTo>
                      <a:pt x="756" y="1269"/>
                    </a:lnTo>
                    <a:lnTo>
                      <a:pt x="1112" y="980"/>
                    </a:lnTo>
                    <a:lnTo>
                      <a:pt x="1112" y="980"/>
                    </a:lnTo>
                    <a:lnTo>
                      <a:pt x="1824" y="424"/>
                    </a:lnTo>
                    <a:lnTo>
                      <a:pt x="2358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 rot="-1160826">
                <a:off x="7043282" y="1298781"/>
                <a:ext cx="320768" cy="187976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291" fill="none" extrusionOk="0">
                    <a:moveTo>
                      <a:pt x="2181" y="1135"/>
                    </a:moveTo>
                    <a:lnTo>
                      <a:pt x="2181" y="1135"/>
                    </a:lnTo>
                    <a:lnTo>
                      <a:pt x="2203" y="1024"/>
                    </a:lnTo>
                    <a:lnTo>
                      <a:pt x="2158" y="913"/>
                    </a:lnTo>
                    <a:lnTo>
                      <a:pt x="2092" y="801"/>
                    </a:lnTo>
                    <a:lnTo>
                      <a:pt x="1980" y="668"/>
                    </a:lnTo>
                    <a:lnTo>
                      <a:pt x="1980" y="668"/>
                    </a:lnTo>
                    <a:lnTo>
                      <a:pt x="1847" y="557"/>
                    </a:lnTo>
                    <a:lnTo>
                      <a:pt x="1691" y="423"/>
                    </a:lnTo>
                    <a:lnTo>
                      <a:pt x="1491" y="312"/>
                    </a:lnTo>
                    <a:lnTo>
                      <a:pt x="1291" y="201"/>
                    </a:lnTo>
                    <a:lnTo>
                      <a:pt x="1291" y="201"/>
                    </a:lnTo>
                    <a:lnTo>
                      <a:pt x="1069" y="134"/>
                    </a:lnTo>
                    <a:lnTo>
                      <a:pt x="846" y="67"/>
                    </a:lnTo>
                    <a:lnTo>
                      <a:pt x="646" y="23"/>
                    </a:lnTo>
                    <a:lnTo>
                      <a:pt x="468" y="1"/>
                    </a:lnTo>
                    <a:lnTo>
                      <a:pt x="468" y="1"/>
                    </a:lnTo>
                    <a:lnTo>
                      <a:pt x="290" y="1"/>
                    </a:lnTo>
                    <a:lnTo>
                      <a:pt x="157" y="23"/>
                    </a:lnTo>
                    <a:lnTo>
                      <a:pt x="68" y="6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201"/>
                    </a:lnTo>
                    <a:lnTo>
                      <a:pt x="1" y="201"/>
                    </a:lnTo>
                    <a:lnTo>
                      <a:pt x="1" y="268"/>
                    </a:lnTo>
                    <a:lnTo>
                      <a:pt x="1" y="357"/>
                    </a:lnTo>
                    <a:lnTo>
                      <a:pt x="45" y="445"/>
                    </a:lnTo>
                    <a:lnTo>
                      <a:pt x="134" y="534"/>
                    </a:lnTo>
                    <a:lnTo>
                      <a:pt x="134" y="534"/>
                    </a:lnTo>
                    <a:lnTo>
                      <a:pt x="201" y="601"/>
                    </a:lnTo>
                    <a:lnTo>
                      <a:pt x="201" y="601"/>
                    </a:lnTo>
                    <a:lnTo>
                      <a:pt x="334" y="735"/>
                    </a:lnTo>
                    <a:lnTo>
                      <a:pt x="512" y="846"/>
                    </a:lnTo>
                    <a:lnTo>
                      <a:pt x="690" y="957"/>
                    </a:lnTo>
                    <a:lnTo>
                      <a:pt x="913" y="1068"/>
                    </a:lnTo>
                    <a:lnTo>
                      <a:pt x="913" y="1068"/>
                    </a:lnTo>
                    <a:lnTo>
                      <a:pt x="1135" y="1157"/>
                    </a:lnTo>
                    <a:lnTo>
                      <a:pt x="1335" y="1224"/>
                    </a:lnTo>
                    <a:lnTo>
                      <a:pt x="1536" y="1268"/>
                    </a:lnTo>
                    <a:lnTo>
                      <a:pt x="1714" y="1291"/>
                    </a:lnTo>
                    <a:lnTo>
                      <a:pt x="1714" y="1291"/>
                    </a:lnTo>
                    <a:lnTo>
                      <a:pt x="1891" y="1291"/>
                    </a:lnTo>
                    <a:lnTo>
                      <a:pt x="1891" y="1291"/>
                    </a:lnTo>
                    <a:lnTo>
                      <a:pt x="2047" y="1246"/>
                    </a:lnTo>
                    <a:lnTo>
                      <a:pt x="2158" y="1179"/>
                    </a:lnTo>
                    <a:lnTo>
                      <a:pt x="2158" y="1179"/>
                    </a:lnTo>
                    <a:lnTo>
                      <a:pt x="2181" y="1135"/>
                    </a:lnTo>
                    <a:lnTo>
                      <a:pt x="2181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 rot="-1160826">
                <a:off x="6675242" y="2854508"/>
                <a:ext cx="829366" cy="602659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139" extrusionOk="0">
                    <a:moveTo>
                      <a:pt x="490" y="1"/>
                    </a:moveTo>
                    <a:lnTo>
                      <a:pt x="424" y="23"/>
                    </a:lnTo>
                    <a:lnTo>
                      <a:pt x="379" y="68"/>
                    </a:lnTo>
                    <a:lnTo>
                      <a:pt x="357" y="68"/>
                    </a:lnTo>
                    <a:lnTo>
                      <a:pt x="357" y="90"/>
                    </a:lnTo>
                    <a:lnTo>
                      <a:pt x="357" y="134"/>
                    </a:lnTo>
                    <a:lnTo>
                      <a:pt x="357" y="201"/>
                    </a:lnTo>
                    <a:lnTo>
                      <a:pt x="401" y="268"/>
                    </a:lnTo>
                    <a:lnTo>
                      <a:pt x="468" y="357"/>
                    </a:lnTo>
                    <a:lnTo>
                      <a:pt x="691" y="535"/>
                    </a:lnTo>
                    <a:lnTo>
                      <a:pt x="1002" y="735"/>
                    </a:lnTo>
                    <a:lnTo>
                      <a:pt x="1158" y="846"/>
                    </a:lnTo>
                    <a:lnTo>
                      <a:pt x="1669" y="1158"/>
                    </a:lnTo>
                    <a:lnTo>
                      <a:pt x="2292" y="1469"/>
                    </a:lnTo>
                    <a:lnTo>
                      <a:pt x="2581" y="1625"/>
                    </a:lnTo>
                    <a:lnTo>
                      <a:pt x="2826" y="1736"/>
                    </a:lnTo>
                    <a:lnTo>
                      <a:pt x="3182" y="1869"/>
                    </a:lnTo>
                    <a:lnTo>
                      <a:pt x="3449" y="1981"/>
                    </a:lnTo>
                    <a:lnTo>
                      <a:pt x="3804" y="2136"/>
                    </a:lnTo>
                    <a:lnTo>
                      <a:pt x="4138" y="2248"/>
                    </a:lnTo>
                    <a:lnTo>
                      <a:pt x="4450" y="2336"/>
                    </a:lnTo>
                    <a:lnTo>
                      <a:pt x="4761" y="2425"/>
                    </a:lnTo>
                    <a:lnTo>
                      <a:pt x="5139" y="2514"/>
                    </a:lnTo>
                    <a:lnTo>
                      <a:pt x="5406" y="2537"/>
                    </a:lnTo>
                    <a:lnTo>
                      <a:pt x="5584" y="2537"/>
                    </a:lnTo>
                    <a:lnTo>
                      <a:pt x="5651" y="2492"/>
                    </a:lnTo>
                    <a:lnTo>
                      <a:pt x="5673" y="2470"/>
                    </a:lnTo>
                    <a:lnTo>
                      <a:pt x="5695" y="2403"/>
                    </a:lnTo>
                    <a:lnTo>
                      <a:pt x="5673" y="2359"/>
                    </a:lnTo>
                    <a:lnTo>
                      <a:pt x="5628" y="2292"/>
                    </a:lnTo>
                    <a:lnTo>
                      <a:pt x="5562" y="2203"/>
                    </a:lnTo>
                    <a:lnTo>
                      <a:pt x="5361" y="2025"/>
                    </a:lnTo>
                    <a:lnTo>
                      <a:pt x="5050" y="1780"/>
                    </a:lnTo>
                    <a:lnTo>
                      <a:pt x="4672" y="1558"/>
                    </a:lnTo>
                    <a:lnTo>
                      <a:pt x="4227" y="1313"/>
                    </a:lnTo>
                    <a:lnTo>
                      <a:pt x="3760" y="1069"/>
                    </a:lnTo>
                    <a:lnTo>
                      <a:pt x="3226" y="824"/>
                    </a:lnTo>
                    <a:lnTo>
                      <a:pt x="2692" y="602"/>
                    </a:lnTo>
                    <a:lnTo>
                      <a:pt x="2181" y="401"/>
                    </a:lnTo>
                    <a:lnTo>
                      <a:pt x="1714" y="246"/>
                    </a:lnTo>
                    <a:lnTo>
                      <a:pt x="1291" y="112"/>
                    </a:lnTo>
                    <a:lnTo>
                      <a:pt x="935" y="45"/>
                    </a:lnTo>
                    <a:lnTo>
                      <a:pt x="668" y="1"/>
                    </a:lnTo>
                    <a:close/>
                    <a:moveTo>
                      <a:pt x="2425" y="2514"/>
                    </a:moveTo>
                    <a:lnTo>
                      <a:pt x="2359" y="2537"/>
                    </a:lnTo>
                    <a:lnTo>
                      <a:pt x="2314" y="2559"/>
                    </a:lnTo>
                    <a:lnTo>
                      <a:pt x="2270" y="2603"/>
                    </a:lnTo>
                    <a:lnTo>
                      <a:pt x="2181" y="2737"/>
                    </a:lnTo>
                    <a:lnTo>
                      <a:pt x="2159" y="2826"/>
                    </a:lnTo>
                    <a:lnTo>
                      <a:pt x="2159" y="2937"/>
                    </a:lnTo>
                    <a:lnTo>
                      <a:pt x="2181" y="3026"/>
                    </a:lnTo>
                    <a:lnTo>
                      <a:pt x="2203" y="3093"/>
                    </a:lnTo>
                    <a:lnTo>
                      <a:pt x="2270" y="3159"/>
                    </a:lnTo>
                    <a:lnTo>
                      <a:pt x="2359" y="3204"/>
                    </a:lnTo>
                    <a:lnTo>
                      <a:pt x="2492" y="3248"/>
                    </a:lnTo>
                    <a:lnTo>
                      <a:pt x="2559" y="3248"/>
                    </a:lnTo>
                    <a:lnTo>
                      <a:pt x="2626" y="3226"/>
                    </a:lnTo>
                    <a:lnTo>
                      <a:pt x="2670" y="3204"/>
                    </a:lnTo>
                    <a:lnTo>
                      <a:pt x="2715" y="3159"/>
                    </a:lnTo>
                    <a:lnTo>
                      <a:pt x="2781" y="3048"/>
                    </a:lnTo>
                    <a:lnTo>
                      <a:pt x="2848" y="2893"/>
                    </a:lnTo>
                    <a:lnTo>
                      <a:pt x="2848" y="2826"/>
                    </a:lnTo>
                    <a:lnTo>
                      <a:pt x="2826" y="2759"/>
                    </a:lnTo>
                    <a:lnTo>
                      <a:pt x="2804" y="2692"/>
                    </a:lnTo>
                    <a:lnTo>
                      <a:pt x="2759" y="2648"/>
                    </a:lnTo>
                    <a:lnTo>
                      <a:pt x="2626" y="2559"/>
                    </a:lnTo>
                    <a:lnTo>
                      <a:pt x="2492" y="2514"/>
                    </a:lnTo>
                    <a:close/>
                    <a:moveTo>
                      <a:pt x="312" y="3026"/>
                    </a:moveTo>
                    <a:lnTo>
                      <a:pt x="201" y="3048"/>
                    </a:lnTo>
                    <a:lnTo>
                      <a:pt x="112" y="3115"/>
                    </a:lnTo>
                    <a:lnTo>
                      <a:pt x="23" y="3226"/>
                    </a:lnTo>
                    <a:lnTo>
                      <a:pt x="1" y="3337"/>
                    </a:lnTo>
                    <a:lnTo>
                      <a:pt x="1" y="3426"/>
                    </a:lnTo>
                    <a:lnTo>
                      <a:pt x="1" y="3515"/>
                    </a:lnTo>
                    <a:lnTo>
                      <a:pt x="45" y="3582"/>
                    </a:lnTo>
                    <a:lnTo>
                      <a:pt x="112" y="3649"/>
                    </a:lnTo>
                    <a:lnTo>
                      <a:pt x="179" y="3693"/>
                    </a:lnTo>
                    <a:lnTo>
                      <a:pt x="246" y="3716"/>
                    </a:lnTo>
                    <a:lnTo>
                      <a:pt x="401" y="3716"/>
                    </a:lnTo>
                    <a:lnTo>
                      <a:pt x="468" y="3671"/>
                    </a:lnTo>
                    <a:lnTo>
                      <a:pt x="557" y="3582"/>
                    </a:lnTo>
                    <a:lnTo>
                      <a:pt x="624" y="3493"/>
                    </a:lnTo>
                    <a:lnTo>
                      <a:pt x="668" y="3337"/>
                    </a:lnTo>
                    <a:lnTo>
                      <a:pt x="668" y="3271"/>
                    </a:lnTo>
                    <a:lnTo>
                      <a:pt x="646" y="3226"/>
                    </a:lnTo>
                    <a:lnTo>
                      <a:pt x="624" y="3159"/>
                    </a:lnTo>
                    <a:lnTo>
                      <a:pt x="579" y="3115"/>
                    </a:lnTo>
                    <a:lnTo>
                      <a:pt x="468" y="3048"/>
                    </a:lnTo>
                    <a:lnTo>
                      <a:pt x="312" y="3026"/>
                    </a:lnTo>
                    <a:close/>
                    <a:moveTo>
                      <a:pt x="4383" y="3449"/>
                    </a:moveTo>
                    <a:lnTo>
                      <a:pt x="4249" y="3471"/>
                    </a:lnTo>
                    <a:lnTo>
                      <a:pt x="4205" y="3493"/>
                    </a:lnTo>
                    <a:lnTo>
                      <a:pt x="4160" y="3515"/>
                    </a:lnTo>
                    <a:lnTo>
                      <a:pt x="4071" y="3649"/>
                    </a:lnTo>
                    <a:lnTo>
                      <a:pt x="4027" y="3782"/>
                    </a:lnTo>
                    <a:lnTo>
                      <a:pt x="4027" y="3849"/>
                    </a:lnTo>
                    <a:lnTo>
                      <a:pt x="4049" y="3916"/>
                    </a:lnTo>
                    <a:lnTo>
                      <a:pt x="4071" y="3982"/>
                    </a:lnTo>
                    <a:lnTo>
                      <a:pt x="4116" y="4027"/>
                    </a:lnTo>
                    <a:lnTo>
                      <a:pt x="4227" y="4094"/>
                    </a:lnTo>
                    <a:lnTo>
                      <a:pt x="4383" y="4138"/>
                    </a:lnTo>
                    <a:lnTo>
                      <a:pt x="4427" y="4138"/>
                    </a:lnTo>
                    <a:lnTo>
                      <a:pt x="4494" y="4116"/>
                    </a:lnTo>
                    <a:lnTo>
                      <a:pt x="4538" y="4071"/>
                    </a:lnTo>
                    <a:lnTo>
                      <a:pt x="4605" y="4027"/>
                    </a:lnTo>
                    <a:lnTo>
                      <a:pt x="4672" y="3893"/>
                    </a:lnTo>
                    <a:lnTo>
                      <a:pt x="4716" y="3738"/>
                    </a:lnTo>
                    <a:lnTo>
                      <a:pt x="4716" y="3693"/>
                    </a:lnTo>
                    <a:lnTo>
                      <a:pt x="4716" y="3627"/>
                    </a:lnTo>
                    <a:lnTo>
                      <a:pt x="4672" y="3582"/>
                    </a:lnTo>
                    <a:lnTo>
                      <a:pt x="4650" y="3538"/>
                    </a:lnTo>
                    <a:lnTo>
                      <a:pt x="4516" y="3471"/>
                    </a:lnTo>
                    <a:lnTo>
                      <a:pt x="4383" y="3449"/>
                    </a:lnTo>
                    <a:close/>
                  </a:path>
                </a:pathLst>
              </a:custGeom>
              <a:solidFill>
                <a:srgbClr val="C4D8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 rot="-1160826">
                <a:off x="6686976" y="2852508"/>
                <a:ext cx="777531" cy="36940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2537" fill="none" extrusionOk="0">
                    <a:moveTo>
                      <a:pt x="1" y="68"/>
                    </a:moveTo>
                    <a:lnTo>
                      <a:pt x="1" y="90"/>
                    </a:lnTo>
                    <a:lnTo>
                      <a:pt x="1" y="90"/>
                    </a:lnTo>
                    <a:lnTo>
                      <a:pt x="1" y="134"/>
                    </a:lnTo>
                    <a:lnTo>
                      <a:pt x="1" y="201"/>
                    </a:lnTo>
                    <a:lnTo>
                      <a:pt x="45" y="268"/>
                    </a:lnTo>
                    <a:lnTo>
                      <a:pt x="112" y="357"/>
                    </a:lnTo>
                    <a:lnTo>
                      <a:pt x="335" y="535"/>
                    </a:lnTo>
                    <a:lnTo>
                      <a:pt x="646" y="735"/>
                    </a:lnTo>
                    <a:lnTo>
                      <a:pt x="646" y="735"/>
                    </a:lnTo>
                    <a:lnTo>
                      <a:pt x="802" y="846"/>
                    </a:lnTo>
                    <a:lnTo>
                      <a:pt x="802" y="846"/>
                    </a:lnTo>
                    <a:lnTo>
                      <a:pt x="1313" y="1158"/>
                    </a:lnTo>
                    <a:lnTo>
                      <a:pt x="1936" y="1469"/>
                    </a:lnTo>
                    <a:lnTo>
                      <a:pt x="1936" y="1469"/>
                    </a:lnTo>
                    <a:lnTo>
                      <a:pt x="2225" y="1625"/>
                    </a:lnTo>
                    <a:lnTo>
                      <a:pt x="2225" y="1625"/>
                    </a:lnTo>
                    <a:lnTo>
                      <a:pt x="2470" y="1736"/>
                    </a:lnTo>
                    <a:lnTo>
                      <a:pt x="2470" y="1736"/>
                    </a:lnTo>
                    <a:lnTo>
                      <a:pt x="2826" y="1869"/>
                    </a:lnTo>
                    <a:lnTo>
                      <a:pt x="2826" y="1869"/>
                    </a:lnTo>
                    <a:lnTo>
                      <a:pt x="3093" y="1981"/>
                    </a:lnTo>
                    <a:lnTo>
                      <a:pt x="3093" y="1981"/>
                    </a:lnTo>
                    <a:lnTo>
                      <a:pt x="3448" y="2136"/>
                    </a:lnTo>
                    <a:lnTo>
                      <a:pt x="3782" y="2248"/>
                    </a:lnTo>
                    <a:lnTo>
                      <a:pt x="4094" y="2336"/>
                    </a:lnTo>
                    <a:lnTo>
                      <a:pt x="4405" y="2425"/>
                    </a:lnTo>
                    <a:lnTo>
                      <a:pt x="4405" y="2425"/>
                    </a:lnTo>
                    <a:lnTo>
                      <a:pt x="4783" y="2514"/>
                    </a:lnTo>
                    <a:lnTo>
                      <a:pt x="5050" y="2537"/>
                    </a:lnTo>
                    <a:lnTo>
                      <a:pt x="5161" y="2537"/>
                    </a:lnTo>
                    <a:lnTo>
                      <a:pt x="5228" y="2537"/>
                    </a:lnTo>
                    <a:lnTo>
                      <a:pt x="5295" y="2492"/>
                    </a:lnTo>
                    <a:lnTo>
                      <a:pt x="5317" y="2470"/>
                    </a:lnTo>
                    <a:lnTo>
                      <a:pt x="5317" y="2470"/>
                    </a:lnTo>
                    <a:lnTo>
                      <a:pt x="5339" y="2403"/>
                    </a:lnTo>
                    <a:lnTo>
                      <a:pt x="5317" y="2359"/>
                    </a:lnTo>
                    <a:lnTo>
                      <a:pt x="5272" y="2292"/>
                    </a:lnTo>
                    <a:lnTo>
                      <a:pt x="5206" y="2203"/>
                    </a:lnTo>
                    <a:lnTo>
                      <a:pt x="5005" y="2025"/>
                    </a:lnTo>
                    <a:lnTo>
                      <a:pt x="4694" y="1780"/>
                    </a:lnTo>
                    <a:lnTo>
                      <a:pt x="4694" y="1780"/>
                    </a:lnTo>
                    <a:lnTo>
                      <a:pt x="4316" y="1558"/>
                    </a:lnTo>
                    <a:lnTo>
                      <a:pt x="3871" y="1313"/>
                    </a:lnTo>
                    <a:lnTo>
                      <a:pt x="3404" y="1069"/>
                    </a:lnTo>
                    <a:lnTo>
                      <a:pt x="2870" y="824"/>
                    </a:lnTo>
                    <a:lnTo>
                      <a:pt x="2870" y="824"/>
                    </a:lnTo>
                    <a:lnTo>
                      <a:pt x="2336" y="602"/>
                    </a:lnTo>
                    <a:lnTo>
                      <a:pt x="1825" y="401"/>
                    </a:lnTo>
                    <a:lnTo>
                      <a:pt x="1358" y="246"/>
                    </a:lnTo>
                    <a:lnTo>
                      <a:pt x="935" y="112"/>
                    </a:lnTo>
                    <a:lnTo>
                      <a:pt x="935" y="112"/>
                    </a:lnTo>
                    <a:lnTo>
                      <a:pt x="579" y="45"/>
                    </a:lnTo>
                    <a:lnTo>
                      <a:pt x="312" y="1"/>
                    </a:lnTo>
                    <a:lnTo>
                      <a:pt x="134" y="1"/>
                    </a:lnTo>
                    <a:lnTo>
                      <a:pt x="68" y="23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1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90" y="23"/>
                    </a:moveTo>
                    <a:lnTo>
                      <a:pt x="490" y="23"/>
                    </a:lnTo>
                    <a:lnTo>
                      <a:pt x="357" y="1"/>
                    </a:lnTo>
                    <a:lnTo>
                      <a:pt x="223" y="23"/>
                    </a:lnTo>
                    <a:lnTo>
                      <a:pt x="179" y="45"/>
                    </a:lnTo>
                    <a:lnTo>
                      <a:pt x="134" y="67"/>
                    </a:lnTo>
                    <a:lnTo>
                      <a:pt x="45" y="201"/>
                    </a:lnTo>
                    <a:lnTo>
                      <a:pt x="45" y="201"/>
                    </a:lnTo>
                    <a:lnTo>
                      <a:pt x="1" y="334"/>
                    </a:lnTo>
                    <a:lnTo>
                      <a:pt x="1" y="401"/>
                    </a:lnTo>
                    <a:lnTo>
                      <a:pt x="23" y="468"/>
                    </a:lnTo>
                    <a:lnTo>
                      <a:pt x="45" y="534"/>
                    </a:lnTo>
                    <a:lnTo>
                      <a:pt x="90" y="579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357" y="690"/>
                    </a:lnTo>
                    <a:lnTo>
                      <a:pt x="401" y="690"/>
                    </a:lnTo>
                    <a:lnTo>
                      <a:pt x="468" y="668"/>
                    </a:lnTo>
                    <a:lnTo>
                      <a:pt x="512" y="623"/>
                    </a:lnTo>
                    <a:lnTo>
                      <a:pt x="579" y="579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690" y="290"/>
                    </a:lnTo>
                    <a:lnTo>
                      <a:pt x="690" y="245"/>
                    </a:lnTo>
                    <a:lnTo>
                      <a:pt x="690" y="179"/>
                    </a:lnTo>
                    <a:lnTo>
                      <a:pt x="646" y="134"/>
                    </a:lnTo>
                    <a:lnTo>
                      <a:pt x="624" y="90"/>
                    </a:lnTo>
                    <a:lnTo>
                      <a:pt x="490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1" y="423"/>
                    </a:moveTo>
                    <a:lnTo>
                      <a:pt x="1" y="423"/>
                    </a:lnTo>
                    <a:lnTo>
                      <a:pt x="23" y="512"/>
                    </a:lnTo>
                    <a:lnTo>
                      <a:pt x="45" y="579"/>
                    </a:lnTo>
                    <a:lnTo>
                      <a:pt x="112" y="645"/>
                    </a:lnTo>
                    <a:lnTo>
                      <a:pt x="201" y="690"/>
                    </a:lnTo>
                    <a:lnTo>
                      <a:pt x="201" y="690"/>
                    </a:lnTo>
                    <a:lnTo>
                      <a:pt x="334" y="734"/>
                    </a:lnTo>
                    <a:lnTo>
                      <a:pt x="401" y="734"/>
                    </a:lnTo>
                    <a:lnTo>
                      <a:pt x="468" y="712"/>
                    </a:lnTo>
                    <a:lnTo>
                      <a:pt x="512" y="690"/>
                    </a:lnTo>
                    <a:lnTo>
                      <a:pt x="557" y="645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690" y="379"/>
                    </a:lnTo>
                    <a:lnTo>
                      <a:pt x="690" y="312"/>
                    </a:lnTo>
                    <a:lnTo>
                      <a:pt x="668" y="245"/>
                    </a:lnTo>
                    <a:lnTo>
                      <a:pt x="646" y="178"/>
                    </a:lnTo>
                    <a:lnTo>
                      <a:pt x="601" y="134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334" y="0"/>
                    </a:lnTo>
                    <a:lnTo>
                      <a:pt x="267" y="0"/>
                    </a:lnTo>
                    <a:lnTo>
                      <a:pt x="201" y="23"/>
                    </a:lnTo>
                    <a:lnTo>
                      <a:pt x="156" y="45"/>
                    </a:lnTo>
                    <a:lnTo>
                      <a:pt x="112" y="89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" y="312"/>
                    </a:lnTo>
                    <a:lnTo>
                      <a:pt x="1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468" y="22"/>
                    </a:moveTo>
                    <a:lnTo>
                      <a:pt x="468" y="22"/>
                    </a:lnTo>
                    <a:lnTo>
                      <a:pt x="312" y="0"/>
                    </a:lnTo>
                    <a:lnTo>
                      <a:pt x="201" y="22"/>
                    </a:lnTo>
                    <a:lnTo>
                      <a:pt x="112" y="89"/>
                    </a:lnTo>
                    <a:lnTo>
                      <a:pt x="23" y="200"/>
                    </a:lnTo>
                    <a:lnTo>
                      <a:pt x="23" y="200"/>
                    </a:lnTo>
                    <a:lnTo>
                      <a:pt x="1" y="311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489"/>
                    </a:lnTo>
                    <a:lnTo>
                      <a:pt x="45" y="556"/>
                    </a:lnTo>
                    <a:lnTo>
                      <a:pt x="112" y="623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246" y="690"/>
                    </a:lnTo>
                    <a:lnTo>
                      <a:pt x="335" y="690"/>
                    </a:lnTo>
                    <a:lnTo>
                      <a:pt x="401" y="690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557" y="556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668" y="311"/>
                    </a:lnTo>
                    <a:lnTo>
                      <a:pt x="668" y="245"/>
                    </a:lnTo>
                    <a:lnTo>
                      <a:pt x="646" y="200"/>
                    </a:lnTo>
                    <a:lnTo>
                      <a:pt x="624" y="133"/>
                    </a:lnTo>
                    <a:lnTo>
                      <a:pt x="579" y="89"/>
                    </a:lnTo>
                    <a:lnTo>
                      <a:pt x="468" y="22"/>
                    </a:lnTo>
                    <a:lnTo>
                      <a:pt x="46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 rot="-1160826">
                <a:off x="6373588" y="2525303"/>
                <a:ext cx="1149842" cy="1247107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8565" extrusionOk="0">
                    <a:moveTo>
                      <a:pt x="6517" y="1"/>
                    </a:moveTo>
                    <a:lnTo>
                      <a:pt x="6473" y="23"/>
                    </a:lnTo>
                    <a:lnTo>
                      <a:pt x="6428" y="45"/>
                    </a:lnTo>
                    <a:lnTo>
                      <a:pt x="6384" y="112"/>
                    </a:lnTo>
                    <a:lnTo>
                      <a:pt x="6362" y="179"/>
                    </a:lnTo>
                    <a:lnTo>
                      <a:pt x="6384" y="223"/>
                    </a:lnTo>
                    <a:lnTo>
                      <a:pt x="6406" y="290"/>
                    </a:lnTo>
                    <a:lnTo>
                      <a:pt x="6451" y="312"/>
                    </a:lnTo>
                    <a:lnTo>
                      <a:pt x="6517" y="334"/>
                    </a:lnTo>
                    <a:lnTo>
                      <a:pt x="6562" y="334"/>
                    </a:lnTo>
                    <a:lnTo>
                      <a:pt x="6606" y="290"/>
                    </a:lnTo>
                    <a:lnTo>
                      <a:pt x="6651" y="223"/>
                    </a:lnTo>
                    <a:lnTo>
                      <a:pt x="6673" y="157"/>
                    </a:lnTo>
                    <a:lnTo>
                      <a:pt x="6651" y="112"/>
                    </a:lnTo>
                    <a:lnTo>
                      <a:pt x="6628" y="68"/>
                    </a:lnTo>
                    <a:lnTo>
                      <a:pt x="6584" y="23"/>
                    </a:lnTo>
                    <a:lnTo>
                      <a:pt x="6517" y="1"/>
                    </a:lnTo>
                    <a:close/>
                    <a:moveTo>
                      <a:pt x="6451" y="1113"/>
                    </a:moveTo>
                    <a:lnTo>
                      <a:pt x="6406" y="1135"/>
                    </a:lnTo>
                    <a:lnTo>
                      <a:pt x="6339" y="1246"/>
                    </a:lnTo>
                    <a:lnTo>
                      <a:pt x="6317" y="1335"/>
                    </a:lnTo>
                    <a:lnTo>
                      <a:pt x="6317" y="1402"/>
                    </a:lnTo>
                    <a:lnTo>
                      <a:pt x="6339" y="1469"/>
                    </a:lnTo>
                    <a:lnTo>
                      <a:pt x="6428" y="1513"/>
                    </a:lnTo>
                    <a:lnTo>
                      <a:pt x="6517" y="1536"/>
                    </a:lnTo>
                    <a:lnTo>
                      <a:pt x="6606" y="1536"/>
                    </a:lnTo>
                    <a:lnTo>
                      <a:pt x="6673" y="1491"/>
                    </a:lnTo>
                    <a:lnTo>
                      <a:pt x="6740" y="1402"/>
                    </a:lnTo>
                    <a:lnTo>
                      <a:pt x="6740" y="1313"/>
                    </a:lnTo>
                    <a:lnTo>
                      <a:pt x="6740" y="1246"/>
                    </a:lnTo>
                    <a:lnTo>
                      <a:pt x="6695" y="1202"/>
                    </a:lnTo>
                    <a:lnTo>
                      <a:pt x="6606" y="1157"/>
                    </a:lnTo>
                    <a:lnTo>
                      <a:pt x="6495" y="1113"/>
                    </a:lnTo>
                    <a:close/>
                    <a:moveTo>
                      <a:pt x="5561" y="1736"/>
                    </a:moveTo>
                    <a:lnTo>
                      <a:pt x="5472" y="1758"/>
                    </a:lnTo>
                    <a:lnTo>
                      <a:pt x="5405" y="1802"/>
                    </a:lnTo>
                    <a:lnTo>
                      <a:pt x="5316" y="1869"/>
                    </a:lnTo>
                    <a:lnTo>
                      <a:pt x="5249" y="1958"/>
                    </a:lnTo>
                    <a:lnTo>
                      <a:pt x="5205" y="2069"/>
                    </a:lnTo>
                    <a:lnTo>
                      <a:pt x="5138" y="2225"/>
                    </a:lnTo>
                    <a:lnTo>
                      <a:pt x="5138" y="2381"/>
                    </a:lnTo>
                    <a:lnTo>
                      <a:pt x="5183" y="2537"/>
                    </a:lnTo>
                    <a:lnTo>
                      <a:pt x="5227" y="2648"/>
                    </a:lnTo>
                    <a:lnTo>
                      <a:pt x="5316" y="2737"/>
                    </a:lnTo>
                    <a:lnTo>
                      <a:pt x="5450" y="2803"/>
                    </a:lnTo>
                    <a:lnTo>
                      <a:pt x="5561" y="2848"/>
                    </a:lnTo>
                    <a:lnTo>
                      <a:pt x="5694" y="2848"/>
                    </a:lnTo>
                    <a:lnTo>
                      <a:pt x="5805" y="2826"/>
                    </a:lnTo>
                    <a:lnTo>
                      <a:pt x="5939" y="2781"/>
                    </a:lnTo>
                    <a:lnTo>
                      <a:pt x="6072" y="2670"/>
                    </a:lnTo>
                    <a:lnTo>
                      <a:pt x="6139" y="2537"/>
                    </a:lnTo>
                    <a:lnTo>
                      <a:pt x="6206" y="2403"/>
                    </a:lnTo>
                    <a:lnTo>
                      <a:pt x="6228" y="2292"/>
                    </a:lnTo>
                    <a:lnTo>
                      <a:pt x="6228" y="2181"/>
                    </a:lnTo>
                    <a:lnTo>
                      <a:pt x="6206" y="2069"/>
                    </a:lnTo>
                    <a:lnTo>
                      <a:pt x="6161" y="1980"/>
                    </a:lnTo>
                    <a:lnTo>
                      <a:pt x="6095" y="1914"/>
                    </a:lnTo>
                    <a:lnTo>
                      <a:pt x="6006" y="1847"/>
                    </a:lnTo>
                    <a:lnTo>
                      <a:pt x="5894" y="1802"/>
                    </a:lnTo>
                    <a:lnTo>
                      <a:pt x="5783" y="1758"/>
                    </a:lnTo>
                    <a:lnTo>
                      <a:pt x="5672" y="1736"/>
                    </a:lnTo>
                    <a:close/>
                    <a:moveTo>
                      <a:pt x="4493" y="5094"/>
                    </a:moveTo>
                    <a:lnTo>
                      <a:pt x="4627" y="5139"/>
                    </a:lnTo>
                    <a:lnTo>
                      <a:pt x="4760" y="5228"/>
                    </a:lnTo>
                    <a:lnTo>
                      <a:pt x="4805" y="5272"/>
                    </a:lnTo>
                    <a:lnTo>
                      <a:pt x="4827" y="5339"/>
                    </a:lnTo>
                    <a:lnTo>
                      <a:pt x="4849" y="5406"/>
                    </a:lnTo>
                    <a:lnTo>
                      <a:pt x="4849" y="5473"/>
                    </a:lnTo>
                    <a:lnTo>
                      <a:pt x="4782" y="5628"/>
                    </a:lnTo>
                    <a:lnTo>
                      <a:pt x="4716" y="5739"/>
                    </a:lnTo>
                    <a:lnTo>
                      <a:pt x="4671" y="5784"/>
                    </a:lnTo>
                    <a:lnTo>
                      <a:pt x="4627" y="5806"/>
                    </a:lnTo>
                    <a:lnTo>
                      <a:pt x="4560" y="5828"/>
                    </a:lnTo>
                    <a:lnTo>
                      <a:pt x="4493" y="5828"/>
                    </a:lnTo>
                    <a:lnTo>
                      <a:pt x="4360" y="5784"/>
                    </a:lnTo>
                    <a:lnTo>
                      <a:pt x="4271" y="5739"/>
                    </a:lnTo>
                    <a:lnTo>
                      <a:pt x="4204" y="5673"/>
                    </a:lnTo>
                    <a:lnTo>
                      <a:pt x="4182" y="5606"/>
                    </a:lnTo>
                    <a:lnTo>
                      <a:pt x="4160" y="5517"/>
                    </a:lnTo>
                    <a:lnTo>
                      <a:pt x="4160" y="5406"/>
                    </a:lnTo>
                    <a:lnTo>
                      <a:pt x="4182" y="5317"/>
                    </a:lnTo>
                    <a:lnTo>
                      <a:pt x="4271" y="5183"/>
                    </a:lnTo>
                    <a:lnTo>
                      <a:pt x="4315" y="5139"/>
                    </a:lnTo>
                    <a:lnTo>
                      <a:pt x="4360" y="5117"/>
                    </a:lnTo>
                    <a:lnTo>
                      <a:pt x="4426" y="5094"/>
                    </a:lnTo>
                    <a:close/>
                    <a:moveTo>
                      <a:pt x="2313" y="5606"/>
                    </a:moveTo>
                    <a:lnTo>
                      <a:pt x="2469" y="5628"/>
                    </a:lnTo>
                    <a:lnTo>
                      <a:pt x="2580" y="5695"/>
                    </a:lnTo>
                    <a:lnTo>
                      <a:pt x="2625" y="5739"/>
                    </a:lnTo>
                    <a:lnTo>
                      <a:pt x="2647" y="5806"/>
                    </a:lnTo>
                    <a:lnTo>
                      <a:pt x="2669" y="5851"/>
                    </a:lnTo>
                    <a:lnTo>
                      <a:pt x="2669" y="5917"/>
                    </a:lnTo>
                    <a:lnTo>
                      <a:pt x="2625" y="6073"/>
                    </a:lnTo>
                    <a:lnTo>
                      <a:pt x="2558" y="6162"/>
                    </a:lnTo>
                    <a:lnTo>
                      <a:pt x="2469" y="6251"/>
                    </a:lnTo>
                    <a:lnTo>
                      <a:pt x="2402" y="6296"/>
                    </a:lnTo>
                    <a:lnTo>
                      <a:pt x="2247" y="6296"/>
                    </a:lnTo>
                    <a:lnTo>
                      <a:pt x="2180" y="6273"/>
                    </a:lnTo>
                    <a:lnTo>
                      <a:pt x="2113" y="6229"/>
                    </a:lnTo>
                    <a:lnTo>
                      <a:pt x="2046" y="6162"/>
                    </a:lnTo>
                    <a:lnTo>
                      <a:pt x="2002" y="6095"/>
                    </a:lnTo>
                    <a:lnTo>
                      <a:pt x="2002" y="6006"/>
                    </a:lnTo>
                    <a:lnTo>
                      <a:pt x="2002" y="5917"/>
                    </a:lnTo>
                    <a:lnTo>
                      <a:pt x="2024" y="5806"/>
                    </a:lnTo>
                    <a:lnTo>
                      <a:pt x="2113" y="5695"/>
                    </a:lnTo>
                    <a:lnTo>
                      <a:pt x="2202" y="5628"/>
                    </a:lnTo>
                    <a:lnTo>
                      <a:pt x="2313" y="5606"/>
                    </a:lnTo>
                    <a:close/>
                    <a:moveTo>
                      <a:pt x="6384" y="6029"/>
                    </a:moveTo>
                    <a:lnTo>
                      <a:pt x="6517" y="6051"/>
                    </a:lnTo>
                    <a:lnTo>
                      <a:pt x="6651" y="6118"/>
                    </a:lnTo>
                    <a:lnTo>
                      <a:pt x="6673" y="6162"/>
                    </a:lnTo>
                    <a:lnTo>
                      <a:pt x="6717" y="6207"/>
                    </a:lnTo>
                    <a:lnTo>
                      <a:pt x="6717" y="6273"/>
                    </a:lnTo>
                    <a:lnTo>
                      <a:pt x="6717" y="6318"/>
                    </a:lnTo>
                    <a:lnTo>
                      <a:pt x="6673" y="6473"/>
                    </a:lnTo>
                    <a:lnTo>
                      <a:pt x="6606" y="6607"/>
                    </a:lnTo>
                    <a:lnTo>
                      <a:pt x="6539" y="6651"/>
                    </a:lnTo>
                    <a:lnTo>
                      <a:pt x="6495" y="6696"/>
                    </a:lnTo>
                    <a:lnTo>
                      <a:pt x="6428" y="6718"/>
                    </a:lnTo>
                    <a:lnTo>
                      <a:pt x="6384" y="6718"/>
                    </a:lnTo>
                    <a:lnTo>
                      <a:pt x="6228" y="6674"/>
                    </a:lnTo>
                    <a:lnTo>
                      <a:pt x="6117" y="6607"/>
                    </a:lnTo>
                    <a:lnTo>
                      <a:pt x="6072" y="6562"/>
                    </a:lnTo>
                    <a:lnTo>
                      <a:pt x="6050" y="6496"/>
                    </a:lnTo>
                    <a:lnTo>
                      <a:pt x="6028" y="6429"/>
                    </a:lnTo>
                    <a:lnTo>
                      <a:pt x="6028" y="6362"/>
                    </a:lnTo>
                    <a:lnTo>
                      <a:pt x="6072" y="6229"/>
                    </a:lnTo>
                    <a:lnTo>
                      <a:pt x="6161" y="6095"/>
                    </a:lnTo>
                    <a:lnTo>
                      <a:pt x="6206" y="6073"/>
                    </a:lnTo>
                    <a:lnTo>
                      <a:pt x="6250" y="6051"/>
                    </a:lnTo>
                    <a:lnTo>
                      <a:pt x="6384" y="6029"/>
                    </a:lnTo>
                    <a:close/>
                    <a:moveTo>
                      <a:pt x="2358" y="2648"/>
                    </a:moveTo>
                    <a:lnTo>
                      <a:pt x="1824" y="3004"/>
                    </a:lnTo>
                    <a:lnTo>
                      <a:pt x="1112" y="3560"/>
                    </a:lnTo>
                    <a:lnTo>
                      <a:pt x="756" y="3849"/>
                    </a:lnTo>
                    <a:lnTo>
                      <a:pt x="445" y="4160"/>
                    </a:lnTo>
                    <a:lnTo>
                      <a:pt x="223" y="4472"/>
                    </a:lnTo>
                    <a:lnTo>
                      <a:pt x="134" y="4627"/>
                    </a:lnTo>
                    <a:lnTo>
                      <a:pt x="45" y="4783"/>
                    </a:lnTo>
                    <a:lnTo>
                      <a:pt x="0" y="4939"/>
                    </a:lnTo>
                    <a:lnTo>
                      <a:pt x="0" y="5094"/>
                    </a:lnTo>
                    <a:lnTo>
                      <a:pt x="22" y="5250"/>
                    </a:lnTo>
                    <a:lnTo>
                      <a:pt x="89" y="5428"/>
                    </a:lnTo>
                    <a:lnTo>
                      <a:pt x="200" y="5584"/>
                    </a:lnTo>
                    <a:lnTo>
                      <a:pt x="334" y="5739"/>
                    </a:lnTo>
                    <a:lnTo>
                      <a:pt x="512" y="5917"/>
                    </a:lnTo>
                    <a:lnTo>
                      <a:pt x="734" y="6095"/>
                    </a:lnTo>
                    <a:lnTo>
                      <a:pt x="1223" y="6429"/>
                    </a:lnTo>
                    <a:lnTo>
                      <a:pt x="1713" y="6740"/>
                    </a:lnTo>
                    <a:lnTo>
                      <a:pt x="2224" y="7030"/>
                    </a:lnTo>
                    <a:lnTo>
                      <a:pt x="2780" y="7274"/>
                    </a:lnTo>
                    <a:lnTo>
                      <a:pt x="3759" y="7719"/>
                    </a:lnTo>
                    <a:lnTo>
                      <a:pt x="4471" y="8030"/>
                    </a:lnTo>
                    <a:lnTo>
                      <a:pt x="5116" y="8253"/>
                    </a:lnTo>
                    <a:lnTo>
                      <a:pt x="5805" y="8409"/>
                    </a:lnTo>
                    <a:lnTo>
                      <a:pt x="6184" y="8498"/>
                    </a:lnTo>
                    <a:lnTo>
                      <a:pt x="6517" y="8542"/>
                    </a:lnTo>
                    <a:lnTo>
                      <a:pt x="6806" y="8564"/>
                    </a:lnTo>
                    <a:lnTo>
                      <a:pt x="7051" y="8564"/>
                    </a:lnTo>
                    <a:lnTo>
                      <a:pt x="7274" y="8520"/>
                    </a:lnTo>
                    <a:lnTo>
                      <a:pt x="7451" y="8453"/>
                    </a:lnTo>
                    <a:lnTo>
                      <a:pt x="7585" y="8342"/>
                    </a:lnTo>
                    <a:lnTo>
                      <a:pt x="7674" y="8208"/>
                    </a:lnTo>
                    <a:lnTo>
                      <a:pt x="7741" y="8053"/>
                    </a:lnTo>
                    <a:lnTo>
                      <a:pt x="7785" y="7875"/>
                    </a:lnTo>
                    <a:lnTo>
                      <a:pt x="7830" y="7697"/>
                    </a:lnTo>
                    <a:lnTo>
                      <a:pt x="7852" y="7497"/>
                    </a:lnTo>
                    <a:lnTo>
                      <a:pt x="7896" y="7074"/>
                    </a:lnTo>
                    <a:lnTo>
                      <a:pt x="7874" y="6585"/>
                    </a:lnTo>
                    <a:lnTo>
                      <a:pt x="7785" y="5628"/>
                    </a:lnTo>
                    <a:lnTo>
                      <a:pt x="7674" y="5050"/>
                    </a:lnTo>
                    <a:lnTo>
                      <a:pt x="7652" y="5072"/>
                    </a:lnTo>
                    <a:lnTo>
                      <a:pt x="7585" y="5117"/>
                    </a:lnTo>
                    <a:lnTo>
                      <a:pt x="7407" y="5117"/>
                    </a:lnTo>
                    <a:lnTo>
                      <a:pt x="7140" y="5094"/>
                    </a:lnTo>
                    <a:lnTo>
                      <a:pt x="6762" y="5005"/>
                    </a:lnTo>
                    <a:lnTo>
                      <a:pt x="6451" y="4916"/>
                    </a:lnTo>
                    <a:lnTo>
                      <a:pt x="6139" y="4828"/>
                    </a:lnTo>
                    <a:lnTo>
                      <a:pt x="5805" y="4716"/>
                    </a:lnTo>
                    <a:lnTo>
                      <a:pt x="5450" y="4561"/>
                    </a:lnTo>
                    <a:lnTo>
                      <a:pt x="5183" y="4449"/>
                    </a:lnTo>
                    <a:lnTo>
                      <a:pt x="4827" y="4316"/>
                    </a:lnTo>
                    <a:lnTo>
                      <a:pt x="4582" y="4205"/>
                    </a:lnTo>
                    <a:lnTo>
                      <a:pt x="4293" y="4049"/>
                    </a:lnTo>
                    <a:lnTo>
                      <a:pt x="3670" y="3738"/>
                    </a:lnTo>
                    <a:lnTo>
                      <a:pt x="3159" y="3426"/>
                    </a:lnTo>
                    <a:lnTo>
                      <a:pt x="3003" y="3315"/>
                    </a:lnTo>
                    <a:lnTo>
                      <a:pt x="2692" y="3115"/>
                    </a:lnTo>
                    <a:lnTo>
                      <a:pt x="2469" y="2937"/>
                    </a:lnTo>
                    <a:lnTo>
                      <a:pt x="2402" y="2848"/>
                    </a:lnTo>
                    <a:lnTo>
                      <a:pt x="2358" y="2781"/>
                    </a:lnTo>
                    <a:lnTo>
                      <a:pt x="2358" y="2714"/>
                    </a:lnTo>
                    <a:lnTo>
                      <a:pt x="2358" y="2670"/>
                    </a:lnTo>
                    <a:lnTo>
                      <a:pt x="2358" y="2648"/>
                    </a:lnTo>
                    <a:close/>
                  </a:path>
                </a:pathLst>
              </a:custGeom>
              <a:solidFill>
                <a:srgbClr val="A3C9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 rot="-1160826">
                <a:off x="6437430" y="2899837"/>
                <a:ext cx="1149842" cy="861690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18" fill="none" extrusionOk="0">
                    <a:moveTo>
                      <a:pt x="2358" y="23"/>
                    </a:moveTo>
                    <a:lnTo>
                      <a:pt x="2358" y="1"/>
                    </a:lnTo>
                    <a:lnTo>
                      <a:pt x="2358" y="1"/>
                    </a:lnTo>
                    <a:lnTo>
                      <a:pt x="1824" y="357"/>
                    </a:lnTo>
                    <a:lnTo>
                      <a:pt x="1112" y="913"/>
                    </a:lnTo>
                    <a:lnTo>
                      <a:pt x="1112" y="913"/>
                    </a:lnTo>
                    <a:lnTo>
                      <a:pt x="756" y="1202"/>
                    </a:lnTo>
                    <a:lnTo>
                      <a:pt x="445" y="1513"/>
                    </a:lnTo>
                    <a:lnTo>
                      <a:pt x="223" y="1825"/>
                    </a:lnTo>
                    <a:lnTo>
                      <a:pt x="134" y="1980"/>
                    </a:lnTo>
                    <a:lnTo>
                      <a:pt x="45" y="2136"/>
                    </a:lnTo>
                    <a:lnTo>
                      <a:pt x="45" y="2136"/>
                    </a:lnTo>
                    <a:lnTo>
                      <a:pt x="0" y="2292"/>
                    </a:lnTo>
                    <a:lnTo>
                      <a:pt x="0" y="2447"/>
                    </a:lnTo>
                    <a:lnTo>
                      <a:pt x="22" y="2603"/>
                    </a:lnTo>
                    <a:lnTo>
                      <a:pt x="89" y="2781"/>
                    </a:lnTo>
                    <a:lnTo>
                      <a:pt x="200" y="2937"/>
                    </a:lnTo>
                    <a:lnTo>
                      <a:pt x="334" y="3092"/>
                    </a:lnTo>
                    <a:lnTo>
                      <a:pt x="512" y="3270"/>
                    </a:lnTo>
                    <a:lnTo>
                      <a:pt x="734" y="3448"/>
                    </a:lnTo>
                    <a:lnTo>
                      <a:pt x="734" y="3448"/>
                    </a:lnTo>
                    <a:lnTo>
                      <a:pt x="1223" y="3782"/>
                    </a:lnTo>
                    <a:lnTo>
                      <a:pt x="1713" y="4093"/>
                    </a:lnTo>
                    <a:lnTo>
                      <a:pt x="2224" y="4383"/>
                    </a:lnTo>
                    <a:lnTo>
                      <a:pt x="2780" y="4627"/>
                    </a:lnTo>
                    <a:lnTo>
                      <a:pt x="2780" y="4627"/>
                    </a:lnTo>
                    <a:lnTo>
                      <a:pt x="3759" y="5072"/>
                    </a:lnTo>
                    <a:lnTo>
                      <a:pt x="4471" y="5383"/>
                    </a:lnTo>
                    <a:lnTo>
                      <a:pt x="4471" y="5383"/>
                    </a:lnTo>
                    <a:lnTo>
                      <a:pt x="5116" y="5606"/>
                    </a:lnTo>
                    <a:lnTo>
                      <a:pt x="5805" y="5762"/>
                    </a:lnTo>
                    <a:lnTo>
                      <a:pt x="5805" y="5762"/>
                    </a:lnTo>
                    <a:lnTo>
                      <a:pt x="6184" y="5851"/>
                    </a:lnTo>
                    <a:lnTo>
                      <a:pt x="6517" y="5895"/>
                    </a:lnTo>
                    <a:lnTo>
                      <a:pt x="6806" y="5917"/>
                    </a:lnTo>
                    <a:lnTo>
                      <a:pt x="7051" y="5917"/>
                    </a:lnTo>
                    <a:lnTo>
                      <a:pt x="7274" y="5873"/>
                    </a:lnTo>
                    <a:lnTo>
                      <a:pt x="7451" y="5806"/>
                    </a:lnTo>
                    <a:lnTo>
                      <a:pt x="7585" y="5695"/>
                    </a:lnTo>
                    <a:lnTo>
                      <a:pt x="7674" y="5561"/>
                    </a:lnTo>
                    <a:lnTo>
                      <a:pt x="7674" y="5561"/>
                    </a:lnTo>
                    <a:lnTo>
                      <a:pt x="7741" y="5406"/>
                    </a:lnTo>
                    <a:lnTo>
                      <a:pt x="7785" y="5228"/>
                    </a:lnTo>
                    <a:lnTo>
                      <a:pt x="7830" y="5050"/>
                    </a:lnTo>
                    <a:lnTo>
                      <a:pt x="7852" y="4850"/>
                    </a:lnTo>
                    <a:lnTo>
                      <a:pt x="7896" y="4427"/>
                    </a:lnTo>
                    <a:lnTo>
                      <a:pt x="7874" y="3938"/>
                    </a:lnTo>
                    <a:lnTo>
                      <a:pt x="7874" y="3938"/>
                    </a:lnTo>
                    <a:lnTo>
                      <a:pt x="7785" y="2981"/>
                    </a:lnTo>
                    <a:lnTo>
                      <a:pt x="7785" y="2981"/>
                    </a:lnTo>
                    <a:lnTo>
                      <a:pt x="7674" y="2403"/>
                    </a:lnTo>
                    <a:lnTo>
                      <a:pt x="7674" y="2403"/>
                    </a:lnTo>
                    <a:lnTo>
                      <a:pt x="7652" y="2425"/>
                    </a:lnTo>
                    <a:lnTo>
                      <a:pt x="7585" y="2470"/>
                    </a:lnTo>
                    <a:lnTo>
                      <a:pt x="7518" y="2470"/>
                    </a:lnTo>
                    <a:lnTo>
                      <a:pt x="7407" y="2470"/>
                    </a:lnTo>
                    <a:lnTo>
                      <a:pt x="7140" y="2447"/>
                    </a:lnTo>
                    <a:lnTo>
                      <a:pt x="6762" y="2358"/>
                    </a:lnTo>
                    <a:lnTo>
                      <a:pt x="6762" y="2358"/>
                    </a:lnTo>
                    <a:lnTo>
                      <a:pt x="6451" y="2269"/>
                    </a:lnTo>
                    <a:lnTo>
                      <a:pt x="6139" y="2181"/>
                    </a:lnTo>
                    <a:lnTo>
                      <a:pt x="5805" y="2069"/>
                    </a:lnTo>
                    <a:lnTo>
                      <a:pt x="5450" y="1914"/>
                    </a:lnTo>
                    <a:lnTo>
                      <a:pt x="5450" y="1914"/>
                    </a:lnTo>
                    <a:lnTo>
                      <a:pt x="5183" y="1802"/>
                    </a:lnTo>
                    <a:lnTo>
                      <a:pt x="5183" y="1802"/>
                    </a:lnTo>
                    <a:lnTo>
                      <a:pt x="4827" y="1669"/>
                    </a:lnTo>
                    <a:lnTo>
                      <a:pt x="4827" y="1669"/>
                    </a:lnTo>
                    <a:lnTo>
                      <a:pt x="4582" y="1558"/>
                    </a:lnTo>
                    <a:lnTo>
                      <a:pt x="4582" y="1558"/>
                    </a:lnTo>
                    <a:lnTo>
                      <a:pt x="4293" y="1402"/>
                    </a:lnTo>
                    <a:lnTo>
                      <a:pt x="4293" y="1402"/>
                    </a:lnTo>
                    <a:lnTo>
                      <a:pt x="3670" y="1091"/>
                    </a:lnTo>
                    <a:lnTo>
                      <a:pt x="3159" y="779"/>
                    </a:lnTo>
                    <a:lnTo>
                      <a:pt x="3159" y="779"/>
                    </a:lnTo>
                    <a:lnTo>
                      <a:pt x="3003" y="668"/>
                    </a:lnTo>
                    <a:lnTo>
                      <a:pt x="3003" y="668"/>
                    </a:lnTo>
                    <a:lnTo>
                      <a:pt x="2692" y="468"/>
                    </a:lnTo>
                    <a:lnTo>
                      <a:pt x="2469" y="290"/>
                    </a:lnTo>
                    <a:lnTo>
                      <a:pt x="2402" y="201"/>
                    </a:lnTo>
                    <a:lnTo>
                      <a:pt x="2358" y="134"/>
                    </a:lnTo>
                    <a:lnTo>
                      <a:pt x="2358" y="67"/>
                    </a:lnTo>
                    <a:lnTo>
                      <a:pt x="2358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23" y="200"/>
                    </a:moveTo>
                    <a:lnTo>
                      <a:pt x="23" y="200"/>
                    </a:lnTo>
                    <a:lnTo>
                      <a:pt x="112" y="89"/>
                    </a:lnTo>
                    <a:lnTo>
                      <a:pt x="201" y="22"/>
                    </a:lnTo>
                    <a:lnTo>
                      <a:pt x="312" y="0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579" y="89"/>
                    </a:lnTo>
                    <a:lnTo>
                      <a:pt x="624" y="133"/>
                    </a:lnTo>
                    <a:lnTo>
                      <a:pt x="646" y="200"/>
                    </a:lnTo>
                    <a:lnTo>
                      <a:pt x="668" y="245"/>
                    </a:lnTo>
                    <a:lnTo>
                      <a:pt x="668" y="311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557" y="556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401" y="690"/>
                    </a:lnTo>
                    <a:lnTo>
                      <a:pt x="335" y="690"/>
                    </a:lnTo>
                    <a:lnTo>
                      <a:pt x="246" y="690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112" y="623"/>
                    </a:lnTo>
                    <a:lnTo>
                      <a:pt x="45" y="556"/>
                    </a:lnTo>
                    <a:lnTo>
                      <a:pt x="1" y="489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311"/>
                    </a:lnTo>
                    <a:lnTo>
                      <a:pt x="23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201" y="690"/>
                    </a:moveTo>
                    <a:lnTo>
                      <a:pt x="201" y="690"/>
                    </a:lnTo>
                    <a:lnTo>
                      <a:pt x="112" y="645"/>
                    </a:lnTo>
                    <a:lnTo>
                      <a:pt x="45" y="579"/>
                    </a:lnTo>
                    <a:lnTo>
                      <a:pt x="23" y="512"/>
                    </a:lnTo>
                    <a:lnTo>
                      <a:pt x="1" y="423"/>
                    </a:lnTo>
                    <a:lnTo>
                      <a:pt x="1" y="423"/>
                    </a:lnTo>
                    <a:lnTo>
                      <a:pt x="1" y="312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12" y="89"/>
                    </a:lnTo>
                    <a:lnTo>
                      <a:pt x="156" y="45"/>
                    </a:lnTo>
                    <a:lnTo>
                      <a:pt x="201" y="23"/>
                    </a:lnTo>
                    <a:lnTo>
                      <a:pt x="267" y="0"/>
                    </a:lnTo>
                    <a:lnTo>
                      <a:pt x="334" y="0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601" y="134"/>
                    </a:lnTo>
                    <a:lnTo>
                      <a:pt x="646" y="178"/>
                    </a:lnTo>
                    <a:lnTo>
                      <a:pt x="668" y="245"/>
                    </a:lnTo>
                    <a:lnTo>
                      <a:pt x="690" y="312"/>
                    </a:lnTo>
                    <a:lnTo>
                      <a:pt x="690" y="379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557" y="645"/>
                    </a:lnTo>
                    <a:lnTo>
                      <a:pt x="512" y="690"/>
                    </a:lnTo>
                    <a:lnTo>
                      <a:pt x="468" y="712"/>
                    </a:lnTo>
                    <a:lnTo>
                      <a:pt x="401" y="734"/>
                    </a:lnTo>
                    <a:lnTo>
                      <a:pt x="334" y="734"/>
                    </a:lnTo>
                    <a:lnTo>
                      <a:pt x="201" y="6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5" y="201"/>
                    </a:moveTo>
                    <a:lnTo>
                      <a:pt x="45" y="201"/>
                    </a:lnTo>
                    <a:lnTo>
                      <a:pt x="134" y="67"/>
                    </a:lnTo>
                    <a:lnTo>
                      <a:pt x="179" y="45"/>
                    </a:lnTo>
                    <a:lnTo>
                      <a:pt x="223" y="23"/>
                    </a:lnTo>
                    <a:lnTo>
                      <a:pt x="357" y="1"/>
                    </a:lnTo>
                    <a:lnTo>
                      <a:pt x="490" y="23"/>
                    </a:lnTo>
                    <a:lnTo>
                      <a:pt x="490" y="23"/>
                    </a:lnTo>
                    <a:lnTo>
                      <a:pt x="624" y="90"/>
                    </a:lnTo>
                    <a:lnTo>
                      <a:pt x="646" y="134"/>
                    </a:lnTo>
                    <a:lnTo>
                      <a:pt x="690" y="179"/>
                    </a:lnTo>
                    <a:lnTo>
                      <a:pt x="690" y="245"/>
                    </a:lnTo>
                    <a:lnTo>
                      <a:pt x="690" y="290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579" y="579"/>
                    </a:lnTo>
                    <a:lnTo>
                      <a:pt x="512" y="623"/>
                    </a:lnTo>
                    <a:lnTo>
                      <a:pt x="468" y="668"/>
                    </a:lnTo>
                    <a:lnTo>
                      <a:pt x="401" y="690"/>
                    </a:lnTo>
                    <a:lnTo>
                      <a:pt x="357" y="690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90" y="579"/>
                    </a:lnTo>
                    <a:lnTo>
                      <a:pt x="45" y="534"/>
                    </a:lnTo>
                    <a:lnTo>
                      <a:pt x="23" y="468"/>
                    </a:lnTo>
                    <a:lnTo>
                      <a:pt x="1" y="401"/>
                    </a:lnTo>
                    <a:lnTo>
                      <a:pt x="1" y="334"/>
                    </a:lnTo>
                    <a:lnTo>
                      <a:pt x="45" y="2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0" y="646"/>
                    </a:moveTo>
                    <a:lnTo>
                      <a:pt x="0" y="646"/>
                    </a:lnTo>
                    <a:lnTo>
                      <a:pt x="45" y="802"/>
                    </a:lnTo>
                    <a:lnTo>
                      <a:pt x="89" y="913"/>
                    </a:lnTo>
                    <a:lnTo>
                      <a:pt x="178" y="1002"/>
                    </a:lnTo>
                    <a:lnTo>
                      <a:pt x="312" y="1068"/>
                    </a:lnTo>
                    <a:lnTo>
                      <a:pt x="312" y="1068"/>
                    </a:lnTo>
                    <a:lnTo>
                      <a:pt x="423" y="1113"/>
                    </a:lnTo>
                    <a:lnTo>
                      <a:pt x="556" y="1113"/>
                    </a:lnTo>
                    <a:lnTo>
                      <a:pt x="667" y="1091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934" y="935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1068" y="668"/>
                    </a:lnTo>
                    <a:lnTo>
                      <a:pt x="1090" y="557"/>
                    </a:lnTo>
                    <a:lnTo>
                      <a:pt x="1090" y="446"/>
                    </a:lnTo>
                    <a:lnTo>
                      <a:pt x="1068" y="334"/>
                    </a:lnTo>
                    <a:lnTo>
                      <a:pt x="1023" y="245"/>
                    </a:lnTo>
                    <a:lnTo>
                      <a:pt x="957" y="179"/>
                    </a:lnTo>
                    <a:lnTo>
                      <a:pt x="868" y="112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645" y="23"/>
                    </a:lnTo>
                    <a:lnTo>
                      <a:pt x="534" y="1"/>
                    </a:lnTo>
                    <a:lnTo>
                      <a:pt x="423" y="1"/>
                    </a:lnTo>
                    <a:lnTo>
                      <a:pt x="334" y="23"/>
                    </a:lnTo>
                    <a:lnTo>
                      <a:pt x="267" y="67"/>
                    </a:lnTo>
                    <a:lnTo>
                      <a:pt x="178" y="134"/>
                    </a:lnTo>
                    <a:lnTo>
                      <a:pt x="111" y="223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0" y="490"/>
                    </a:lnTo>
                    <a:lnTo>
                      <a:pt x="0" y="64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289" y="45"/>
                    </a:moveTo>
                    <a:lnTo>
                      <a:pt x="289" y="45"/>
                    </a:lnTo>
                    <a:lnTo>
                      <a:pt x="178" y="1"/>
                    </a:lnTo>
                    <a:lnTo>
                      <a:pt x="134" y="1"/>
                    </a:lnTo>
                    <a:lnTo>
                      <a:pt x="89" y="23"/>
                    </a:lnTo>
                    <a:lnTo>
                      <a:pt x="89" y="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0" y="223"/>
                    </a:lnTo>
                    <a:lnTo>
                      <a:pt x="0" y="290"/>
                    </a:lnTo>
                    <a:lnTo>
                      <a:pt x="22" y="357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00" y="424"/>
                    </a:lnTo>
                    <a:lnTo>
                      <a:pt x="289" y="424"/>
                    </a:lnTo>
                    <a:lnTo>
                      <a:pt x="356" y="379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423" y="201"/>
                    </a:lnTo>
                    <a:lnTo>
                      <a:pt x="423" y="134"/>
                    </a:lnTo>
                    <a:lnTo>
                      <a:pt x="378" y="90"/>
                    </a:lnTo>
                    <a:lnTo>
                      <a:pt x="289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90" y="223"/>
                    </a:moveTo>
                    <a:lnTo>
                      <a:pt x="290" y="223"/>
                    </a:lnTo>
                    <a:lnTo>
                      <a:pt x="312" y="157"/>
                    </a:lnTo>
                    <a:lnTo>
                      <a:pt x="290" y="112"/>
                    </a:lnTo>
                    <a:lnTo>
                      <a:pt x="267" y="68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156" y="1"/>
                    </a:lnTo>
                    <a:lnTo>
                      <a:pt x="112" y="23"/>
                    </a:lnTo>
                    <a:lnTo>
                      <a:pt x="67" y="45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1" y="179"/>
                    </a:lnTo>
                    <a:lnTo>
                      <a:pt x="23" y="223"/>
                    </a:lnTo>
                    <a:lnTo>
                      <a:pt x="45" y="29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56" y="334"/>
                    </a:lnTo>
                    <a:lnTo>
                      <a:pt x="201" y="334"/>
                    </a:lnTo>
                    <a:lnTo>
                      <a:pt x="245" y="290"/>
                    </a:lnTo>
                    <a:lnTo>
                      <a:pt x="290" y="223"/>
                    </a:lnTo>
                    <a:lnTo>
                      <a:pt x="290" y="2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 rot="-1160826">
                <a:off x="6093857" y="1445996"/>
                <a:ext cx="1681009" cy="2406559"/>
              </a:xfrm>
              <a:custGeom>
                <a:avLst/>
                <a:gdLst/>
                <a:ahLst/>
                <a:cxnLst/>
                <a:rect l="l" t="t" r="r" b="b"/>
                <a:pathLst>
                  <a:path w="11545" h="16528" extrusionOk="0">
                    <a:moveTo>
                      <a:pt x="9609" y="156"/>
                    </a:moveTo>
                    <a:lnTo>
                      <a:pt x="9832" y="179"/>
                    </a:lnTo>
                    <a:lnTo>
                      <a:pt x="10099" y="245"/>
                    </a:lnTo>
                    <a:lnTo>
                      <a:pt x="10366" y="334"/>
                    </a:lnTo>
                    <a:lnTo>
                      <a:pt x="10610" y="446"/>
                    </a:lnTo>
                    <a:lnTo>
                      <a:pt x="10922" y="579"/>
                    </a:lnTo>
                    <a:lnTo>
                      <a:pt x="11078" y="690"/>
                    </a:lnTo>
                    <a:lnTo>
                      <a:pt x="11211" y="824"/>
                    </a:lnTo>
                    <a:lnTo>
                      <a:pt x="11278" y="913"/>
                    </a:lnTo>
                    <a:lnTo>
                      <a:pt x="11322" y="979"/>
                    </a:lnTo>
                    <a:lnTo>
                      <a:pt x="11344" y="1091"/>
                    </a:lnTo>
                    <a:lnTo>
                      <a:pt x="11344" y="1180"/>
                    </a:lnTo>
                    <a:lnTo>
                      <a:pt x="11211" y="1246"/>
                    </a:lnTo>
                    <a:lnTo>
                      <a:pt x="11078" y="1268"/>
                    </a:lnTo>
                    <a:lnTo>
                      <a:pt x="10922" y="1268"/>
                    </a:lnTo>
                    <a:lnTo>
                      <a:pt x="10766" y="1246"/>
                    </a:lnTo>
                    <a:lnTo>
                      <a:pt x="10477" y="1157"/>
                    </a:lnTo>
                    <a:lnTo>
                      <a:pt x="10210" y="1068"/>
                    </a:lnTo>
                    <a:lnTo>
                      <a:pt x="9965" y="935"/>
                    </a:lnTo>
                    <a:lnTo>
                      <a:pt x="9832" y="868"/>
                    </a:lnTo>
                    <a:lnTo>
                      <a:pt x="9676" y="779"/>
                    </a:lnTo>
                    <a:lnTo>
                      <a:pt x="9565" y="668"/>
                    </a:lnTo>
                    <a:lnTo>
                      <a:pt x="9454" y="557"/>
                    </a:lnTo>
                    <a:lnTo>
                      <a:pt x="9387" y="446"/>
                    </a:lnTo>
                    <a:lnTo>
                      <a:pt x="9387" y="379"/>
                    </a:lnTo>
                    <a:lnTo>
                      <a:pt x="9387" y="312"/>
                    </a:lnTo>
                    <a:lnTo>
                      <a:pt x="9387" y="290"/>
                    </a:lnTo>
                    <a:lnTo>
                      <a:pt x="9387" y="223"/>
                    </a:lnTo>
                    <a:lnTo>
                      <a:pt x="9454" y="179"/>
                    </a:lnTo>
                    <a:lnTo>
                      <a:pt x="9521" y="156"/>
                    </a:lnTo>
                    <a:close/>
                    <a:moveTo>
                      <a:pt x="9254" y="601"/>
                    </a:moveTo>
                    <a:lnTo>
                      <a:pt x="9343" y="690"/>
                    </a:lnTo>
                    <a:lnTo>
                      <a:pt x="9432" y="779"/>
                    </a:lnTo>
                    <a:lnTo>
                      <a:pt x="9632" y="935"/>
                    </a:lnTo>
                    <a:lnTo>
                      <a:pt x="9832" y="1068"/>
                    </a:lnTo>
                    <a:lnTo>
                      <a:pt x="10032" y="1180"/>
                    </a:lnTo>
                    <a:lnTo>
                      <a:pt x="10299" y="1291"/>
                    </a:lnTo>
                    <a:lnTo>
                      <a:pt x="10610" y="1402"/>
                    </a:lnTo>
                    <a:lnTo>
                      <a:pt x="10766" y="1446"/>
                    </a:lnTo>
                    <a:lnTo>
                      <a:pt x="10922" y="1469"/>
                    </a:lnTo>
                    <a:lnTo>
                      <a:pt x="11100" y="1469"/>
                    </a:lnTo>
                    <a:lnTo>
                      <a:pt x="11233" y="1446"/>
                    </a:lnTo>
                    <a:lnTo>
                      <a:pt x="11166" y="1580"/>
                    </a:lnTo>
                    <a:lnTo>
                      <a:pt x="11055" y="1691"/>
                    </a:lnTo>
                    <a:lnTo>
                      <a:pt x="10966" y="1780"/>
                    </a:lnTo>
                    <a:lnTo>
                      <a:pt x="10900" y="1802"/>
                    </a:lnTo>
                    <a:lnTo>
                      <a:pt x="10588" y="1802"/>
                    </a:lnTo>
                    <a:lnTo>
                      <a:pt x="10344" y="1736"/>
                    </a:lnTo>
                    <a:lnTo>
                      <a:pt x="10277" y="1736"/>
                    </a:lnTo>
                    <a:lnTo>
                      <a:pt x="10255" y="1758"/>
                    </a:lnTo>
                    <a:lnTo>
                      <a:pt x="10255" y="1802"/>
                    </a:lnTo>
                    <a:lnTo>
                      <a:pt x="10255" y="1869"/>
                    </a:lnTo>
                    <a:lnTo>
                      <a:pt x="10299" y="1891"/>
                    </a:lnTo>
                    <a:lnTo>
                      <a:pt x="10321" y="1914"/>
                    </a:lnTo>
                    <a:lnTo>
                      <a:pt x="10521" y="1980"/>
                    </a:lnTo>
                    <a:lnTo>
                      <a:pt x="10722" y="2003"/>
                    </a:lnTo>
                    <a:lnTo>
                      <a:pt x="9899" y="3826"/>
                    </a:lnTo>
                    <a:lnTo>
                      <a:pt x="9098" y="5673"/>
                    </a:lnTo>
                    <a:lnTo>
                      <a:pt x="8675" y="6629"/>
                    </a:lnTo>
                    <a:lnTo>
                      <a:pt x="8297" y="7585"/>
                    </a:lnTo>
                    <a:lnTo>
                      <a:pt x="8164" y="7919"/>
                    </a:lnTo>
                    <a:lnTo>
                      <a:pt x="8097" y="8097"/>
                    </a:lnTo>
                    <a:lnTo>
                      <a:pt x="8053" y="8253"/>
                    </a:lnTo>
                    <a:lnTo>
                      <a:pt x="8053" y="8386"/>
                    </a:lnTo>
                    <a:lnTo>
                      <a:pt x="8053" y="8542"/>
                    </a:lnTo>
                    <a:lnTo>
                      <a:pt x="8075" y="8831"/>
                    </a:lnTo>
                    <a:lnTo>
                      <a:pt x="8186" y="9432"/>
                    </a:lnTo>
                    <a:lnTo>
                      <a:pt x="8297" y="9921"/>
                    </a:lnTo>
                    <a:lnTo>
                      <a:pt x="8408" y="10410"/>
                    </a:lnTo>
                    <a:lnTo>
                      <a:pt x="8675" y="11367"/>
                    </a:lnTo>
                    <a:lnTo>
                      <a:pt x="8809" y="11856"/>
                    </a:lnTo>
                    <a:lnTo>
                      <a:pt x="8920" y="12345"/>
                    </a:lnTo>
                    <a:lnTo>
                      <a:pt x="9031" y="12835"/>
                    </a:lnTo>
                    <a:lnTo>
                      <a:pt x="9098" y="13324"/>
                    </a:lnTo>
                    <a:lnTo>
                      <a:pt x="9142" y="13813"/>
                    </a:lnTo>
                    <a:lnTo>
                      <a:pt x="9165" y="14303"/>
                    </a:lnTo>
                    <a:lnTo>
                      <a:pt x="9120" y="14792"/>
                    </a:lnTo>
                    <a:lnTo>
                      <a:pt x="9076" y="15037"/>
                    </a:lnTo>
                    <a:lnTo>
                      <a:pt x="9031" y="15281"/>
                    </a:lnTo>
                    <a:lnTo>
                      <a:pt x="8942" y="15526"/>
                    </a:lnTo>
                    <a:lnTo>
                      <a:pt x="8831" y="15749"/>
                    </a:lnTo>
                    <a:lnTo>
                      <a:pt x="8698" y="15927"/>
                    </a:lnTo>
                    <a:lnTo>
                      <a:pt x="8542" y="16060"/>
                    </a:lnTo>
                    <a:lnTo>
                      <a:pt x="8364" y="16171"/>
                    </a:lnTo>
                    <a:lnTo>
                      <a:pt x="8141" y="16238"/>
                    </a:lnTo>
                    <a:lnTo>
                      <a:pt x="7897" y="16282"/>
                    </a:lnTo>
                    <a:lnTo>
                      <a:pt x="7630" y="16282"/>
                    </a:lnTo>
                    <a:lnTo>
                      <a:pt x="7141" y="16260"/>
                    </a:lnTo>
                    <a:lnTo>
                      <a:pt x="6629" y="16171"/>
                    </a:lnTo>
                    <a:lnTo>
                      <a:pt x="6140" y="16060"/>
                    </a:lnTo>
                    <a:lnTo>
                      <a:pt x="5650" y="15927"/>
                    </a:lnTo>
                    <a:lnTo>
                      <a:pt x="5161" y="15749"/>
                    </a:lnTo>
                    <a:lnTo>
                      <a:pt x="4672" y="15548"/>
                    </a:lnTo>
                    <a:lnTo>
                      <a:pt x="3760" y="15148"/>
                    </a:lnTo>
                    <a:lnTo>
                      <a:pt x="2870" y="14748"/>
                    </a:lnTo>
                    <a:lnTo>
                      <a:pt x="2425" y="14503"/>
                    </a:lnTo>
                    <a:lnTo>
                      <a:pt x="1980" y="14258"/>
                    </a:lnTo>
                    <a:lnTo>
                      <a:pt x="1558" y="13969"/>
                    </a:lnTo>
                    <a:lnTo>
                      <a:pt x="1157" y="13680"/>
                    </a:lnTo>
                    <a:lnTo>
                      <a:pt x="801" y="13346"/>
                    </a:lnTo>
                    <a:lnTo>
                      <a:pt x="646" y="13168"/>
                    </a:lnTo>
                    <a:lnTo>
                      <a:pt x="490" y="12968"/>
                    </a:lnTo>
                    <a:lnTo>
                      <a:pt x="379" y="12790"/>
                    </a:lnTo>
                    <a:lnTo>
                      <a:pt x="290" y="12612"/>
                    </a:lnTo>
                    <a:lnTo>
                      <a:pt x="245" y="12434"/>
                    </a:lnTo>
                    <a:lnTo>
                      <a:pt x="245" y="12256"/>
                    </a:lnTo>
                    <a:lnTo>
                      <a:pt x="268" y="12079"/>
                    </a:lnTo>
                    <a:lnTo>
                      <a:pt x="312" y="11901"/>
                    </a:lnTo>
                    <a:lnTo>
                      <a:pt x="379" y="11723"/>
                    </a:lnTo>
                    <a:lnTo>
                      <a:pt x="468" y="11545"/>
                    </a:lnTo>
                    <a:lnTo>
                      <a:pt x="579" y="11389"/>
                    </a:lnTo>
                    <a:lnTo>
                      <a:pt x="690" y="11233"/>
                    </a:lnTo>
                    <a:lnTo>
                      <a:pt x="957" y="10922"/>
                    </a:lnTo>
                    <a:lnTo>
                      <a:pt x="1246" y="10655"/>
                    </a:lnTo>
                    <a:lnTo>
                      <a:pt x="1535" y="10410"/>
                    </a:lnTo>
                    <a:lnTo>
                      <a:pt x="1891" y="10121"/>
                    </a:lnTo>
                    <a:lnTo>
                      <a:pt x="2269" y="9876"/>
                    </a:lnTo>
                    <a:lnTo>
                      <a:pt x="2648" y="9654"/>
                    </a:lnTo>
                    <a:lnTo>
                      <a:pt x="3048" y="9432"/>
                    </a:lnTo>
                    <a:lnTo>
                      <a:pt x="3849" y="9031"/>
                    </a:lnTo>
                    <a:lnTo>
                      <a:pt x="4649" y="8631"/>
                    </a:lnTo>
                    <a:lnTo>
                      <a:pt x="5094" y="8408"/>
                    </a:lnTo>
                    <a:lnTo>
                      <a:pt x="5584" y="8142"/>
                    </a:lnTo>
                    <a:lnTo>
                      <a:pt x="5806" y="7986"/>
                    </a:lnTo>
                    <a:lnTo>
                      <a:pt x="6028" y="7830"/>
                    </a:lnTo>
                    <a:lnTo>
                      <a:pt x="6229" y="7674"/>
                    </a:lnTo>
                    <a:lnTo>
                      <a:pt x="6384" y="7496"/>
                    </a:lnTo>
                    <a:lnTo>
                      <a:pt x="6540" y="7274"/>
                    </a:lnTo>
                    <a:lnTo>
                      <a:pt x="6651" y="7029"/>
                    </a:lnTo>
                    <a:lnTo>
                      <a:pt x="6851" y="6562"/>
                    </a:lnTo>
                    <a:lnTo>
                      <a:pt x="7363" y="5539"/>
                    </a:lnTo>
                    <a:lnTo>
                      <a:pt x="7830" y="4494"/>
                    </a:lnTo>
                    <a:lnTo>
                      <a:pt x="8319" y="3448"/>
                    </a:lnTo>
                    <a:lnTo>
                      <a:pt x="9254" y="1380"/>
                    </a:lnTo>
                    <a:lnTo>
                      <a:pt x="9387" y="1469"/>
                    </a:lnTo>
                    <a:lnTo>
                      <a:pt x="9543" y="1580"/>
                    </a:lnTo>
                    <a:lnTo>
                      <a:pt x="9721" y="1669"/>
                    </a:lnTo>
                    <a:lnTo>
                      <a:pt x="9743" y="1691"/>
                    </a:lnTo>
                    <a:lnTo>
                      <a:pt x="9787" y="1691"/>
                    </a:lnTo>
                    <a:lnTo>
                      <a:pt x="9810" y="1669"/>
                    </a:lnTo>
                    <a:lnTo>
                      <a:pt x="9832" y="1647"/>
                    </a:lnTo>
                    <a:lnTo>
                      <a:pt x="9832" y="1580"/>
                    </a:lnTo>
                    <a:lnTo>
                      <a:pt x="9810" y="1535"/>
                    </a:lnTo>
                    <a:lnTo>
                      <a:pt x="9765" y="1513"/>
                    </a:lnTo>
                    <a:lnTo>
                      <a:pt x="9498" y="1335"/>
                    </a:lnTo>
                    <a:lnTo>
                      <a:pt x="9387" y="1246"/>
                    </a:lnTo>
                    <a:lnTo>
                      <a:pt x="9320" y="1180"/>
                    </a:lnTo>
                    <a:lnTo>
                      <a:pt x="9298" y="1157"/>
                    </a:lnTo>
                    <a:lnTo>
                      <a:pt x="9276" y="1135"/>
                    </a:lnTo>
                    <a:lnTo>
                      <a:pt x="9231" y="1091"/>
                    </a:lnTo>
                    <a:lnTo>
                      <a:pt x="9209" y="1024"/>
                    </a:lnTo>
                    <a:lnTo>
                      <a:pt x="9187" y="890"/>
                    </a:lnTo>
                    <a:lnTo>
                      <a:pt x="9209" y="735"/>
                    </a:lnTo>
                    <a:lnTo>
                      <a:pt x="9254" y="601"/>
                    </a:lnTo>
                    <a:close/>
                    <a:moveTo>
                      <a:pt x="9609" y="1"/>
                    </a:moveTo>
                    <a:lnTo>
                      <a:pt x="9432" y="23"/>
                    </a:lnTo>
                    <a:lnTo>
                      <a:pt x="9320" y="67"/>
                    </a:lnTo>
                    <a:lnTo>
                      <a:pt x="9231" y="134"/>
                    </a:lnTo>
                    <a:lnTo>
                      <a:pt x="9187" y="179"/>
                    </a:lnTo>
                    <a:lnTo>
                      <a:pt x="9187" y="245"/>
                    </a:lnTo>
                    <a:lnTo>
                      <a:pt x="9120" y="423"/>
                    </a:lnTo>
                    <a:lnTo>
                      <a:pt x="9053" y="601"/>
                    </a:lnTo>
                    <a:lnTo>
                      <a:pt x="9009" y="801"/>
                    </a:lnTo>
                    <a:lnTo>
                      <a:pt x="9009" y="890"/>
                    </a:lnTo>
                    <a:lnTo>
                      <a:pt x="9009" y="979"/>
                    </a:lnTo>
                    <a:lnTo>
                      <a:pt x="9031" y="1068"/>
                    </a:lnTo>
                    <a:lnTo>
                      <a:pt x="9076" y="1180"/>
                    </a:lnTo>
                    <a:lnTo>
                      <a:pt x="9053" y="1268"/>
                    </a:lnTo>
                    <a:lnTo>
                      <a:pt x="9031" y="1380"/>
                    </a:lnTo>
                    <a:lnTo>
                      <a:pt x="8920" y="1602"/>
                    </a:lnTo>
                    <a:lnTo>
                      <a:pt x="8364" y="2825"/>
                    </a:lnTo>
                    <a:lnTo>
                      <a:pt x="7830" y="4049"/>
                    </a:lnTo>
                    <a:lnTo>
                      <a:pt x="7519" y="4738"/>
                    </a:lnTo>
                    <a:lnTo>
                      <a:pt x="7185" y="5428"/>
                    </a:lnTo>
                    <a:lnTo>
                      <a:pt x="6518" y="6785"/>
                    </a:lnTo>
                    <a:lnTo>
                      <a:pt x="6362" y="7096"/>
                    </a:lnTo>
                    <a:lnTo>
                      <a:pt x="6162" y="7341"/>
                    </a:lnTo>
                    <a:lnTo>
                      <a:pt x="5939" y="7563"/>
                    </a:lnTo>
                    <a:lnTo>
                      <a:pt x="5673" y="7786"/>
                    </a:lnTo>
                    <a:lnTo>
                      <a:pt x="5383" y="7986"/>
                    </a:lnTo>
                    <a:lnTo>
                      <a:pt x="5072" y="8164"/>
                    </a:lnTo>
                    <a:lnTo>
                      <a:pt x="4449" y="8520"/>
                    </a:lnTo>
                    <a:lnTo>
                      <a:pt x="3382" y="9031"/>
                    </a:lnTo>
                    <a:lnTo>
                      <a:pt x="2848" y="9320"/>
                    </a:lnTo>
                    <a:lnTo>
                      <a:pt x="2336" y="9610"/>
                    </a:lnTo>
                    <a:lnTo>
                      <a:pt x="1825" y="9921"/>
                    </a:lnTo>
                    <a:lnTo>
                      <a:pt x="1357" y="10277"/>
                    </a:lnTo>
                    <a:lnTo>
                      <a:pt x="1135" y="10477"/>
                    </a:lnTo>
                    <a:lnTo>
                      <a:pt x="913" y="10677"/>
                    </a:lnTo>
                    <a:lnTo>
                      <a:pt x="712" y="10900"/>
                    </a:lnTo>
                    <a:lnTo>
                      <a:pt x="512" y="11144"/>
                    </a:lnTo>
                    <a:lnTo>
                      <a:pt x="312" y="11411"/>
                    </a:lnTo>
                    <a:lnTo>
                      <a:pt x="134" y="11700"/>
                    </a:lnTo>
                    <a:lnTo>
                      <a:pt x="67" y="11856"/>
                    </a:lnTo>
                    <a:lnTo>
                      <a:pt x="23" y="12034"/>
                    </a:lnTo>
                    <a:lnTo>
                      <a:pt x="1" y="12190"/>
                    </a:lnTo>
                    <a:lnTo>
                      <a:pt x="1" y="12368"/>
                    </a:lnTo>
                    <a:lnTo>
                      <a:pt x="45" y="12523"/>
                    </a:lnTo>
                    <a:lnTo>
                      <a:pt x="112" y="12679"/>
                    </a:lnTo>
                    <a:lnTo>
                      <a:pt x="179" y="12835"/>
                    </a:lnTo>
                    <a:lnTo>
                      <a:pt x="268" y="12990"/>
                    </a:lnTo>
                    <a:lnTo>
                      <a:pt x="490" y="13257"/>
                    </a:lnTo>
                    <a:lnTo>
                      <a:pt x="735" y="13502"/>
                    </a:lnTo>
                    <a:lnTo>
                      <a:pt x="957" y="13702"/>
                    </a:lnTo>
                    <a:lnTo>
                      <a:pt x="1202" y="13902"/>
                    </a:lnTo>
                    <a:lnTo>
                      <a:pt x="1713" y="14281"/>
                    </a:lnTo>
                    <a:lnTo>
                      <a:pt x="2269" y="14614"/>
                    </a:lnTo>
                    <a:lnTo>
                      <a:pt x="2848" y="14948"/>
                    </a:lnTo>
                    <a:lnTo>
                      <a:pt x="3426" y="15215"/>
                    </a:lnTo>
                    <a:lnTo>
                      <a:pt x="4027" y="15482"/>
                    </a:lnTo>
                    <a:lnTo>
                      <a:pt x="4605" y="15726"/>
                    </a:lnTo>
                    <a:lnTo>
                      <a:pt x="5205" y="15927"/>
                    </a:lnTo>
                    <a:lnTo>
                      <a:pt x="5606" y="16060"/>
                    </a:lnTo>
                    <a:lnTo>
                      <a:pt x="6073" y="16216"/>
                    </a:lnTo>
                    <a:lnTo>
                      <a:pt x="6607" y="16371"/>
                    </a:lnTo>
                    <a:lnTo>
                      <a:pt x="6874" y="16438"/>
                    </a:lnTo>
                    <a:lnTo>
                      <a:pt x="7163" y="16483"/>
                    </a:lnTo>
                    <a:lnTo>
                      <a:pt x="7430" y="16505"/>
                    </a:lnTo>
                    <a:lnTo>
                      <a:pt x="7697" y="16527"/>
                    </a:lnTo>
                    <a:lnTo>
                      <a:pt x="7964" y="16505"/>
                    </a:lnTo>
                    <a:lnTo>
                      <a:pt x="8208" y="16460"/>
                    </a:lnTo>
                    <a:lnTo>
                      <a:pt x="8431" y="16394"/>
                    </a:lnTo>
                    <a:lnTo>
                      <a:pt x="8653" y="16305"/>
                    </a:lnTo>
                    <a:lnTo>
                      <a:pt x="8831" y="16149"/>
                    </a:lnTo>
                    <a:lnTo>
                      <a:pt x="8964" y="15971"/>
                    </a:lnTo>
                    <a:lnTo>
                      <a:pt x="9098" y="15771"/>
                    </a:lnTo>
                    <a:lnTo>
                      <a:pt x="9187" y="15526"/>
                    </a:lnTo>
                    <a:lnTo>
                      <a:pt x="9254" y="15281"/>
                    </a:lnTo>
                    <a:lnTo>
                      <a:pt x="9298" y="15037"/>
                    </a:lnTo>
                    <a:lnTo>
                      <a:pt x="9320" y="14770"/>
                    </a:lnTo>
                    <a:lnTo>
                      <a:pt x="9343" y="14503"/>
                    </a:lnTo>
                    <a:lnTo>
                      <a:pt x="9343" y="14014"/>
                    </a:lnTo>
                    <a:lnTo>
                      <a:pt x="9343" y="13702"/>
                    </a:lnTo>
                    <a:lnTo>
                      <a:pt x="9298" y="13391"/>
                    </a:lnTo>
                    <a:lnTo>
                      <a:pt x="9209" y="12790"/>
                    </a:lnTo>
                    <a:lnTo>
                      <a:pt x="9076" y="12167"/>
                    </a:lnTo>
                    <a:lnTo>
                      <a:pt x="8920" y="11567"/>
                    </a:lnTo>
                    <a:lnTo>
                      <a:pt x="8564" y="10210"/>
                    </a:lnTo>
                    <a:lnTo>
                      <a:pt x="8408" y="9521"/>
                    </a:lnTo>
                    <a:lnTo>
                      <a:pt x="8342" y="9187"/>
                    </a:lnTo>
                    <a:lnTo>
                      <a:pt x="8297" y="8831"/>
                    </a:lnTo>
                    <a:lnTo>
                      <a:pt x="8275" y="8653"/>
                    </a:lnTo>
                    <a:lnTo>
                      <a:pt x="8297" y="8475"/>
                    </a:lnTo>
                    <a:lnTo>
                      <a:pt x="8297" y="8275"/>
                    </a:lnTo>
                    <a:lnTo>
                      <a:pt x="8342" y="8097"/>
                    </a:lnTo>
                    <a:lnTo>
                      <a:pt x="8431" y="7719"/>
                    </a:lnTo>
                    <a:lnTo>
                      <a:pt x="8564" y="7341"/>
                    </a:lnTo>
                    <a:lnTo>
                      <a:pt x="8720" y="6985"/>
                    </a:lnTo>
                    <a:lnTo>
                      <a:pt x="8875" y="6629"/>
                    </a:lnTo>
                    <a:lnTo>
                      <a:pt x="9187" y="5939"/>
                    </a:lnTo>
                    <a:lnTo>
                      <a:pt x="9787" y="4560"/>
                    </a:lnTo>
                    <a:lnTo>
                      <a:pt x="10410" y="3181"/>
                    </a:lnTo>
                    <a:lnTo>
                      <a:pt x="10677" y="2536"/>
                    </a:lnTo>
                    <a:lnTo>
                      <a:pt x="10833" y="2225"/>
                    </a:lnTo>
                    <a:lnTo>
                      <a:pt x="10922" y="2091"/>
                    </a:lnTo>
                    <a:lnTo>
                      <a:pt x="11033" y="1980"/>
                    </a:lnTo>
                    <a:lnTo>
                      <a:pt x="11166" y="1847"/>
                    </a:lnTo>
                    <a:lnTo>
                      <a:pt x="11278" y="1713"/>
                    </a:lnTo>
                    <a:lnTo>
                      <a:pt x="11389" y="1558"/>
                    </a:lnTo>
                    <a:lnTo>
                      <a:pt x="11478" y="1380"/>
                    </a:lnTo>
                    <a:lnTo>
                      <a:pt x="11500" y="1335"/>
                    </a:lnTo>
                    <a:lnTo>
                      <a:pt x="11522" y="1291"/>
                    </a:lnTo>
                    <a:lnTo>
                      <a:pt x="11522" y="1246"/>
                    </a:lnTo>
                    <a:lnTo>
                      <a:pt x="11545" y="1157"/>
                    </a:lnTo>
                    <a:lnTo>
                      <a:pt x="11545" y="1068"/>
                    </a:lnTo>
                    <a:lnTo>
                      <a:pt x="11522" y="979"/>
                    </a:lnTo>
                    <a:lnTo>
                      <a:pt x="11478" y="890"/>
                    </a:lnTo>
                    <a:lnTo>
                      <a:pt x="11389" y="735"/>
                    </a:lnTo>
                    <a:lnTo>
                      <a:pt x="11255" y="579"/>
                    </a:lnTo>
                    <a:lnTo>
                      <a:pt x="11100" y="446"/>
                    </a:lnTo>
                    <a:lnTo>
                      <a:pt x="10900" y="334"/>
                    </a:lnTo>
                    <a:lnTo>
                      <a:pt x="10677" y="223"/>
                    </a:lnTo>
                    <a:lnTo>
                      <a:pt x="10455" y="134"/>
                    </a:lnTo>
                    <a:lnTo>
                      <a:pt x="10232" y="67"/>
                    </a:lnTo>
                    <a:lnTo>
                      <a:pt x="10010" y="23"/>
                    </a:lnTo>
                    <a:lnTo>
                      <a:pt x="978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 rot="-1160826">
                <a:off x="6974185" y="3079565"/>
                <a:ext cx="68143" cy="4863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34" extrusionOk="0">
                    <a:moveTo>
                      <a:pt x="44" y="0"/>
                    </a:moveTo>
                    <a:lnTo>
                      <a:pt x="22" y="22"/>
                    </a:lnTo>
                    <a:lnTo>
                      <a:pt x="0" y="45"/>
                    </a:lnTo>
                    <a:lnTo>
                      <a:pt x="0" y="111"/>
                    </a:lnTo>
                    <a:lnTo>
                      <a:pt x="22" y="156"/>
                    </a:lnTo>
                    <a:lnTo>
                      <a:pt x="67" y="178"/>
                    </a:lnTo>
                    <a:lnTo>
                      <a:pt x="356" y="311"/>
                    </a:lnTo>
                    <a:lnTo>
                      <a:pt x="400" y="334"/>
                    </a:lnTo>
                    <a:lnTo>
                      <a:pt x="423" y="311"/>
                    </a:lnTo>
                    <a:lnTo>
                      <a:pt x="445" y="311"/>
                    </a:lnTo>
                    <a:lnTo>
                      <a:pt x="467" y="267"/>
                    </a:lnTo>
                    <a:lnTo>
                      <a:pt x="467" y="200"/>
                    </a:lnTo>
                    <a:lnTo>
                      <a:pt x="445" y="178"/>
                    </a:lnTo>
                    <a:lnTo>
                      <a:pt x="423" y="15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 rot="-1160826">
                <a:off x="6423941" y="2880562"/>
                <a:ext cx="1175760" cy="897218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6162" extrusionOk="0">
                    <a:moveTo>
                      <a:pt x="2869" y="178"/>
                    </a:moveTo>
                    <a:lnTo>
                      <a:pt x="3181" y="200"/>
                    </a:lnTo>
                    <a:lnTo>
                      <a:pt x="3515" y="267"/>
                    </a:lnTo>
                    <a:lnTo>
                      <a:pt x="3848" y="378"/>
                    </a:lnTo>
                    <a:lnTo>
                      <a:pt x="4182" y="490"/>
                    </a:lnTo>
                    <a:lnTo>
                      <a:pt x="4515" y="623"/>
                    </a:lnTo>
                    <a:lnTo>
                      <a:pt x="5094" y="890"/>
                    </a:lnTo>
                    <a:lnTo>
                      <a:pt x="5783" y="1201"/>
                    </a:lnTo>
                    <a:lnTo>
                      <a:pt x="6451" y="1535"/>
                    </a:lnTo>
                    <a:lnTo>
                      <a:pt x="6717" y="1668"/>
                    </a:lnTo>
                    <a:lnTo>
                      <a:pt x="7140" y="1913"/>
                    </a:lnTo>
                    <a:lnTo>
                      <a:pt x="7340" y="2047"/>
                    </a:lnTo>
                    <a:lnTo>
                      <a:pt x="7518" y="2202"/>
                    </a:lnTo>
                    <a:lnTo>
                      <a:pt x="7629" y="2336"/>
                    </a:lnTo>
                    <a:lnTo>
                      <a:pt x="7674" y="2402"/>
                    </a:lnTo>
                    <a:lnTo>
                      <a:pt x="7674" y="2469"/>
                    </a:lnTo>
                    <a:lnTo>
                      <a:pt x="7629" y="2491"/>
                    </a:lnTo>
                    <a:lnTo>
                      <a:pt x="7585" y="2514"/>
                    </a:lnTo>
                    <a:lnTo>
                      <a:pt x="7296" y="2514"/>
                    </a:lnTo>
                    <a:lnTo>
                      <a:pt x="7118" y="2469"/>
                    </a:lnTo>
                    <a:lnTo>
                      <a:pt x="6784" y="2380"/>
                    </a:lnTo>
                    <a:lnTo>
                      <a:pt x="6562" y="2314"/>
                    </a:lnTo>
                    <a:lnTo>
                      <a:pt x="6250" y="2202"/>
                    </a:lnTo>
                    <a:lnTo>
                      <a:pt x="5917" y="2091"/>
                    </a:lnTo>
                    <a:lnTo>
                      <a:pt x="5316" y="1846"/>
                    </a:lnTo>
                    <a:lnTo>
                      <a:pt x="5227" y="1846"/>
                    </a:lnTo>
                    <a:lnTo>
                      <a:pt x="5205" y="1869"/>
                    </a:lnTo>
                    <a:lnTo>
                      <a:pt x="5183" y="1891"/>
                    </a:lnTo>
                    <a:lnTo>
                      <a:pt x="5183" y="1958"/>
                    </a:lnTo>
                    <a:lnTo>
                      <a:pt x="5205" y="2002"/>
                    </a:lnTo>
                    <a:lnTo>
                      <a:pt x="5249" y="2024"/>
                    </a:lnTo>
                    <a:lnTo>
                      <a:pt x="5672" y="2202"/>
                    </a:lnTo>
                    <a:lnTo>
                      <a:pt x="6117" y="2358"/>
                    </a:lnTo>
                    <a:lnTo>
                      <a:pt x="6562" y="2491"/>
                    </a:lnTo>
                    <a:lnTo>
                      <a:pt x="7029" y="2625"/>
                    </a:lnTo>
                    <a:lnTo>
                      <a:pt x="7363" y="2692"/>
                    </a:lnTo>
                    <a:lnTo>
                      <a:pt x="7540" y="2714"/>
                    </a:lnTo>
                    <a:lnTo>
                      <a:pt x="7629" y="2692"/>
                    </a:lnTo>
                    <a:lnTo>
                      <a:pt x="7718" y="2692"/>
                    </a:lnTo>
                    <a:lnTo>
                      <a:pt x="7785" y="3114"/>
                    </a:lnTo>
                    <a:lnTo>
                      <a:pt x="7830" y="3537"/>
                    </a:lnTo>
                    <a:lnTo>
                      <a:pt x="7874" y="3959"/>
                    </a:lnTo>
                    <a:lnTo>
                      <a:pt x="7874" y="4404"/>
                    </a:lnTo>
                    <a:lnTo>
                      <a:pt x="7874" y="4805"/>
                    </a:lnTo>
                    <a:lnTo>
                      <a:pt x="7852" y="5027"/>
                    </a:lnTo>
                    <a:lnTo>
                      <a:pt x="7830" y="5250"/>
                    </a:lnTo>
                    <a:lnTo>
                      <a:pt x="7763" y="5450"/>
                    </a:lnTo>
                    <a:lnTo>
                      <a:pt x="7674" y="5650"/>
                    </a:lnTo>
                    <a:lnTo>
                      <a:pt x="7607" y="5717"/>
                    </a:lnTo>
                    <a:lnTo>
                      <a:pt x="7540" y="5783"/>
                    </a:lnTo>
                    <a:lnTo>
                      <a:pt x="7451" y="5850"/>
                    </a:lnTo>
                    <a:lnTo>
                      <a:pt x="7363" y="5895"/>
                    </a:lnTo>
                    <a:lnTo>
                      <a:pt x="7162" y="5939"/>
                    </a:lnTo>
                    <a:lnTo>
                      <a:pt x="6940" y="5961"/>
                    </a:lnTo>
                    <a:lnTo>
                      <a:pt x="6717" y="5961"/>
                    </a:lnTo>
                    <a:lnTo>
                      <a:pt x="6495" y="5939"/>
                    </a:lnTo>
                    <a:lnTo>
                      <a:pt x="6050" y="5850"/>
                    </a:lnTo>
                    <a:lnTo>
                      <a:pt x="5650" y="5739"/>
                    </a:lnTo>
                    <a:lnTo>
                      <a:pt x="5205" y="5628"/>
                    </a:lnTo>
                    <a:lnTo>
                      <a:pt x="4782" y="5472"/>
                    </a:lnTo>
                    <a:lnTo>
                      <a:pt x="4360" y="5316"/>
                    </a:lnTo>
                    <a:lnTo>
                      <a:pt x="3937" y="5138"/>
                    </a:lnTo>
                    <a:lnTo>
                      <a:pt x="3092" y="4760"/>
                    </a:lnTo>
                    <a:lnTo>
                      <a:pt x="2647" y="4560"/>
                    </a:lnTo>
                    <a:lnTo>
                      <a:pt x="2247" y="4360"/>
                    </a:lnTo>
                    <a:lnTo>
                      <a:pt x="1757" y="4093"/>
                    </a:lnTo>
                    <a:lnTo>
                      <a:pt x="1268" y="3804"/>
                    </a:lnTo>
                    <a:lnTo>
                      <a:pt x="1023" y="3626"/>
                    </a:lnTo>
                    <a:lnTo>
                      <a:pt x="801" y="3448"/>
                    </a:lnTo>
                    <a:lnTo>
                      <a:pt x="601" y="3270"/>
                    </a:lnTo>
                    <a:lnTo>
                      <a:pt x="401" y="3070"/>
                    </a:lnTo>
                    <a:lnTo>
                      <a:pt x="334" y="2981"/>
                    </a:lnTo>
                    <a:lnTo>
                      <a:pt x="289" y="2870"/>
                    </a:lnTo>
                    <a:lnTo>
                      <a:pt x="245" y="2781"/>
                    </a:lnTo>
                    <a:lnTo>
                      <a:pt x="223" y="2669"/>
                    </a:lnTo>
                    <a:lnTo>
                      <a:pt x="223" y="2491"/>
                    </a:lnTo>
                    <a:lnTo>
                      <a:pt x="245" y="2291"/>
                    </a:lnTo>
                    <a:lnTo>
                      <a:pt x="334" y="2091"/>
                    </a:lnTo>
                    <a:lnTo>
                      <a:pt x="445" y="1891"/>
                    </a:lnTo>
                    <a:lnTo>
                      <a:pt x="601" y="1691"/>
                    </a:lnTo>
                    <a:lnTo>
                      <a:pt x="756" y="1513"/>
                    </a:lnTo>
                    <a:lnTo>
                      <a:pt x="957" y="1313"/>
                    </a:lnTo>
                    <a:lnTo>
                      <a:pt x="1157" y="1135"/>
                    </a:lnTo>
                    <a:lnTo>
                      <a:pt x="1602" y="823"/>
                    </a:lnTo>
                    <a:lnTo>
                      <a:pt x="2002" y="534"/>
                    </a:lnTo>
                    <a:lnTo>
                      <a:pt x="2380" y="289"/>
                    </a:lnTo>
                    <a:lnTo>
                      <a:pt x="2447" y="401"/>
                    </a:lnTo>
                    <a:lnTo>
                      <a:pt x="2536" y="512"/>
                    </a:lnTo>
                    <a:lnTo>
                      <a:pt x="2625" y="623"/>
                    </a:lnTo>
                    <a:lnTo>
                      <a:pt x="2758" y="712"/>
                    </a:lnTo>
                    <a:lnTo>
                      <a:pt x="3003" y="868"/>
                    </a:lnTo>
                    <a:lnTo>
                      <a:pt x="3203" y="979"/>
                    </a:lnTo>
                    <a:lnTo>
                      <a:pt x="3248" y="1001"/>
                    </a:lnTo>
                    <a:lnTo>
                      <a:pt x="3270" y="1001"/>
                    </a:lnTo>
                    <a:lnTo>
                      <a:pt x="3337" y="957"/>
                    </a:lnTo>
                    <a:lnTo>
                      <a:pt x="3359" y="934"/>
                    </a:lnTo>
                    <a:lnTo>
                      <a:pt x="3359" y="912"/>
                    </a:lnTo>
                    <a:lnTo>
                      <a:pt x="3337" y="868"/>
                    </a:lnTo>
                    <a:lnTo>
                      <a:pt x="3314" y="845"/>
                    </a:lnTo>
                    <a:lnTo>
                      <a:pt x="3136" y="734"/>
                    </a:lnTo>
                    <a:lnTo>
                      <a:pt x="2892" y="579"/>
                    </a:lnTo>
                    <a:lnTo>
                      <a:pt x="2758" y="490"/>
                    </a:lnTo>
                    <a:lnTo>
                      <a:pt x="2647" y="401"/>
                    </a:lnTo>
                    <a:lnTo>
                      <a:pt x="2580" y="289"/>
                    </a:lnTo>
                    <a:lnTo>
                      <a:pt x="2536" y="200"/>
                    </a:lnTo>
                    <a:lnTo>
                      <a:pt x="2692" y="200"/>
                    </a:lnTo>
                    <a:lnTo>
                      <a:pt x="2869" y="178"/>
                    </a:lnTo>
                    <a:close/>
                    <a:moveTo>
                      <a:pt x="2625" y="0"/>
                    </a:moveTo>
                    <a:lnTo>
                      <a:pt x="2425" y="23"/>
                    </a:lnTo>
                    <a:lnTo>
                      <a:pt x="2425" y="45"/>
                    </a:lnTo>
                    <a:lnTo>
                      <a:pt x="2380" y="67"/>
                    </a:lnTo>
                    <a:lnTo>
                      <a:pt x="1891" y="378"/>
                    </a:lnTo>
                    <a:lnTo>
                      <a:pt x="1424" y="712"/>
                    </a:lnTo>
                    <a:lnTo>
                      <a:pt x="979" y="1068"/>
                    </a:lnTo>
                    <a:lnTo>
                      <a:pt x="779" y="1246"/>
                    </a:lnTo>
                    <a:lnTo>
                      <a:pt x="578" y="1468"/>
                    </a:lnTo>
                    <a:lnTo>
                      <a:pt x="334" y="1757"/>
                    </a:lnTo>
                    <a:lnTo>
                      <a:pt x="200" y="1913"/>
                    </a:lnTo>
                    <a:lnTo>
                      <a:pt x="111" y="2069"/>
                    </a:lnTo>
                    <a:lnTo>
                      <a:pt x="45" y="2247"/>
                    </a:lnTo>
                    <a:lnTo>
                      <a:pt x="0" y="2447"/>
                    </a:lnTo>
                    <a:lnTo>
                      <a:pt x="0" y="2625"/>
                    </a:lnTo>
                    <a:lnTo>
                      <a:pt x="45" y="2825"/>
                    </a:lnTo>
                    <a:lnTo>
                      <a:pt x="156" y="3048"/>
                    </a:lnTo>
                    <a:lnTo>
                      <a:pt x="312" y="3248"/>
                    </a:lnTo>
                    <a:lnTo>
                      <a:pt x="489" y="3426"/>
                    </a:lnTo>
                    <a:lnTo>
                      <a:pt x="690" y="3604"/>
                    </a:lnTo>
                    <a:lnTo>
                      <a:pt x="890" y="3759"/>
                    </a:lnTo>
                    <a:lnTo>
                      <a:pt x="1112" y="3893"/>
                    </a:lnTo>
                    <a:lnTo>
                      <a:pt x="1535" y="4160"/>
                    </a:lnTo>
                    <a:lnTo>
                      <a:pt x="2113" y="4471"/>
                    </a:lnTo>
                    <a:lnTo>
                      <a:pt x="2692" y="4782"/>
                    </a:lnTo>
                    <a:lnTo>
                      <a:pt x="3292" y="5049"/>
                    </a:lnTo>
                    <a:lnTo>
                      <a:pt x="3893" y="5316"/>
                    </a:lnTo>
                    <a:lnTo>
                      <a:pt x="4382" y="5516"/>
                    </a:lnTo>
                    <a:lnTo>
                      <a:pt x="4871" y="5694"/>
                    </a:lnTo>
                    <a:lnTo>
                      <a:pt x="5383" y="5850"/>
                    </a:lnTo>
                    <a:lnTo>
                      <a:pt x="5894" y="5984"/>
                    </a:lnTo>
                    <a:lnTo>
                      <a:pt x="6295" y="6073"/>
                    </a:lnTo>
                    <a:lnTo>
                      <a:pt x="6717" y="6139"/>
                    </a:lnTo>
                    <a:lnTo>
                      <a:pt x="6940" y="6162"/>
                    </a:lnTo>
                    <a:lnTo>
                      <a:pt x="7140" y="6139"/>
                    </a:lnTo>
                    <a:lnTo>
                      <a:pt x="7363" y="6117"/>
                    </a:lnTo>
                    <a:lnTo>
                      <a:pt x="7540" y="6028"/>
                    </a:lnTo>
                    <a:lnTo>
                      <a:pt x="7696" y="5939"/>
                    </a:lnTo>
                    <a:lnTo>
                      <a:pt x="7807" y="5806"/>
                    </a:lnTo>
                    <a:lnTo>
                      <a:pt x="7896" y="5650"/>
                    </a:lnTo>
                    <a:lnTo>
                      <a:pt x="7963" y="5472"/>
                    </a:lnTo>
                    <a:lnTo>
                      <a:pt x="8008" y="5294"/>
                    </a:lnTo>
                    <a:lnTo>
                      <a:pt x="8030" y="5116"/>
                    </a:lnTo>
                    <a:lnTo>
                      <a:pt x="8074" y="4760"/>
                    </a:lnTo>
                    <a:lnTo>
                      <a:pt x="8074" y="4204"/>
                    </a:lnTo>
                    <a:lnTo>
                      <a:pt x="8052" y="3648"/>
                    </a:lnTo>
                    <a:lnTo>
                      <a:pt x="7963" y="3070"/>
                    </a:lnTo>
                    <a:lnTo>
                      <a:pt x="7874" y="2536"/>
                    </a:lnTo>
                    <a:lnTo>
                      <a:pt x="7874" y="2425"/>
                    </a:lnTo>
                    <a:lnTo>
                      <a:pt x="7830" y="2314"/>
                    </a:lnTo>
                    <a:lnTo>
                      <a:pt x="7763" y="2202"/>
                    </a:lnTo>
                    <a:lnTo>
                      <a:pt x="7652" y="2113"/>
                    </a:lnTo>
                    <a:lnTo>
                      <a:pt x="7451" y="1958"/>
                    </a:lnTo>
                    <a:lnTo>
                      <a:pt x="7274" y="1824"/>
                    </a:lnTo>
                    <a:lnTo>
                      <a:pt x="6873" y="1557"/>
                    </a:lnTo>
                    <a:lnTo>
                      <a:pt x="6428" y="1313"/>
                    </a:lnTo>
                    <a:lnTo>
                      <a:pt x="5983" y="1090"/>
                    </a:lnTo>
                    <a:lnTo>
                      <a:pt x="5539" y="890"/>
                    </a:lnTo>
                    <a:lnTo>
                      <a:pt x="4805" y="556"/>
                    </a:lnTo>
                    <a:lnTo>
                      <a:pt x="4426" y="378"/>
                    </a:lnTo>
                    <a:lnTo>
                      <a:pt x="4026" y="223"/>
                    </a:lnTo>
                    <a:lnTo>
                      <a:pt x="3626" y="111"/>
                    </a:lnTo>
                    <a:lnTo>
                      <a:pt x="3225" y="23"/>
                    </a:lnTo>
                    <a:lnTo>
                      <a:pt x="302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9" name="Google Shape;1449;p49"/>
            <p:cNvGrpSpPr/>
            <p:nvPr/>
          </p:nvGrpSpPr>
          <p:grpSpPr>
            <a:xfrm>
              <a:off x="5178616" y="951077"/>
              <a:ext cx="1295335" cy="1020355"/>
              <a:chOff x="3466600" y="4517638"/>
              <a:chExt cx="162400" cy="127925"/>
            </a:xfrm>
          </p:grpSpPr>
          <p:sp>
            <p:nvSpPr>
              <p:cNvPr id="1450" name="Google Shape;1450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extrusionOk="0">
                    <a:moveTo>
                      <a:pt x="4761" y="1513"/>
                    </a:moveTo>
                    <a:lnTo>
                      <a:pt x="5117" y="2981"/>
                    </a:lnTo>
                    <a:lnTo>
                      <a:pt x="3982" y="3270"/>
                    </a:lnTo>
                    <a:lnTo>
                      <a:pt x="2848" y="3537"/>
                    </a:lnTo>
                    <a:lnTo>
                      <a:pt x="4761" y="1513"/>
                    </a:lnTo>
                    <a:close/>
                    <a:moveTo>
                      <a:pt x="5295" y="0"/>
                    </a:moveTo>
                    <a:lnTo>
                      <a:pt x="4227" y="957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close/>
                  </a:path>
                </a:pathLst>
              </a:custGeom>
              <a:solidFill>
                <a:srgbClr val="FCCE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fill="none" extrusionOk="0">
                    <a:moveTo>
                      <a:pt x="5873" y="3670"/>
                    </a:moveTo>
                    <a:lnTo>
                      <a:pt x="5873" y="3670"/>
                    </a:lnTo>
                    <a:lnTo>
                      <a:pt x="6429" y="3537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lnTo>
                      <a:pt x="5295" y="0"/>
                    </a:lnTo>
                    <a:lnTo>
                      <a:pt x="4227" y="957"/>
                    </a:lnTo>
                    <a:lnTo>
                      <a:pt x="2648" y="2469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046" y="4627"/>
                    </a:lnTo>
                    <a:lnTo>
                      <a:pt x="1046" y="46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13" y="4493"/>
                    </a:lnTo>
                    <a:lnTo>
                      <a:pt x="1491" y="4338"/>
                    </a:lnTo>
                    <a:lnTo>
                      <a:pt x="1491" y="4338"/>
                    </a:lnTo>
                    <a:lnTo>
                      <a:pt x="1513" y="44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136" y="4360"/>
                    </a:lnTo>
                    <a:lnTo>
                      <a:pt x="2136" y="4360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781" y="4048"/>
                    </a:lnTo>
                    <a:lnTo>
                      <a:pt x="2781" y="4048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04" y="4093"/>
                    </a:lnTo>
                    <a:lnTo>
                      <a:pt x="3582" y="3982"/>
                    </a:lnTo>
                    <a:lnTo>
                      <a:pt x="3582" y="3982"/>
                    </a:lnTo>
                    <a:lnTo>
                      <a:pt x="3604" y="4093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4249" y="3893"/>
                    </a:lnTo>
                    <a:lnTo>
                      <a:pt x="4205" y="3670"/>
                    </a:lnTo>
                    <a:lnTo>
                      <a:pt x="4205" y="3670"/>
                    </a:lnTo>
                    <a:lnTo>
                      <a:pt x="4249" y="3893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117" y="3626"/>
                    </a:lnTo>
                    <a:lnTo>
                      <a:pt x="5117" y="3626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06" y="3515"/>
                    </a:lnTo>
                    <a:lnTo>
                      <a:pt x="5739" y="3292"/>
                    </a:lnTo>
                    <a:lnTo>
                      <a:pt x="5739" y="3292"/>
                    </a:lnTo>
                    <a:lnTo>
                      <a:pt x="5806" y="3515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3538875" y="4556563"/>
                <a:ext cx="567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025" fill="none" extrusionOk="0">
                    <a:moveTo>
                      <a:pt x="1914" y="1"/>
                    </a:moveTo>
                    <a:lnTo>
                      <a:pt x="1914" y="1"/>
                    </a:lnTo>
                    <a:lnTo>
                      <a:pt x="2270" y="1469"/>
                    </a:lnTo>
                    <a:lnTo>
                      <a:pt x="2270" y="1469"/>
                    </a:lnTo>
                    <a:lnTo>
                      <a:pt x="1135" y="1758"/>
                    </a:lnTo>
                    <a:lnTo>
                      <a:pt x="1135" y="1758"/>
                    </a:lnTo>
                    <a:lnTo>
                      <a:pt x="1" y="2025"/>
                    </a:lnTo>
                    <a:lnTo>
                      <a:pt x="19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3466600" y="4517638"/>
                <a:ext cx="1624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5117" extrusionOk="0">
                    <a:moveTo>
                      <a:pt x="5316" y="1"/>
                    </a:moveTo>
                    <a:lnTo>
                      <a:pt x="4649" y="601"/>
                    </a:lnTo>
                    <a:lnTo>
                      <a:pt x="3982" y="1202"/>
                    </a:lnTo>
                    <a:lnTo>
                      <a:pt x="2692" y="2447"/>
                    </a:lnTo>
                    <a:lnTo>
                      <a:pt x="1335" y="3737"/>
                    </a:lnTo>
                    <a:lnTo>
                      <a:pt x="51" y="5022"/>
                    </a:lnTo>
                    <a:lnTo>
                      <a:pt x="22" y="5028"/>
                    </a:lnTo>
                    <a:lnTo>
                      <a:pt x="34" y="5039"/>
                    </a:lnTo>
                    <a:lnTo>
                      <a:pt x="34" y="5039"/>
                    </a:lnTo>
                    <a:lnTo>
                      <a:pt x="22" y="5050"/>
                    </a:lnTo>
                    <a:lnTo>
                      <a:pt x="0" y="5072"/>
                    </a:lnTo>
                    <a:lnTo>
                      <a:pt x="22" y="5094"/>
                    </a:lnTo>
                    <a:lnTo>
                      <a:pt x="67" y="5117"/>
                    </a:lnTo>
                    <a:lnTo>
                      <a:pt x="1135" y="4894"/>
                    </a:lnTo>
                    <a:lnTo>
                      <a:pt x="1157" y="4872"/>
                    </a:lnTo>
                    <a:lnTo>
                      <a:pt x="1157" y="4850"/>
                    </a:lnTo>
                    <a:lnTo>
                      <a:pt x="1135" y="4672"/>
                    </a:lnTo>
                    <a:lnTo>
                      <a:pt x="1112" y="4649"/>
                    </a:lnTo>
                    <a:lnTo>
                      <a:pt x="1090" y="4627"/>
                    </a:lnTo>
                    <a:lnTo>
                      <a:pt x="1068" y="4649"/>
                    </a:lnTo>
                    <a:lnTo>
                      <a:pt x="1046" y="4672"/>
                    </a:lnTo>
                    <a:lnTo>
                      <a:pt x="1068" y="4738"/>
                    </a:lnTo>
                    <a:lnTo>
                      <a:pt x="1068" y="4805"/>
                    </a:lnTo>
                    <a:lnTo>
                      <a:pt x="1046" y="4827"/>
                    </a:lnTo>
                    <a:lnTo>
                      <a:pt x="1001" y="4850"/>
                    </a:lnTo>
                    <a:lnTo>
                      <a:pt x="912" y="4850"/>
                    </a:lnTo>
                    <a:lnTo>
                      <a:pt x="556" y="4916"/>
                    </a:lnTo>
                    <a:lnTo>
                      <a:pt x="193" y="4992"/>
                    </a:lnTo>
                    <a:lnTo>
                      <a:pt x="193" y="4992"/>
                    </a:lnTo>
                    <a:lnTo>
                      <a:pt x="1379" y="3826"/>
                    </a:lnTo>
                    <a:lnTo>
                      <a:pt x="2692" y="2559"/>
                    </a:lnTo>
                    <a:lnTo>
                      <a:pt x="4004" y="1291"/>
                    </a:lnTo>
                    <a:lnTo>
                      <a:pt x="4693" y="668"/>
                    </a:lnTo>
                    <a:lnTo>
                      <a:pt x="5314" y="110"/>
                    </a:lnTo>
                    <a:lnTo>
                      <a:pt x="5314" y="110"/>
                    </a:lnTo>
                    <a:lnTo>
                      <a:pt x="5561" y="913"/>
                    </a:lnTo>
                    <a:lnTo>
                      <a:pt x="5828" y="1758"/>
                    </a:lnTo>
                    <a:lnTo>
                      <a:pt x="6184" y="2848"/>
                    </a:lnTo>
                    <a:lnTo>
                      <a:pt x="6295" y="3137"/>
                    </a:lnTo>
                    <a:lnTo>
                      <a:pt x="6339" y="3270"/>
                    </a:lnTo>
                    <a:lnTo>
                      <a:pt x="6362" y="3404"/>
                    </a:lnTo>
                    <a:lnTo>
                      <a:pt x="6384" y="3448"/>
                    </a:lnTo>
                    <a:lnTo>
                      <a:pt x="6406" y="3493"/>
                    </a:lnTo>
                    <a:lnTo>
                      <a:pt x="6384" y="3537"/>
                    </a:lnTo>
                    <a:lnTo>
                      <a:pt x="6362" y="3560"/>
                    </a:lnTo>
                    <a:lnTo>
                      <a:pt x="6206" y="3604"/>
                    </a:lnTo>
                    <a:lnTo>
                      <a:pt x="5895" y="3671"/>
                    </a:lnTo>
                    <a:lnTo>
                      <a:pt x="5872" y="3693"/>
                    </a:lnTo>
                    <a:lnTo>
                      <a:pt x="5872" y="3737"/>
                    </a:lnTo>
                    <a:lnTo>
                      <a:pt x="5895" y="3760"/>
                    </a:lnTo>
                    <a:lnTo>
                      <a:pt x="5939" y="3760"/>
                    </a:lnTo>
                    <a:lnTo>
                      <a:pt x="6473" y="3626"/>
                    </a:lnTo>
                    <a:lnTo>
                      <a:pt x="6495" y="3604"/>
                    </a:lnTo>
                    <a:lnTo>
                      <a:pt x="6495" y="3582"/>
                    </a:lnTo>
                    <a:lnTo>
                      <a:pt x="5917" y="1825"/>
                    </a:lnTo>
                    <a:lnTo>
                      <a:pt x="5650" y="935"/>
                    </a:lnTo>
                    <a:lnTo>
                      <a:pt x="5383" y="45"/>
                    </a:lnTo>
                    <a:lnTo>
                      <a:pt x="536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3557225" y="4609938"/>
                <a:ext cx="189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4" extrusionOk="0">
                    <a:moveTo>
                      <a:pt x="601" y="1"/>
                    </a:moveTo>
                    <a:lnTo>
                      <a:pt x="579" y="23"/>
                    </a:lnTo>
                    <a:lnTo>
                      <a:pt x="624" y="223"/>
                    </a:lnTo>
                    <a:lnTo>
                      <a:pt x="678" y="388"/>
                    </a:lnTo>
                    <a:lnTo>
                      <a:pt x="23" y="557"/>
                    </a:lnTo>
                    <a:lnTo>
                      <a:pt x="1" y="557"/>
                    </a:lnTo>
                    <a:lnTo>
                      <a:pt x="1" y="602"/>
                    </a:lnTo>
                    <a:lnTo>
                      <a:pt x="23" y="624"/>
                    </a:lnTo>
                    <a:lnTo>
                      <a:pt x="68" y="624"/>
                    </a:lnTo>
                    <a:lnTo>
                      <a:pt x="757" y="446"/>
                    </a:lnTo>
                    <a:lnTo>
                      <a:pt x="757" y="401"/>
                    </a:lnTo>
                    <a:lnTo>
                      <a:pt x="713" y="223"/>
                    </a:lnTo>
                    <a:lnTo>
                      <a:pt x="668" y="23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3574475" y="4608288"/>
                <a:ext cx="245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512" extrusionOk="0">
                    <a:moveTo>
                      <a:pt x="846" y="0"/>
                    </a:moveTo>
                    <a:lnTo>
                      <a:pt x="823" y="23"/>
                    </a:lnTo>
                    <a:lnTo>
                      <a:pt x="823" y="45"/>
                    </a:lnTo>
                    <a:lnTo>
                      <a:pt x="846" y="111"/>
                    </a:lnTo>
                    <a:lnTo>
                      <a:pt x="868" y="200"/>
                    </a:lnTo>
                    <a:lnTo>
                      <a:pt x="868" y="245"/>
                    </a:lnTo>
                    <a:lnTo>
                      <a:pt x="823" y="245"/>
                    </a:lnTo>
                    <a:lnTo>
                      <a:pt x="668" y="289"/>
                    </a:lnTo>
                    <a:lnTo>
                      <a:pt x="534" y="312"/>
                    </a:lnTo>
                    <a:lnTo>
                      <a:pt x="23" y="445"/>
                    </a:lnTo>
                    <a:lnTo>
                      <a:pt x="0" y="467"/>
                    </a:lnTo>
                    <a:lnTo>
                      <a:pt x="0" y="490"/>
                    </a:lnTo>
                    <a:lnTo>
                      <a:pt x="23" y="512"/>
                    </a:lnTo>
                    <a:lnTo>
                      <a:pt x="67" y="512"/>
                    </a:lnTo>
                    <a:lnTo>
                      <a:pt x="957" y="289"/>
                    </a:lnTo>
                    <a:lnTo>
                      <a:pt x="979" y="267"/>
                    </a:lnTo>
                    <a:lnTo>
                      <a:pt x="890" y="23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3596725" y="4599938"/>
                <a:ext cx="1892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24" extrusionOk="0">
                    <a:moveTo>
                      <a:pt x="534" y="1"/>
                    </a:moveTo>
                    <a:lnTo>
                      <a:pt x="534" y="45"/>
                    </a:lnTo>
                    <a:lnTo>
                      <a:pt x="649" y="390"/>
                    </a:lnTo>
                    <a:lnTo>
                      <a:pt x="22" y="557"/>
                    </a:lnTo>
                    <a:lnTo>
                      <a:pt x="0" y="579"/>
                    </a:lnTo>
                    <a:lnTo>
                      <a:pt x="0" y="601"/>
                    </a:lnTo>
                    <a:lnTo>
                      <a:pt x="22" y="623"/>
                    </a:lnTo>
                    <a:lnTo>
                      <a:pt x="67" y="623"/>
                    </a:lnTo>
                    <a:lnTo>
                      <a:pt x="734" y="468"/>
                    </a:lnTo>
                    <a:lnTo>
                      <a:pt x="756" y="445"/>
                    </a:lnTo>
                    <a:lnTo>
                      <a:pt x="756" y="423"/>
                    </a:lnTo>
                    <a:lnTo>
                      <a:pt x="623" y="45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3537775" y="4555463"/>
                <a:ext cx="584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114" extrusionOk="0">
                    <a:moveTo>
                      <a:pt x="1931" y="119"/>
                    </a:moveTo>
                    <a:lnTo>
                      <a:pt x="2158" y="1068"/>
                    </a:lnTo>
                    <a:lnTo>
                      <a:pt x="2225" y="1268"/>
                    </a:lnTo>
                    <a:lnTo>
                      <a:pt x="2247" y="1379"/>
                    </a:lnTo>
                    <a:lnTo>
                      <a:pt x="2247" y="1468"/>
                    </a:lnTo>
                    <a:lnTo>
                      <a:pt x="2202" y="1490"/>
                    </a:lnTo>
                    <a:lnTo>
                      <a:pt x="2113" y="1513"/>
                    </a:lnTo>
                    <a:lnTo>
                      <a:pt x="1958" y="1557"/>
                    </a:lnTo>
                    <a:lnTo>
                      <a:pt x="189" y="1984"/>
                    </a:lnTo>
                    <a:lnTo>
                      <a:pt x="189" y="1984"/>
                    </a:lnTo>
                    <a:lnTo>
                      <a:pt x="1931" y="119"/>
                    </a:lnTo>
                    <a:close/>
                    <a:moveTo>
                      <a:pt x="1913" y="0"/>
                    </a:moveTo>
                    <a:lnTo>
                      <a:pt x="0" y="2047"/>
                    </a:lnTo>
                    <a:lnTo>
                      <a:pt x="0" y="2069"/>
                    </a:lnTo>
                    <a:lnTo>
                      <a:pt x="23" y="2091"/>
                    </a:lnTo>
                    <a:lnTo>
                      <a:pt x="45" y="2113"/>
                    </a:lnTo>
                    <a:lnTo>
                      <a:pt x="67" y="2113"/>
                    </a:lnTo>
                    <a:lnTo>
                      <a:pt x="1201" y="1824"/>
                    </a:lnTo>
                    <a:lnTo>
                      <a:pt x="2314" y="1557"/>
                    </a:lnTo>
                    <a:lnTo>
                      <a:pt x="2336" y="1535"/>
                    </a:lnTo>
                    <a:lnTo>
                      <a:pt x="2336" y="1513"/>
                    </a:lnTo>
                    <a:lnTo>
                      <a:pt x="2180" y="779"/>
                    </a:lnTo>
                    <a:lnTo>
                      <a:pt x="2002" y="45"/>
                    </a:lnTo>
                    <a:lnTo>
                      <a:pt x="198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3506075" y="4626638"/>
                <a:ext cx="1782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23" extrusionOk="0">
                    <a:moveTo>
                      <a:pt x="579" y="0"/>
                    </a:moveTo>
                    <a:lnTo>
                      <a:pt x="557" y="23"/>
                    </a:lnTo>
                    <a:lnTo>
                      <a:pt x="557" y="45"/>
                    </a:lnTo>
                    <a:lnTo>
                      <a:pt x="611" y="209"/>
                    </a:lnTo>
                    <a:lnTo>
                      <a:pt x="611" y="209"/>
                    </a:lnTo>
                    <a:lnTo>
                      <a:pt x="23" y="356"/>
                    </a:lnTo>
                    <a:lnTo>
                      <a:pt x="0" y="356"/>
                    </a:lnTo>
                    <a:lnTo>
                      <a:pt x="0" y="401"/>
                    </a:lnTo>
                    <a:lnTo>
                      <a:pt x="23" y="423"/>
                    </a:lnTo>
                    <a:lnTo>
                      <a:pt x="45" y="423"/>
                    </a:lnTo>
                    <a:lnTo>
                      <a:pt x="690" y="289"/>
                    </a:lnTo>
                    <a:lnTo>
                      <a:pt x="712" y="267"/>
                    </a:lnTo>
                    <a:lnTo>
                      <a:pt x="690" y="223"/>
                    </a:lnTo>
                    <a:lnTo>
                      <a:pt x="646" y="45"/>
                    </a:lnTo>
                    <a:lnTo>
                      <a:pt x="623" y="23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3536100" y="4617738"/>
                <a:ext cx="233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0" extrusionOk="0">
                    <a:moveTo>
                      <a:pt x="824" y="0"/>
                    </a:moveTo>
                    <a:lnTo>
                      <a:pt x="801" y="23"/>
                    </a:lnTo>
                    <a:lnTo>
                      <a:pt x="824" y="112"/>
                    </a:lnTo>
                    <a:lnTo>
                      <a:pt x="824" y="201"/>
                    </a:lnTo>
                    <a:lnTo>
                      <a:pt x="801" y="245"/>
                    </a:lnTo>
                    <a:lnTo>
                      <a:pt x="757" y="267"/>
                    </a:lnTo>
                    <a:lnTo>
                      <a:pt x="646" y="290"/>
                    </a:lnTo>
                    <a:lnTo>
                      <a:pt x="166" y="394"/>
                    </a:lnTo>
                    <a:lnTo>
                      <a:pt x="166" y="394"/>
                    </a:lnTo>
                    <a:lnTo>
                      <a:pt x="134" y="267"/>
                    </a:lnTo>
                    <a:lnTo>
                      <a:pt x="90" y="89"/>
                    </a:lnTo>
                    <a:lnTo>
                      <a:pt x="67" y="67"/>
                    </a:lnTo>
                    <a:lnTo>
                      <a:pt x="45" y="45"/>
                    </a:lnTo>
                    <a:lnTo>
                      <a:pt x="23" y="45"/>
                    </a:lnTo>
                    <a:lnTo>
                      <a:pt x="1" y="89"/>
                    </a:lnTo>
                    <a:lnTo>
                      <a:pt x="45" y="267"/>
                    </a:lnTo>
                    <a:lnTo>
                      <a:pt x="67" y="379"/>
                    </a:lnTo>
                    <a:lnTo>
                      <a:pt x="112" y="445"/>
                    </a:lnTo>
                    <a:lnTo>
                      <a:pt x="134" y="490"/>
                    </a:lnTo>
                    <a:lnTo>
                      <a:pt x="156" y="490"/>
                    </a:lnTo>
                    <a:lnTo>
                      <a:pt x="913" y="312"/>
                    </a:lnTo>
                    <a:lnTo>
                      <a:pt x="913" y="290"/>
                    </a:lnTo>
                    <a:lnTo>
                      <a:pt x="935" y="267"/>
                    </a:lnTo>
                    <a:lnTo>
                      <a:pt x="913" y="156"/>
                    </a:lnTo>
                    <a:lnTo>
                      <a:pt x="890" y="45"/>
                    </a:lnTo>
                    <a:lnTo>
                      <a:pt x="8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3521650" y="4627738"/>
                <a:ext cx="18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46" extrusionOk="0">
                    <a:moveTo>
                      <a:pt x="712" y="1"/>
                    </a:moveTo>
                    <a:lnTo>
                      <a:pt x="23" y="156"/>
                    </a:lnTo>
                    <a:lnTo>
                      <a:pt x="0" y="179"/>
                    </a:lnTo>
                    <a:lnTo>
                      <a:pt x="0" y="201"/>
                    </a:lnTo>
                    <a:lnTo>
                      <a:pt x="23" y="223"/>
                    </a:lnTo>
                    <a:lnTo>
                      <a:pt x="67" y="245"/>
                    </a:lnTo>
                    <a:lnTo>
                      <a:pt x="734" y="90"/>
                    </a:lnTo>
                    <a:lnTo>
                      <a:pt x="757" y="67"/>
                    </a:lnTo>
                    <a:lnTo>
                      <a:pt x="757" y="45"/>
                    </a:lnTo>
                    <a:lnTo>
                      <a:pt x="734" y="23"/>
                    </a:lnTo>
                    <a:lnTo>
                      <a:pt x="7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3493850" y="4626088"/>
                <a:ext cx="139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23" y="0"/>
                    </a:moveTo>
                    <a:lnTo>
                      <a:pt x="401" y="45"/>
                    </a:lnTo>
                    <a:lnTo>
                      <a:pt x="423" y="222"/>
                    </a:lnTo>
                    <a:lnTo>
                      <a:pt x="477" y="385"/>
                    </a:lnTo>
                    <a:lnTo>
                      <a:pt x="477" y="385"/>
                    </a:lnTo>
                    <a:lnTo>
                      <a:pt x="22" y="467"/>
                    </a:lnTo>
                    <a:lnTo>
                      <a:pt x="0" y="489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45" y="556"/>
                    </a:lnTo>
                    <a:lnTo>
                      <a:pt x="534" y="445"/>
                    </a:lnTo>
                    <a:lnTo>
                      <a:pt x="556" y="423"/>
                    </a:lnTo>
                    <a:lnTo>
                      <a:pt x="556" y="400"/>
                    </a:lnTo>
                    <a:lnTo>
                      <a:pt x="512" y="222"/>
                    </a:lnTo>
                    <a:lnTo>
                      <a:pt x="489" y="45"/>
                    </a:lnTo>
                    <a:lnTo>
                      <a:pt x="489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62" name="Google Shape;1462;p49"/>
            <p:cNvGrpSpPr/>
            <p:nvPr/>
          </p:nvGrpSpPr>
          <p:grpSpPr>
            <a:xfrm>
              <a:off x="7240131" y="2130408"/>
              <a:ext cx="195417" cy="412569"/>
              <a:chOff x="4164750" y="4659450"/>
              <a:chExt cx="24500" cy="51725"/>
            </a:xfrm>
          </p:grpSpPr>
          <p:sp>
            <p:nvSpPr>
              <p:cNvPr id="1463" name="Google Shape;1463;p49"/>
              <p:cNvSpPr/>
              <p:nvPr/>
            </p:nvSpPr>
            <p:spPr>
              <a:xfrm>
                <a:off x="4165850" y="4660550"/>
                <a:ext cx="94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46" extrusionOk="0">
                    <a:moveTo>
                      <a:pt x="157" y="0"/>
                    </a:moveTo>
                    <a:lnTo>
                      <a:pt x="90" y="23"/>
                    </a:lnTo>
                    <a:lnTo>
                      <a:pt x="23" y="67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8"/>
                    </a:lnTo>
                    <a:lnTo>
                      <a:pt x="23" y="201"/>
                    </a:lnTo>
                    <a:lnTo>
                      <a:pt x="68" y="223"/>
                    </a:lnTo>
                    <a:lnTo>
                      <a:pt x="134" y="245"/>
                    </a:lnTo>
                    <a:lnTo>
                      <a:pt x="223" y="223"/>
                    </a:lnTo>
                    <a:lnTo>
                      <a:pt x="290" y="201"/>
                    </a:lnTo>
                    <a:lnTo>
                      <a:pt x="335" y="156"/>
                    </a:lnTo>
                    <a:lnTo>
                      <a:pt x="379" y="112"/>
                    </a:lnTo>
                    <a:lnTo>
                      <a:pt x="379" y="89"/>
                    </a:lnTo>
                    <a:lnTo>
                      <a:pt x="379" y="67"/>
                    </a:lnTo>
                    <a:lnTo>
                      <a:pt x="357" y="23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4A6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165850" y="4662775"/>
                <a:ext cx="222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892" extrusionOk="0">
                    <a:moveTo>
                      <a:pt x="379" y="0"/>
                    </a:moveTo>
                    <a:lnTo>
                      <a:pt x="379" y="23"/>
                    </a:lnTo>
                    <a:lnTo>
                      <a:pt x="335" y="67"/>
                    </a:lnTo>
                    <a:lnTo>
                      <a:pt x="290" y="112"/>
                    </a:lnTo>
                    <a:lnTo>
                      <a:pt x="223" y="134"/>
                    </a:lnTo>
                    <a:lnTo>
                      <a:pt x="134" y="156"/>
                    </a:lnTo>
                    <a:lnTo>
                      <a:pt x="68" y="134"/>
                    </a:lnTo>
                    <a:lnTo>
                      <a:pt x="23" y="112"/>
                    </a:lnTo>
                    <a:lnTo>
                      <a:pt x="1" y="89"/>
                    </a:lnTo>
                    <a:lnTo>
                      <a:pt x="446" y="1869"/>
                    </a:lnTo>
                    <a:lnTo>
                      <a:pt x="557" y="1891"/>
                    </a:lnTo>
                    <a:lnTo>
                      <a:pt x="668" y="1891"/>
                    </a:lnTo>
                    <a:lnTo>
                      <a:pt x="779" y="1847"/>
                    </a:lnTo>
                    <a:lnTo>
                      <a:pt x="891" y="1758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F08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64750" y="4659450"/>
                <a:ext cx="245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069" extrusionOk="0">
                    <a:moveTo>
                      <a:pt x="312" y="89"/>
                    </a:moveTo>
                    <a:lnTo>
                      <a:pt x="356" y="111"/>
                    </a:lnTo>
                    <a:lnTo>
                      <a:pt x="370" y="125"/>
                    </a:lnTo>
                    <a:lnTo>
                      <a:pt x="370" y="125"/>
                    </a:lnTo>
                    <a:lnTo>
                      <a:pt x="334" y="178"/>
                    </a:lnTo>
                    <a:lnTo>
                      <a:pt x="245" y="222"/>
                    </a:lnTo>
                    <a:lnTo>
                      <a:pt x="156" y="245"/>
                    </a:lnTo>
                    <a:lnTo>
                      <a:pt x="112" y="222"/>
                    </a:lnTo>
                    <a:lnTo>
                      <a:pt x="89" y="211"/>
                    </a:lnTo>
                    <a:lnTo>
                      <a:pt x="89" y="211"/>
                    </a:lnTo>
                    <a:lnTo>
                      <a:pt x="89" y="178"/>
                    </a:lnTo>
                    <a:lnTo>
                      <a:pt x="112" y="156"/>
                    </a:lnTo>
                    <a:lnTo>
                      <a:pt x="201" y="111"/>
                    </a:lnTo>
                    <a:lnTo>
                      <a:pt x="312" y="89"/>
                    </a:lnTo>
                    <a:close/>
                    <a:moveTo>
                      <a:pt x="413" y="215"/>
                    </a:moveTo>
                    <a:lnTo>
                      <a:pt x="423" y="245"/>
                    </a:lnTo>
                    <a:lnTo>
                      <a:pt x="534" y="623"/>
                    </a:lnTo>
                    <a:lnTo>
                      <a:pt x="823" y="1624"/>
                    </a:lnTo>
                    <a:lnTo>
                      <a:pt x="868" y="1757"/>
                    </a:lnTo>
                    <a:lnTo>
                      <a:pt x="890" y="1824"/>
                    </a:lnTo>
                    <a:lnTo>
                      <a:pt x="890" y="1868"/>
                    </a:lnTo>
                    <a:lnTo>
                      <a:pt x="868" y="1913"/>
                    </a:lnTo>
                    <a:lnTo>
                      <a:pt x="823" y="1935"/>
                    </a:lnTo>
                    <a:lnTo>
                      <a:pt x="712" y="1980"/>
                    </a:lnTo>
                    <a:lnTo>
                      <a:pt x="601" y="2002"/>
                    </a:lnTo>
                    <a:lnTo>
                      <a:pt x="512" y="1980"/>
                    </a:lnTo>
                    <a:lnTo>
                      <a:pt x="512" y="1957"/>
                    </a:lnTo>
                    <a:lnTo>
                      <a:pt x="490" y="1913"/>
                    </a:lnTo>
                    <a:lnTo>
                      <a:pt x="267" y="1001"/>
                    </a:lnTo>
                    <a:lnTo>
                      <a:pt x="109" y="310"/>
                    </a:lnTo>
                    <a:lnTo>
                      <a:pt x="109" y="310"/>
                    </a:lnTo>
                    <a:lnTo>
                      <a:pt x="112" y="311"/>
                    </a:lnTo>
                    <a:lnTo>
                      <a:pt x="267" y="311"/>
                    </a:lnTo>
                    <a:lnTo>
                      <a:pt x="334" y="289"/>
                    </a:lnTo>
                    <a:lnTo>
                      <a:pt x="379" y="267"/>
                    </a:lnTo>
                    <a:lnTo>
                      <a:pt x="413" y="215"/>
                    </a:lnTo>
                    <a:close/>
                    <a:moveTo>
                      <a:pt x="201" y="0"/>
                    </a:moveTo>
                    <a:lnTo>
                      <a:pt x="134" y="22"/>
                    </a:lnTo>
                    <a:lnTo>
                      <a:pt x="67" y="67"/>
                    </a:lnTo>
                    <a:lnTo>
                      <a:pt x="23" y="133"/>
                    </a:lnTo>
                    <a:lnTo>
                      <a:pt x="8" y="178"/>
                    </a:lnTo>
                    <a:lnTo>
                      <a:pt x="0" y="178"/>
                    </a:lnTo>
                    <a:lnTo>
                      <a:pt x="0" y="222"/>
                    </a:lnTo>
                    <a:lnTo>
                      <a:pt x="312" y="1468"/>
                    </a:lnTo>
                    <a:lnTo>
                      <a:pt x="356" y="1735"/>
                    </a:lnTo>
                    <a:lnTo>
                      <a:pt x="401" y="1868"/>
                    </a:lnTo>
                    <a:lnTo>
                      <a:pt x="445" y="1980"/>
                    </a:lnTo>
                    <a:lnTo>
                      <a:pt x="490" y="2046"/>
                    </a:lnTo>
                    <a:lnTo>
                      <a:pt x="556" y="2069"/>
                    </a:lnTo>
                    <a:lnTo>
                      <a:pt x="712" y="2069"/>
                    </a:lnTo>
                    <a:lnTo>
                      <a:pt x="846" y="2002"/>
                    </a:lnTo>
                    <a:lnTo>
                      <a:pt x="979" y="1913"/>
                    </a:lnTo>
                    <a:lnTo>
                      <a:pt x="979" y="1891"/>
                    </a:lnTo>
                    <a:lnTo>
                      <a:pt x="601" y="578"/>
                    </a:lnTo>
                    <a:lnTo>
                      <a:pt x="534" y="356"/>
                    </a:lnTo>
                    <a:lnTo>
                      <a:pt x="467" y="133"/>
                    </a:lnTo>
                    <a:lnTo>
                      <a:pt x="423" y="67"/>
                    </a:lnTo>
                    <a:lnTo>
                      <a:pt x="356" y="2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4" name="Picture 6" descr="Mickey Mouse, Mickey Mouse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0" y="389505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Bong bóng Ý nghĩ: Hình đám mây 64"/>
          <p:cNvSpPr/>
          <p:nvPr/>
        </p:nvSpPr>
        <p:spPr>
          <a:xfrm flipH="1">
            <a:off x="-94379" y="-192164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 em, xứ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là nơi có nhiệt độ như thế nào?</a:t>
            </a:r>
          </a:p>
        </p:txBody>
      </p:sp>
      <p:pic>
        <p:nvPicPr>
          <p:cNvPr id="68" name="Hình ảnh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18" y="716745"/>
            <a:ext cx="6617830" cy="44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Hình ảnh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064" y="686458"/>
            <a:ext cx="6766584" cy="449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ounded Rectangle 7"/>
          <p:cNvSpPr/>
          <p:nvPr/>
        </p:nvSpPr>
        <p:spPr>
          <a:xfrm>
            <a:off x="7746218" y="5451432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ounded Rectangle 7"/>
          <p:cNvSpPr/>
          <p:nvPr/>
        </p:nvSpPr>
        <p:spPr>
          <a:xfrm>
            <a:off x="7743066" y="5473023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1A8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Bong bóng Ý nghĩ: Hình đám mây 64"/>
          <p:cNvSpPr/>
          <p:nvPr/>
        </p:nvSpPr>
        <p:spPr>
          <a:xfrm flipH="1">
            <a:off x="-85774" y="-171587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9" grpId="0" animBg="1"/>
      <p:bldP spid="69" grpId="1" animBg="1"/>
      <p:bldP spid="67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/>
          <a:srcRect l="29611" t="39867" r="31747" b="26587"/>
          <a:stretch>
            <a:fillRect/>
          </a:stretch>
        </p:blipFill>
        <p:spPr>
          <a:xfrm>
            <a:off x="2278728" y="1833655"/>
            <a:ext cx="8319917" cy="488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Mickey Mouse, Mickey Mouse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0" y="375266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7"/>
          <p:cNvSpPr/>
          <p:nvPr/>
        </p:nvSpPr>
        <p:spPr>
          <a:xfrm>
            <a:off x="765241" y="144010"/>
            <a:ext cx="10449484" cy="14559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/>
          <a:srcRect l="29296" t="40385" r="31698" b="43972"/>
          <a:stretch>
            <a:fillRect/>
          </a:stretch>
        </p:blipFill>
        <p:spPr>
          <a:xfrm>
            <a:off x="756876" y="1241399"/>
            <a:ext cx="10678245" cy="34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9437292" y="273445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32631" y="3907161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6932632" y="219816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Hình chữ nhật 10"/>
          <p:cNvSpPr/>
          <p:nvPr/>
        </p:nvSpPr>
        <p:spPr>
          <a:xfrm>
            <a:off x="9437292" y="336435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Hình chữ nhật 20"/>
          <p:cNvSpPr/>
          <p:nvPr/>
        </p:nvSpPr>
        <p:spPr>
          <a:xfrm>
            <a:off x="1320336" y="2319131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Hình chữ nhật 21"/>
          <p:cNvSpPr/>
          <p:nvPr/>
        </p:nvSpPr>
        <p:spPr>
          <a:xfrm>
            <a:off x="1346840" y="2891352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Hình chữ nhật 22"/>
          <p:cNvSpPr/>
          <p:nvPr/>
        </p:nvSpPr>
        <p:spPr>
          <a:xfrm>
            <a:off x="1307083" y="3441634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Hình chữ nhật 23"/>
          <p:cNvSpPr/>
          <p:nvPr/>
        </p:nvSpPr>
        <p:spPr>
          <a:xfrm>
            <a:off x="1320334" y="4013855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55840" y="1921605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959" t="57394" r="31532" b="26965"/>
          <a:stretch>
            <a:fillRect/>
          </a:stretch>
        </p:blipFill>
        <p:spPr>
          <a:xfrm>
            <a:off x="390378" y="1578978"/>
            <a:ext cx="11411244" cy="32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45883" y="23460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9634331" y="292920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9634331" y="343894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Tuyết Mùa đông đẹp Mơ Màng Hình ảnh | Định dạng hình ảnh PSD  401652236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4491559" y="2358888"/>
            <a:ext cx="7442940" cy="43786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ong bóng Ý nghĩ: Hình đám mây 2"/>
          <p:cNvSpPr/>
          <p:nvPr/>
        </p:nvSpPr>
        <p:spPr>
          <a:xfrm>
            <a:off x="257501" y="-168147"/>
            <a:ext cx="6368586" cy="3030618"/>
          </a:xfrm>
          <a:prstGeom prst="cloudCallout">
            <a:avLst>
              <a:gd name="adj1" fmla="val -38248"/>
              <a:gd name="adj2" fmla="val 86565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787996" y="2682324"/>
            <a:ext cx="6806331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Động v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ật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sống ở xứ lạnh là gấu Bắc cực, chim cánh cụt, tuần lộc, hải cẩu, cá voi, cú tuyết, báo tuyết,…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thông,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dương,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tùng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dâu tây, rêu, </a:t>
            </a:r>
            <a:r>
              <a:rPr lang="vi-VN" sz="36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vi-VN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y,…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34791"/>
          </a:xfrm>
          <a:prstGeom prst="rect">
            <a:avLst/>
          </a:prstGeom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164934" y="120459"/>
            <a:ext cx="7243031" cy="2385392"/>
          </a:xfrm>
          <a:prstGeom prst="cloudCallout">
            <a:avLst>
              <a:gd name="adj1" fmla="val -36316"/>
              <a:gd name="adj2" fmla="val 16123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4491559" y="2332384"/>
            <a:ext cx="7442940" cy="4405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597575" y="2556998"/>
            <a:ext cx="6630477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 v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sống ở xứ nóng là lạc đà, linh dương, chuột túi, báo, sư tử,… </a:t>
            </a:r>
            <a:endParaRPr lang="vi-VN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cây xương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sen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phi lao,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sầu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riêng, tre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hoa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907056" y="120459"/>
            <a:ext cx="6885222" cy="3634105"/>
          </a:xfrm>
          <a:prstGeom prst="cloudCallout">
            <a:avLst>
              <a:gd name="adj1" fmla="val -47294"/>
              <a:gd name="adj2" fmla="val 66509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môi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5049277" y="3103436"/>
            <a:ext cx="6885222" cy="3634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374475" y="3489327"/>
            <a:ext cx="6440556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riêng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duy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khắc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8" name="Rectangle 6"/>
          <p:cNvSpPr>
            <a:spLocks noChangeArrowheads="1"/>
          </p:cNvSpPr>
          <p:nvPr/>
        </p:nvSpPr>
        <p:spPr bwMode="auto">
          <a:xfrm>
            <a:off x="1828800" y="1066800"/>
            <a:ext cx="2667000" cy="1066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Bộ lông dày để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 giữ nhiệt</a:t>
            </a:r>
          </a:p>
        </p:txBody>
      </p:sp>
      <p:sp>
        <p:nvSpPr>
          <p:cNvPr id="248840" name="Rectangle 8"/>
          <p:cNvSpPr>
            <a:spLocks noChangeArrowheads="1"/>
          </p:cNvSpPr>
          <p:nvPr/>
        </p:nvSpPr>
        <p:spPr bwMode="auto">
          <a:xfrm>
            <a:off x="1524000" y="3962400"/>
            <a:ext cx="3124200" cy="16002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Bộ lông trắng để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đánh lừa kẻ thù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và con mồi .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6629401" y="6029326"/>
            <a:ext cx="251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Gấu Bắc Cực</a:t>
            </a:r>
          </a:p>
        </p:txBody>
      </p:sp>
      <p:pic>
        <p:nvPicPr>
          <p:cNvPr id="28677" name="Picture 4" descr="1_1204700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52400"/>
            <a:ext cx="4824413" cy="5715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4397375" y="3203575"/>
            <a:ext cx="1828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267200" y="1790700"/>
            <a:ext cx="2590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8" grpId="0" animBg="1"/>
      <p:bldP spid="2488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2800" b="1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1" name="Picture 4" descr="bach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0" y="5562601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Cây đã rụng hết lá. Điều này giúp cho cây tránh được sự mất nước vào mùa đông.</a:t>
            </a:r>
          </a:p>
        </p:txBody>
      </p:sp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74638"/>
            <a:ext cx="6858000" cy="792162"/>
          </a:xfrm>
        </p:spPr>
        <p:txBody>
          <a:bodyPr/>
          <a:lstStyle/>
          <a:p>
            <a:pPr eaLnBrk="1" hangingPunct="1"/>
            <a:endParaRPr lang="en-US" altLang="en-US" sz="28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Line 11"/>
          <p:cNvSpPr>
            <a:spLocks noChangeShapeType="1"/>
          </p:cNvSpPr>
          <p:nvPr/>
        </p:nvSpPr>
        <p:spPr bwMode="auto">
          <a:xfrm flipV="1">
            <a:off x="6629400" y="586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Box 15"/>
          <p:cNvSpPr txBox="1">
            <a:spLocks noChangeArrowheads="1"/>
          </p:cNvSpPr>
          <p:nvPr/>
        </p:nvSpPr>
        <p:spPr bwMode="auto">
          <a:xfrm>
            <a:off x="2546350" y="5778501"/>
            <a:ext cx="8077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Cái bướu để dự trữ nước. Bàn chân rất nhỏ giúp cho việc di chuyển nhẹ nhàng và nhanh hơn</a:t>
            </a:r>
          </a:p>
        </p:txBody>
      </p:sp>
      <p:pic>
        <p:nvPicPr>
          <p:cNvPr id="29701" name="Picture 7" descr="http://www.xaluan.com/images/news/Image/2014/10/08/1412741709-enhanced-619-1412188908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638"/>
            <a:ext cx="84582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utoUpdateAnimBg="0"/>
      <p:bldP spid="3482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24800" y="1905000"/>
            <a:ext cx="2590800" cy="157003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gai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30723" name="Picture 6" descr="blog_yobanbe1216491116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638800" cy="60769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24" name="Straight Connector 2"/>
          <p:cNvCxnSpPr>
            <a:cxnSpLocks noChangeShapeType="1"/>
          </p:cNvCxnSpPr>
          <p:nvPr/>
        </p:nvCxnSpPr>
        <p:spPr bwMode="auto">
          <a:xfrm flipH="1" flipV="1">
            <a:off x="7467600" y="2286000"/>
            <a:ext cx="9144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5" name="Straight Connector 4"/>
          <p:cNvCxnSpPr>
            <a:cxnSpLocks noChangeShapeType="1"/>
          </p:cNvCxnSpPr>
          <p:nvPr/>
        </p:nvCxnSpPr>
        <p:spPr bwMode="auto">
          <a:xfrm flipH="1">
            <a:off x="7467600" y="25146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Connector 7"/>
          <p:cNvCxnSpPr>
            <a:cxnSpLocks noChangeShapeType="1"/>
          </p:cNvCxnSpPr>
          <p:nvPr/>
        </p:nvCxnSpPr>
        <p:spPr bwMode="auto">
          <a:xfrm flipH="1">
            <a:off x="7467600" y="2400300"/>
            <a:ext cx="3048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Straight Connector 2"/>
          <p:cNvCxnSpPr>
            <a:cxnSpLocks noChangeShapeType="1"/>
            <a:stCxn id="11" idx="1"/>
          </p:cNvCxnSpPr>
          <p:nvPr/>
        </p:nvCxnSpPr>
        <p:spPr bwMode="auto">
          <a:xfrm flipH="1" flipV="1">
            <a:off x="6858000" y="2209801"/>
            <a:ext cx="1066800" cy="481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8" name="Picture 6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>
            <a:endCxn id="11" idx="1"/>
          </p:cNvCxnSpPr>
          <p:nvPr/>
        </p:nvCxnSpPr>
        <p:spPr bwMode="auto">
          <a:xfrm>
            <a:off x="6096000" y="2209801"/>
            <a:ext cx="1828800" cy="4810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-226747" y="-78957"/>
            <a:ext cx="5819164" cy="3634105"/>
          </a:xfrm>
          <a:prstGeom prst="cloudCallout">
            <a:avLst>
              <a:gd name="adj1" fmla="val -28624"/>
              <a:gd name="adj2" fmla="val 85836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Vai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3697353" y="1545939"/>
            <a:ext cx="7614083" cy="5312061"/>
            <a:chOff x="2584171" y="1188130"/>
            <a:chExt cx="7614083" cy="5312061"/>
          </a:xfrm>
        </p:grpSpPr>
        <p:sp>
          <p:nvSpPr>
            <p:cNvPr id="4" name="Hình Bầu dục 3"/>
            <p:cNvSpPr/>
            <p:nvPr/>
          </p:nvSpPr>
          <p:spPr>
            <a:xfrm>
              <a:off x="6355124" y="2955234"/>
              <a:ext cx="3843130" cy="2109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+mj-lt"/>
                </a:rPr>
                <a:t>NHIỆT ĐỘ</a:t>
              </a:r>
            </a:p>
          </p:txBody>
        </p:sp>
        <p:sp>
          <p:nvSpPr>
            <p:cNvPr id="6" name="Hình chữ nhật: Góc Tròn 5"/>
            <p:cNvSpPr/>
            <p:nvPr/>
          </p:nvSpPr>
          <p:spPr>
            <a:xfrm>
              <a:off x="6699680" y="1188130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</a:t>
              </a:r>
              <a:r>
                <a:rPr lang="vi-VN" sz="3600" dirty="0" err="1">
                  <a:latin typeface="+mj-lt"/>
                </a:rPr>
                <a:t>lớn</a:t>
              </a:r>
              <a:r>
                <a:rPr lang="vi-VN" sz="3600" dirty="0">
                  <a:latin typeface="+mj-lt"/>
                </a:rPr>
                <a:t> lên</a:t>
              </a:r>
            </a:p>
          </p:txBody>
        </p:sp>
        <p:sp>
          <p:nvSpPr>
            <p:cNvPr id="7" name="Hình chữ nhật: Góc Tròn 6"/>
            <p:cNvSpPr/>
            <p:nvPr/>
          </p:nvSpPr>
          <p:spPr>
            <a:xfrm>
              <a:off x="2584171" y="3460262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sinh </a:t>
              </a:r>
              <a:r>
                <a:rPr lang="vi-VN" sz="3600" dirty="0" err="1">
                  <a:latin typeface="+mj-lt"/>
                </a:rPr>
                <a:t>sản</a:t>
              </a:r>
              <a:endParaRPr lang="vi-VN" sz="3600" dirty="0">
                <a:latin typeface="+mj-lt"/>
              </a:endParaRPr>
            </a:p>
          </p:txBody>
        </p:sp>
        <p:sp>
          <p:nvSpPr>
            <p:cNvPr id="8" name="Hình chữ nhật: Góc Tròn 7"/>
            <p:cNvSpPr/>
            <p:nvPr/>
          </p:nvSpPr>
          <p:spPr>
            <a:xfrm>
              <a:off x="6699680" y="5400261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Đường nối Thẳng 9"/>
            <p:cNvCxnSpPr>
              <a:stCxn id="6" idx="2"/>
              <a:endCxn id="4" idx="0"/>
            </p:cNvCxnSpPr>
            <p:nvPr/>
          </p:nvCxnSpPr>
          <p:spPr>
            <a:xfrm>
              <a:off x="8276689" y="2288060"/>
              <a:ext cx="0" cy="66717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/>
            <p:cNvCxnSpPr>
              <a:stCxn id="7" idx="3"/>
              <a:endCxn id="4" idx="2"/>
            </p:cNvCxnSpPr>
            <p:nvPr/>
          </p:nvCxnSpPr>
          <p:spPr>
            <a:xfrm>
              <a:off x="5738189" y="4010227"/>
              <a:ext cx="61693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/>
            <p:cNvCxnSpPr>
              <a:endCxn id="8" idx="0"/>
            </p:cNvCxnSpPr>
            <p:nvPr/>
          </p:nvCxnSpPr>
          <p:spPr>
            <a:xfrm>
              <a:off x="8276689" y="4953493"/>
              <a:ext cx="0" cy="44676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0" y="446503"/>
            <a:ext cx="6885222" cy="3634105"/>
          </a:xfrm>
          <a:prstGeom prst="cloudCallout">
            <a:avLst>
              <a:gd name="adj1" fmla="val -27662"/>
              <a:gd name="adj2" fmla="val 7380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phải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cơ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chỉnh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ra?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942647" y="3720159"/>
            <a:ext cx="64405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</a:rPr>
              <a:t>M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ọi sinh vật sẽ chết, kể cả con người.</a:t>
            </a:r>
            <a:endParaRPr lang="vi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945665" y="2704518"/>
            <a:ext cx="7360321" cy="2318638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Doraemon</a:t>
            </a: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" name="Rounded Rectangle 7"/>
          <p:cNvSpPr/>
          <p:nvPr/>
        </p:nvSpPr>
        <p:spPr>
          <a:xfrm>
            <a:off x="1268408" y="2419060"/>
            <a:ext cx="10413805" cy="1692108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alt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trò của Mặt Trời đối với sự sống trên Trái Đất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493" y="0"/>
            <a:ext cx="3120887" cy="3120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12" y="212036"/>
            <a:ext cx="8975912" cy="56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12" y="100609"/>
            <a:ext cx="9503191" cy="56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1"/>
          <p:cNvSpPr/>
          <p:nvPr/>
        </p:nvSpPr>
        <p:spPr>
          <a:xfrm>
            <a:off x="3691751" y="5942384"/>
            <a:ext cx="4018058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2908939" y="5942384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không </a:t>
            </a:r>
            <a:r>
              <a:rPr lang="vi-VN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1787513" y="-205105"/>
            <a:ext cx="6389078" cy="3336467"/>
          </a:xfrm>
          <a:prstGeom prst="cloudCallout">
            <a:avLst>
              <a:gd name="adj1" fmla="val -52106"/>
              <a:gd name="adj2" fmla="val 453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ra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2"/>
          <a:stretch>
            <a:fillRect/>
          </a:stretch>
        </p:blipFill>
        <p:spPr bwMode="auto">
          <a:xfrm>
            <a:off x="8812611" y="3223894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" t="-1654" r="50315" b="1654"/>
          <a:stretch>
            <a:fillRect/>
          </a:stretch>
        </p:blipFill>
        <p:spPr bwMode="auto">
          <a:xfrm>
            <a:off x="4151914" y="3131362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/>
          <p:cNvSpPr/>
          <p:nvPr/>
        </p:nvSpPr>
        <p:spPr>
          <a:xfrm>
            <a:off x="4151914" y="3131362"/>
            <a:ext cx="8130884" cy="36341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tối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Gió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Nước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và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đóng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băng.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giảm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xuống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còn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sự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....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98663" y="3186223"/>
            <a:ext cx="3671777" cy="367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/>
          <p:cNvSpPr/>
          <p:nvPr/>
        </p:nvSpPr>
        <p:spPr>
          <a:xfrm>
            <a:off x="1357118" y="1179445"/>
            <a:ext cx="9774708" cy="53737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…………….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sưởi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ấm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……..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ngừng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thổi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Khi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 trên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ngưng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chảy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băng,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mưa.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tinh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chết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………..</a:t>
            </a:r>
          </a:p>
        </p:txBody>
      </p:sp>
      <p:sp>
        <p:nvSpPr>
          <p:cNvPr id="4" name="Rounded Rectangle 1"/>
          <p:cNvSpPr/>
          <p:nvPr/>
        </p:nvSpPr>
        <p:spPr>
          <a:xfrm>
            <a:off x="7338137" y="1919819"/>
            <a:ext cx="236245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2491411" y="2685915"/>
            <a:ext cx="1285460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5423198" y="3326979"/>
            <a:ext cx="1640211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3564838" y="5150213"/>
            <a:ext cx="2319129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ự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1"/>
          <p:cNvSpPr/>
          <p:nvPr/>
        </p:nvSpPr>
        <p:spPr>
          <a:xfrm>
            <a:off x="1270884" y="286225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457948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433924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0202" y="1439471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" name="Rounded Rectangle 7"/>
          <p:cNvSpPr/>
          <p:nvPr/>
        </p:nvSpPr>
        <p:spPr>
          <a:xfrm>
            <a:off x="1761035" y="1889013"/>
            <a:ext cx="9087880" cy="166227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chống nóng, chống rét cho người, động vật, thực vật</a:t>
            </a:r>
            <a:r>
              <a:rPr lang="en-US" altLang="en-US" sz="32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9810" y="4467938"/>
            <a:ext cx="2558210" cy="2558210"/>
          </a:xfrm>
          <a:prstGeom prst="rect">
            <a:avLst/>
          </a:prstGeom>
        </p:spPr>
      </p:pic>
      <p:sp>
        <p:nvSpPr>
          <p:cNvPr id="4" name="Bong bóng Ý nghĩ: Hình đám mây 3"/>
          <p:cNvSpPr/>
          <p:nvPr/>
        </p:nvSpPr>
        <p:spPr>
          <a:xfrm>
            <a:off x="933020" y="520965"/>
            <a:ext cx="7564960" cy="3116580"/>
          </a:xfrm>
          <a:prstGeom prst="cloudCallout">
            <a:avLst>
              <a:gd name="adj1" fmla="val -47941"/>
              <a:gd name="adj2" fmla="val 80239"/>
            </a:avLst>
          </a:prstGeom>
          <a:solidFill>
            <a:srgbClr val="FF7C8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 em khi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rét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ounded Rectangle 7"/>
          <p:cNvSpPr/>
          <p:nvPr/>
        </p:nvSpPr>
        <p:spPr>
          <a:xfrm>
            <a:off x="3066649" y="3816626"/>
            <a:ext cx="8873560" cy="29420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Khi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cao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hoặc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thấp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so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với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thích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hợp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của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người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hlinkClick r:id="rId3" action="ppaction://hlinksldjump"/>
          </p:cNvPr>
          <p:cNvSpPr/>
          <p:nvPr/>
        </p:nvSpPr>
        <p:spPr>
          <a:xfrm>
            <a:off x="4295800" y="2305819"/>
            <a:ext cx="4248470" cy="1129777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Người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Hình chữ nhật: Góc Tròn 2">
            <a:hlinkClick r:id="rId4" action="ppaction://hlinksldjump"/>
          </p:cNvPr>
          <p:cNvSpPr/>
          <p:nvPr/>
        </p:nvSpPr>
        <p:spPr>
          <a:xfrm>
            <a:off x="4295800" y="3713420"/>
            <a:ext cx="4313362" cy="1071531"/>
          </a:xfrm>
          <a:prstGeom prst="roundRect">
            <a:avLst/>
          </a:prstGeom>
          <a:solidFill>
            <a:srgbClr val="52E8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a typeface="Calibri" panose="020F0502020204030204" pitchFamily="34" charset="0"/>
              </a:rPr>
              <a:t>Động</a:t>
            </a:r>
            <a:r>
              <a:rPr lang="vi-VN" sz="5400" b="1" dirty="0"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Hình chữ nhật: Góc Tròn 3">
            <a:hlinkClick r:id="rId5" action="ppaction://hlinksldjump"/>
          </p:cNvPr>
          <p:cNvSpPr/>
          <p:nvPr/>
        </p:nvSpPr>
        <p:spPr>
          <a:xfrm>
            <a:off x="4295800" y="5066460"/>
            <a:ext cx="4313362" cy="10715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Thực</a:t>
            </a:r>
            <a:r>
              <a:rPr lang="vi-VN" sz="5400" b="1" dirty="0">
                <a:effectLst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ffectLst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279576" y="720008"/>
            <a:ext cx="8759485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cho</a:t>
            </a:r>
            <a:r>
              <a:rPr lang="en-US" sz="4400" b="1" dirty="0"/>
              <a:t>:</a:t>
            </a:r>
            <a:endParaRPr lang="vi-VN" sz="4400" b="1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8312"/>
            <a:ext cx="4340087" cy="434008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0" y="1908311"/>
            <a:ext cx="4340087" cy="4340087"/>
          </a:xfrm>
          <a:prstGeom prst="rect">
            <a:avLst/>
          </a:prstGeom>
        </p:spPr>
      </p:pic>
      <p:sp>
        <p:nvSpPr>
          <p:cNvPr id="8" name="Mũi tên: Phải 7">
            <a:hlinkClick r:id="rId8" action="ppaction://hlinksldjump"/>
          </p:cNvPr>
          <p:cNvSpPr/>
          <p:nvPr/>
        </p:nvSpPr>
        <p:spPr>
          <a:xfrm>
            <a:off x="238513" y="6137991"/>
            <a:ext cx="1303464" cy="715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10451" t="19439" r="41721" b="17142"/>
          <a:stretch>
            <a:fillRect/>
          </a:stretch>
        </p:blipFill>
        <p:spPr>
          <a:xfrm>
            <a:off x="1109869" y="145773"/>
            <a:ext cx="9972262" cy="696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10205" t="16158" r="41967" b="16486"/>
          <a:stretch>
            <a:fillRect/>
          </a:stretch>
        </p:blipFill>
        <p:spPr>
          <a:xfrm>
            <a:off x="1284591" y="81131"/>
            <a:ext cx="9622818" cy="66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út Hành động: Đến Trang chủ 5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4157" y="2577547"/>
            <a:ext cx="4856920" cy="1808923"/>
          </a:xfrm>
          <a:prstGeom prst="wedgeRoundRectCallout">
            <a:avLst>
              <a:gd name="adj1" fmla="val 29441"/>
              <a:gd name="adj2" fmla="val 789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44" y="4280453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/>
          <a:srcRect l="9958" t="19001" r="42214" b="17580"/>
          <a:stretch>
            <a:fillRect/>
          </a:stretch>
        </p:blipFill>
        <p:spPr>
          <a:xfrm>
            <a:off x="1254936" y="0"/>
            <a:ext cx="9254037" cy="689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7820" r="17744" b="2"/>
          <a:stretch>
            <a:fillRect/>
          </a:stretch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" name="Hình ảnh 1" descr="Ảnh có chứa người, rất ít, ngoài trời, trẻ em&#10;&#10;Mô tả được tạo tự động"/>
          <p:cNvPicPr>
            <a:picLocks noChangeAspect="1"/>
          </p:cNvPicPr>
          <p:nvPr/>
        </p:nvPicPr>
        <p:blipFill rotWithShape="1">
          <a:blip r:embed="rId4"/>
          <a:srcRect l="35562" r="2" b="2"/>
          <a:stretch>
            <a:fillRect/>
          </a:stretch>
        </p:blipFill>
        <p:spPr>
          <a:xfrm flipH="1"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Hình ảnh 2" descr="Ảnh có chứa người, trong nhà, động vật có vú&#10;&#10;Mô tả được tạo tự động"/>
          <p:cNvPicPr>
            <a:picLocks noChangeAspect="1"/>
          </p:cNvPicPr>
          <p:nvPr/>
        </p:nvPicPr>
        <p:blipFill rotWithShape="1">
          <a:blip r:embed="rId5"/>
          <a:srcRect l="13453" r="14145" b="-2"/>
          <a:stretch>
            <a:fillRect/>
          </a:stretch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9B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/>
          <p:cNvSpPr/>
          <p:nvPr/>
        </p:nvSpPr>
        <p:spPr>
          <a:xfrm>
            <a:off x="1524000" y="4547044"/>
            <a:ext cx="8759485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5032" r="12266"/>
          <a:stretch>
            <a:fillRect/>
          </a:stretch>
        </p:blipFill>
        <p:spPr>
          <a:xfrm>
            <a:off x="0" y="291242"/>
            <a:ext cx="4017364" cy="3347092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364" y="291241"/>
            <a:ext cx="4434789" cy="339512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5"/>
          <a:srcRect l="9917" t="-2076" r="18310" b="2076"/>
          <a:stretch>
            <a:fillRect/>
          </a:stretch>
        </p:blipFill>
        <p:spPr>
          <a:xfrm>
            <a:off x="8452153" y="209862"/>
            <a:ext cx="3677586" cy="3476506"/>
          </a:xfrm>
          <a:prstGeom prst="rect">
            <a:avLst/>
          </a:prstGeom>
        </p:spPr>
      </p:pic>
      <p:cxnSp>
        <p:nvCxnSpPr>
          <p:cNvPr id="29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82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2"/>
          <p:cNvSpPr/>
          <p:nvPr/>
        </p:nvSpPr>
        <p:spPr>
          <a:xfrm>
            <a:off x="1524000" y="4547044"/>
            <a:ext cx="9144000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người</a:t>
            </a:r>
            <a:r>
              <a:rPr lang="en-US" sz="4400" b="1" dirty="0"/>
              <a:t>.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815" y="1439471"/>
            <a:ext cx="1007423" cy="1246250"/>
          </a:xfrm>
          <a:prstGeom prst="rect">
            <a:avLst/>
          </a:prstGeom>
        </p:spPr>
      </p:pic>
      <p:pic>
        <p:nvPicPr>
          <p:cNvPr id="74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1702" y="2685721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73425" y="1983151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6775" cy="68586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893" y="-316"/>
            <a:ext cx="3492500" cy="3276600"/>
            <a:chOff x="10917" y="1"/>
            <a:chExt cx="5500" cy="5160"/>
          </a:xfrm>
        </p:grpSpPr>
        <p:pic>
          <p:nvPicPr>
            <p:cNvPr id="5" name="图片 41995" descr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7" y="1"/>
              <a:ext cx="5500" cy="5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Hộp Văn bản 2"/>
            <p:cNvSpPr txBox="1"/>
            <p:nvPr/>
          </p:nvSpPr>
          <p:spPr>
            <a:xfrm>
              <a:off x="10917" y="2641"/>
              <a:ext cx="448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8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9609"/>
            <a:ext cx="91440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/>
          <p:cNvSpPr txBox="1"/>
          <p:nvPr/>
        </p:nvSpPr>
        <p:spPr>
          <a:xfrm>
            <a:off x="1026699" y="3689581"/>
            <a:ext cx="2849217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 </a:t>
            </a:r>
          </a:p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vi-VN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18640" y="1167130"/>
            <a:ext cx="8077200" cy="5495925"/>
            <a:chOff x="4916" y="5409"/>
            <a:chExt cx="12720" cy="69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" y="5409"/>
              <a:ext cx="12720" cy="6953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>
              <a:fillRect/>
            </a:stretch>
          </p:blipFill>
          <p:spPr>
            <a:xfrm>
              <a:off x="5216" y="11336"/>
              <a:ext cx="1395" cy="100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" y="10668"/>
              <a:ext cx="3607" cy="1676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14300" y="-17386"/>
            <a:ext cx="5185410" cy="94488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35835" y="1642110"/>
            <a:ext cx="7243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muốn leo lên đỉnh núi, nhưng trên đường đi bạn phải vượt qua 3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Mỗi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sẽ có 1 câu hỏi.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57" y="5659160"/>
            <a:ext cx="3459453" cy="11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ntagna Clip art - Montagna iceberg cartoon 800*506 Png trasparente  Scarica gratis - Triangolo, Angolo, Montagna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5000" l="10000" r="94667">
                        <a14:foregroundMark x1="8111" y1="94038" x2="13444" y2="90577"/>
                        <a14:foregroundMark x1="13444" y1="90577" x2="22000" y2="75962"/>
                        <a14:foregroundMark x1="15952" y1="78165" x2="15667" y2="78269"/>
                        <a14:foregroundMark x1="22000" y1="75962" x2="19864" y2="76740"/>
                        <a14:foregroundMark x1="19827" y1="76907" x2="23889" y2="75577"/>
                        <a14:foregroundMark x1="15667" y1="78269" x2="15963" y2="78172"/>
                        <a14:foregroundMark x1="23889" y1="75577" x2="16667" y2="85192"/>
                        <a14:foregroundMark x1="29149" y1="61703" x2="33222" y2="54038"/>
                        <a14:foregroundMark x1="16667" y1="85192" x2="28834" y2="62296"/>
                        <a14:foregroundMark x1="32680" y1="41076" x2="32667" y2="40769"/>
                        <a14:foregroundMark x1="33222" y1="54038" x2="32907" y2="46517"/>
                        <a14:foregroundMark x1="32667" y1="40769" x2="32611" y2="41030"/>
                        <a14:foregroundMark x1="31803" y1="51199" x2="48778" y2="5192"/>
                        <a14:foregroundMark x1="7667" y1="94808" x2="88778" y2="96346"/>
                        <a14:foregroundMark x1="88778" y1="96346" x2="94667" y2="95192"/>
                        <a14:foregroundMark x1="94667" y1="95192" x2="94667" y2="95192"/>
                        <a14:foregroundMark x1="48778" y1="1923" x2="54556" y2="19423"/>
                        <a14:foregroundMark x1="54556" y1="19423" x2="53222" y2="10000"/>
                        <a14:foregroundMark x1="53222" y1="10000" x2="49889" y2="1923"/>
                        <a14:foregroundMark x1="49889" y1="1923" x2="56111" y2="18846"/>
                        <a14:foregroundMark x1="56111" y1="18846" x2="60000" y2="11923"/>
                        <a14:foregroundMark x1="60000" y1="11923" x2="68556" y2="25192"/>
                        <a14:foregroundMark x1="68556" y1="25192" x2="74111" y2="43462"/>
                        <a14:foregroundMark x1="74111" y1="43462" x2="81889" y2="58269"/>
                        <a14:foregroundMark x1="81889" y1="58269" x2="93000" y2="93654"/>
                        <a14:foregroundMark x1="92333" y1="91346" x2="92333" y2="91346"/>
                        <a14:backgroundMark x1="32222" y1="40769" x2="27778" y2="59615"/>
                        <a14:backgroundMark x1="27778" y1="59615" x2="18778" y2="72500"/>
                        <a14:backgroundMark x1="18778" y1="72500" x2="17333" y2="79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139" y="1744498"/>
            <a:ext cx="10617241" cy="54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nduhan Angka Pendakian Hari Nasional Yang Dilukis Dengan Tangan PNG grafik  gambar unduh gratis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93" y1="35000" x2="51279" y2="34818"/>
                        <a14:foregroundMark x1="51279" y1="34818" x2="56395" y2="34818"/>
                        <a14:backgroundMark x1="23605" y1="80545" x2="21279" y2="88273"/>
                        <a14:backgroundMark x1="21279" y1="88273" x2="28953" y2="93545"/>
                        <a14:backgroundMark x1="28953" y1="93545" x2="47558" y2="90000"/>
                        <a14:backgroundMark x1="47558" y1="90000" x2="50000" y2="82909"/>
                        <a14:backgroundMark x1="50000" y1="82909" x2="45814" y2="80182"/>
                        <a14:backgroundMark x1="34419" y1="79636" x2="35465" y2="81364"/>
                        <a14:backgroundMark x1="14419" y1="83455" x2="15465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15" y="4699837"/>
            <a:ext cx="2408880" cy="256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3652752" y="-178213"/>
            <a:ext cx="2060713" cy="2060713"/>
            <a:chOff x="5449954" y="3428999"/>
            <a:chExt cx="2060713" cy="2060713"/>
          </a:xfrm>
        </p:grpSpPr>
        <p:pic>
          <p:nvPicPr>
            <p:cNvPr id="5124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8" action="ppaction://hlinksldjump"/>
            </p:cNvPr>
            <p:cNvSpPr txBox="1"/>
            <p:nvPr/>
          </p:nvSpPr>
          <p:spPr>
            <a:xfrm>
              <a:off x="5965865" y="3684653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Nhóm 11"/>
          <p:cNvGrpSpPr/>
          <p:nvPr/>
        </p:nvGrpSpPr>
        <p:grpSpPr>
          <a:xfrm>
            <a:off x="6487635" y="3869635"/>
            <a:ext cx="1839287" cy="1942480"/>
            <a:chOff x="5449954" y="3428999"/>
            <a:chExt cx="2060713" cy="2060713"/>
          </a:xfrm>
        </p:grpSpPr>
        <p:pic>
          <p:nvPicPr>
            <p:cNvPr id="13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ộp Văn bản 13">
              <a:hlinkClick r:id="rId9" action="ppaction://hlinksldjump"/>
            </p:cNvPr>
            <p:cNvSpPr txBox="1"/>
            <p:nvPr/>
          </p:nvSpPr>
          <p:spPr>
            <a:xfrm>
              <a:off x="5965865" y="3628358"/>
              <a:ext cx="1028892" cy="88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5258145" y="818851"/>
            <a:ext cx="1942462" cy="2060713"/>
            <a:chOff x="5449954" y="3428999"/>
            <a:chExt cx="2060713" cy="2060713"/>
          </a:xfrm>
        </p:grpSpPr>
        <p:pic>
          <p:nvPicPr>
            <p:cNvPr id="16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Hộp Văn bản 16">
              <a:hlinkClick r:id="rId10" action="ppaction://hlinksldjump"/>
            </p:cNvPr>
            <p:cNvSpPr txBox="1"/>
            <p:nvPr/>
          </p:nvSpPr>
          <p:spPr>
            <a:xfrm>
              <a:off x="5965865" y="3628358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126" name="Picture 6" descr="Png yeah word speech bubble comic calligraphy clipart | free image by  rawpixel.com / Baifer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100" r="93900">
                        <a14:foregroundMark x1="11700" y1="57800" x2="5100" y2="60200"/>
                        <a14:foregroundMark x1="5100" y1="60200" x2="11000" y2="60700"/>
                        <a14:foregroundMark x1="9400" y1="28600" x2="16400" y2="31400"/>
                        <a14:foregroundMark x1="16400" y1="31400" x2="16400" y2="31500"/>
                        <a14:foregroundMark x1="10200" y1="24000" x2="18500" y2="30000"/>
                        <a14:foregroundMark x1="34700" y1="18600" x2="34000" y2="18400"/>
                        <a14:foregroundMark x1="41700" y1="10400" x2="41700" y2="11400"/>
                        <a14:foregroundMark x1="45700" y1="14100" x2="46100" y2="17600"/>
                        <a14:foregroundMark x1="50800" y1="12200" x2="50800" y2="13500"/>
                        <a14:foregroundMark x1="89200" y1="27100" x2="90000" y2="28400"/>
                        <a14:foregroundMark x1="91900" y1="35700" x2="91000" y2="36500"/>
                        <a14:foregroundMark x1="93900" y1="39600" x2="93100" y2="41000"/>
                        <a14:foregroundMark x1="88300" y1="80200" x2="88300" y2="80200"/>
                        <a14:foregroundMark x1="81300" y1="78800" x2="81300" y2="78800"/>
                        <a14:foregroundMark x1="80700" y1="82500" x2="80700" y2="82500"/>
                        <a14:foregroundMark x1="18100" y1="82500" x2="18100" y2="82500"/>
                        <a14:foregroundMark x1="12700" y1="81900" x2="12700" y2="81900"/>
                        <a14:foregroundMark x1="7900" y1="70100" x2="7900" y2="70100"/>
                        <a14:foregroundMark x1="28600" y1="84300" x2="28600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5" y="40190"/>
            <a:ext cx="3134763" cy="31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6 -0.06597 L -0.3474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4 -0.22477 L -0.44389 -0.630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3 -0.59537 L -0.5599 -0.7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3287 L -0.04648 -0.0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987042" y="707150"/>
            <a:ext cx="9146566" cy="15121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latin typeface="+mj-lt"/>
              </a:rPr>
              <a:t>1. </a:t>
            </a:r>
            <a:r>
              <a:rPr lang="vi-VN" sz="3600" b="1" dirty="0" err="1">
                <a:latin typeface="+mj-lt"/>
              </a:rPr>
              <a:t>Các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loài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sống</a:t>
            </a:r>
            <a:r>
              <a:rPr lang="vi-VN" sz="3600" b="1" dirty="0">
                <a:latin typeface="+mj-lt"/>
              </a:rPr>
              <a:t> ở </a:t>
            </a:r>
            <a:r>
              <a:rPr lang="vi-VN" sz="3600" b="1" dirty="0" err="1">
                <a:latin typeface="+mj-lt"/>
              </a:rPr>
              <a:t>xứ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lạnh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là</a:t>
            </a:r>
            <a:r>
              <a:rPr lang="vi-VN" sz="3600" b="1" dirty="0">
                <a:latin typeface="+mj-lt"/>
              </a:rPr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Gấu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Bắc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đà</a:t>
            </a:r>
            <a:r>
              <a:rPr lang="vi-VN" sz="3200" dirty="0">
                <a:latin typeface="+mj-lt"/>
              </a:rPr>
              <a:t>, chim </a:t>
            </a:r>
            <a:r>
              <a:rPr lang="vi-VN" sz="3200" dirty="0" err="1">
                <a:latin typeface="+mj-lt"/>
              </a:rPr>
              <a:t>cánh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cụt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505049" y="4638681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Gấu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Bắc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, chim canh </a:t>
            </a:r>
            <a:r>
              <a:rPr lang="vi-VN" sz="3200" dirty="0" err="1">
                <a:latin typeface="+mj-lt"/>
              </a:rPr>
              <a:t>cụt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hải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cẩu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linh dương, chim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vi-VN" sz="3200" dirty="0"/>
              <a:t>.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30087" y="676272"/>
            <a:ext cx="9925878" cy="1512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latin typeface="+mj-lt"/>
              </a:rPr>
              <a:t>2. </a:t>
            </a:r>
            <a:r>
              <a:rPr lang="vi-VN" sz="3600" b="1" dirty="0" err="1">
                <a:latin typeface="+mj-lt"/>
              </a:rPr>
              <a:t>Nhiệt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ảnh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hưởng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đến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điều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gì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của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và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thực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796597" y="4651722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lên, sinh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796597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lên, sinh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Sự</a:t>
            </a:r>
            <a:r>
              <a:rPr lang="vi-VN" sz="3200" dirty="0">
                <a:latin typeface="+mj-lt"/>
              </a:rPr>
              <a:t> sinh </a:t>
            </a:r>
            <a:r>
              <a:rPr lang="vi-VN" sz="3200" dirty="0" err="1">
                <a:latin typeface="+mj-lt"/>
              </a:rPr>
              <a:t>sản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phát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triển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phân </a:t>
            </a:r>
            <a:r>
              <a:rPr lang="vi-VN" sz="3200" dirty="0" err="1">
                <a:latin typeface="+mj-lt"/>
              </a:rPr>
              <a:t>bố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Sự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lớn</a:t>
            </a:r>
            <a:r>
              <a:rPr lang="vi-VN" sz="3200" dirty="0">
                <a:latin typeface="+mj-lt"/>
              </a:rPr>
              <a:t> lên, </a:t>
            </a:r>
            <a:r>
              <a:rPr lang="vi-VN" sz="3200" dirty="0" err="1">
                <a:latin typeface="+mj-lt"/>
              </a:rPr>
              <a:t>phát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triển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phân </a:t>
            </a:r>
            <a:r>
              <a:rPr lang="vi-VN" sz="3200" dirty="0" err="1">
                <a:latin typeface="+mj-lt"/>
              </a:rPr>
              <a:t>bố</a:t>
            </a:r>
            <a:r>
              <a:rPr lang="vi-VN" sz="3200" dirty="0">
                <a:latin typeface="+mj-lt"/>
              </a:rPr>
              <a:t>. 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33333E-6 L -8.33333E-7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65" y="5399369"/>
            <a:ext cx="1442787" cy="13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28" y="2202618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27" y="2884255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59" y="3990098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03" y="5399369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91" y="6190809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3" b="95313" l="10000" r="90000">
                        <a14:foregroundMark x1="45313" y1="18688" x2="49250" y2="27063"/>
                        <a14:foregroundMark x1="49500" y1="21125" x2="52250" y2="25250"/>
                        <a14:foregroundMark x1="41125" y1="7938" x2="49500" y2="7375"/>
                        <a14:foregroundMark x1="49500" y1="7375" x2="42813" y2="9375"/>
                        <a14:foregroundMark x1="42813" y1="9375" x2="41313" y2="8938"/>
                        <a14:foregroundMark x1="49063" y1="7375" x2="49063" y2="13313"/>
                        <a14:foregroundMark x1="41313" y1="6563" x2="48125" y2="4563"/>
                        <a14:foregroundMark x1="48125" y1="4563" x2="50688" y2="4563"/>
                        <a14:foregroundMark x1="53625" y1="10563" x2="54438" y2="10563"/>
                        <a14:foregroundMark x1="10438" y1="45000" x2="10063" y2="48750"/>
                        <a14:foregroundMark x1="30375" y1="72063" x2="32500" y2="79500"/>
                        <a14:foregroundMark x1="32500" y1="79500" x2="35750" y2="84188"/>
                        <a14:foregroundMark x1="35750" y1="83000" x2="34875" y2="90625"/>
                        <a14:foregroundMark x1="34875" y1="90625" x2="40813" y2="95313"/>
                        <a14:foregroundMark x1="40813" y1="95313" x2="46500" y2="93313"/>
                        <a14:foregroundMark x1="53625" y1="92938" x2="60938" y2="94438"/>
                        <a14:foregroundMark x1="60938" y1="94438" x2="61000" y2="94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0687" y="714405"/>
            <a:ext cx="2687175" cy="2687175"/>
          </a:xfrm>
          <a:prstGeom prst="rect">
            <a:avLst/>
          </a:prstGeom>
        </p:spPr>
      </p:pic>
      <p:sp>
        <p:nvSpPr>
          <p:cNvPr id="29" name="Bong bóng Ý nghĩ: Hình đám mây 28"/>
          <p:cNvSpPr/>
          <p:nvPr/>
        </p:nvSpPr>
        <p:spPr>
          <a:xfrm flipH="1">
            <a:off x="5489800" y="28653"/>
            <a:ext cx="3950518" cy="2087232"/>
          </a:xfrm>
          <a:prstGeom prst="cloudCallout">
            <a:avLst>
              <a:gd name="adj1" fmla="val -51022"/>
              <a:gd name="adj2" fmla="val 397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Nhóm 2"/>
          <p:cNvGrpSpPr/>
          <p:nvPr/>
        </p:nvGrpSpPr>
        <p:grpSpPr>
          <a:xfrm>
            <a:off x="782855" y="3897916"/>
            <a:ext cx="1887380" cy="2815047"/>
            <a:chOff x="782855" y="3897916"/>
            <a:chExt cx="1887380" cy="2815047"/>
          </a:xfrm>
        </p:grpSpPr>
        <p:grpSp>
          <p:nvGrpSpPr>
            <p:cNvPr id="22" name="Nhóm 21"/>
            <p:cNvGrpSpPr/>
            <p:nvPr/>
          </p:nvGrpSpPr>
          <p:grpSpPr>
            <a:xfrm>
              <a:off x="782855" y="3897916"/>
              <a:ext cx="1887380" cy="2815047"/>
              <a:chOff x="480448" y="3904976"/>
              <a:chExt cx="1887380" cy="2815047"/>
            </a:xfrm>
            <a:solidFill>
              <a:srgbClr val="FF66FF"/>
            </a:solidFill>
          </p:grpSpPr>
          <p:grpSp>
            <p:nvGrpSpPr>
              <p:cNvPr id="11" name="Group 10"/>
              <p:cNvGrpSpPr/>
              <p:nvPr/>
            </p:nvGrpSpPr>
            <p:grpSpPr>
              <a:xfrm>
                <a:off x="480448" y="3904976"/>
                <a:ext cx="1887380" cy="2815047"/>
                <a:chOff x="2334491" y="533400"/>
                <a:chExt cx="3990109" cy="5334000"/>
              </a:xfrm>
              <a:grpFill/>
            </p:grpSpPr>
            <p:sp>
              <p:nvSpPr>
                <p:cNvPr id="12" name="Snip  11"/>
                <p:cNvSpPr/>
                <p:nvPr/>
              </p:nvSpPr>
              <p:spPr>
                <a:xfrm rot="10800000">
                  <a:off x="2362200" y="5334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" name="Frame 12"/>
                <p:cNvSpPr/>
                <p:nvPr/>
              </p:nvSpPr>
              <p:spPr>
                <a:xfrm>
                  <a:off x="2514600" y="762000"/>
                  <a:ext cx="3657600" cy="4876800"/>
                </a:xfrm>
                <a:prstGeom prst="fram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" name="Snip  13"/>
                <p:cNvSpPr/>
                <p:nvPr/>
              </p:nvSpPr>
              <p:spPr>
                <a:xfrm>
                  <a:off x="2334491" y="56388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5" name="sai"/>
              <p:cNvGrpSpPr/>
              <p:nvPr/>
            </p:nvGrpSpPr>
            <p:grpSpPr>
              <a:xfrm>
                <a:off x="781925" y="4224904"/>
                <a:ext cx="1292658" cy="2162328"/>
                <a:chOff x="2982190" y="1219200"/>
                <a:chExt cx="2732809" cy="3962400"/>
              </a:xfrm>
              <a:grpFill/>
            </p:grpSpPr>
            <p:sp>
              <p:nvSpPr>
                <p:cNvPr id="16" name="Rectangle 15">
                  <a:hlinkClick r:id="rId11" action="ppaction://hlinksldjump"/>
                </p:cNvPr>
                <p:cNvSpPr/>
                <p:nvPr/>
              </p:nvSpPr>
              <p:spPr>
                <a:xfrm>
                  <a:off x="2982190" y="1219200"/>
                  <a:ext cx="2732809" cy="3962400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" name="Flowchart: Or 16"/>
                <p:cNvSpPr/>
                <p:nvPr/>
              </p:nvSpPr>
              <p:spPr>
                <a:xfrm>
                  <a:off x="5181600" y="2895600"/>
                  <a:ext cx="381000" cy="381000"/>
                </a:xfrm>
                <a:prstGeom prst="flowChartOr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2" name="Hình chữ nhật 1"/>
            <p:cNvSpPr/>
            <p:nvPr/>
          </p:nvSpPr>
          <p:spPr>
            <a:xfrm>
              <a:off x="1136416" y="5053411"/>
              <a:ext cx="1129752" cy="1333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6600" b="1" dirty="0">
                  <a:latin typeface="+mj-lt"/>
                </a:rPr>
                <a:t>1</a:t>
              </a:r>
            </a:p>
          </p:txBody>
        </p:sp>
      </p:grpSp>
      <p:grpSp>
        <p:nvGrpSpPr>
          <p:cNvPr id="19" name="Nhóm 18"/>
          <p:cNvGrpSpPr/>
          <p:nvPr/>
        </p:nvGrpSpPr>
        <p:grpSpPr>
          <a:xfrm>
            <a:off x="9700405" y="3942724"/>
            <a:ext cx="1957457" cy="2766932"/>
            <a:chOff x="6576743" y="3933659"/>
            <a:chExt cx="1957457" cy="2766932"/>
          </a:xfrm>
        </p:grpSpPr>
        <p:grpSp>
          <p:nvGrpSpPr>
            <p:cNvPr id="24" name="Nhóm 23"/>
            <p:cNvGrpSpPr/>
            <p:nvPr/>
          </p:nvGrpSpPr>
          <p:grpSpPr>
            <a:xfrm>
              <a:off x="6576743" y="3933659"/>
              <a:ext cx="1957457" cy="2766932"/>
              <a:chOff x="6576743" y="3933659"/>
              <a:chExt cx="1957457" cy="2766932"/>
            </a:xfrm>
            <a:solidFill>
              <a:srgbClr val="FF66FF"/>
            </a:solidFill>
          </p:grpSpPr>
          <p:grpSp>
            <p:nvGrpSpPr>
              <p:cNvPr id="4" name="Group 3"/>
              <p:cNvGrpSpPr/>
              <p:nvPr/>
            </p:nvGrpSpPr>
            <p:grpSpPr>
              <a:xfrm>
                <a:off x="6576743" y="3933659"/>
                <a:ext cx="1957457" cy="2766932"/>
                <a:chOff x="2334491" y="533400"/>
                <a:chExt cx="3990109" cy="5334000"/>
              </a:xfrm>
              <a:grpFill/>
            </p:grpSpPr>
            <p:sp>
              <p:nvSpPr>
                <p:cNvPr id="5" name="Snip 4"/>
                <p:cNvSpPr/>
                <p:nvPr/>
              </p:nvSpPr>
              <p:spPr>
                <a:xfrm rot="10800000">
                  <a:off x="2362200" y="5334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" name="Frame 5"/>
                <p:cNvSpPr/>
                <p:nvPr/>
              </p:nvSpPr>
              <p:spPr>
                <a:xfrm>
                  <a:off x="2514600" y="762000"/>
                  <a:ext cx="3657600" cy="4876800"/>
                </a:xfrm>
                <a:prstGeom prst="frame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" name="Snip 6"/>
                <p:cNvSpPr/>
                <p:nvPr/>
              </p:nvSpPr>
              <p:spPr>
                <a:xfrm>
                  <a:off x="2334491" y="56388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" name="đúng"/>
              <p:cNvGrpSpPr/>
              <p:nvPr/>
            </p:nvGrpSpPr>
            <p:grpSpPr>
              <a:xfrm>
                <a:off x="6897421" y="4287524"/>
                <a:ext cx="1340654" cy="2055434"/>
                <a:chOff x="3019920" y="1256643"/>
                <a:chExt cx="2732809" cy="3962400"/>
              </a:xfrm>
              <a:grpFill/>
            </p:grpSpPr>
            <p:sp>
              <p:nvSpPr>
                <p:cNvPr id="9" name="Rectangle 8">
                  <a:hlinkClick r:id="rId12" action="ppaction://hlinksldjump"/>
                </p:cNvPr>
                <p:cNvSpPr/>
                <p:nvPr/>
              </p:nvSpPr>
              <p:spPr>
                <a:xfrm>
                  <a:off x="3019920" y="1256643"/>
                  <a:ext cx="2732809" cy="3962400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" name="Flowchart: Or 9"/>
                <p:cNvSpPr/>
                <p:nvPr/>
              </p:nvSpPr>
              <p:spPr>
                <a:xfrm>
                  <a:off x="5181600" y="2895600"/>
                  <a:ext cx="381000" cy="381000"/>
                </a:xfrm>
                <a:prstGeom prst="flowChartOr">
                  <a:avLst/>
                </a:prstGeom>
                <a:grpFill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50" name="Hình chữ nhật 49"/>
            <p:cNvSpPr/>
            <p:nvPr/>
          </p:nvSpPr>
          <p:spPr>
            <a:xfrm>
              <a:off x="6983799" y="5130530"/>
              <a:ext cx="1129752" cy="1333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6600" b="1" dirty="0">
                  <a:latin typeface="+mj-lt"/>
                </a:rPr>
                <a:t>3</a:t>
              </a:r>
            </a:p>
          </p:txBody>
        </p:sp>
      </p:grpSp>
      <p:grpSp>
        <p:nvGrpSpPr>
          <p:cNvPr id="61" name="Nhóm 60"/>
          <p:cNvGrpSpPr/>
          <p:nvPr/>
        </p:nvGrpSpPr>
        <p:grpSpPr>
          <a:xfrm>
            <a:off x="5268389" y="3897915"/>
            <a:ext cx="1887380" cy="2815047"/>
            <a:chOff x="782855" y="3897916"/>
            <a:chExt cx="1887380" cy="2815047"/>
          </a:xfrm>
        </p:grpSpPr>
        <p:grpSp>
          <p:nvGrpSpPr>
            <p:cNvPr id="62" name="Nhóm 61"/>
            <p:cNvGrpSpPr/>
            <p:nvPr/>
          </p:nvGrpSpPr>
          <p:grpSpPr>
            <a:xfrm>
              <a:off x="782855" y="3897916"/>
              <a:ext cx="1887380" cy="2815047"/>
              <a:chOff x="480448" y="3904976"/>
              <a:chExt cx="1887380" cy="2815047"/>
            </a:xfrm>
            <a:solidFill>
              <a:srgbClr val="FF66FF"/>
            </a:solidFill>
          </p:grpSpPr>
          <p:grpSp>
            <p:nvGrpSpPr>
              <p:cNvPr id="64" name="Group 10"/>
              <p:cNvGrpSpPr/>
              <p:nvPr/>
            </p:nvGrpSpPr>
            <p:grpSpPr>
              <a:xfrm>
                <a:off x="480448" y="3904976"/>
                <a:ext cx="1887380" cy="2815047"/>
                <a:chOff x="2334491" y="533400"/>
                <a:chExt cx="3990109" cy="5334000"/>
              </a:xfrm>
              <a:grpFill/>
            </p:grpSpPr>
            <p:sp>
              <p:nvSpPr>
                <p:cNvPr id="68" name="Snip  11"/>
                <p:cNvSpPr/>
                <p:nvPr/>
              </p:nvSpPr>
              <p:spPr>
                <a:xfrm rot="10800000">
                  <a:off x="2362200" y="5334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9" name="Frame 12"/>
                <p:cNvSpPr/>
                <p:nvPr/>
              </p:nvSpPr>
              <p:spPr>
                <a:xfrm>
                  <a:off x="2514600" y="762000"/>
                  <a:ext cx="3657600" cy="4876800"/>
                </a:xfrm>
                <a:prstGeom prst="frame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0" name="Snip  13"/>
                <p:cNvSpPr/>
                <p:nvPr/>
              </p:nvSpPr>
              <p:spPr>
                <a:xfrm>
                  <a:off x="2334491" y="5638800"/>
                  <a:ext cx="3962400" cy="228600"/>
                </a:xfrm>
                <a:prstGeom prst="snip2Same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5" name="sai"/>
              <p:cNvGrpSpPr/>
              <p:nvPr/>
            </p:nvGrpSpPr>
            <p:grpSpPr>
              <a:xfrm>
                <a:off x="781925" y="4224904"/>
                <a:ext cx="1292658" cy="2162328"/>
                <a:chOff x="2982190" y="1219200"/>
                <a:chExt cx="2732809" cy="3962400"/>
              </a:xfrm>
              <a:grpFill/>
            </p:grpSpPr>
            <p:sp>
              <p:nvSpPr>
                <p:cNvPr id="66" name="Rectangle 15">
                  <a:hlinkClick r:id="rId13" action="ppaction://hlinksldjump"/>
                </p:cNvPr>
                <p:cNvSpPr/>
                <p:nvPr/>
              </p:nvSpPr>
              <p:spPr>
                <a:xfrm>
                  <a:off x="2982190" y="1219200"/>
                  <a:ext cx="2732809" cy="3962400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7" name="Flowchart: Or 16"/>
                <p:cNvSpPr/>
                <p:nvPr/>
              </p:nvSpPr>
              <p:spPr>
                <a:xfrm>
                  <a:off x="5181600" y="2895600"/>
                  <a:ext cx="381000" cy="381000"/>
                </a:xfrm>
                <a:prstGeom prst="flowChartOr">
                  <a:avLst/>
                </a:prstGeom>
                <a:grpFill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63" name="Hình chữ nhật 62"/>
            <p:cNvSpPr/>
            <p:nvPr/>
          </p:nvSpPr>
          <p:spPr>
            <a:xfrm>
              <a:off x="1136416" y="5053411"/>
              <a:ext cx="1129752" cy="1333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6600" b="1" dirty="0">
                  <a:latin typeface="+mj-lt"/>
                </a:rPr>
                <a:t>2</a:t>
              </a:r>
            </a:p>
          </p:txBody>
        </p:sp>
      </p:grpSp>
      <p:sp>
        <p:nvSpPr>
          <p:cNvPr id="21" name="Mũi tên: Phải 20">
            <a:hlinkClick r:id="rId14" action="ppaction://hlinksldjump"/>
          </p:cNvPr>
          <p:cNvSpPr/>
          <p:nvPr/>
        </p:nvSpPr>
        <p:spPr>
          <a:xfrm>
            <a:off x="10859319" y="104613"/>
            <a:ext cx="1199214" cy="1079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1455173" y="676272"/>
            <a:ext cx="8612920" cy="1512169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khi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+mj-lt"/>
              </a:rPr>
              <a:t>A. </a:t>
            </a:r>
            <a:r>
              <a:rPr lang="vi-VN" sz="2800" dirty="0" err="1">
                <a:latin typeface="+mj-lt"/>
              </a:rPr>
              <a:t>Sự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ra </a:t>
            </a:r>
            <a:r>
              <a:rPr lang="vi-VN" sz="2800" dirty="0" err="1">
                <a:latin typeface="+mj-lt"/>
              </a:rPr>
              <a:t>bình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thường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5761633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tinh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05049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+mj-lt"/>
              </a:rPr>
              <a:t>C. </a:t>
            </a:r>
            <a:r>
              <a:rPr lang="vi-VN" sz="2800" dirty="0" err="1">
                <a:latin typeface="+mj-lt"/>
              </a:rPr>
              <a:t>Chỉ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thực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mới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tồn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tại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con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bị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chết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>
                <a:latin typeface="+mj-lt"/>
              </a:rPr>
              <a:t>B. </a:t>
            </a:r>
            <a:r>
              <a:rPr lang="vi-VN" sz="2800" dirty="0" err="1">
                <a:latin typeface="+mj-lt"/>
              </a:rPr>
              <a:t>Chỉ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con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mới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thể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tồn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tại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thực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bị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chết</a:t>
            </a:r>
            <a:r>
              <a:rPr lang="vi-VN" sz="2800" dirty="0">
                <a:latin typeface="+mj-lt"/>
              </a:rPr>
              <a:t>.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trò của nhiệt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 chống n</a:t>
            </a:r>
            <a:r>
              <a:rPr lang="en-US" alt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vi-VN" alt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815" y="1439471"/>
            <a:ext cx="1007423" cy="1246250"/>
          </a:xfrm>
          <a:prstGeom prst="rect">
            <a:avLst/>
          </a:prstGeom>
        </p:spPr>
      </p:pic>
      <p:pic>
        <p:nvPicPr>
          <p:cNvPr id="74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1702" y="2685721"/>
            <a:ext cx="1007423" cy="1246250"/>
          </a:xfrm>
          <a:prstGeom prst="rect">
            <a:avLst/>
          </a:prstGeom>
        </p:spPr>
      </p:pic>
      <p:pic>
        <p:nvPicPr>
          <p:cNvPr id="75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5922" y="4145236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ô Bé Làm Bài Tập Về Nhà Hình ảnh | Định dạng hình ảnh PSD 401460717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721" l="10000" r="90000">
                        <a14:foregroundMark x1="37791" y1="51395" x2="52791" y2="52907"/>
                        <a14:foregroundMark x1="52791" y1="52907" x2="35930" y2="56279"/>
                        <a14:foregroundMark x1="35930" y1="56279" x2="35581" y2="63372"/>
                        <a14:foregroundMark x1="35581" y1="63372" x2="32791" y2="56744"/>
                        <a14:foregroundMark x1="32791" y1="56744" x2="41628" y2="29884"/>
                        <a14:foregroundMark x1="41628" y1="29884" x2="41860" y2="22558"/>
                        <a14:foregroundMark x1="41860" y1="22558" x2="49651" y2="22093"/>
                        <a14:foregroundMark x1="49651" y1="22093" x2="43837" y2="23140"/>
                        <a14:foregroundMark x1="53837" y1="49302" x2="52093" y2="51163"/>
                        <a14:foregroundMark x1="28372" y1="86744" x2="26395" y2="94302"/>
                        <a14:foregroundMark x1="26395" y1="94302" x2="34070" y2="92558"/>
                        <a14:foregroundMark x1="34070" y1="92558" x2="25116" y2="94651"/>
                        <a14:foregroundMark x1="25116" y1="94651" x2="56860" y2="75116"/>
                        <a14:foregroundMark x1="56860" y1="75116" x2="38140" y2="84070"/>
                        <a14:foregroundMark x1="38140" y1="84070" x2="46860" y2="86628"/>
                        <a14:foregroundMark x1="46860" y1="86628" x2="57791" y2="84186"/>
                        <a14:foregroundMark x1="57791" y1="84186" x2="47791" y2="87674"/>
                        <a14:foregroundMark x1="47791" y1="87674" x2="62442" y2="87326"/>
                        <a14:foregroundMark x1="62442" y1="87326" x2="47093" y2="92093"/>
                        <a14:foregroundMark x1="47093" y1="92093" x2="75698" y2="86279"/>
                        <a14:foregroundMark x1="75698" y1="86279" x2="55116" y2="90814"/>
                        <a14:foregroundMark x1="55116" y1="90814" x2="62209" y2="90465"/>
                        <a14:foregroundMark x1="62209" y1="90465" x2="67093" y2="85116"/>
                        <a14:foregroundMark x1="67093" y1="85116" x2="70349" y2="91744"/>
                        <a14:foregroundMark x1="70349" y1="91744" x2="65116" y2="96395"/>
                        <a14:foregroundMark x1="65116" y1="96395" x2="21395" y2="96977"/>
                        <a14:foregroundMark x1="21395" y1="96977" x2="29535" y2="84884"/>
                        <a14:foregroundMark x1="29535" y1="84884" x2="36279" y2="87907"/>
                        <a14:foregroundMark x1="36279" y1="87907" x2="47326" y2="80233"/>
                        <a14:foregroundMark x1="47326" y1="80233" x2="52791" y2="73023"/>
                        <a14:foregroundMark x1="52791" y1="73023" x2="55233" y2="83256"/>
                        <a14:foregroundMark x1="55233" y1="83256" x2="50930" y2="89302"/>
                        <a14:foregroundMark x1="50930" y1="89302" x2="50233" y2="79302"/>
                        <a14:foregroundMark x1="50233" y1="79302" x2="48372" y2="90349"/>
                        <a14:foregroundMark x1="48372" y1="90349" x2="38372" y2="95116"/>
                        <a14:foregroundMark x1="38372" y1="95116" x2="36977" y2="87791"/>
                        <a14:foregroundMark x1="36977" y1="87791" x2="30116" y2="89651"/>
                        <a14:foregroundMark x1="30116" y1="89651" x2="48605" y2="85000"/>
                        <a14:foregroundMark x1="48605" y1="85000" x2="51279" y2="92209"/>
                        <a14:foregroundMark x1="51279" y1="92209" x2="50000" y2="93721"/>
                        <a14:foregroundMark x1="36860" y1="51395" x2="35465" y2="5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89" y="3466942"/>
            <a:ext cx="3206115" cy="32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170" y="184943"/>
            <a:ext cx="6524625" cy="6488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1270"/>
          <p:cNvSpPr txBox="1"/>
          <p:nvPr/>
        </p:nvSpPr>
        <p:spPr>
          <a:xfrm>
            <a:off x="1812153" y="3823494"/>
            <a:ext cx="57912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7880">
              <a:spcBef>
                <a:spcPct val="50000"/>
              </a:spcBef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CHÂN THÀNH CẢM ƠN QUÝ THẦY CÔ VÀ CÁC EM!</a:t>
            </a:r>
          </a:p>
        </p:txBody>
      </p:sp>
      <p:pic>
        <p:nvPicPr>
          <p:cNvPr id="5" name="5833d1fdebf6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046" y="207916"/>
            <a:ext cx="612232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446" y="38208"/>
            <a:ext cx="1008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54: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0464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247" y="542318"/>
            <a:ext cx="1134883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ủ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5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5125" y="5074444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le 5"/>
          <p:cNvSpPr/>
          <p:nvPr/>
        </p:nvSpPr>
        <p:spPr>
          <a:xfrm>
            <a:off x="689967" y="81960"/>
            <a:ext cx="10812065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 1: 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Đâu </a:t>
            </a:r>
            <a:r>
              <a:rPr lang="vi-VN" sz="66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nguồn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6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995380" y="2651958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may.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995380" y="4625429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7" name="Hình chữ nhật: Góc Tròn 6"/>
          <p:cNvSpPr/>
          <p:nvPr/>
        </p:nvSpPr>
        <p:spPr>
          <a:xfrm>
            <a:off x="6251964" y="4638471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may.</a:t>
            </a: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6251964" y="2688584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22222E-6 L 3.12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962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6" b="89900" l="9913" r="89913">
                        <a14:foregroundMark x1="17391" y1="13466" x2="17565" y2="76185"/>
                        <a14:foregroundMark x1="17565" y1="76185" x2="51652" y2="77681"/>
                        <a14:foregroundMark x1="51652" y1="77681" x2="75304" y2="76808"/>
                        <a14:foregroundMark x1="75304" y1="76808" x2="79652" y2="66958"/>
                        <a14:foregroundMark x1="79652" y1="66958" x2="79652" y2="39027"/>
                        <a14:foregroundMark x1="79652" y1="39027" x2="79652" y2="39027"/>
                        <a14:foregroundMark x1="33043" y1="34788" x2="52174" y2="44015"/>
                        <a14:foregroundMark x1="34435" y1="42519" x2="51826" y2="51372"/>
                        <a14:foregroundMark x1="49217" y1="33042" x2="64522" y2="52494"/>
                        <a14:foregroundMark x1="64522" y1="52494" x2="40348" y2="58853"/>
                        <a14:foregroundMark x1="40348" y1="58853" x2="33565" y2="64963"/>
                        <a14:foregroundMark x1="30609" y1="47506" x2="38087" y2="59352"/>
                        <a14:foregroundMark x1="36000" y1="40025" x2="36522" y2="48005"/>
                        <a14:foregroundMark x1="36522" y1="48005" x2="40870" y2="54364"/>
                        <a14:foregroundMark x1="40870" y1="54364" x2="43304" y2="55611"/>
                        <a14:foregroundMark x1="60000" y1="49875" x2="44000" y2="56983"/>
                        <a14:foregroundMark x1="55304" y1="33666" x2="56000" y2="41147"/>
                        <a14:foregroundMark x1="32000" y1="40150" x2="32522" y2="47880"/>
                        <a14:foregroundMark x1="32522" y1="47880" x2="34609" y2="50873"/>
                        <a14:foregroundMark x1="67304" y1="50873" x2="76870" y2="52618"/>
                        <a14:foregroundMark x1="76870" y1="52618" x2="77217" y2="52743"/>
                        <a14:foregroundMark x1="35478" y1="37905" x2="39304" y2="39277"/>
                        <a14:foregroundMark x1="32000" y1="68204" x2="40000" y2="72070"/>
                        <a14:foregroundMark x1="35652" y1="71072" x2="30261" y2="68828"/>
                        <a14:foregroundMark x1="14609" y1="79177" x2="37391" y2="74813"/>
                        <a14:foregroundMark x1="37391" y1="74813" x2="76174" y2="74813"/>
                        <a14:foregroundMark x1="50783" y1="12344" x2="75826" y2="12594"/>
                        <a14:foregroundMark x1="75826" y1="12594" x2="85217" y2="10599"/>
                        <a14:foregroundMark x1="85217" y1="10599" x2="80000" y2="9476"/>
                        <a14:foregroundMark x1="45217" y1="35910" x2="56000" y2="35786"/>
                        <a14:foregroundMark x1="56000" y1="35786" x2="60174" y2="36160"/>
                        <a14:foregroundMark x1="34609" y1="35162" x2="48522" y2="32170"/>
                        <a14:foregroundMark x1="48522" y1="32170" x2="50087" y2="31297"/>
                        <a14:foregroundMark x1="39826" y1="35162" x2="57043" y2="41521"/>
                        <a14:foregroundMark x1="61043" y1="38279" x2="61565" y2="45387"/>
                        <a14:foregroundMark x1="61565" y1="45387" x2="61565" y2="45387"/>
                        <a14:foregroundMark x1="36522" y1="42269" x2="49043" y2="42519"/>
                        <a14:foregroundMark x1="49043" y1="42519" x2="55304" y2="43890"/>
                        <a14:foregroundMark x1="57217" y1="37905" x2="66087" y2="47007"/>
                        <a14:foregroundMark x1="68348" y1="50623" x2="72174" y2="49252"/>
                        <a14:foregroundMark x1="39304" y1="42893" x2="47652" y2="45761"/>
                        <a14:foregroundMark x1="41043" y1="40773" x2="39478" y2="42519"/>
                        <a14:foregroundMark x1="40870" y1="54239" x2="52696" y2="55486"/>
                        <a14:foregroundMark x1="30609" y1="58728" x2="49217" y2="61845"/>
                        <a14:foregroundMark x1="28174" y1="55237" x2="39478" y2="58105"/>
                        <a14:foregroundMark x1="39478" y1="58105" x2="51652" y2="58354"/>
                        <a14:foregroundMark x1="42435" y1="53491" x2="50261" y2="53491"/>
                        <a14:foregroundMark x1="31652" y1="61970" x2="48696" y2="61970"/>
                        <a14:foregroundMark x1="40000" y1="59352" x2="52348" y2="59850"/>
                        <a14:foregroundMark x1="36870" y1="64589" x2="47478" y2="63716"/>
                        <a14:foregroundMark x1="47478" y1="63716" x2="48348" y2="63342"/>
                        <a14:foregroundMark x1="21217" y1="55237" x2="23304" y2="57731"/>
                        <a14:foregroundMark x1="21913" y1="59352" x2="20696" y2="66459"/>
                        <a14:foregroundMark x1="20696" y1="66459" x2="26261" y2="66459"/>
                        <a14:foregroundMark x1="16870" y1="13716" x2="59652" y2="14090"/>
                        <a14:foregroundMark x1="27826" y1="16209" x2="67478" y2="16209"/>
                        <a14:foregroundMark x1="17391" y1="69950" x2="17391" y2="75935"/>
                        <a14:foregroundMark x1="37913" y1="75187" x2="75304" y2="7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167" y="-344557"/>
            <a:ext cx="2532082" cy="3531704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8892209" y="6135757"/>
            <a:ext cx="3068048" cy="6712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Sahara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Nhóm 15"/>
          <p:cNvGrpSpPr/>
          <p:nvPr/>
        </p:nvGrpSpPr>
        <p:grpSpPr>
          <a:xfrm>
            <a:off x="-61695" y="0"/>
            <a:ext cx="1899138" cy="2564296"/>
            <a:chOff x="6576743" y="3933659"/>
            <a:chExt cx="1957457" cy="2766932"/>
          </a:xfrm>
          <a:solidFill>
            <a:srgbClr val="FF66FF"/>
          </a:solidFill>
        </p:grpSpPr>
        <p:grpSp>
          <p:nvGrpSpPr>
            <p:cNvPr id="17" name="Group 3"/>
            <p:cNvGrpSpPr/>
            <p:nvPr/>
          </p:nvGrpSpPr>
          <p:grpSpPr>
            <a:xfrm>
              <a:off x="6576743" y="3933659"/>
              <a:ext cx="1957457" cy="2766932"/>
              <a:chOff x="2334491" y="533400"/>
              <a:chExt cx="3990109" cy="5334000"/>
            </a:xfrm>
            <a:grpFill/>
          </p:grpSpPr>
          <p:sp>
            <p:nvSpPr>
              <p:cNvPr id="21" name="Snip 4"/>
              <p:cNvSpPr/>
              <p:nvPr/>
            </p:nvSpPr>
            <p:spPr>
              <a:xfrm rot="10800000">
                <a:off x="2362200" y="5334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ame 5"/>
              <p:cNvSpPr/>
              <p:nvPr/>
            </p:nvSpPr>
            <p:spPr>
              <a:xfrm>
                <a:off x="2514600" y="762000"/>
                <a:ext cx="3657600" cy="4876800"/>
              </a:xfrm>
              <a:prstGeom prst="frame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Snip 6"/>
              <p:cNvSpPr/>
              <p:nvPr/>
            </p:nvSpPr>
            <p:spPr>
              <a:xfrm>
                <a:off x="2334491" y="56388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đúng"/>
            <p:cNvGrpSpPr/>
            <p:nvPr/>
          </p:nvGrpSpPr>
          <p:grpSpPr>
            <a:xfrm>
              <a:off x="6897421" y="4287524"/>
              <a:ext cx="1340654" cy="2055434"/>
              <a:chOff x="3019920" y="1256643"/>
              <a:chExt cx="2732809" cy="3962400"/>
            </a:xfrm>
            <a:grpFill/>
          </p:grpSpPr>
          <p:sp>
            <p:nvSpPr>
              <p:cNvPr id="19" name="Rectangle 8"/>
              <p:cNvSpPr/>
              <p:nvPr/>
            </p:nvSpPr>
            <p:spPr>
              <a:xfrm>
                <a:off x="3019920" y="1256643"/>
                <a:ext cx="2732809" cy="3962400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lowchart: Or 9"/>
              <p:cNvSpPr/>
              <p:nvPr/>
            </p:nvSpPr>
            <p:spPr>
              <a:xfrm>
                <a:off x="5181600" y="2895600"/>
                <a:ext cx="381000" cy="381000"/>
              </a:xfrm>
              <a:prstGeom prst="flowChartOr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" name="Nút Hành động: Đến Trang chủ 1">
            <a:hlinkClick r:id="rId6" action="ppaction://hlinksldjump" highlightClick="1"/>
          </p:cNvPr>
          <p:cNvSpPr/>
          <p:nvPr/>
        </p:nvSpPr>
        <p:spPr>
          <a:xfrm>
            <a:off x="181179" y="6245655"/>
            <a:ext cx="929560" cy="61234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19" y="468712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79" y="4492077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76" y="1629570"/>
            <a:ext cx="4121155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ur du lịch Huế - Đà Nẵng - Ngũ Hành Sơn - Hội An - Cù Lao Chàm - Huế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AutoShape 4" descr="Tour du lịch Huế - Đà Nẵng - Ngũ Hành Sơn - Hội An - Cù Lao Chàm - Huế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7" name="Rounded Rectangle 5"/>
          <p:cNvSpPr/>
          <p:nvPr/>
        </p:nvSpPr>
        <p:spPr>
          <a:xfrm>
            <a:off x="689967" y="81960"/>
            <a:ext cx="10812065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Câu 2: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Vai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trò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nhiệt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10" name="Hình chữ nhật: Góc Tròn 9"/>
          <p:cNvSpPr/>
          <p:nvPr/>
        </p:nvSpPr>
        <p:spPr>
          <a:xfrm>
            <a:off x="1631484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mát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888068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Dùng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đun </a:t>
            </a:r>
            <a:r>
              <a:rPr lang="vi-VN" sz="3200" dirty="0" err="1">
                <a:latin typeface="+mj-lt"/>
              </a:rPr>
              <a:t>nấu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sấy</a:t>
            </a:r>
            <a:r>
              <a:rPr lang="vi-VN" sz="3200" dirty="0">
                <a:latin typeface="+mj-lt"/>
              </a:rPr>
              <a:t> khô, </a:t>
            </a:r>
            <a:r>
              <a:rPr lang="vi-VN" sz="3200" dirty="0" err="1">
                <a:latin typeface="+mj-lt"/>
              </a:rPr>
              <a:t>sưởi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ấm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2" name="Hình chữ nhật: Góc Tròn 11"/>
          <p:cNvSpPr/>
          <p:nvPr/>
        </p:nvSpPr>
        <p:spPr>
          <a:xfrm>
            <a:off x="1631484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Dùng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3" name="Hình chữ nhật: Góc Tròn 12"/>
          <p:cNvSpPr/>
          <p:nvPr/>
        </p:nvSpPr>
        <p:spPr>
          <a:xfrm>
            <a:off x="6888068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tạo</a:t>
            </a:r>
            <a:r>
              <a:rPr lang="vi-VN" sz="3200" dirty="0">
                <a:latin typeface="+mj-lt"/>
              </a:rPr>
              <a:t> ra âm thanh.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2.22222E-6 L -2.08333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0" grpId="0" animBg="1"/>
      <p:bldP spid="11" grpId="0" animBg="1"/>
      <p:bldP spid="11" grpId="1" animBg="1"/>
      <p:bldP spid="11" grpId="2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8" y="-3976"/>
            <a:ext cx="12172292" cy="685015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6" b="89900" l="9913" r="89913">
                        <a14:foregroundMark x1="17391" y1="13466" x2="17565" y2="76185"/>
                        <a14:foregroundMark x1="17565" y1="76185" x2="51652" y2="77681"/>
                        <a14:foregroundMark x1="51652" y1="77681" x2="75304" y2="76808"/>
                        <a14:foregroundMark x1="75304" y1="76808" x2="79652" y2="66958"/>
                        <a14:foregroundMark x1="79652" y1="66958" x2="79652" y2="39027"/>
                        <a14:foregroundMark x1="79652" y1="39027" x2="79652" y2="39027"/>
                        <a14:foregroundMark x1="33043" y1="34788" x2="52174" y2="44015"/>
                        <a14:foregroundMark x1="34435" y1="42519" x2="51826" y2="51372"/>
                        <a14:foregroundMark x1="49217" y1="33042" x2="64522" y2="52494"/>
                        <a14:foregroundMark x1="64522" y1="52494" x2="40348" y2="58853"/>
                        <a14:foregroundMark x1="40348" y1="58853" x2="33565" y2="64963"/>
                        <a14:foregroundMark x1="30609" y1="47506" x2="38087" y2="59352"/>
                        <a14:foregroundMark x1="36000" y1="40025" x2="36522" y2="48005"/>
                        <a14:foregroundMark x1="36522" y1="48005" x2="40870" y2="54364"/>
                        <a14:foregroundMark x1="40870" y1="54364" x2="43304" y2="55611"/>
                        <a14:foregroundMark x1="60000" y1="49875" x2="44000" y2="56983"/>
                        <a14:foregroundMark x1="55304" y1="33666" x2="56000" y2="41147"/>
                        <a14:foregroundMark x1="32000" y1="40150" x2="32522" y2="47880"/>
                        <a14:foregroundMark x1="32522" y1="47880" x2="34609" y2="50873"/>
                        <a14:foregroundMark x1="67304" y1="50873" x2="76870" y2="52618"/>
                        <a14:foregroundMark x1="76870" y1="52618" x2="77217" y2="52743"/>
                        <a14:foregroundMark x1="35478" y1="37905" x2="39304" y2="39277"/>
                        <a14:foregroundMark x1="32000" y1="68204" x2="40000" y2="72070"/>
                        <a14:foregroundMark x1="35652" y1="71072" x2="30261" y2="68828"/>
                        <a14:foregroundMark x1="14609" y1="79177" x2="37391" y2="74813"/>
                        <a14:foregroundMark x1="37391" y1="74813" x2="76174" y2="74813"/>
                        <a14:foregroundMark x1="50783" y1="12344" x2="75826" y2="12594"/>
                        <a14:foregroundMark x1="75826" y1="12594" x2="85217" y2="10599"/>
                        <a14:foregroundMark x1="85217" y1="10599" x2="80000" y2="9476"/>
                        <a14:foregroundMark x1="45217" y1="35910" x2="56000" y2="35786"/>
                        <a14:foregroundMark x1="56000" y1="35786" x2="60174" y2="36160"/>
                        <a14:foregroundMark x1="34609" y1="35162" x2="48522" y2="32170"/>
                        <a14:foregroundMark x1="48522" y1="32170" x2="50087" y2="31297"/>
                        <a14:foregroundMark x1="39826" y1="35162" x2="57043" y2="41521"/>
                        <a14:foregroundMark x1="61043" y1="38279" x2="61565" y2="45387"/>
                        <a14:foregroundMark x1="61565" y1="45387" x2="61565" y2="45387"/>
                        <a14:foregroundMark x1="36522" y1="42269" x2="49043" y2="42519"/>
                        <a14:foregroundMark x1="49043" y1="42519" x2="55304" y2="43890"/>
                        <a14:foregroundMark x1="57217" y1="37905" x2="66087" y2="47007"/>
                        <a14:foregroundMark x1="68348" y1="50623" x2="72174" y2="49252"/>
                        <a14:foregroundMark x1="39304" y1="42893" x2="47652" y2="45761"/>
                        <a14:foregroundMark x1="41043" y1="40773" x2="39478" y2="42519"/>
                        <a14:foregroundMark x1="40870" y1="54239" x2="52696" y2="55486"/>
                        <a14:foregroundMark x1="30609" y1="58728" x2="49217" y2="61845"/>
                        <a14:foregroundMark x1="28174" y1="55237" x2="39478" y2="58105"/>
                        <a14:foregroundMark x1="39478" y1="58105" x2="51652" y2="58354"/>
                        <a14:foregroundMark x1="42435" y1="53491" x2="50261" y2="53491"/>
                        <a14:foregroundMark x1="31652" y1="61970" x2="48696" y2="61970"/>
                        <a14:foregroundMark x1="40000" y1="59352" x2="52348" y2="59850"/>
                        <a14:foregroundMark x1="36870" y1="64589" x2="47478" y2="63716"/>
                        <a14:foregroundMark x1="47478" y1="63716" x2="48348" y2="63342"/>
                        <a14:foregroundMark x1="21217" y1="55237" x2="23304" y2="57731"/>
                        <a14:foregroundMark x1="21913" y1="59352" x2="20696" y2="66459"/>
                        <a14:foregroundMark x1="20696" y1="66459" x2="26261" y2="66459"/>
                        <a14:foregroundMark x1="16870" y1="13716" x2="59652" y2="14090"/>
                        <a14:foregroundMark x1="27826" y1="16209" x2="67478" y2="16209"/>
                        <a14:foregroundMark x1="17391" y1="69950" x2="17391" y2="75935"/>
                        <a14:foregroundMark x1="37913" y1="75187" x2="75304" y2="7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1352" y="-344556"/>
            <a:ext cx="2532082" cy="3531704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9283042" y="6094998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Nhóm 15"/>
          <p:cNvGrpSpPr/>
          <p:nvPr/>
        </p:nvGrpSpPr>
        <p:grpSpPr>
          <a:xfrm>
            <a:off x="0" y="-3976"/>
            <a:ext cx="1899138" cy="2564296"/>
            <a:chOff x="6576743" y="3933659"/>
            <a:chExt cx="1957457" cy="2766932"/>
          </a:xfrm>
          <a:solidFill>
            <a:srgbClr val="FF66FF"/>
          </a:solidFill>
        </p:grpSpPr>
        <p:grpSp>
          <p:nvGrpSpPr>
            <p:cNvPr id="17" name="Group 3"/>
            <p:cNvGrpSpPr/>
            <p:nvPr/>
          </p:nvGrpSpPr>
          <p:grpSpPr>
            <a:xfrm>
              <a:off x="6576743" y="3933659"/>
              <a:ext cx="1957457" cy="2766932"/>
              <a:chOff x="2334491" y="533400"/>
              <a:chExt cx="3990109" cy="5334000"/>
            </a:xfrm>
            <a:grpFill/>
          </p:grpSpPr>
          <p:sp>
            <p:nvSpPr>
              <p:cNvPr id="21" name="Snip 4"/>
              <p:cNvSpPr/>
              <p:nvPr/>
            </p:nvSpPr>
            <p:spPr>
              <a:xfrm rot="10800000">
                <a:off x="2362200" y="5334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ame 5"/>
              <p:cNvSpPr/>
              <p:nvPr/>
            </p:nvSpPr>
            <p:spPr>
              <a:xfrm>
                <a:off x="2514600" y="762000"/>
                <a:ext cx="3657600" cy="4876800"/>
              </a:xfrm>
              <a:prstGeom prst="frame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Snip 6"/>
              <p:cNvSpPr/>
              <p:nvPr/>
            </p:nvSpPr>
            <p:spPr>
              <a:xfrm>
                <a:off x="2334491" y="5638800"/>
                <a:ext cx="3962400" cy="228600"/>
              </a:xfrm>
              <a:prstGeom prst="snip2Same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đúng"/>
            <p:cNvGrpSpPr/>
            <p:nvPr/>
          </p:nvGrpSpPr>
          <p:grpSpPr>
            <a:xfrm>
              <a:off x="6897421" y="4287524"/>
              <a:ext cx="1340654" cy="2055434"/>
              <a:chOff x="3019920" y="1256643"/>
              <a:chExt cx="2732809" cy="3962400"/>
            </a:xfrm>
            <a:grpFill/>
          </p:grpSpPr>
          <p:sp>
            <p:nvSpPr>
              <p:cNvPr id="19" name="Rectangle 8"/>
              <p:cNvSpPr/>
              <p:nvPr/>
            </p:nvSpPr>
            <p:spPr>
              <a:xfrm>
                <a:off x="3019920" y="1256643"/>
                <a:ext cx="2732809" cy="3962400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lowchart: Or 9"/>
              <p:cNvSpPr/>
              <p:nvPr/>
            </p:nvSpPr>
            <p:spPr>
              <a:xfrm>
                <a:off x="5181600" y="2895600"/>
                <a:ext cx="381000" cy="381000"/>
              </a:xfrm>
              <a:prstGeom prst="flowChartOr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3" name="Nút Hành động: Đến Trang chủ 12">
            <a:hlinkClick r:id="rId6" action="ppaction://hlinksldjump" highlightClick="1"/>
          </p:cNvPr>
          <p:cNvSpPr/>
          <p:nvPr/>
        </p:nvSpPr>
        <p:spPr>
          <a:xfrm>
            <a:off x="85725" y="6186233"/>
            <a:ext cx="929560" cy="61234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799341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1545</Words>
  <Application>Microsoft Office PowerPoint</Application>
  <PresentationFormat>Widescreen</PresentationFormat>
  <Paragraphs>154</Paragraphs>
  <Slides>53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宋体</vt:lpstr>
      <vt:lpstr>宋体</vt:lpstr>
      <vt:lpstr>Arial</vt:lpstr>
      <vt:lpstr>Calibri</vt:lpstr>
      <vt:lpstr>Calibri Light</vt:lpstr>
      <vt:lpstr>Montserrat</vt:lpstr>
      <vt:lpstr>Nunito</vt:lpstr>
      <vt:lpstr>Permanent Marker</vt:lpstr>
      <vt:lpstr>Tahoma</vt:lpstr>
      <vt:lpstr>Times New Roman</vt:lpstr>
      <vt:lpstr>Office Theme</vt:lpstr>
      <vt:lpstr>Sketch Out! Presentation by Slidesgo</vt:lpstr>
      <vt:lpstr>1_Office Theme</vt:lpstr>
      <vt:lpstr>Default Design</vt:lpstr>
      <vt:lpstr>PowerPoint Presentation</vt:lpstr>
      <vt:lpstr>PowerPoint Presentation</vt:lpstr>
      <vt:lpstr>Khám phá cùng Doraemon</vt:lpstr>
      <vt:lpstr>Chào các bạn. Hôm nay, các bạn sẽ đi khám phá với mình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quocanhnguyen3007@gmail.com</dc:creator>
  <cp:lastModifiedBy>Admin</cp:lastModifiedBy>
  <cp:revision>90</cp:revision>
  <dcterms:created xsi:type="dcterms:W3CDTF">2021-03-21T02:09:00Z</dcterms:created>
  <dcterms:modified xsi:type="dcterms:W3CDTF">2022-03-18T14:38:30Z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1DA1B250462C4CCFA70AE7959C60835B</vt:lpwstr>
  </property>
</Properties>
</file>