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1" r:id="rId2"/>
  </p:sldMasterIdLst>
  <p:notesMasterIdLst>
    <p:notesMasterId r:id="rId37"/>
  </p:notesMasterIdLst>
  <p:handoutMasterIdLst>
    <p:handoutMasterId r:id="rId38"/>
  </p:handoutMasterIdLst>
  <p:sldIdLst>
    <p:sldId id="3086" r:id="rId3"/>
    <p:sldId id="3131" r:id="rId4"/>
    <p:sldId id="3088" r:id="rId5"/>
    <p:sldId id="3133" r:id="rId6"/>
    <p:sldId id="3087" r:id="rId7"/>
    <p:sldId id="3092" r:id="rId8"/>
    <p:sldId id="3093" r:id="rId9"/>
    <p:sldId id="3099" r:id="rId10"/>
    <p:sldId id="3107" r:id="rId11"/>
    <p:sldId id="3094" r:id="rId12"/>
    <p:sldId id="3095" r:id="rId13"/>
    <p:sldId id="3111" r:id="rId14"/>
    <p:sldId id="3112" r:id="rId15"/>
    <p:sldId id="3113" r:id="rId16"/>
    <p:sldId id="3096" r:id="rId17"/>
    <p:sldId id="3097" r:id="rId18"/>
    <p:sldId id="3114" r:id="rId19"/>
    <p:sldId id="3115" r:id="rId20"/>
    <p:sldId id="3117" r:id="rId21"/>
    <p:sldId id="3116" r:id="rId22"/>
    <p:sldId id="3118" r:id="rId23"/>
    <p:sldId id="3119" r:id="rId24"/>
    <p:sldId id="3108" r:id="rId25"/>
    <p:sldId id="3135" r:id="rId26"/>
    <p:sldId id="3130" r:id="rId27"/>
    <p:sldId id="3136" r:id="rId28"/>
    <p:sldId id="3138" r:id="rId29"/>
    <p:sldId id="3137" r:id="rId30"/>
    <p:sldId id="3122" r:id="rId31"/>
    <p:sldId id="3127" r:id="rId32"/>
    <p:sldId id="3129" r:id="rId33"/>
    <p:sldId id="3139" r:id="rId34"/>
    <p:sldId id="3134" r:id="rId35"/>
    <p:sldId id="3110" r:id="rId36"/>
  </p:sldIdLst>
  <p:sldSz cx="12858750" cy="7232650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C5BE"/>
    <a:srgbClr val="1A8CE1"/>
    <a:srgbClr val="FE67BE"/>
    <a:srgbClr val="CE000D"/>
    <a:srgbClr val="84004C"/>
    <a:srgbClr val="8B2FC3"/>
    <a:srgbClr val="C9247B"/>
    <a:srgbClr val="60AEA9"/>
    <a:srgbClr val="00B3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0" autoAdjust="0"/>
    <p:restoredTop sz="92986" autoAdjust="0"/>
  </p:normalViewPr>
  <p:slideViewPr>
    <p:cSldViewPr>
      <p:cViewPr>
        <p:scale>
          <a:sx n="60" d="100"/>
          <a:sy n="60" d="100"/>
        </p:scale>
        <p:origin x="-514" y="-538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9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5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9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92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60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185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7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52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183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882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3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19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93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74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42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1513502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3878" indent="0">
              <a:buNone/>
              <a:defRPr sz="1500"/>
            </a:lvl2pPr>
            <a:lvl3pPr marL="1147753" indent="0">
              <a:buNone/>
              <a:defRPr sz="1300"/>
            </a:lvl3pPr>
            <a:lvl4pPr marL="1721632" indent="0">
              <a:buNone/>
              <a:defRPr sz="1100"/>
            </a:lvl4pPr>
            <a:lvl5pPr marL="2295508" indent="0">
              <a:buNone/>
              <a:defRPr sz="1100"/>
            </a:lvl5pPr>
            <a:lvl6pPr marL="2869385" indent="0">
              <a:buNone/>
              <a:defRPr sz="1100"/>
            </a:lvl6pPr>
            <a:lvl7pPr marL="3443264" indent="0">
              <a:buNone/>
              <a:defRPr sz="1100"/>
            </a:lvl7pPr>
            <a:lvl8pPr marL="4017139" indent="0">
              <a:buNone/>
              <a:defRPr sz="1100"/>
            </a:lvl8pPr>
            <a:lvl9pPr marL="459101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9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57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3878" indent="0">
              <a:buNone/>
              <a:defRPr sz="3500"/>
            </a:lvl2pPr>
            <a:lvl3pPr marL="1147753" indent="0">
              <a:buNone/>
              <a:defRPr sz="3000"/>
            </a:lvl3pPr>
            <a:lvl4pPr marL="1721632" indent="0">
              <a:buNone/>
              <a:defRPr sz="2500"/>
            </a:lvl4pPr>
            <a:lvl5pPr marL="2295508" indent="0">
              <a:buNone/>
              <a:defRPr sz="2500"/>
            </a:lvl5pPr>
            <a:lvl6pPr marL="2869385" indent="0">
              <a:buNone/>
              <a:defRPr sz="2500"/>
            </a:lvl6pPr>
            <a:lvl7pPr marL="3443264" indent="0">
              <a:buNone/>
              <a:defRPr sz="2500"/>
            </a:lvl7pPr>
            <a:lvl8pPr marL="4017139" indent="0">
              <a:buNone/>
              <a:defRPr sz="2500"/>
            </a:lvl8pPr>
            <a:lvl9pPr marL="459101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56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3878" indent="0">
              <a:buNone/>
              <a:defRPr sz="1500"/>
            </a:lvl2pPr>
            <a:lvl3pPr marL="1147753" indent="0">
              <a:buNone/>
              <a:defRPr sz="1300"/>
            </a:lvl3pPr>
            <a:lvl4pPr marL="1721632" indent="0">
              <a:buNone/>
              <a:defRPr sz="1100"/>
            </a:lvl4pPr>
            <a:lvl5pPr marL="2295508" indent="0">
              <a:buNone/>
              <a:defRPr sz="1100"/>
            </a:lvl5pPr>
            <a:lvl6pPr marL="2869385" indent="0">
              <a:buNone/>
              <a:defRPr sz="1100"/>
            </a:lvl6pPr>
            <a:lvl7pPr marL="3443264" indent="0">
              <a:buNone/>
              <a:defRPr sz="1100"/>
            </a:lvl7pPr>
            <a:lvl8pPr marL="4017139" indent="0">
              <a:buNone/>
              <a:defRPr sz="1100"/>
            </a:lvl8pPr>
            <a:lvl9pPr marL="459101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4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0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5" y="289644"/>
            <a:ext cx="2893219" cy="61711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7" y="289644"/>
            <a:ext cx="8465344" cy="61711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99875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514595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703043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54627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38328" y="869824"/>
            <a:ext cx="11982094" cy="1030584"/>
          </a:xfrm>
          <a:prstGeom prst="rect">
            <a:avLst/>
          </a:prstGeom>
        </p:spPr>
        <p:txBody>
          <a:bodyPr spcFirstLastPara="1" wrap="square" lIns="96417" tIns="96417" rIns="96417" bIns="96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605163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4120980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636797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9152683" y="5178372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636832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05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636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873738" y="749455"/>
            <a:ext cx="4115391" cy="1829571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6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636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7510" y="436301"/>
            <a:ext cx="12910500" cy="6381635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99875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514595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703043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546276" y="3292343"/>
            <a:ext cx="1313719" cy="811643"/>
          </a:xfrm>
          <a:prstGeom prst="rect">
            <a:avLst/>
          </a:prstGeom>
        </p:spPr>
        <p:txBody>
          <a:bodyPr spcFirstLastPara="1" wrap="square" lIns="96417" tIns="96417" rIns="96417" bIns="96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9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38328" y="869824"/>
            <a:ext cx="11982094" cy="1030584"/>
          </a:xfrm>
          <a:prstGeom prst="rect">
            <a:avLst/>
          </a:prstGeom>
        </p:spPr>
        <p:txBody>
          <a:bodyPr spcFirstLastPara="1" wrap="square" lIns="96417" tIns="96417" rIns="96417" bIns="96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605163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4120980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636797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9152683" y="5178372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636832" y="5223299"/>
            <a:ext cx="2100938" cy="1114533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05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873738" y="749455"/>
            <a:ext cx="4115391" cy="1829571"/>
          </a:xfrm>
          <a:prstGeom prst="rect">
            <a:avLst/>
          </a:prstGeom>
        </p:spPr>
        <p:txBody>
          <a:bodyPr spcFirstLastPara="1" wrap="square" lIns="96417" tIns="96417" rIns="96417" bIns="9641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51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6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6" y="2246812"/>
            <a:ext cx="10929938" cy="1550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4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1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59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2" y="4647650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8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7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16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5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1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9" y="1687621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1" y="1687621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5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878" indent="0">
              <a:buNone/>
              <a:defRPr sz="2500" b="1"/>
            </a:lvl2pPr>
            <a:lvl3pPr marL="1147753" indent="0">
              <a:buNone/>
              <a:defRPr sz="2300" b="1"/>
            </a:lvl3pPr>
            <a:lvl4pPr marL="1721632" indent="0">
              <a:buNone/>
              <a:defRPr sz="2000" b="1"/>
            </a:lvl4pPr>
            <a:lvl5pPr marL="2295508" indent="0">
              <a:buNone/>
              <a:defRPr sz="2000" b="1"/>
            </a:lvl5pPr>
            <a:lvl6pPr marL="2869385" indent="0">
              <a:buNone/>
              <a:defRPr sz="2000" b="1"/>
            </a:lvl6pPr>
            <a:lvl7pPr marL="3443264" indent="0">
              <a:buNone/>
              <a:defRPr sz="2000" b="1"/>
            </a:lvl7pPr>
            <a:lvl8pPr marL="4017139" indent="0">
              <a:buNone/>
              <a:defRPr sz="2000" b="1"/>
            </a:lvl8pPr>
            <a:lvl9pPr marL="459101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2293690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878" indent="0">
              <a:buNone/>
              <a:defRPr sz="2500" b="1"/>
            </a:lvl2pPr>
            <a:lvl3pPr marL="1147753" indent="0">
              <a:buNone/>
              <a:defRPr sz="2300" b="1"/>
            </a:lvl3pPr>
            <a:lvl4pPr marL="1721632" indent="0">
              <a:buNone/>
              <a:defRPr sz="2000" b="1"/>
            </a:lvl4pPr>
            <a:lvl5pPr marL="2295508" indent="0">
              <a:buNone/>
              <a:defRPr sz="2000" b="1"/>
            </a:lvl5pPr>
            <a:lvl6pPr marL="2869385" indent="0">
              <a:buNone/>
              <a:defRPr sz="2000" b="1"/>
            </a:lvl6pPr>
            <a:lvl7pPr marL="3443264" indent="0">
              <a:buNone/>
              <a:defRPr sz="2000" b="1"/>
            </a:lvl7pPr>
            <a:lvl8pPr marL="4017139" indent="0">
              <a:buNone/>
              <a:defRPr sz="2000" b="1"/>
            </a:lvl8pPr>
            <a:lvl9pPr marL="459101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67" y="2293690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3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9" y="289641"/>
            <a:ext cx="11572875" cy="1205442"/>
          </a:xfrm>
          <a:prstGeom prst="rect">
            <a:avLst/>
          </a:prstGeom>
        </p:spPr>
        <p:txBody>
          <a:bodyPr vert="horz" lIns="114775" tIns="57388" rIns="114775" bIns="573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87621"/>
            <a:ext cx="11572875" cy="4773215"/>
          </a:xfrm>
          <a:prstGeom prst="rect">
            <a:avLst/>
          </a:prstGeom>
        </p:spPr>
        <p:txBody>
          <a:bodyPr vert="horz" lIns="114775" tIns="57388" rIns="114775" bIns="573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9" y="6703595"/>
            <a:ext cx="3000375" cy="385072"/>
          </a:xfrm>
          <a:prstGeom prst="rect">
            <a:avLst/>
          </a:prstGeom>
        </p:spPr>
        <p:txBody>
          <a:bodyPr vert="horz" lIns="114775" tIns="57388" rIns="114775" bIns="5738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775" tIns="57388" rIns="114775" bIns="5738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39" y="6703595"/>
            <a:ext cx="3000375" cy="385072"/>
          </a:xfrm>
          <a:prstGeom prst="rect">
            <a:avLst/>
          </a:prstGeom>
        </p:spPr>
        <p:txBody>
          <a:bodyPr vert="horz" lIns="114775" tIns="57388" rIns="114775" bIns="5738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6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</p:sldLayoutIdLst>
  <p:txStyles>
    <p:titleStyle>
      <a:lvl1pPr algn="ctr" defTabSz="1147753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408" indent="-430408" algn="l" defTabSz="114775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550" indent="-358672" algn="l" defTabSz="1147753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4692" indent="-286938" algn="l" defTabSz="11477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8569" indent="-286938" algn="l" defTabSz="114775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448" indent="-286938" algn="l" defTabSz="1147753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323" indent="-286938" algn="l" defTabSz="114775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201" indent="-286938" algn="l" defTabSz="114775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079" indent="-286938" algn="l" defTabSz="114775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954" indent="-286938" algn="l" defTabSz="114775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878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53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632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5508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385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264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139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017" algn="l" defTabSz="11477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5" y="952029"/>
            <a:ext cx="6120680" cy="6120680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197127" y="1168053"/>
            <a:ext cx="77048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nay</a:t>
            </a:r>
            <a:endParaRPr lang="zh-CN" altLang="en-US" sz="72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80903" y="591989"/>
            <a:ext cx="7560840" cy="2232248"/>
          </a:xfrm>
          <a:prstGeom prst="horizontalScroll">
            <a:avLst/>
          </a:prstGeom>
          <a:solidFill>
            <a:srgbClr val="F3C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419" y="3112269"/>
            <a:ext cx="11125160" cy="3017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>
              <a:lnSpc>
                <a:spcPct val="150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 –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gam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 kg</a:t>
            </a:r>
          </a:p>
          <a:p>
            <a:pPr algn="ctr">
              <a:lnSpc>
                <a:spcPct val="150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 g</a:t>
            </a:r>
          </a:p>
        </p:txBody>
      </p:sp>
    </p:spTree>
    <p:extLst>
      <p:ext uri="{BB962C8B-B14F-4D97-AF65-F5344CB8AC3E}">
        <p14:creationId xmlns:p14="http://schemas.microsoft.com/office/powerpoint/2010/main" val="6793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9015" y="519981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文本框 3080"/>
          <p:cNvSpPr txBox="1">
            <a:spLocks noChangeArrowheads="1"/>
          </p:cNvSpPr>
          <p:nvPr/>
        </p:nvSpPr>
        <p:spPr bwMode="auto">
          <a:xfrm>
            <a:off x="219967" y="736005"/>
            <a:ext cx="26810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Yến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4062822" y="1885231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7906" y="3616325"/>
            <a:ext cx="1042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28935" y="4624437"/>
            <a:ext cx="1070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10kg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 animBg="1"/>
      <p:bldP spid="17" grpId="0" animBg="1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9015" y="519981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4062822" y="2176165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4679" y="3760341"/>
            <a:ext cx="1284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0703" y="4624437"/>
            <a:ext cx="1235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7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11771" y="519981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4062822" y="1885231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711" y="3616325"/>
            <a:ext cx="1224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20kg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95" y="5459085"/>
            <a:ext cx="1207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20kg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87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9015" y="519981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3693071" y="1744117"/>
            <a:ext cx="5020450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kg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711" y="3616325"/>
            <a:ext cx="12020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ki-lô-gam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cam?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7878" y="5344517"/>
            <a:ext cx="1185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cam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30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23" y="4705841"/>
            <a:ext cx="2526809" cy="2526809"/>
          </a:xfrm>
          <a:prstGeom prst="rect">
            <a:avLst/>
          </a:prstGeom>
        </p:spPr>
      </p:pic>
      <p:pic>
        <p:nvPicPr>
          <p:cNvPr id="3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" y="196915"/>
            <a:ext cx="2697398" cy="2697398"/>
          </a:xfrm>
          <a:prstGeom prst="rect">
            <a:avLst/>
          </a:prstGeom>
        </p:spPr>
      </p:pic>
      <p:sp>
        <p:nvSpPr>
          <p:cNvPr id="35" name="文本框 3080"/>
          <p:cNvSpPr txBox="1">
            <a:spLocks noChangeArrowheads="1"/>
          </p:cNvSpPr>
          <p:nvPr/>
        </p:nvSpPr>
        <p:spPr bwMode="auto">
          <a:xfrm>
            <a:off x="119523" y="1830815"/>
            <a:ext cx="20451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Tạ</a:t>
            </a:r>
            <a:endParaRPr lang="en-US" altLang="zh-CN" sz="4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9015" y="630895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Horizontal Scroll 36"/>
          <p:cNvSpPr/>
          <p:nvPr/>
        </p:nvSpPr>
        <p:spPr>
          <a:xfrm>
            <a:off x="4075621" y="1978968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Horizontal Scroll 37"/>
          <p:cNvSpPr/>
          <p:nvPr/>
        </p:nvSpPr>
        <p:spPr>
          <a:xfrm>
            <a:off x="2828975" y="3355479"/>
            <a:ext cx="8080114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 kg</a:t>
            </a:r>
          </a:p>
        </p:txBody>
      </p:sp>
      <p:sp>
        <p:nvSpPr>
          <p:cNvPr id="39" name="Horizontal Scroll 38"/>
          <p:cNvSpPr/>
          <p:nvPr/>
        </p:nvSpPr>
        <p:spPr>
          <a:xfrm>
            <a:off x="4084228" y="4636806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kg= 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576"/>
            <a:ext cx="6176853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TextBox 76"/>
          <p:cNvSpPr txBox="1"/>
          <p:nvPr/>
        </p:nvSpPr>
        <p:spPr>
          <a:xfrm>
            <a:off x="582911" y="187779"/>
            <a:ext cx="1095481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0319" y="2155117"/>
            <a:ext cx="6517218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-gam.</a:t>
            </a:r>
          </a:p>
        </p:txBody>
      </p:sp>
      <p:pic>
        <p:nvPicPr>
          <p:cNvPr id="8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6" y="6070970"/>
            <a:ext cx="6482917" cy="11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" y="303957"/>
            <a:ext cx="4283855" cy="5679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1143" y="519981"/>
            <a:ext cx="813690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018310" y="2896245"/>
            <a:ext cx="8640960" cy="2664296"/>
          </a:xfrm>
          <a:prstGeom prst="wedgeEllipseCallout">
            <a:avLst>
              <a:gd name="adj1" fmla="val -38449"/>
              <a:gd name="adj2" fmla="val -679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100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2" y="6597922"/>
            <a:ext cx="11685958" cy="6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5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735" y="235532"/>
            <a:ext cx="10873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200kg,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" y="2538710"/>
            <a:ext cx="7757121" cy="436338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8226350" y="2536205"/>
            <a:ext cx="4104456" cy="3384376"/>
          </a:xfrm>
          <a:prstGeom prst="cloudCallout">
            <a:avLst>
              <a:gd name="adj1" fmla="val -108567"/>
              <a:gd name="adj2" fmla="val -133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kg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8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" y="87933"/>
            <a:ext cx="2536244" cy="2536244"/>
          </a:xfrm>
          <a:prstGeom prst="rect">
            <a:avLst/>
          </a:prstGeom>
        </p:spPr>
      </p:pic>
      <p:sp>
        <p:nvSpPr>
          <p:cNvPr id="35" name="文本框 3080"/>
          <p:cNvSpPr txBox="1">
            <a:spLocks noChangeArrowheads="1"/>
          </p:cNvSpPr>
          <p:nvPr/>
        </p:nvSpPr>
        <p:spPr bwMode="auto">
          <a:xfrm>
            <a:off x="92671" y="1644033"/>
            <a:ext cx="20451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Tấn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9015" y="63089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5" y="2351919"/>
            <a:ext cx="864096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463;p23"/>
          <p:cNvGrpSpPr/>
          <p:nvPr/>
        </p:nvGrpSpPr>
        <p:grpSpPr>
          <a:xfrm>
            <a:off x="6456178" y="5868829"/>
            <a:ext cx="1459100" cy="1322863"/>
            <a:chOff x="1664354" y="4088694"/>
            <a:chExt cx="1037582" cy="940754"/>
          </a:xfrm>
        </p:grpSpPr>
        <p:grpSp>
          <p:nvGrpSpPr>
            <p:cNvPr id="107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11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09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000" kern="0">
                  <a:solidFill>
                    <a:srgbClr val="000000"/>
                  </a:solidFill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Rounded Rectangle 117"/>
          <p:cNvSpPr/>
          <p:nvPr/>
        </p:nvSpPr>
        <p:spPr>
          <a:xfrm rot="1381881">
            <a:off x="7812393" y="1655228"/>
            <a:ext cx="3271525" cy="7278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433" tIns="48216" rIns="96433" bIns="48216"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800" b="1" kern="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CON CẦN CHUẨN BỊ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279" y="1940366"/>
            <a:ext cx="6197626" cy="4250930"/>
            <a:chOff x="277485" y="1703119"/>
            <a:chExt cx="5876268" cy="4030733"/>
          </a:xfrm>
        </p:grpSpPr>
        <p:sp>
          <p:nvSpPr>
            <p:cNvPr id="162" name="Google Shape;709;p27"/>
            <p:cNvSpPr/>
            <p:nvPr/>
          </p:nvSpPr>
          <p:spPr>
            <a:xfrm>
              <a:off x="388203" y="1713750"/>
              <a:ext cx="5753100" cy="3999194"/>
            </a:xfrm>
            <a:prstGeom prst="roundRect">
              <a:avLst>
                <a:gd name="adj" fmla="val 1394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713;p27"/>
            <p:cNvSpPr/>
            <p:nvPr/>
          </p:nvSpPr>
          <p:spPr>
            <a:xfrm rot="5400000">
              <a:off x="1200252" y="780352"/>
              <a:ext cx="4030733" cy="5876268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" name="Google Shape;36;p4"/>
            <p:cNvSpPr txBox="1"/>
            <p:nvPr/>
          </p:nvSpPr>
          <p:spPr>
            <a:xfrm rot="21183492">
              <a:off x="691676" y="2038329"/>
              <a:ext cx="5286767" cy="3201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61622" indent="-361622" defTabSz="964326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  <a:defRPr/>
              </a:pP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 B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ài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làm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đã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chuẩn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bị</a:t>
              </a:r>
              <a:endParaRPr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361622" indent="-361622" defTabSz="964326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  <a:defRPr/>
              </a:pP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Câu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hỏi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thắc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mắc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/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chưa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hiểu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sau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khi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làm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làm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bài</a:t>
              </a:r>
              <a:endParaRPr sz="25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  <a:p>
              <a:pPr marL="361622" indent="-361622" defTabSz="964326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  <a:defRPr/>
              </a:pP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dùng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: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vở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bút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nháp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…</a:t>
              </a:r>
            </a:p>
            <a:p>
              <a:pPr marL="361622" indent="-361622" defTabSz="964326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  <a:defRPr/>
              </a:pP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Bật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cam và </a:t>
              </a:r>
              <a:r>
                <a:rPr lang="en-US" sz="25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tắt</a:t>
              </a:r>
              <a:r>
                <a:rPr 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mic</a:t>
              </a:r>
            </a:p>
            <a:p>
              <a:pPr defTabSz="964326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defRPr/>
              </a:pP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(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Lưu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ý: Mic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chỉ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bật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khi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GV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mời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3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biếu</a:t>
              </a:r>
              <a:r>
                <a:rPr lang="en-US" sz="2300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)</a:t>
              </a:r>
            </a:p>
          </p:txBody>
        </p:sp>
      </p:grpSp>
      <p:grpSp>
        <p:nvGrpSpPr>
          <p:cNvPr id="120" name="Google Shape;479;p23"/>
          <p:cNvGrpSpPr/>
          <p:nvPr/>
        </p:nvGrpSpPr>
        <p:grpSpPr>
          <a:xfrm>
            <a:off x="11214184" y="2482343"/>
            <a:ext cx="1498517" cy="1478704"/>
            <a:chOff x="3260869" y="4155210"/>
            <a:chExt cx="1065612" cy="1051580"/>
          </a:xfrm>
        </p:grpSpPr>
        <p:grpSp>
          <p:nvGrpSpPr>
            <p:cNvPr id="121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124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557;p23"/>
          <p:cNvGrpSpPr/>
          <p:nvPr/>
        </p:nvGrpSpPr>
        <p:grpSpPr>
          <a:xfrm>
            <a:off x="8928892" y="3425390"/>
            <a:ext cx="1988079" cy="1141194"/>
            <a:chOff x="6765365" y="2520242"/>
            <a:chExt cx="1413745" cy="811560"/>
          </a:xfrm>
        </p:grpSpPr>
        <p:sp>
          <p:nvSpPr>
            <p:cNvPr id="131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581;p23"/>
          <p:cNvGrpSpPr/>
          <p:nvPr/>
        </p:nvGrpSpPr>
        <p:grpSpPr>
          <a:xfrm>
            <a:off x="11375818" y="4449867"/>
            <a:ext cx="1196914" cy="1280283"/>
            <a:chOff x="1637980" y="2854741"/>
            <a:chExt cx="851139" cy="910474"/>
          </a:xfrm>
        </p:grpSpPr>
        <p:grpSp>
          <p:nvGrpSpPr>
            <p:cNvPr id="136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140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138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356;p23"/>
          <p:cNvGrpSpPr/>
          <p:nvPr/>
        </p:nvGrpSpPr>
        <p:grpSpPr>
          <a:xfrm>
            <a:off x="10869382" y="275092"/>
            <a:ext cx="1125249" cy="1057713"/>
            <a:chOff x="734290" y="251983"/>
            <a:chExt cx="800177" cy="752193"/>
          </a:xfrm>
        </p:grpSpPr>
        <p:sp>
          <p:nvSpPr>
            <p:cNvPr id="144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362;p23"/>
          <p:cNvGrpSpPr/>
          <p:nvPr/>
        </p:nvGrpSpPr>
        <p:grpSpPr>
          <a:xfrm>
            <a:off x="11061803" y="896793"/>
            <a:ext cx="1530255" cy="855802"/>
            <a:chOff x="3168309" y="474596"/>
            <a:chExt cx="1088181" cy="608604"/>
          </a:xfrm>
        </p:grpSpPr>
        <p:grpSp>
          <p:nvGrpSpPr>
            <p:cNvPr id="147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151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149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Google Shape;892;p32"/>
          <p:cNvSpPr/>
          <p:nvPr/>
        </p:nvSpPr>
        <p:spPr>
          <a:xfrm rot="12599449">
            <a:off x="7748163" y="894516"/>
            <a:ext cx="3276171" cy="276031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6417" tIns="96417" rIns="96417" bIns="9641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165" name="Google Shape;448;p23"/>
          <p:cNvGrpSpPr/>
          <p:nvPr/>
        </p:nvGrpSpPr>
        <p:grpSpPr>
          <a:xfrm rot="449218">
            <a:off x="8708013" y="5290581"/>
            <a:ext cx="1921392" cy="1357095"/>
            <a:chOff x="4368" y="4500332"/>
            <a:chExt cx="1550979" cy="1347924"/>
          </a:xfrm>
        </p:grpSpPr>
        <p:grpSp>
          <p:nvGrpSpPr>
            <p:cNvPr id="166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169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85737">
                  <a:buClr>
                    <a:srgbClr val="000000"/>
                  </a:buClr>
                </a:pPr>
                <a:endParaRPr sz="2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85737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979;p45"/>
          <p:cNvGrpSpPr/>
          <p:nvPr/>
        </p:nvGrpSpPr>
        <p:grpSpPr>
          <a:xfrm>
            <a:off x="6866949" y="3427926"/>
            <a:ext cx="1283395" cy="1803895"/>
            <a:chOff x="2475306" y="2531490"/>
            <a:chExt cx="1411927" cy="1922354"/>
          </a:xfrm>
        </p:grpSpPr>
        <p:grpSp>
          <p:nvGrpSpPr>
            <p:cNvPr id="181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89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0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1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2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3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4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5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6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7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4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5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6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7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8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9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0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1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2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3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4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5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6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7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8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9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0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1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2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3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4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5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6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7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8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9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0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1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2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3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4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5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6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7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8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9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18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84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7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8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183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pic>
        <p:nvPicPr>
          <p:cNvPr id="260" name="Picture 2" descr="Kết quả hình ảnh cho i love maths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9" y="6061051"/>
            <a:ext cx="2365371" cy="11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4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900983" y="443704"/>
            <a:ext cx="894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Horizontal Scroll 36"/>
          <p:cNvSpPr/>
          <p:nvPr/>
        </p:nvSpPr>
        <p:spPr>
          <a:xfrm>
            <a:off x="4413150" y="1857745"/>
            <a:ext cx="5112568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Horizontal Scroll 37"/>
          <p:cNvSpPr/>
          <p:nvPr/>
        </p:nvSpPr>
        <p:spPr>
          <a:xfrm>
            <a:off x="2252911" y="4317330"/>
            <a:ext cx="10009112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 = 10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1000kg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3189015" y="3060647"/>
            <a:ext cx="7560839" cy="137105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" y="87933"/>
            <a:ext cx="2536244" cy="2536244"/>
          </a:xfrm>
          <a:prstGeom prst="rect">
            <a:avLst/>
          </a:prstGeom>
        </p:spPr>
      </p:pic>
      <p:sp>
        <p:nvSpPr>
          <p:cNvPr id="10" name="文本框 3080"/>
          <p:cNvSpPr txBox="1">
            <a:spLocks noChangeArrowheads="1"/>
          </p:cNvSpPr>
          <p:nvPr/>
        </p:nvSpPr>
        <p:spPr bwMode="auto">
          <a:xfrm>
            <a:off x="92671" y="1644033"/>
            <a:ext cx="20451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Tấn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7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27" y="1960141"/>
            <a:ext cx="6749852" cy="4651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791" y="159941"/>
            <a:ext cx="1022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2000kg,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24719" y="2561217"/>
            <a:ext cx="4104456" cy="3384376"/>
          </a:xfrm>
          <a:prstGeom prst="cloudCallout">
            <a:avLst>
              <a:gd name="adj1" fmla="val 78632"/>
              <a:gd name="adj2" fmla="val 178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2000kg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52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735" y="303957"/>
            <a:ext cx="1058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797527" y="2392189"/>
            <a:ext cx="4701183" cy="3384376"/>
          </a:xfrm>
          <a:prstGeom prst="cloudCallout">
            <a:avLst>
              <a:gd name="adj1" fmla="val -59540"/>
              <a:gd name="adj2" fmla="val 28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3000kg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" y="2888853"/>
            <a:ext cx="6336704" cy="4152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3151" y="3832349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" y="1292331"/>
            <a:ext cx="4264397" cy="4264397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189015" y="2680221"/>
            <a:ext cx="9433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tập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- </a:t>
            </a:r>
            <a:r>
              <a:rPr lang="en-US" altLang="zh-CN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hành</a:t>
            </a:r>
            <a:endParaRPr lang="en-US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8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729" y="19305"/>
            <a:ext cx="1224136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2kg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tấn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phù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27" y="980937"/>
            <a:ext cx="3312368" cy="234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43" y="1816125"/>
            <a:ext cx="4464496" cy="469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6" y="3166184"/>
            <a:ext cx="3168352" cy="3544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49655" y="1369748"/>
            <a:ext cx="374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…..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56729" y="1312069"/>
            <a:ext cx="3720405" cy="1683996"/>
          </a:xfrm>
          <a:prstGeom prst="cloudCallout">
            <a:avLst>
              <a:gd name="adj1" fmla="val -18289"/>
              <a:gd name="adj2" fmla="val 6265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4190777" y="4265222"/>
            <a:ext cx="3720405" cy="1683996"/>
          </a:xfrm>
          <a:prstGeom prst="cloudCallout">
            <a:avLst>
              <a:gd name="adj1" fmla="val 1591"/>
              <a:gd name="adj2" fmla="val -1295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789F36-F90A-473B-9759-8E135F8D88A2}"/>
              </a:ext>
            </a:extLst>
          </p:cNvPr>
          <p:cNvSpPr txBox="1"/>
          <p:nvPr/>
        </p:nvSpPr>
        <p:spPr>
          <a:xfrm>
            <a:off x="6398170" y="4753277"/>
            <a:ext cx="1259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2kg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28C9CD-82FE-4C4C-B108-4484B492D0F5}"/>
              </a:ext>
            </a:extLst>
          </p:cNvPr>
          <p:cNvSpPr txBox="1"/>
          <p:nvPr/>
        </p:nvSpPr>
        <p:spPr>
          <a:xfrm>
            <a:off x="2815565" y="1800124"/>
            <a:ext cx="1259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tạ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50161F-BCD4-4E2B-8606-E21C0D6B2AD4}"/>
              </a:ext>
            </a:extLst>
          </p:cNvPr>
          <p:cNvSpPr txBox="1"/>
          <p:nvPr/>
        </p:nvSpPr>
        <p:spPr>
          <a:xfrm>
            <a:off x="11216747" y="1289434"/>
            <a:ext cx="2378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tấn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622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 animBg="1"/>
      <p:bldP spid="15" grpId="0" animBg="1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711" y="1674679"/>
            <a:ext cx="122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8345" y="2608213"/>
            <a:ext cx="497733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4964" y="4048373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7kg =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699997" y="4186557"/>
            <a:ext cx="434424" cy="11521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951" y="5048934"/>
            <a:ext cx="497733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10kg + 7kg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775" y="3824798"/>
            <a:ext cx="182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17kg</a:t>
            </a:r>
          </a:p>
        </p:txBody>
      </p:sp>
    </p:spTree>
    <p:extLst>
      <p:ext uri="{BB962C8B-B14F-4D97-AF65-F5344CB8AC3E}">
        <p14:creationId xmlns:p14="http://schemas.microsoft.com/office/powerpoint/2010/main" val="42947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679" y="1025192"/>
            <a:ext cx="3744416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 kg  =  … yến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 yến  = .…..kg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lain" startAt="8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    = … 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 yến 7 kg = ..kg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3kg =…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0316" y="591989"/>
            <a:ext cx="3915046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 yến =…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       =…..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100kg  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4 tạ = …. yến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 tạ = … 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tạ = …. 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60 kg =…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6675" y="591989"/>
            <a:ext cx="3867396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10 tạ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tấn 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1000 kg = …tấn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tấn     =… 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tấn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tấn 85kg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=… 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05" y="15994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022" y="636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4326" y="3294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11" y="736005"/>
            <a:ext cx="3744416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= …..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 kg  =  … yến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 yến  = .…..kg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lain" startAt="8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   = … 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 yến 7 kg = ….kg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3kg =…..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1423" y="194193"/>
            <a:ext cx="4295354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=  ….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 yến =  .…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       = …...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100kg   =  ….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4 tạ = ….. yến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 tạ = …… 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tạ = ……. kg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60 kg =……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951" y="332829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8975" y="412038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497" y="24641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497" y="167385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574" y="9537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5559" y="36549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575" y="444354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5639" y="282597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1623" y="116979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1623" y="199527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9615" y="3365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8402" y="611465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575" y="52707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8975" y="49844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863" y="197198"/>
            <a:ext cx="6552728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= ..…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 tạ    = …… tấn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tấn      = ……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1000 kg = ……tấn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= ……. 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tấn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= …….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tạ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tấn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=  …… tạ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tấn 85kg   =  ..……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7522" y="3787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079" y="109778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103" y="275222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079" y="199527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7542" y="361845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079" y="440841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191" y="606459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2085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079" y="528400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" y="399143"/>
            <a:ext cx="1238430" cy="12383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47" y="0"/>
            <a:ext cx="9937104" cy="73440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0903" y="3930299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+ 26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246" y="1456085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4999" y="265636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1F5E62-A218-4956-A219-6DC799521ED4}"/>
              </a:ext>
            </a:extLst>
          </p:cNvPr>
          <p:cNvSpPr txBox="1"/>
          <p:nvPr/>
        </p:nvSpPr>
        <p:spPr>
          <a:xfrm>
            <a:off x="7581503" y="3960321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44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98" y="1462751"/>
            <a:ext cx="4264397" cy="42643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65279" y="2680221"/>
            <a:ext cx="504056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  <a:sym typeface="Arial" panose="020B0604020202020204" pitchFamily="34" charset="0"/>
              </a:rPr>
              <a:t>KHỞI ĐỘNG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6076" y="245654"/>
            <a:ext cx="5328592" cy="3636730"/>
            <a:chOff x="1964879" y="782082"/>
            <a:chExt cx="4176464" cy="3407644"/>
          </a:xfrm>
        </p:grpSpPr>
        <p:pic>
          <p:nvPicPr>
            <p:cNvPr id="2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879" y="782082"/>
              <a:ext cx="4176464" cy="34076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77011" y="2242911"/>
              <a:ext cx="2736304" cy="66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135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x 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61423" y="51591"/>
            <a:ext cx="6336704" cy="3830793"/>
            <a:chOff x="6621090" y="189527"/>
            <a:chExt cx="4695082" cy="3830793"/>
          </a:xfrm>
        </p:grpSpPr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090" y="189527"/>
              <a:ext cx="4695082" cy="38307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20475" y="1089965"/>
              <a:ext cx="4047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648 </a:t>
              </a:r>
              <a:r>
                <a:rPr lang="en-US" sz="4000" b="1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75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4161" y="3824794"/>
            <a:ext cx="7378028" cy="3478047"/>
            <a:chOff x="2867771" y="3688333"/>
            <a:chExt cx="4262751" cy="3478047"/>
          </a:xfrm>
        </p:grpSpPr>
        <p:pic>
          <p:nvPicPr>
            <p:cNvPr id="3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771" y="3688333"/>
              <a:ext cx="4262751" cy="34780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85298" y="4719470"/>
              <a:ext cx="3398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512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DC2266-FC67-437E-9D6A-F3CD4D3F0880}"/>
              </a:ext>
            </a:extLst>
          </p:cNvPr>
          <p:cNvSpPr txBox="1"/>
          <p:nvPr/>
        </p:nvSpPr>
        <p:spPr>
          <a:xfrm>
            <a:off x="2900983" y="1816125"/>
            <a:ext cx="297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540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CF74E-5395-4D8A-B42C-6629CBBC528E}"/>
              </a:ext>
            </a:extLst>
          </p:cNvPr>
          <p:cNvSpPr txBox="1"/>
          <p:nvPr/>
        </p:nvSpPr>
        <p:spPr>
          <a:xfrm>
            <a:off x="10389815" y="1384077"/>
            <a:ext cx="404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573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ABBDD9-5BCC-486B-AC09-035E72A816F0}"/>
              </a:ext>
            </a:extLst>
          </p:cNvPr>
          <p:cNvSpPr txBox="1"/>
          <p:nvPr/>
        </p:nvSpPr>
        <p:spPr>
          <a:xfrm>
            <a:off x="5853311" y="4924663"/>
            <a:ext cx="339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64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767" y="519981"/>
            <a:ext cx="115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47501" y="1096045"/>
            <a:ext cx="594914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3929" y="1745486"/>
            <a:ext cx="476140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702511" y="1741393"/>
            <a:ext cx="3240360" cy="409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87970" y="2329160"/>
            <a:ext cx="396044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93071" y="1814409"/>
            <a:ext cx="612068" cy="6221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7206" y="26802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23058" y="3472309"/>
            <a:ext cx="9954992" cy="2952327"/>
            <a:chOff x="1822028" y="3425501"/>
            <a:chExt cx="9954992" cy="2952327"/>
          </a:xfrm>
        </p:grpSpPr>
        <p:grpSp>
          <p:nvGrpSpPr>
            <p:cNvPr id="39" name="Group 38"/>
            <p:cNvGrpSpPr/>
            <p:nvPr/>
          </p:nvGrpSpPr>
          <p:grpSpPr>
            <a:xfrm>
              <a:off x="1822028" y="4001644"/>
              <a:ext cx="9954992" cy="2376184"/>
              <a:chOff x="1822028" y="3289329"/>
              <a:chExt cx="9954992" cy="237618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487069" y="4039740"/>
                <a:ext cx="3905845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85159" y="5363620"/>
                <a:ext cx="5184576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822029" y="3747353"/>
                <a:ext cx="2576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Chuyến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22028" y="4918461"/>
                <a:ext cx="2576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Chuyến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4471529" y="3842989"/>
                <a:ext cx="0" cy="432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392914" y="3832349"/>
                <a:ext cx="0" cy="432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471529" y="5128493"/>
                <a:ext cx="0" cy="432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392914" y="5128493"/>
                <a:ext cx="0" cy="432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683774" y="5128493"/>
                <a:ext cx="0" cy="432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8670788" y="4336405"/>
                <a:ext cx="9895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tạ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ight Brace 32"/>
              <p:cNvSpPr/>
              <p:nvPr/>
            </p:nvSpPr>
            <p:spPr>
              <a:xfrm rot="16200000">
                <a:off x="6184827" y="1688630"/>
                <a:ext cx="543019" cy="3744417"/>
              </a:xfrm>
              <a:prstGeom prst="rightBrac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>
                <a:off x="9927153" y="3556330"/>
                <a:ext cx="368458" cy="2109183"/>
              </a:xfrm>
              <a:prstGeom prst="rightBrac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488785" y="4336405"/>
                <a:ext cx="12882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…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tạ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6200000">
                <a:off x="8857058" y="4325176"/>
                <a:ext cx="368458" cy="1238175"/>
              </a:xfrm>
              <a:prstGeom prst="rightBrac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945197" y="3425501"/>
              <a:ext cx="1420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703" y="570062"/>
            <a:ext cx="11521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lnSpc>
                <a:spcPct val="125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Đổi : 3 tấn =  30 tạ</a:t>
            </a:r>
          </a:p>
          <a:p>
            <a:pPr>
              <a:lnSpc>
                <a:spcPct val="125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Chuyến sau, xe ô tô chở được số tạ muối là:</a:t>
            </a:r>
          </a:p>
          <a:p>
            <a:pPr>
              <a:lnSpc>
                <a:spcPct val="125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30 + 3 = 33 ( tạ)</a:t>
            </a:r>
          </a:p>
          <a:p>
            <a:pPr>
              <a:lnSpc>
                <a:spcPct val="125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Cả hai chuyến, xe ô tô chở được số tạ muối là:</a:t>
            </a:r>
          </a:p>
          <a:p>
            <a:pPr>
              <a:lnSpc>
                <a:spcPct val="125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30 + 33 = 63 ( tạ)</a:t>
            </a:r>
          </a:p>
          <a:p>
            <a:pPr>
              <a:lnSpc>
                <a:spcPct val="125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          Đáp số: 63 tạ muối</a:t>
            </a:r>
          </a:p>
        </p:txBody>
      </p:sp>
    </p:spTree>
    <p:extLst>
      <p:ext uri="{BB962C8B-B14F-4D97-AF65-F5344CB8AC3E}">
        <p14:creationId xmlns:p14="http://schemas.microsoft.com/office/powerpoint/2010/main" val="25890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186334" y="2975781"/>
            <a:ext cx="4477499" cy="3471672"/>
          </a:xfrm>
          <a:prstGeom prst="rect">
            <a:avLst/>
          </a:prstGeom>
        </p:spPr>
        <p:txBody>
          <a:bodyPr spcFirstLastPara="1" wrap="square" lIns="128556" tIns="128556" rIns="128556" bIns="128556" anchor="t" anchorCtr="0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Chữa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3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601;p25"/>
          <p:cNvSpPr/>
          <p:nvPr/>
        </p:nvSpPr>
        <p:spPr>
          <a:xfrm>
            <a:off x="186334" y="1221674"/>
            <a:ext cx="5945562" cy="1358494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8556" tIns="128556" rIns="128556" bIns="128556" anchor="ctr" anchorCtr="0">
            <a:noAutofit/>
          </a:bodyPr>
          <a:lstStyle/>
          <a:p>
            <a:pPr defTabSz="12857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000" kern="0">
              <a:solidFill>
                <a:srgbClr val="0C2B3F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48;p5"/>
          <p:cNvSpPr/>
          <p:nvPr/>
        </p:nvSpPr>
        <p:spPr>
          <a:xfrm>
            <a:off x="596498" y="1436245"/>
            <a:ext cx="5125234" cy="72784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6417" tIns="48195" rIns="96417" bIns="48195" anchor="ctr" anchorCtr="0">
            <a:no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defRPr/>
            </a:pPr>
            <a:r>
              <a:rPr lang="en-US" sz="3400" b="1" kern="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DẶN DÒ</a:t>
            </a:r>
            <a:endParaRPr sz="3400" b="1" kern="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796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69" y="519981"/>
            <a:ext cx="5992588" cy="5992588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480545" y="1456085"/>
            <a:ext cx="93610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err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7200" b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en-US" altLang="zh-CN" sz="7200" b="1" smtClean="0">
              <a:ln w="12700">
                <a:noFill/>
              </a:ln>
              <a:solidFill>
                <a:srgbClr val="444242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7200" b="1" smtClean="0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chăm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ngoan</a:t>
            </a:r>
            <a:r>
              <a:rPr lang="en-US" altLang="zh-CN" sz="7200" b="1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7200" b="1" smtClean="0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 giỏi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!</a:t>
            </a:r>
            <a:endParaRPr lang="zh-CN" altLang="en-US" sz="7200" b="1" dirty="0">
              <a:ln w="12700">
                <a:noFill/>
              </a:ln>
              <a:solidFill>
                <a:srgbClr val="444242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" y="1256749"/>
            <a:ext cx="5154107" cy="51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3"/>
          <p:cNvSpPr txBox="1"/>
          <p:nvPr/>
        </p:nvSpPr>
        <p:spPr>
          <a:xfrm rot="20124156">
            <a:off x="440072" y="1961256"/>
            <a:ext cx="1943298" cy="616721"/>
          </a:xfrm>
          <a:prstGeom prst="rect">
            <a:avLst/>
          </a:prstGeom>
          <a:noFill/>
        </p:spPr>
        <p:txBody>
          <a:bodyPr wrap="square" lIns="96433" tIns="48216" rIns="96433" bIns="48216">
            <a:spAutoFit/>
          </a:bodyPr>
          <a:lstStyle/>
          <a:p>
            <a:pPr defTabSz="12857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400" b="1" spc="-21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Mục</a:t>
            </a:r>
            <a:r>
              <a:rPr lang="en-US" altLang="zh-CN" sz="3400" b="1" spc="-21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3400" b="1" spc="-21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tiêu</a:t>
            </a:r>
            <a:endParaRPr lang="zh-CN" altLang="en-US" sz="3400" b="1" spc="-21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400957" y="-1516465"/>
            <a:ext cx="1030230" cy="8185603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6407" tIns="48204" rIns="96407" bIns="48204"/>
          <a:lstStyle/>
          <a:p>
            <a:pPr defTabSz="12857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2"/>
          <p:cNvGrpSpPr>
            <a:grpSpLocks/>
          </p:cNvGrpSpPr>
          <p:nvPr/>
        </p:nvGrpSpPr>
        <p:grpSpPr bwMode="auto">
          <a:xfrm>
            <a:off x="4845199" y="185554"/>
            <a:ext cx="7560840" cy="2007454"/>
            <a:chOff x="4441089" y="670090"/>
            <a:chExt cx="6037760" cy="1542774"/>
          </a:xfrm>
        </p:grpSpPr>
        <p:grpSp>
          <p:nvGrpSpPr>
            <p:cNvPr id="16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30409"/>
              <a:chOff x="4339491" y="761390"/>
              <a:chExt cx="727854" cy="730409"/>
            </a:xfrm>
          </p:grpSpPr>
          <p:sp>
            <p:nvSpPr>
              <p:cNvPr id="19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85737">
                  <a:defRPr/>
                </a:pPr>
                <a:endParaRPr lang="zh-CN" altLang="en-US" sz="30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74946" y="800776"/>
                <a:ext cx="374400" cy="5203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8573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800" spc="316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1</a:t>
                </a:r>
                <a:endParaRPr lang="zh-CN" altLang="en-US" sz="3800" spc="316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5293787" y="1148464"/>
              <a:ext cx="5185062" cy="106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55"/>
                </a:spcBef>
              </a:pP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4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55"/>
                </a:spcBef>
                <a:buNone/>
              </a:pPr>
              <a:r>
                <a:rPr lang="en-US" altLang="zh-CN" sz="3800" b="1" dirty="0" err="1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Khởi</a:t>
              </a:r>
              <a:r>
                <a:rPr lang="en-US" altLang="zh-CN" sz="3800" b="1" dirty="0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800" b="1" dirty="0" err="1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động</a:t>
              </a:r>
              <a:endParaRPr lang="zh-CN" altLang="en-US" sz="3800" b="1" dirty="0">
                <a:solidFill>
                  <a:srgbClr val="FC6E5B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1" name="组合 148"/>
          <p:cNvGrpSpPr>
            <a:grpSpLocks/>
          </p:cNvGrpSpPr>
          <p:nvPr/>
        </p:nvGrpSpPr>
        <p:grpSpPr bwMode="auto">
          <a:xfrm>
            <a:off x="4966891" y="1829881"/>
            <a:ext cx="7439148" cy="3022730"/>
            <a:chOff x="2949994" y="830080"/>
            <a:chExt cx="4755149" cy="2060408"/>
          </a:xfrm>
        </p:grpSpPr>
        <p:grpSp>
          <p:nvGrpSpPr>
            <p:cNvPr id="22" name="组合 149"/>
            <p:cNvGrpSpPr>
              <a:grpSpLocks/>
            </p:cNvGrpSpPr>
            <p:nvPr/>
          </p:nvGrpSpPr>
          <p:grpSpPr bwMode="auto">
            <a:xfrm>
              <a:off x="2949994" y="830080"/>
              <a:ext cx="727164" cy="730400"/>
              <a:chOff x="2848396" y="830080"/>
              <a:chExt cx="727164" cy="730400"/>
            </a:xfrm>
          </p:grpSpPr>
          <p:sp>
            <p:nvSpPr>
              <p:cNvPr id="25" name="任意多边形 82"/>
              <p:cNvSpPr/>
              <p:nvPr/>
            </p:nvSpPr>
            <p:spPr bwMode="auto">
              <a:xfrm rot="3738964">
                <a:off x="2846778" y="831698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85737">
                  <a:defRPr/>
                </a:pPr>
                <a:endParaRPr lang="zh-CN" altLang="en-US" sz="25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83324" y="869749"/>
                <a:ext cx="283295" cy="4195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8573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400" spc="316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</a:t>
                </a:r>
                <a:endParaRPr lang="zh-CN" altLang="en-US" sz="3400" spc="316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3192196" y="1409704"/>
              <a:ext cx="4512947" cy="14807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41075" indent="-241075" defTabSz="1285737" fontAlgn="auto">
                <a:lnSpc>
                  <a:spcPct val="150000"/>
                </a:lnSpc>
                <a:spcBef>
                  <a:spcPts val="1055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Nêu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mối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quan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hệ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giữa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đơn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vị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: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tấn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tạ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yến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</a:p>
            <a:p>
              <a:pPr marL="241075" indent="-241075" defTabSz="1285737" fontAlgn="auto">
                <a:lnSpc>
                  <a:spcPct val="150000"/>
                </a:lnSpc>
                <a:spcBef>
                  <a:spcPts val="1055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Đổi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và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thực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phép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với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đơn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vị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4" name="矩形 39"/>
            <p:cNvSpPr>
              <a:spLocks noChangeArrowheads="1"/>
            </p:cNvSpPr>
            <p:nvPr/>
          </p:nvSpPr>
          <p:spPr bwMode="auto">
            <a:xfrm>
              <a:off x="3712625" y="842777"/>
              <a:ext cx="3762378" cy="66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55"/>
                </a:spcBef>
                <a:buNone/>
              </a:pPr>
              <a:r>
                <a:rPr lang="en-US" altLang="zh-CN" sz="3800" b="1" dirty="0" err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3400" b="1" dirty="0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400" b="1" dirty="0" err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hành</a:t>
              </a:r>
              <a:endParaRPr lang="zh-CN" altLang="en-US" sz="3400" b="1" dirty="0">
                <a:solidFill>
                  <a:srgbClr val="FBC75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160"/>
          <p:cNvGrpSpPr>
            <a:grpSpLocks/>
          </p:cNvGrpSpPr>
          <p:nvPr/>
        </p:nvGrpSpPr>
        <p:grpSpPr bwMode="auto">
          <a:xfrm>
            <a:off x="5361835" y="4768453"/>
            <a:ext cx="6320514" cy="1652165"/>
            <a:chOff x="4453765" y="1225310"/>
            <a:chExt cx="4968115" cy="1126170"/>
          </a:xfrm>
        </p:grpSpPr>
        <p:sp>
          <p:nvSpPr>
            <p:cNvPr id="31" name="任意多边形 82"/>
            <p:cNvSpPr/>
            <p:nvPr/>
          </p:nvSpPr>
          <p:spPr bwMode="auto">
            <a:xfrm rot="3738964">
              <a:off x="4452975" y="1475758"/>
              <a:ext cx="728806" cy="727225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85737">
                <a:defRPr/>
              </a:pPr>
              <a:endParaRPr lang="zh-CN" altLang="en-US" sz="2500" kern="0">
                <a:solidFill>
                  <a:srgbClr val="FFFFFF"/>
                </a:solidFill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29" name="矩形 39"/>
            <p:cNvSpPr>
              <a:spLocks noChangeArrowheads="1"/>
            </p:cNvSpPr>
            <p:nvPr/>
          </p:nvSpPr>
          <p:spPr bwMode="auto">
            <a:xfrm>
              <a:off x="5334594" y="1816514"/>
              <a:ext cx="4087286" cy="53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55"/>
                </a:spcBef>
              </a:pPr>
              <a:r>
                <a:rPr lang="en-US" altLang="zh-CN" sz="3000" dirty="0" err="1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3000" dirty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000" dirty="0" err="1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tế</a:t>
              </a:r>
              <a:endParaRPr lang="zh-CN" altLang="en-US" sz="3000" dirty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0" name="矩形 39"/>
            <p:cNvSpPr>
              <a:spLocks noChangeArrowheads="1"/>
            </p:cNvSpPr>
            <p:nvPr/>
          </p:nvSpPr>
          <p:spPr bwMode="auto">
            <a:xfrm>
              <a:off x="5201642" y="1225310"/>
              <a:ext cx="3762378" cy="66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55"/>
                </a:spcBef>
                <a:buNone/>
              </a:pPr>
              <a:r>
                <a:rPr lang="en-US" altLang="zh-CN" sz="3800" b="1">
                  <a:solidFill>
                    <a:srgbClr val="8CC06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3800" b="1">
                <a:solidFill>
                  <a:srgbClr val="8CC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3311" y="4013662"/>
            <a:ext cx="1875291" cy="19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33917" y="3227687"/>
            <a:ext cx="1877620" cy="19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 bwMode="auto">
          <a:xfrm>
            <a:off x="5535694" y="5328499"/>
            <a:ext cx="478930" cy="682149"/>
          </a:xfrm>
          <a:prstGeom prst="rect">
            <a:avLst/>
          </a:prstGeom>
          <a:noFill/>
        </p:spPr>
        <p:txBody>
          <a:bodyPr wrap="none" lIns="96433" tIns="48216" rIns="96433" bIns="48216">
            <a:spAutoFit/>
          </a:bodyPr>
          <a:lstStyle/>
          <a:p>
            <a:pPr marL="0" lvl="1" defTabSz="12857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spc="316" dirty="0">
                <a:solidFill>
                  <a:prstClr val="white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endParaRPr lang="zh-CN" altLang="en-US" sz="3800" spc="316" dirty="0">
              <a:solidFill>
                <a:prstClr val="white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3 0.2443 C -0.17346 0.2432 -0.15148 0.24561 -0.13013 0.24078 C -0.12716 0.24035 -0.12482 0.23661 -0.12185 0.23574 C -0.11432 0.23398 -0.10667 0.23354 -0.09926 0.23266 C -0.07531 0.2241 -0.0521 0.21247 -0.02803 0.2061 C -0.01901 0.20062 -0.01111 0.19754 -0.00309 0.19118 C 0.00099 0.18767 0.00889 0.18108 0.00889 0.1813 C 0.01197 0.1464 0.02049 0.13982 0.03728 0.11633 C 0.05222 0.09592 0.06938 0.08056 0.08494 0.06168 C 0.09284 0.0518 0.10296 0.04588 0.11099 0.03666 C 0.12308 0.02239 0.1395 0.00922 0.15506 0.00527 C 0.16975 -0.00746 0.18531 -0.01953 0.20136 -0.02809 C 0.20802 -0.03204 0.21111 -0.03621 0.21802 -0.03841 C 0.24049 -0.05926 0.27074 -0.07836 0.29753 -0.0845 C 0.30432 -0.08955 0.31024 -0.09152 0.31778 -0.09306 C 0.3379 -0.1036 0.36049 -0.11106 0.38185 -0.11611 C 0.39741 -0.12708 0.4158 -0.13016 0.43296 -0.13454 C 0.44432 -0.14201 0.45691 -0.14442 0.46864 -0.15079 C 0.48049 -0.15737 0.49086 -0.16922 0.50321 -0.17252 C 0.51555 -0.18261 0.53543 -0.20237 0.54469 -0.21883 C 0.55049 -0.22915 0.55592 -0.23968 0.56259 -0.2489 C 0.56506 -0.25987 0.56185 -0.24802 0.56728 -0.25878 C 0.57333 -0.27019 0.57889 -0.29697 0.58629 -0.30377 C 0.58864 -0.31189 0.5895 -0.31541 0.59457 -0.32023 C 0.60012 -0.34372 0.62012 -0.37006 0.63259 -0.38498 C 0.63938 -0.39311 0.64173 -0.40013 0.65049 -0.40474 C 0.66111 -0.42449 0.64703 -0.40145 0.65876 -0.41308 C 0.66062 -0.41483 0.66074 -0.41791 0.66234 -0.41966 C 0.66555 -0.42383 0.66987 -0.42625 0.67296 -0.42976 C 0.68012 -0.43832 0.68666 -0.44864 0.69444 -0.45632 C 0.70222 -0.464 0.70568 -0.46356 0.71345 -0.46949 C 0.72012 -0.47476 0.72654 -0.48112 0.7337 -0.48617 C 0.73617 -0.49166 0.74308 -0.50131 0.74308 -0.50109 C 0.74741 -0.51778 0.75321 -0.51536 0.75741 -0.52765 " pathEditMode="relative" rAng="0" ptsTypes="AAAAAAAAAAAAAAAAAAAAAAAAAAAAAAAAAA">
                                      <p:cBhvr>
                                        <p:cTn id="39" dur="5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42" y="-386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57894" y="1232556"/>
            <a:ext cx="9144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&lt; x &lt;35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65659" y="2451756"/>
            <a:ext cx="3200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8" name="Picture 5" descr="a_appl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16" y="2451756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368784" y="4273235"/>
            <a:ext cx="448310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pic>
        <p:nvPicPr>
          <p:cNvPr id="20" name="Picture 7" descr="b_baby_boy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78" y="254906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785340" y="4365308"/>
            <a:ext cx="3200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22" name="Picture 9" descr="c_car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0" y="4486535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433540" y="2564330"/>
            <a:ext cx="3505200" cy="52322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24" name="Picture 11" descr="d_dog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40" y="4313509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447956" y="2549060"/>
            <a:ext cx="3505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0842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  <p:bldP spid="21" grpId="0" animBg="1" autoUpdateAnimBg="0"/>
      <p:bldP spid="23" grpId="0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6"/>
          <p:cNvGrpSpPr/>
          <p:nvPr/>
        </p:nvGrpSpPr>
        <p:grpSpPr>
          <a:xfrm>
            <a:off x="1868586" y="7841136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740743" y="329775"/>
            <a:ext cx="11396738" cy="800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578768" y="1463199"/>
            <a:ext cx="682618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1984; 1952; 1978; 1942</a:t>
            </a:r>
          </a:p>
        </p:txBody>
      </p:sp>
      <p:pic>
        <p:nvPicPr>
          <p:cNvPr id="67" name="Picture 5" descr="a_appl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68" y="1356042"/>
            <a:ext cx="109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3578767" y="2620838"/>
            <a:ext cx="68402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1984; 1978; 1952; 1942</a:t>
            </a:r>
          </a:p>
        </p:txBody>
      </p:sp>
      <p:pic>
        <p:nvPicPr>
          <p:cNvPr id="69" name="Picture 7" descr="b_baby_boy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0" y="2623069"/>
            <a:ext cx="109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723155" y="3839478"/>
            <a:ext cx="673866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1942; 1952; 1978; 1984</a:t>
            </a:r>
          </a:p>
        </p:txBody>
      </p:sp>
      <p:pic>
        <p:nvPicPr>
          <p:cNvPr id="71" name="Picture 9" descr="c_car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56" y="3759706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621063" y="2623069"/>
            <a:ext cx="6738667" cy="70788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1984; 1978; 1952; 1942</a:t>
            </a:r>
          </a:p>
        </p:txBody>
      </p:sp>
      <p:pic>
        <p:nvPicPr>
          <p:cNvPr id="73" name="Picture 11" descr="d_dog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57" y="5200278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3672356" y="5251748"/>
            <a:ext cx="673866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1978; 1984; 1952; 1942</a:t>
            </a:r>
          </a:p>
        </p:txBody>
      </p:sp>
    </p:spTree>
    <p:extLst>
      <p:ext uri="{BB962C8B-B14F-4D97-AF65-F5344CB8AC3E}">
        <p14:creationId xmlns:p14="http://schemas.microsoft.com/office/powerpoint/2010/main" val="20735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 autoUpdateAnimBg="0"/>
      <p:bldP spid="68" grpId="0" animBg="1" autoUpdateAnimBg="0"/>
      <p:bldP spid="68" grpId="1" animBg="1"/>
      <p:bldP spid="70" grpId="0" animBg="1" autoUpdateAnimBg="0"/>
      <p:bldP spid="7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3995860" y="1937342"/>
            <a:ext cx="59436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69" name="Picture 5" descr="a_appl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53" y="1902813"/>
            <a:ext cx="109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076252" y="3267528"/>
            <a:ext cx="5867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71" name="Picture 7" descr="b_baby_boy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46" y="3118699"/>
            <a:ext cx="109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061666" y="4414172"/>
            <a:ext cx="5867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pic>
        <p:nvPicPr>
          <p:cNvPr id="73" name="Picture 9" descr="c_car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62" y="4313472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4043733" y="4392559"/>
            <a:ext cx="5867400" cy="70788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pic>
        <p:nvPicPr>
          <p:cNvPr id="75" name="Picture 11" descr="d_dog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5" y="5455896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4082082" y="5541622"/>
            <a:ext cx="5867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20000</a:t>
            </a: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1532831" y="591989"/>
            <a:ext cx="9721080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2kg =…g</a:t>
            </a:r>
          </a:p>
        </p:txBody>
      </p:sp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 autoUpdateAnimBg="0"/>
      <p:bldP spid="68" grpId="1" animBg="1"/>
      <p:bldP spid="70" grpId="0" animBg="1" autoUpdateAnimBg="0"/>
      <p:bldP spid="70" grpId="1" animBg="1"/>
      <p:bldP spid="72" grpId="0" animBg="1" autoUpdateAnimBg="0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759" y="158236"/>
            <a:ext cx="12241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27" y="980937"/>
            <a:ext cx="3312368" cy="234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43" y="1816125"/>
            <a:ext cx="4464496" cy="469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6" y="3166184"/>
            <a:ext cx="3168352" cy="3544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86889" y="1369748"/>
            <a:ext cx="463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….???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56729" y="1692913"/>
            <a:ext cx="4614862" cy="1303152"/>
          </a:xfrm>
          <a:prstGeom prst="cloudCallout">
            <a:avLst>
              <a:gd name="adj1" fmla="val -18289"/>
              <a:gd name="adj2" fmla="val 6265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….?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3549055" y="4938313"/>
            <a:ext cx="4614862" cy="1298112"/>
          </a:xfrm>
          <a:prstGeom prst="cloudCallout">
            <a:avLst>
              <a:gd name="adj1" fmla="val 1591"/>
              <a:gd name="adj2" fmla="val -1295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36344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3" y="736006"/>
            <a:ext cx="5400600" cy="5323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5199" y="952029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743" y="4624437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9517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1275</Words>
  <Application>Microsoft Office PowerPoint</Application>
  <PresentationFormat>Custom</PresentationFormat>
  <Paragraphs>229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Hệ thống, tổng hợp kiến thức đã học. 2. Chữa lại bài sai. 3. Xem trước bài sau. 4. Vận dụng tốt kiến thức đã học.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1</cp:revision>
  <dcterms:created xsi:type="dcterms:W3CDTF">2016-10-17T14:00:15Z</dcterms:created>
  <dcterms:modified xsi:type="dcterms:W3CDTF">2021-09-23T10:08:19Z</dcterms:modified>
</cp:coreProperties>
</file>