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26"/>
  </p:notesMasterIdLst>
  <p:sldIdLst>
    <p:sldId id="276" r:id="rId4"/>
    <p:sldId id="260" r:id="rId5"/>
    <p:sldId id="262" r:id="rId6"/>
    <p:sldId id="256" r:id="rId7"/>
    <p:sldId id="257" r:id="rId8"/>
    <p:sldId id="258" r:id="rId9"/>
    <p:sldId id="259" r:id="rId10"/>
    <p:sldId id="263" r:id="rId11"/>
    <p:sldId id="494" r:id="rId12"/>
    <p:sldId id="264" r:id="rId13"/>
    <p:sldId id="265" r:id="rId14"/>
    <p:sldId id="266" r:id="rId15"/>
    <p:sldId id="267" r:id="rId16"/>
    <p:sldId id="274" r:id="rId17"/>
    <p:sldId id="277" r:id="rId18"/>
    <p:sldId id="268" r:id="rId19"/>
    <p:sldId id="275" r:id="rId20"/>
    <p:sldId id="269" r:id="rId21"/>
    <p:sldId id="270" r:id="rId22"/>
    <p:sldId id="271" r:id="rId23"/>
    <p:sldId id="272" r:id="rId24"/>
    <p:sldId id="273" r:id="rId25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464" y="-720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A3D1BA-7CFF-44F4-B5C9-3DD1D024A66D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9C8707-C5BC-45C8-B6DF-693A48F44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738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036AF4D-8E71-4241-A9AA-9E8C3DEB0C94}" type="slidenum">
              <a:rPr lang="en-US" smtClean="0"/>
              <a:pPr>
                <a:spcBef>
                  <a:spcPct val="0"/>
                </a:spcBef>
              </a:pPr>
              <a:t>10</a:t>
            </a:fld>
            <a:endParaRPr lang="en-US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20953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4C23738-CCE7-461F-ABD0-DBFFA255315A}" type="slidenum">
              <a:rPr lang="en-US" smtClean="0"/>
              <a:pPr>
                <a:spcBef>
                  <a:spcPct val="0"/>
                </a:spcBef>
              </a:pPr>
              <a:t>20</a:t>
            </a:fld>
            <a:endParaRPr 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8825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1D411CB-810B-48FB-AF1B-DDCD24011B75}" type="slidenum">
              <a:rPr lang="en-US" smtClean="0"/>
              <a:pPr>
                <a:spcBef>
                  <a:spcPct val="0"/>
                </a:spcBef>
              </a:pPr>
              <a:t>21</a:t>
            </a:fld>
            <a:endParaRPr lang="en-US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66639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0CB6D86-6D6A-4BAF-BE5A-9FC997FB88A6}" type="slidenum">
              <a:rPr lang="en-US" smtClean="0"/>
              <a:pPr>
                <a:spcBef>
                  <a:spcPct val="0"/>
                </a:spcBef>
              </a:pPr>
              <a:t>22</a:t>
            </a:fld>
            <a:endParaRPr lang="en-US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29869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DBD5C63-6556-4292-AC73-C72F48CF82E0}" type="slidenum">
              <a:rPr lang="en-US" smtClean="0"/>
              <a:pPr>
                <a:spcBef>
                  <a:spcPct val="0"/>
                </a:spcBef>
              </a:pPr>
              <a:t>11</a:t>
            </a:fld>
            <a:endParaRPr lang="en-US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08637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07C4752-083B-4412-AEC5-1982FAE8F636}" type="slidenum">
              <a:rPr lang="en-US" smtClean="0"/>
              <a:pPr>
                <a:spcBef>
                  <a:spcPct val="0"/>
                </a:spcBef>
              </a:pPr>
              <a:t>12</a:t>
            </a:fld>
            <a:endParaRPr lang="en-U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36259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81E28A3-B57A-4655-A85B-6F7C82B2334B}" type="slidenum">
              <a:rPr lang="en-US" smtClean="0"/>
              <a:pPr>
                <a:spcBef>
                  <a:spcPct val="0"/>
                </a:spcBef>
              </a:pPr>
              <a:t>13</a:t>
            </a:fld>
            <a:endParaRPr lang="en-US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8964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C8707-C5BC-45C8-B6DF-693A48F4471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6391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2A55478-7962-4C7C-A3AA-8C03AC79024B}" type="slidenum">
              <a:rPr lang="en-US" smtClean="0"/>
              <a:pPr>
                <a:spcBef>
                  <a:spcPct val="0"/>
                </a:spcBef>
              </a:pPr>
              <a:t>16</a:t>
            </a:fld>
            <a:endParaRPr lang="en-US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57814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C8707-C5BC-45C8-B6DF-693A48F4471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810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4ED7F1C-635E-418F-A774-C9D7EFCC8380}" type="slidenum">
              <a:rPr lang="en-US" smtClean="0"/>
              <a:pPr>
                <a:spcBef>
                  <a:spcPct val="0"/>
                </a:spcBef>
              </a:pPr>
              <a:t>18</a:t>
            </a:fld>
            <a:endParaRPr lang="en-US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16268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2E77CC7-17BD-42F4-9E2C-F503516B14CD}" type="slidenum">
              <a:rPr lang="en-US" smtClean="0"/>
              <a:pPr>
                <a:spcBef>
                  <a:spcPct val="0"/>
                </a:spcBef>
              </a:pPr>
              <a:t>19</a:t>
            </a:fld>
            <a:endParaRPr 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94789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A6D78-AAEC-4EB9-B7D9-C2DBE2F0D50D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74B26-5537-4ADD-9E14-4F775151CA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207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A6D78-AAEC-4EB9-B7D9-C2DBE2F0D50D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74B26-5537-4ADD-9E14-4F775151CA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110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4064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4064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A6D78-AAEC-4EB9-B7D9-C2DBE2F0D50D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74B26-5537-4ADD-9E14-4F775151CA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0696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B05D0-1ECA-466F-B4AA-77CF711DA133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BC357-0027-40BF-B159-168702DD9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069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B05D0-1ECA-466F-B4AA-77CF711DA133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BC357-0027-40BF-B159-168702DD9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5837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B05D0-1ECA-466F-B4AA-77CF711DA133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BC357-0027-40BF-B159-168702DD9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1778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B05D0-1ECA-466F-B4AA-77CF711DA133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BC357-0027-40BF-B159-168702DD9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9744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B05D0-1ECA-466F-B4AA-77CF711DA133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BC357-0027-40BF-B159-168702DD9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2103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B05D0-1ECA-466F-B4AA-77CF711DA133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BC357-0027-40BF-B159-168702DD9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536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B05D0-1ECA-466F-B4AA-77CF711DA133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BC357-0027-40BF-B159-168702DD9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6983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B05D0-1ECA-466F-B4AA-77CF711DA133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BC357-0027-40BF-B159-168702DD9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223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A6D78-AAEC-4EB9-B7D9-C2DBE2F0D50D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74B26-5537-4ADD-9E14-4F775151CA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0063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B05D0-1ECA-466F-B4AA-77CF711DA133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BC357-0027-40BF-B159-168702DD9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050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B05D0-1ECA-466F-B4AA-77CF711DA133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BC357-0027-40BF-B159-168702DD9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1586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B05D0-1ECA-466F-B4AA-77CF711DA133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BC357-0027-40BF-B159-168702DD9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9664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2693DC1-1EBE-4C8F-815A-BE95E0AE47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C5ABC83-2E77-442E-A14E-70964EDCD8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EB1C6ED-05D9-45B5-AC87-32D886CB8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F1B95-E7E5-4447-A8A0-75E2E658278F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C95304D-91E3-46BA-962B-3F42E3EEB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D7EC558-3500-44DB-A8A6-CEEE0DDCA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C698F-4E23-4854-A42A-AE6EAAC8C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9044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F3CD182-DCBC-4929-9A5F-5127B50DE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9F79B2B-46F7-44DD-8E76-03AC702E97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4C947E3-B87A-45C7-9350-3B4874ED5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F1B95-E7E5-4447-A8A0-75E2E658278F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BE50AEB-3716-4451-B76B-64B18B46B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D2B15B7-A46D-47D1-969B-EFA30D41E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C698F-4E23-4854-A42A-AE6EAAC8C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4332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0C7EA13-3D3E-48BA-AD7F-C0ED57E7D2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905D3E4-F668-42FB-8692-6D4C677459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4D326FD-DDE8-40B9-99EC-3A47F6F93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F1B95-E7E5-4447-A8A0-75E2E658278F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EEEC93C-EEEE-48AE-97F8-5250422DF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CE99B85-F649-406A-98E8-34EEA2A7D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C698F-4E23-4854-A42A-AE6EAAC8C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5646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2402610-1D4F-4398-9ED8-13DC7AEBEC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D6B0ED9-B5F2-44B2-A201-52B0656F48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275C2AB-D4BE-4536-AB79-903BA75651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91A2D0C-1DC3-48C2-A365-9727B0E54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F1B95-E7E5-4447-A8A0-75E2E658278F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EEFD579-F9E0-4619-99A5-6C850EE4E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DEA065D-8F4C-464F-886F-305BCAC97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C698F-4E23-4854-A42A-AE6EAAC8C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8889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2321589-FD65-4C1D-A267-86296B080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A5C9A37-4E7B-4558-A590-7BAFBEB808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1F9B6F0-0E2F-4ADE-AE59-F95B67AC50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C837F098-6BB6-420B-A7C7-9751C5E894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2D1E44DA-3327-4B77-ABA2-2FA2623D31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CA727B00-2707-41D5-83C7-2661ACBDE0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F1B95-E7E5-4447-A8A0-75E2E658278F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9172A376-164B-42B0-909F-2C18DBE60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16E0F50F-BF39-45EA-A8E3-77F7AE160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C698F-4E23-4854-A42A-AE6EAAC8C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2004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01BEB1E-8C2D-4522-A023-2FDCC4848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554588D-39FC-4E40-8374-FD2048962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F1B95-E7E5-4447-A8A0-75E2E658278F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E7C55A4-C955-4825-8661-AA4B3C47A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216239C-A10B-4C41-B9CA-42518D639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C698F-4E23-4854-A42A-AE6EAAC8C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7738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5A6DA4C-8B5F-47FE-B4AF-F8161A873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F1B95-E7E5-4447-A8A0-75E2E658278F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2A2B880-545C-475A-9EE6-F9160975F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52A5C30-9493-4588-8EB7-6CF96E7CA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C698F-4E23-4854-A42A-AE6EAAC8C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689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A6D78-AAEC-4EB9-B7D9-C2DBE2F0D50D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74B26-5537-4ADD-9E14-4F775151CA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04700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71CC051-6F9F-441B-8AEE-09223672C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6E7D2DC-4EB5-4760-90D0-335C3245A9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6E9EBFB-F6A2-476A-9056-5C467611DB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9CD5B97-D67B-48BF-ABDF-5A91C4E87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F1B95-E7E5-4447-A8A0-75E2E658278F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7662206-A06C-42EA-98A0-E896422EF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964EA5C-6221-4ACC-A28B-527972CBC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C698F-4E23-4854-A42A-AE6EAAC8C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6627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4A4D3C-B386-4AB8-9626-2DDBA6BA8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7381E67-31C8-4260-B607-281CBCBFBD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A312D20-0B83-416F-BE72-F0A978B8A1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702BB66-DD8D-4B49-9822-E164D5221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F1B95-E7E5-4447-A8A0-75E2E658278F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ACFAD98-65C6-4422-8772-D61FB7C4A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A2F903B-9372-4BF6-86AF-628A08EA0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C698F-4E23-4854-A42A-AE6EAAC8C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4247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A8F3632-A66F-48A9-A6A5-C3C4A45C1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717A570-FF46-4E44-A245-8C95CDB3F4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7E628AE-6EB0-44D3-8781-995EDEE20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F1B95-E7E5-4447-A8A0-75E2E658278F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F7B662D-C85B-4C08-9B35-603C093A5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B253C3C-7513-4CD6-81D9-947E7A5E3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C698F-4E23-4854-A42A-AE6EAAC8C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56128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49B1DE62-2C32-4E2B-B15D-15E8509517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B91CC31-A390-48EF-A6D4-5AC722BFB3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F64C0C8-7982-4003-B09D-709FEE204E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F1B95-E7E5-4447-A8A0-75E2E658278F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274E5B3-504B-4502-B3DA-F3FC851FF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7FBB83D-5017-4033-9898-7BFB34963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C698F-4E23-4854-A42A-AE6EAAC8C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45492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7209425" y="558000"/>
            <a:ext cx="206100" cy="2290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" name="Google Shape;11;p2"/>
          <p:cNvSpPr/>
          <p:nvPr/>
        </p:nvSpPr>
        <p:spPr>
          <a:xfrm>
            <a:off x="1197475" y="-891973"/>
            <a:ext cx="6749100" cy="7499000"/>
          </a:xfrm>
          <a:prstGeom prst="ellipse">
            <a:avLst/>
          </a:prstGeom>
          <a:noFill/>
          <a:ln w="9525" cap="flat" cmpd="sng">
            <a:solidFill>
              <a:srgbClr val="A1BEC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2255425" y="2213139"/>
            <a:ext cx="4633200" cy="128866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67550" y="-985278"/>
            <a:ext cx="2347200" cy="2608000"/>
          </a:xfrm>
          <a:prstGeom prst="donut">
            <a:avLst>
              <a:gd name="adj" fmla="val 29778"/>
            </a:avLst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" name="Google Shape;14;p2"/>
          <p:cNvSpPr/>
          <p:nvPr/>
        </p:nvSpPr>
        <p:spPr>
          <a:xfrm>
            <a:off x="8348875" y="3202639"/>
            <a:ext cx="978600" cy="1087333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" name="Google Shape;15;p2"/>
          <p:cNvSpPr/>
          <p:nvPr/>
        </p:nvSpPr>
        <p:spPr>
          <a:xfrm>
            <a:off x="2255425" y="602000"/>
            <a:ext cx="657600" cy="730667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" name="Google Shape;16;p2"/>
          <p:cNvSpPr/>
          <p:nvPr/>
        </p:nvSpPr>
        <p:spPr>
          <a:xfrm>
            <a:off x="6752750" y="3850111"/>
            <a:ext cx="2284200" cy="2538000"/>
          </a:xfrm>
          <a:prstGeom prst="donut">
            <a:avLst>
              <a:gd name="adj" fmla="val 11909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" name="Google Shape;17;p2"/>
          <p:cNvSpPr/>
          <p:nvPr/>
        </p:nvSpPr>
        <p:spPr>
          <a:xfrm>
            <a:off x="137775" y="3548000"/>
            <a:ext cx="657600" cy="730667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" name="Google Shape;18;p2"/>
          <p:cNvSpPr/>
          <p:nvPr/>
        </p:nvSpPr>
        <p:spPr>
          <a:xfrm>
            <a:off x="376550" y="4685861"/>
            <a:ext cx="1207800" cy="1342000"/>
          </a:xfrm>
          <a:prstGeom prst="donut">
            <a:avLst>
              <a:gd name="adj" fmla="val 42915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" name="Google Shape;19;p2"/>
          <p:cNvSpPr/>
          <p:nvPr/>
        </p:nvSpPr>
        <p:spPr>
          <a:xfrm>
            <a:off x="8244625" y="2824389"/>
            <a:ext cx="304800" cy="338667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" name="Google Shape;20;p2"/>
          <p:cNvSpPr/>
          <p:nvPr/>
        </p:nvSpPr>
        <p:spPr>
          <a:xfrm>
            <a:off x="7598775" y="-333611"/>
            <a:ext cx="1370700" cy="15230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" name="Google Shape;21;p2"/>
          <p:cNvSpPr/>
          <p:nvPr/>
        </p:nvSpPr>
        <p:spPr>
          <a:xfrm>
            <a:off x="8244625" y="892056"/>
            <a:ext cx="657600" cy="730667"/>
          </a:xfrm>
          <a:prstGeom prst="ellipse">
            <a:avLst/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" name="Google Shape;22;p2"/>
          <p:cNvSpPr/>
          <p:nvPr/>
        </p:nvSpPr>
        <p:spPr>
          <a:xfrm>
            <a:off x="213975" y="773223"/>
            <a:ext cx="871500" cy="968333"/>
          </a:xfrm>
          <a:prstGeom prst="ellipse">
            <a:avLst/>
          </a:prstGeom>
          <a:noFill/>
          <a:ln w="9525" cap="flat" cmpd="sng">
            <a:solidFill>
              <a:srgbClr val="00ACC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3" name="Google Shape;23;p2"/>
          <p:cNvSpPr/>
          <p:nvPr/>
        </p:nvSpPr>
        <p:spPr>
          <a:xfrm>
            <a:off x="-122175" y="3259167"/>
            <a:ext cx="1177500" cy="1308333"/>
          </a:xfrm>
          <a:prstGeom prst="ellipse">
            <a:avLst/>
          </a:prstGeom>
          <a:noFill/>
          <a:ln w="9525" cap="flat" cmpd="sng">
            <a:solidFill>
              <a:srgbClr val="BBCD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4" name="Google Shape;24;p2"/>
          <p:cNvSpPr/>
          <p:nvPr/>
        </p:nvSpPr>
        <p:spPr>
          <a:xfrm>
            <a:off x="8150075" y="787000"/>
            <a:ext cx="846600" cy="940667"/>
          </a:xfrm>
          <a:prstGeom prst="ellipse">
            <a:avLst/>
          </a:prstGeom>
          <a:noFill/>
          <a:ln w="9525" cap="flat" cmpd="sng">
            <a:solidFill>
              <a:srgbClr val="65BB48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5" name="Google Shape;25;p2"/>
          <p:cNvSpPr/>
          <p:nvPr/>
        </p:nvSpPr>
        <p:spPr>
          <a:xfrm>
            <a:off x="1055325" y="4338417"/>
            <a:ext cx="206100" cy="2290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34475044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"/>
          <p:cNvSpPr/>
          <p:nvPr/>
        </p:nvSpPr>
        <p:spPr>
          <a:xfrm>
            <a:off x="3058200" y="-328277"/>
            <a:ext cx="3027600" cy="3364333"/>
          </a:xfrm>
          <a:prstGeom prst="ellipse">
            <a:avLst/>
          </a:prstGeom>
          <a:noFill/>
          <a:ln w="9525" cap="flat" cmpd="sng">
            <a:solidFill>
              <a:srgbClr val="A1BEC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" name="Google Shape;28;p3"/>
          <p:cNvSpPr txBox="1">
            <a:spLocks noGrp="1"/>
          </p:cNvSpPr>
          <p:nvPr>
            <p:ph type="ctrTitle"/>
          </p:nvPr>
        </p:nvSpPr>
        <p:spPr>
          <a:xfrm>
            <a:off x="1773750" y="2690611"/>
            <a:ext cx="5596500" cy="128866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subTitle" idx="1"/>
          </p:nvPr>
        </p:nvSpPr>
        <p:spPr>
          <a:xfrm>
            <a:off x="1773750" y="3832949"/>
            <a:ext cx="5596500" cy="8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None/>
              <a:defRPr b="1">
                <a:solidFill>
                  <a:srgbClr val="A1BECC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3000" b="1">
                <a:solidFill>
                  <a:srgbClr val="A1BECC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3000" b="1">
                <a:solidFill>
                  <a:srgbClr val="A1BECC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3000" b="1">
                <a:solidFill>
                  <a:srgbClr val="A1BECC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3000" b="1">
                <a:solidFill>
                  <a:srgbClr val="A1BECC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3000" b="1">
                <a:solidFill>
                  <a:srgbClr val="A1BECC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3000" b="1">
                <a:solidFill>
                  <a:srgbClr val="A1BECC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3000" b="1">
                <a:solidFill>
                  <a:srgbClr val="A1BECC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3000" b="1">
                <a:solidFill>
                  <a:srgbClr val="A1BECC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3"/>
          <p:cNvSpPr/>
          <p:nvPr/>
        </p:nvSpPr>
        <p:spPr>
          <a:xfrm>
            <a:off x="1414538" y="4431361"/>
            <a:ext cx="206100" cy="2290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1" name="Google Shape;31;p3"/>
          <p:cNvSpPr/>
          <p:nvPr/>
        </p:nvSpPr>
        <p:spPr>
          <a:xfrm>
            <a:off x="7630150" y="2744028"/>
            <a:ext cx="2347200" cy="2608000"/>
          </a:xfrm>
          <a:prstGeom prst="donut">
            <a:avLst>
              <a:gd name="adj" fmla="val 29778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2" name="Google Shape;32;p3"/>
          <p:cNvSpPr/>
          <p:nvPr/>
        </p:nvSpPr>
        <p:spPr>
          <a:xfrm>
            <a:off x="376550" y="1265778"/>
            <a:ext cx="978600" cy="1087333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3" name="Google Shape;33;p3"/>
          <p:cNvSpPr/>
          <p:nvPr/>
        </p:nvSpPr>
        <p:spPr>
          <a:xfrm>
            <a:off x="7240275" y="5180777"/>
            <a:ext cx="657600" cy="730667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4" name="Google Shape;34;p3"/>
          <p:cNvSpPr/>
          <p:nvPr/>
        </p:nvSpPr>
        <p:spPr>
          <a:xfrm>
            <a:off x="231175" y="-635223"/>
            <a:ext cx="2284200" cy="2538000"/>
          </a:xfrm>
          <a:prstGeom prst="donut">
            <a:avLst>
              <a:gd name="adj" fmla="val 11909"/>
            </a:avLst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5" name="Google Shape;35;p3"/>
          <p:cNvSpPr/>
          <p:nvPr/>
        </p:nvSpPr>
        <p:spPr>
          <a:xfrm>
            <a:off x="7507625" y="1019417"/>
            <a:ext cx="657600" cy="730667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6" name="Google Shape;36;p3"/>
          <p:cNvSpPr/>
          <p:nvPr/>
        </p:nvSpPr>
        <p:spPr>
          <a:xfrm>
            <a:off x="8065925" y="-328278"/>
            <a:ext cx="1207800" cy="1342000"/>
          </a:xfrm>
          <a:prstGeom prst="donut">
            <a:avLst>
              <a:gd name="adj" fmla="val 42915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7" name="Google Shape;37;p3"/>
          <p:cNvSpPr/>
          <p:nvPr/>
        </p:nvSpPr>
        <p:spPr>
          <a:xfrm>
            <a:off x="1417200" y="2280722"/>
            <a:ext cx="304800" cy="338667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8" name="Google Shape;38;p3"/>
          <p:cNvSpPr/>
          <p:nvPr/>
        </p:nvSpPr>
        <p:spPr>
          <a:xfrm>
            <a:off x="180500" y="4470278"/>
            <a:ext cx="1370700" cy="15230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9" name="Google Shape;39;p3"/>
          <p:cNvSpPr/>
          <p:nvPr/>
        </p:nvSpPr>
        <p:spPr>
          <a:xfrm>
            <a:off x="246046" y="3739496"/>
            <a:ext cx="456000" cy="506667"/>
          </a:xfrm>
          <a:prstGeom prst="ellipse">
            <a:avLst/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0" name="Google Shape;40;p3"/>
          <p:cNvSpPr/>
          <p:nvPr/>
        </p:nvSpPr>
        <p:spPr>
          <a:xfrm>
            <a:off x="7072325" y="4994139"/>
            <a:ext cx="993600" cy="1103667"/>
          </a:xfrm>
          <a:prstGeom prst="ellipse">
            <a:avLst/>
          </a:prstGeom>
          <a:noFill/>
          <a:ln w="9525" cap="flat" cmpd="sng">
            <a:solidFill>
              <a:srgbClr val="00ACC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1" name="Google Shape;41;p3"/>
          <p:cNvSpPr/>
          <p:nvPr/>
        </p:nvSpPr>
        <p:spPr>
          <a:xfrm>
            <a:off x="7370250" y="866778"/>
            <a:ext cx="932400" cy="1036000"/>
          </a:xfrm>
          <a:prstGeom prst="ellipse">
            <a:avLst/>
          </a:prstGeom>
          <a:noFill/>
          <a:ln w="9525" cap="flat" cmpd="sng">
            <a:solidFill>
              <a:srgbClr val="BBCD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" name="Google Shape;42;p3"/>
          <p:cNvSpPr/>
          <p:nvPr/>
        </p:nvSpPr>
        <p:spPr>
          <a:xfrm>
            <a:off x="180500" y="3666667"/>
            <a:ext cx="586800" cy="652000"/>
          </a:xfrm>
          <a:prstGeom prst="ellipse">
            <a:avLst/>
          </a:prstGeom>
          <a:noFill/>
          <a:ln w="9525" cap="flat" cmpd="sng">
            <a:solidFill>
              <a:srgbClr val="65BB48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3" name="Google Shape;43;p3"/>
          <p:cNvSpPr/>
          <p:nvPr/>
        </p:nvSpPr>
        <p:spPr>
          <a:xfrm>
            <a:off x="7733375" y="519223"/>
            <a:ext cx="206100" cy="2290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4" name="Google Shape;44;p3"/>
          <p:cNvSpPr/>
          <p:nvPr/>
        </p:nvSpPr>
        <p:spPr>
          <a:xfrm>
            <a:off x="598175" y="-227444"/>
            <a:ext cx="1550100" cy="1722333"/>
          </a:xfrm>
          <a:prstGeom prst="ellipse">
            <a:avLst/>
          </a:prstGeom>
          <a:noFill/>
          <a:ln w="9525" cap="flat" cmpd="sng">
            <a:solidFill>
              <a:srgbClr val="E8004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5" name="Google Shape;45;p3"/>
          <p:cNvSpPr txBox="1">
            <a:spLocks noGrp="1"/>
          </p:cNvSpPr>
          <p:nvPr>
            <p:ph type="sldNum" idx="12"/>
          </p:nvPr>
        </p:nvSpPr>
        <p:spPr>
          <a:xfrm>
            <a:off x="4337100" y="5279583"/>
            <a:ext cx="469800" cy="43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13884781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column + image">
  <p:cSld name="1 column + image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6"/>
          <p:cNvSpPr txBox="1">
            <a:spLocks noGrp="1"/>
          </p:cNvSpPr>
          <p:nvPr>
            <p:ph type="title"/>
          </p:nvPr>
        </p:nvSpPr>
        <p:spPr>
          <a:xfrm>
            <a:off x="4572000" y="1010056"/>
            <a:ext cx="3639600" cy="71233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6"/>
          <p:cNvSpPr txBox="1">
            <a:spLocks noGrp="1"/>
          </p:cNvSpPr>
          <p:nvPr>
            <p:ph type="body" idx="1"/>
          </p:nvPr>
        </p:nvSpPr>
        <p:spPr>
          <a:xfrm>
            <a:off x="4572000" y="1695282"/>
            <a:ext cx="3639600" cy="309566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89" lvl="0" indent="-355591" rtl="0">
              <a:spcBef>
                <a:spcPts val="600"/>
              </a:spcBef>
              <a:spcAft>
                <a:spcPts val="0"/>
              </a:spcAft>
              <a:buSzPts val="2000"/>
              <a:buChar char="◎"/>
              <a:defRPr sz="2000"/>
            </a:lvl1pPr>
            <a:lvl2pPr marL="914378" lvl="1" indent="-355591" rtl="0">
              <a:spcBef>
                <a:spcPts val="0"/>
              </a:spcBef>
              <a:spcAft>
                <a:spcPts val="0"/>
              </a:spcAft>
              <a:buSzPts val="2000"/>
              <a:buChar char="◉"/>
              <a:defRPr sz="2000"/>
            </a:lvl2pPr>
            <a:lvl3pPr marL="1371566" lvl="2" indent="-355591" rtl="0">
              <a:spcBef>
                <a:spcPts val="0"/>
              </a:spcBef>
              <a:spcAft>
                <a:spcPts val="0"/>
              </a:spcAft>
              <a:buSzPts val="2000"/>
              <a:buChar char="￮"/>
              <a:defRPr sz="2000"/>
            </a:lvl3pPr>
            <a:lvl4pPr marL="1828754" lvl="3" indent="-355591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5943" lvl="4" indent="-355591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132" lvl="5" indent="-355591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320" lvl="6" indent="-355591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509" lvl="7" indent="-355591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697" lvl="8" indent="-355591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85" name="Google Shape;85;p6"/>
          <p:cNvSpPr/>
          <p:nvPr/>
        </p:nvSpPr>
        <p:spPr>
          <a:xfrm>
            <a:off x="580275" y="835500"/>
            <a:ext cx="3639600" cy="40440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6" name="Google Shape;86;p6"/>
          <p:cNvSpPr/>
          <p:nvPr/>
        </p:nvSpPr>
        <p:spPr>
          <a:xfrm>
            <a:off x="-295650" y="-396056"/>
            <a:ext cx="1057800" cy="1175333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7" name="Google Shape;87;p6"/>
          <p:cNvSpPr/>
          <p:nvPr/>
        </p:nvSpPr>
        <p:spPr>
          <a:xfrm>
            <a:off x="2836600" y="199806"/>
            <a:ext cx="978600" cy="1087333"/>
          </a:xfrm>
          <a:prstGeom prst="donut">
            <a:avLst>
              <a:gd name="adj" fmla="val 39527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8" name="Google Shape;88;p6"/>
          <p:cNvSpPr/>
          <p:nvPr/>
        </p:nvSpPr>
        <p:spPr>
          <a:xfrm>
            <a:off x="465975" y="4103056"/>
            <a:ext cx="1019400" cy="1132667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9" name="Google Shape;89;p6"/>
          <p:cNvSpPr/>
          <p:nvPr/>
        </p:nvSpPr>
        <p:spPr>
          <a:xfrm>
            <a:off x="1485375" y="5066389"/>
            <a:ext cx="361500" cy="401667"/>
          </a:xfrm>
          <a:prstGeom prst="donut">
            <a:avLst>
              <a:gd name="adj" fmla="val 29951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0" name="Google Shape;90;p6"/>
          <p:cNvSpPr/>
          <p:nvPr/>
        </p:nvSpPr>
        <p:spPr>
          <a:xfrm>
            <a:off x="2364800" y="385500"/>
            <a:ext cx="274200" cy="304333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1" name="Google Shape;91;p6"/>
          <p:cNvSpPr/>
          <p:nvPr/>
        </p:nvSpPr>
        <p:spPr>
          <a:xfrm>
            <a:off x="-472600" y="-592667"/>
            <a:ext cx="1411800" cy="1568667"/>
          </a:xfrm>
          <a:prstGeom prst="ellipse">
            <a:avLst/>
          </a:prstGeom>
          <a:noFill/>
          <a:ln w="9525" cap="flat" cmpd="sng">
            <a:solidFill>
              <a:srgbClr val="00ACC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2" name="Google Shape;92;p6"/>
          <p:cNvSpPr/>
          <p:nvPr/>
        </p:nvSpPr>
        <p:spPr>
          <a:xfrm>
            <a:off x="2899000" y="269139"/>
            <a:ext cx="853800" cy="948667"/>
          </a:xfrm>
          <a:prstGeom prst="ellipse">
            <a:avLst/>
          </a:prstGeom>
          <a:noFill/>
          <a:ln w="9525" cap="flat" cmpd="sng">
            <a:solidFill>
              <a:srgbClr val="ED4A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3" name="Google Shape;93;p6"/>
          <p:cNvSpPr/>
          <p:nvPr/>
        </p:nvSpPr>
        <p:spPr>
          <a:xfrm>
            <a:off x="1061150" y="158833"/>
            <a:ext cx="538500" cy="5980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4" name="Google Shape;94;p6"/>
          <p:cNvSpPr txBox="1">
            <a:spLocks noGrp="1"/>
          </p:cNvSpPr>
          <p:nvPr>
            <p:ph type="sldNum" idx="12"/>
          </p:nvPr>
        </p:nvSpPr>
        <p:spPr>
          <a:xfrm>
            <a:off x="8635625" y="5279583"/>
            <a:ext cx="469800" cy="43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00242844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8"/>
          <p:cNvSpPr/>
          <p:nvPr/>
        </p:nvSpPr>
        <p:spPr>
          <a:xfrm>
            <a:off x="8638525" y="1636223"/>
            <a:ext cx="978600" cy="1087333"/>
          </a:xfrm>
          <a:prstGeom prst="ellipse">
            <a:avLst/>
          </a:prstGeom>
          <a:noFill/>
          <a:ln w="9525" cap="flat" cmpd="sng">
            <a:solidFill>
              <a:srgbClr val="ED4A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7" name="Google Shape;117;p8"/>
          <p:cNvSpPr txBox="1">
            <a:spLocks noGrp="1"/>
          </p:cNvSpPr>
          <p:nvPr>
            <p:ph type="title"/>
          </p:nvPr>
        </p:nvSpPr>
        <p:spPr>
          <a:xfrm>
            <a:off x="2935875" y="1010056"/>
            <a:ext cx="5275500" cy="71233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8"/>
          <p:cNvSpPr txBox="1">
            <a:spLocks noGrp="1"/>
          </p:cNvSpPr>
          <p:nvPr>
            <p:ph type="body" idx="1"/>
          </p:nvPr>
        </p:nvSpPr>
        <p:spPr>
          <a:xfrm>
            <a:off x="2935875" y="1722389"/>
            <a:ext cx="1700400" cy="375066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89" lvl="0" indent="-317492" rtl="0">
              <a:spcBef>
                <a:spcPts val="600"/>
              </a:spcBef>
              <a:spcAft>
                <a:spcPts val="0"/>
              </a:spcAft>
              <a:buSzPts val="1400"/>
              <a:buChar char="◎"/>
              <a:defRPr sz="1400"/>
            </a:lvl1pPr>
            <a:lvl2pPr marL="914378" lvl="1" indent="-317492" rtl="0">
              <a:spcBef>
                <a:spcPts val="0"/>
              </a:spcBef>
              <a:spcAft>
                <a:spcPts val="0"/>
              </a:spcAft>
              <a:buSzPts val="1400"/>
              <a:buChar char="◉"/>
              <a:defRPr sz="1400"/>
            </a:lvl2pPr>
            <a:lvl3pPr marL="1371566" lvl="2" indent="-317492" rtl="0">
              <a:spcBef>
                <a:spcPts val="0"/>
              </a:spcBef>
              <a:spcAft>
                <a:spcPts val="0"/>
              </a:spcAft>
              <a:buSzPts val="1400"/>
              <a:buChar char="￮"/>
              <a:defRPr sz="1400"/>
            </a:lvl3pPr>
            <a:lvl4pPr marL="1828754" lvl="3" indent="-317492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5943" lvl="4" indent="-317492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132" lvl="5" indent="-31749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320" lvl="6" indent="-317492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509" lvl="7" indent="-317492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697" lvl="8" indent="-31749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119" name="Google Shape;119;p8"/>
          <p:cNvSpPr txBox="1">
            <a:spLocks noGrp="1"/>
          </p:cNvSpPr>
          <p:nvPr>
            <p:ph type="body" idx="2"/>
          </p:nvPr>
        </p:nvSpPr>
        <p:spPr>
          <a:xfrm>
            <a:off x="4723373" y="1722389"/>
            <a:ext cx="1700400" cy="375066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89" lvl="0" indent="-317492" rtl="0">
              <a:spcBef>
                <a:spcPts val="600"/>
              </a:spcBef>
              <a:spcAft>
                <a:spcPts val="0"/>
              </a:spcAft>
              <a:buSzPts val="1400"/>
              <a:buChar char="◎"/>
              <a:defRPr sz="1400"/>
            </a:lvl1pPr>
            <a:lvl2pPr marL="914378" lvl="1" indent="-317492" rtl="0">
              <a:spcBef>
                <a:spcPts val="0"/>
              </a:spcBef>
              <a:spcAft>
                <a:spcPts val="0"/>
              </a:spcAft>
              <a:buSzPts val="1400"/>
              <a:buChar char="◉"/>
              <a:defRPr sz="1400"/>
            </a:lvl2pPr>
            <a:lvl3pPr marL="1371566" lvl="2" indent="-317492" rtl="0">
              <a:spcBef>
                <a:spcPts val="0"/>
              </a:spcBef>
              <a:spcAft>
                <a:spcPts val="0"/>
              </a:spcAft>
              <a:buSzPts val="1400"/>
              <a:buChar char="￮"/>
              <a:defRPr sz="1400"/>
            </a:lvl3pPr>
            <a:lvl4pPr marL="1828754" lvl="3" indent="-317492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5943" lvl="4" indent="-317492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132" lvl="5" indent="-31749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320" lvl="6" indent="-317492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509" lvl="7" indent="-317492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697" lvl="8" indent="-31749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120" name="Google Shape;120;p8"/>
          <p:cNvSpPr txBox="1">
            <a:spLocks noGrp="1"/>
          </p:cNvSpPr>
          <p:nvPr>
            <p:ph type="body" idx="3"/>
          </p:nvPr>
        </p:nvSpPr>
        <p:spPr>
          <a:xfrm>
            <a:off x="6510871" y="1722389"/>
            <a:ext cx="1700400" cy="375066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89" lvl="0" indent="-317492" rtl="0">
              <a:spcBef>
                <a:spcPts val="600"/>
              </a:spcBef>
              <a:spcAft>
                <a:spcPts val="0"/>
              </a:spcAft>
              <a:buSzPts val="1400"/>
              <a:buChar char="◎"/>
              <a:defRPr sz="1400"/>
            </a:lvl1pPr>
            <a:lvl2pPr marL="914378" lvl="1" indent="-317492" rtl="0">
              <a:spcBef>
                <a:spcPts val="0"/>
              </a:spcBef>
              <a:spcAft>
                <a:spcPts val="0"/>
              </a:spcAft>
              <a:buSzPts val="1400"/>
              <a:buChar char="◉"/>
              <a:defRPr sz="1400"/>
            </a:lvl2pPr>
            <a:lvl3pPr marL="1371566" lvl="2" indent="-317492" rtl="0">
              <a:spcBef>
                <a:spcPts val="0"/>
              </a:spcBef>
              <a:spcAft>
                <a:spcPts val="0"/>
              </a:spcAft>
              <a:buSzPts val="1400"/>
              <a:buChar char="￮"/>
              <a:defRPr sz="1400"/>
            </a:lvl3pPr>
            <a:lvl4pPr marL="1828754" lvl="3" indent="-317492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5943" lvl="4" indent="-317492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132" lvl="5" indent="-31749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320" lvl="6" indent="-317492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509" lvl="7" indent="-317492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697" lvl="8" indent="-31749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121" name="Google Shape;121;p8"/>
          <p:cNvSpPr/>
          <p:nvPr/>
        </p:nvSpPr>
        <p:spPr>
          <a:xfrm>
            <a:off x="1016475" y="3312889"/>
            <a:ext cx="440400" cy="489333"/>
          </a:xfrm>
          <a:prstGeom prst="ellipse">
            <a:avLst/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2" name="Google Shape;122;p8"/>
          <p:cNvSpPr/>
          <p:nvPr/>
        </p:nvSpPr>
        <p:spPr>
          <a:xfrm>
            <a:off x="-68725" y="3717944"/>
            <a:ext cx="819600" cy="910667"/>
          </a:xfrm>
          <a:prstGeom prst="ellipse">
            <a:avLst/>
          </a:prstGeom>
          <a:noFill/>
          <a:ln w="9525" cap="flat" cmpd="sng">
            <a:solidFill>
              <a:srgbClr val="00D1C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3" name="Google Shape;123;p8"/>
          <p:cNvSpPr/>
          <p:nvPr/>
        </p:nvSpPr>
        <p:spPr>
          <a:xfrm>
            <a:off x="1361475" y="156361"/>
            <a:ext cx="862800" cy="959333"/>
          </a:xfrm>
          <a:prstGeom prst="donut">
            <a:avLst>
              <a:gd name="adj" fmla="val 43200"/>
            </a:avLst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4" name="Google Shape;124;p8"/>
          <p:cNvSpPr/>
          <p:nvPr/>
        </p:nvSpPr>
        <p:spPr>
          <a:xfrm>
            <a:off x="1438125" y="3802223"/>
            <a:ext cx="1062000" cy="1180000"/>
          </a:xfrm>
          <a:prstGeom prst="donut">
            <a:avLst>
              <a:gd name="adj" fmla="val 9905"/>
            </a:avLst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5" name="Google Shape;125;p8"/>
          <p:cNvSpPr/>
          <p:nvPr/>
        </p:nvSpPr>
        <p:spPr>
          <a:xfrm>
            <a:off x="2059425" y="1236083"/>
            <a:ext cx="304800" cy="338667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6" name="Google Shape;126;p8"/>
          <p:cNvSpPr/>
          <p:nvPr/>
        </p:nvSpPr>
        <p:spPr>
          <a:xfrm>
            <a:off x="8723500" y="300250"/>
            <a:ext cx="550500" cy="611667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7" name="Google Shape;127;p8"/>
          <p:cNvSpPr/>
          <p:nvPr/>
        </p:nvSpPr>
        <p:spPr>
          <a:xfrm>
            <a:off x="8546800" y="676250"/>
            <a:ext cx="397500" cy="441667"/>
          </a:xfrm>
          <a:prstGeom prst="donut">
            <a:avLst>
              <a:gd name="adj" fmla="val 8754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8" name="Google Shape;128;p8"/>
          <p:cNvSpPr/>
          <p:nvPr/>
        </p:nvSpPr>
        <p:spPr>
          <a:xfrm>
            <a:off x="8211275" y="1280722"/>
            <a:ext cx="397500" cy="441667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9" name="Google Shape;129;p8"/>
          <p:cNvSpPr/>
          <p:nvPr/>
        </p:nvSpPr>
        <p:spPr>
          <a:xfrm>
            <a:off x="7599600" y="-305833"/>
            <a:ext cx="741600" cy="824000"/>
          </a:xfrm>
          <a:prstGeom prst="donut">
            <a:avLst>
              <a:gd name="adj" fmla="val 39163"/>
            </a:avLst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0" name="Google Shape;130;p8"/>
          <p:cNvSpPr/>
          <p:nvPr/>
        </p:nvSpPr>
        <p:spPr>
          <a:xfrm>
            <a:off x="9033775" y="2075389"/>
            <a:ext cx="188100" cy="2090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1" name="Google Shape;131;p8"/>
          <p:cNvSpPr/>
          <p:nvPr/>
        </p:nvSpPr>
        <p:spPr>
          <a:xfrm>
            <a:off x="-480225" y="270694"/>
            <a:ext cx="2347200" cy="2608000"/>
          </a:xfrm>
          <a:prstGeom prst="donut">
            <a:avLst>
              <a:gd name="adj" fmla="val 21094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2" name="Google Shape;132;p8"/>
          <p:cNvSpPr/>
          <p:nvPr/>
        </p:nvSpPr>
        <p:spPr>
          <a:xfrm>
            <a:off x="1016475" y="4546333"/>
            <a:ext cx="1207800" cy="134200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3" name="Google Shape;133;p8"/>
          <p:cNvSpPr/>
          <p:nvPr/>
        </p:nvSpPr>
        <p:spPr>
          <a:xfrm>
            <a:off x="204075" y="1031028"/>
            <a:ext cx="978600" cy="1087333"/>
          </a:xfrm>
          <a:prstGeom prst="ellipse">
            <a:avLst/>
          </a:prstGeom>
          <a:noFill/>
          <a:ln w="9525" cap="flat" cmpd="sng">
            <a:solidFill>
              <a:srgbClr val="BBCD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4" name="Google Shape;134;p8"/>
          <p:cNvSpPr txBox="1">
            <a:spLocks noGrp="1"/>
          </p:cNvSpPr>
          <p:nvPr>
            <p:ph type="sldNum" idx="12"/>
          </p:nvPr>
        </p:nvSpPr>
        <p:spPr>
          <a:xfrm>
            <a:off x="8635625" y="5279583"/>
            <a:ext cx="469800" cy="43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261737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A6D78-AAEC-4EB9-B7D9-C2DBE2F0D50D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74B26-5537-4ADD-9E14-4F775151CA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328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A6D78-AAEC-4EB9-B7D9-C2DBE2F0D50D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74B26-5537-4ADD-9E14-4F775151CA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559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A6D78-AAEC-4EB9-B7D9-C2DBE2F0D50D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74B26-5537-4ADD-9E14-4F775151CA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9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A6D78-AAEC-4EB9-B7D9-C2DBE2F0D50D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74B26-5537-4ADD-9E14-4F775151CA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6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A6D78-AAEC-4EB9-B7D9-C2DBE2F0D50D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74B26-5537-4ADD-9E14-4F775151CA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229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A6D78-AAEC-4EB9-B7D9-C2DBE2F0D50D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74B26-5537-4ADD-9E14-4F775151CA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328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0A6D78-AAEC-4EB9-B7D9-C2DBE2F0D50D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74B26-5537-4ADD-9E14-4F775151CA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328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5B05D0-1ECA-466F-B4AA-77CF711DA133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6BC357-0027-40BF-B159-168702DD9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876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C2572491-A9F0-4943-80D9-101E7D104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3F68FA7-2158-4E78-94D1-9A502CE90F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A37B1D9-1BF7-4408-BF1C-3976F67E8E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1F1B95-E7E5-4447-A8A0-75E2E658278F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51F98BF-D528-4418-A023-D26FA63B00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33B8F48-D3DA-48EA-B85B-DF366EE635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BC698F-4E23-4854-A42A-AE6EAAC8C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410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D:\My%20Documents\Downloads\Lopchungtadoanket-NguyenDucHuy_cfj3.mp3" TargetMode="External"/><Relationship Id="rId1" Type="http://schemas.openxmlformats.org/officeDocument/2006/relationships/audio" Target="file:///G:\thieu_nhi_the_gioi_lien_hoan-nhieu_nghe_si.mp3" TargetMode="External"/><Relationship Id="rId6" Type="http://schemas.openxmlformats.org/officeDocument/2006/relationships/image" Target="../media/image31.jpeg"/><Relationship Id="rId5" Type="http://schemas.openxmlformats.org/officeDocument/2006/relationships/image" Target="../media/image30.png"/><Relationship Id="rId4" Type="http://schemas.openxmlformats.org/officeDocument/2006/relationships/notesSlide" Target="../notesSlides/notesSlide1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microsoft.com/office/2007/relationships/hdphoto" Target="../media/hdphoto5.wdp"/><Relationship Id="rId18" Type="http://schemas.microsoft.com/office/2007/relationships/hdphoto" Target="../media/hdphoto7.wdp"/><Relationship Id="rId3" Type="http://schemas.openxmlformats.org/officeDocument/2006/relationships/image" Target="../media/image7.png"/><Relationship Id="rId21" Type="http://schemas.openxmlformats.org/officeDocument/2006/relationships/image" Target="../media/image14.png"/><Relationship Id="rId7" Type="http://schemas.microsoft.com/office/2007/relationships/hdphoto" Target="../media/hdphoto3.wdp"/><Relationship Id="rId12" Type="http://schemas.openxmlformats.org/officeDocument/2006/relationships/image" Target="../media/image10.png"/><Relationship Id="rId17" Type="http://schemas.openxmlformats.org/officeDocument/2006/relationships/image" Target="../media/image12.png"/><Relationship Id="rId2" Type="http://schemas.openxmlformats.org/officeDocument/2006/relationships/image" Target="../media/image6.png"/><Relationship Id="rId16" Type="http://schemas.microsoft.com/office/2007/relationships/hdphoto" Target="../media/hdphoto6.wdp"/><Relationship Id="rId20" Type="http://schemas.microsoft.com/office/2007/relationships/hdphoto" Target="../media/hdphoto8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slide" Target="slide5.xml"/><Relationship Id="rId5" Type="http://schemas.openxmlformats.org/officeDocument/2006/relationships/slide" Target="slide8.xml"/><Relationship Id="rId15" Type="http://schemas.openxmlformats.org/officeDocument/2006/relationships/image" Target="../media/image11.png"/><Relationship Id="rId23" Type="http://schemas.microsoft.com/office/2007/relationships/hdphoto" Target="../media/hdphoto9.wdp"/><Relationship Id="rId10" Type="http://schemas.microsoft.com/office/2007/relationships/hdphoto" Target="../media/hdphoto4.wdp"/><Relationship Id="rId19" Type="http://schemas.openxmlformats.org/officeDocument/2006/relationships/image" Target="../media/image13.png"/><Relationship Id="rId4" Type="http://schemas.microsoft.com/office/2007/relationships/hdphoto" Target="../media/hdphoto2.wdp"/><Relationship Id="rId9" Type="http://schemas.openxmlformats.org/officeDocument/2006/relationships/image" Target="../media/image9.png"/><Relationship Id="rId14" Type="http://schemas.openxmlformats.org/officeDocument/2006/relationships/slide" Target="slide7.xml"/><Relationship Id="rId22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13" Type="http://schemas.openxmlformats.org/officeDocument/2006/relationships/image" Target="../media/image9.png"/><Relationship Id="rId18" Type="http://schemas.openxmlformats.org/officeDocument/2006/relationships/slide" Target="slide7.xml"/><Relationship Id="rId3" Type="http://schemas.openxmlformats.org/officeDocument/2006/relationships/image" Target="../media/image16.png"/><Relationship Id="rId21" Type="http://schemas.openxmlformats.org/officeDocument/2006/relationships/slide" Target="slide10.xml"/><Relationship Id="rId7" Type="http://schemas.openxmlformats.org/officeDocument/2006/relationships/image" Target="../media/image18.png"/><Relationship Id="rId12" Type="http://schemas.openxmlformats.org/officeDocument/2006/relationships/slide" Target="slide6.xml"/><Relationship Id="rId17" Type="http://schemas.microsoft.com/office/2007/relationships/hdphoto" Target="../media/hdphoto5.wdp"/><Relationship Id="rId2" Type="http://schemas.openxmlformats.org/officeDocument/2006/relationships/image" Target="../media/image6.png"/><Relationship Id="rId16" Type="http://schemas.openxmlformats.org/officeDocument/2006/relationships/image" Target="../media/image10.png"/><Relationship Id="rId20" Type="http://schemas.microsoft.com/office/2007/relationships/hdphoto" Target="../media/hdphoto7.wdp"/><Relationship Id="rId1" Type="http://schemas.openxmlformats.org/officeDocument/2006/relationships/slideLayout" Target="../slideLayouts/slideLayout1.xml"/><Relationship Id="rId6" Type="http://schemas.microsoft.com/office/2007/relationships/hdphoto" Target="../media/hdphoto11.wdp"/><Relationship Id="rId11" Type="http://schemas.microsoft.com/office/2007/relationships/hdphoto" Target="../media/hdphoto3.wdp"/><Relationship Id="rId24" Type="http://schemas.openxmlformats.org/officeDocument/2006/relationships/slide" Target="slide4.xml"/><Relationship Id="rId5" Type="http://schemas.openxmlformats.org/officeDocument/2006/relationships/image" Target="../media/image17.png"/><Relationship Id="rId15" Type="http://schemas.openxmlformats.org/officeDocument/2006/relationships/slide" Target="slide5.xml"/><Relationship Id="rId23" Type="http://schemas.microsoft.com/office/2007/relationships/hdphoto" Target="../media/hdphoto6.wdp"/><Relationship Id="rId10" Type="http://schemas.openxmlformats.org/officeDocument/2006/relationships/image" Target="../media/image8.png"/><Relationship Id="rId19" Type="http://schemas.openxmlformats.org/officeDocument/2006/relationships/image" Target="../media/image12.png"/><Relationship Id="rId4" Type="http://schemas.microsoft.com/office/2007/relationships/hdphoto" Target="../media/hdphoto10.wdp"/><Relationship Id="rId9" Type="http://schemas.openxmlformats.org/officeDocument/2006/relationships/slide" Target="slide11.xml"/><Relationship Id="rId14" Type="http://schemas.microsoft.com/office/2007/relationships/hdphoto" Target="../media/hdphoto4.wdp"/><Relationship Id="rId22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3.wdp"/><Relationship Id="rId13" Type="http://schemas.openxmlformats.org/officeDocument/2006/relationships/image" Target="../media/image9.png"/><Relationship Id="rId18" Type="http://schemas.openxmlformats.org/officeDocument/2006/relationships/slide" Target="slide10.xml"/><Relationship Id="rId3" Type="http://schemas.openxmlformats.org/officeDocument/2006/relationships/image" Target="../media/image16.png"/><Relationship Id="rId21" Type="http://schemas.openxmlformats.org/officeDocument/2006/relationships/slide" Target="slide4.xml"/><Relationship Id="rId7" Type="http://schemas.openxmlformats.org/officeDocument/2006/relationships/image" Target="../media/image19.png"/><Relationship Id="rId12" Type="http://schemas.openxmlformats.org/officeDocument/2006/relationships/slide" Target="slide6.xml"/><Relationship Id="rId17" Type="http://schemas.microsoft.com/office/2007/relationships/hdphoto" Target="../media/hdphoto7.wdp"/><Relationship Id="rId2" Type="http://schemas.openxmlformats.org/officeDocument/2006/relationships/image" Target="../media/image6.png"/><Relationship Id="rId16" Type="http://schemas.openxmlformats.org/officeDocument/2006/relationships/image" Target="../media/image12.png"/><Relationship Id="rId20" Type="http://schemas.microsoft.com/office/2007/relationships/hdphoto" Target="../media/hdphoto6.wdp"/><Relationship Id="rId1" Type="http://schemas.openxmlformats.org/officeDocument/2006/relationships/slideLayout" Target="../slideLayouts/slideLayout1.xml"/><Relationship Id="rId6" Type="http://schemas.microsoft.com/office/2007/relationships/hdphoto" Target="../media/hdphoto11.wdp"/><Relationship Id="rId11" Type="http://schemas.microsoft.com/office/2007/relationships/hdphoto" Target="../media/hdphoto3.wdp"/><Relationship Id="rId5" Type="http://schemas.openxmlformats.org/officeDocument/2006/relationships/image" Target="../media/image17.png"/><Relationship Id="rId15" Type="http://schemas.openxmlformats.org/officeDocument/2006/relationships/slide" Target="slide7.xml"/><Relationship Id="rId10" Type="http://schemas.openxmlformats.org/officeDocument/2006/relationships/image" Target="../media/image8.png"/><Relationship Id="rId19" Type="http://schemas.openxmlformats.org/officeDocument/2006/relationships/image" Target="../media/image11.png"/><Relationship Id="rId4" Type="http://schemas.microsoft.com/office/2007/relationships/hdphoto" Target="../media/hdphoto10.wdp"/><Relationship Id="rId9" Type="http://schemas.openxmlformats.org/officeDocument/2006/relationships/slide" Target="slide11.xml"/><Relationship Id="rId1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3.wdp"/><Relationship Id="rId13" Type="http://schemas.openxmlformats.org/officeDocument/2006/relationships/image" Target="../media/image12.png"/><Relationship Id="rId18" Type="http://schemas.openxmlformats.org/officeDocument/2006/relationships/slide" Target="slide4.xml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12" Type="http://schemas.openxmlformats.org/officeDocument/2006/relationships/slide" Target="slide7.xml"/><Relationship Id="rId17" Type="http://schemas.microsoft.com/office/2007/relationships/hdphoto" Target="../media/hdphoto6.wdp"/><Relationship Id="rId2" Type="http://schemas.openxmlformats.org/officeDocument/2006/relationships/image" Target="../media/image6.png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1.wdp"/><Relationship Id="rId11" Type="http://schemas.microsoft.com/office/2007/relationships/hdphoto" Target="../media/hdphoto3.wdp"/><Relationship Id="rId5" Type="http://schemas.openxmlformats.org/officeDocument/2006/relationships/image" Target="../media/image17.png"/><Relationship Id="rId15" Type="http://schemas.openxmlformats.org/officeDocument/2006/relationships/slide" Target="slide10.xml"/><Relationship Id="rId10" Type="http://schemas.openxmlformats.org/officeDocument/2006/relationships/image" Target="../media/image8.png"/><Relationship Id="rId4" Type="http://schemas.microsoft.com/office/2007/relationships/hdphoto" Target="../media/hdphoto10.wdp"/><Relationship Id="rId9" Type="http://schemas.openxmlformats.org/officeDocument/2006/relationships/slide" Target="slide11.xml"/><Relationship Id="rId14" Type="http://schemas.microsoft.com/office/2007/relationships/hdphoto" Target="../media/hdphoto7.wdp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5.wdp"/><Relationship Id="rId13" Type="http://schemas.microsoft.com/office/2007/relationships/hdphoto" Target="../media/hdphoto9.wdp"/><Relationship Id="rId3" Type="http://schemas.openxmlformats.org/officeDocument/2006/relationships/slide" Target="slide6.xml"/><Relationship Id="rId7" Type="http://schemas.openxmlformats.org/officeDocument/2006/relationships/image" Target="../media/image21.png"/><Relationship Id="rId12" Type="http://schemas.openxmlformats.org/officeDocument/2006/relationships/image" Target="../media/image15.png"/><Relationship Id="rId17" Type="http://schemas.openxmlformats.org/officeDocument/2006/relationships/slide" Target="slide9.xml"/><Relationship Id="rId2" Type="http://schemas.openxmlformats.org/officeDocument/2006/relationships/image" Target="../media/image6.png"/><Relationship Id="rId16" Type="http://schemas.microsoft.com/office/2007/relationships/hdphoto" Target="../media/hdphoto6.wdp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11" Type="http://schemas.openxmlformats.org/officeDocument/2006/relationships/image" Target="../media/image14.png"/><Relationship Id="rId5" Type="http://schemas.microsoft.com/office/2007/relationships/hdphoto" Target="../media/hdphoto14.wdp"/><Relationship Id="rId15" Type="http://schemas.openxmlformats.org/officeDocument/2006/relationships/image" Target="../media/image11.png"/><Relationship Id="rId10" Type="http://schemas.microsoft.com/office/2007/relationships/hdphoto" Target="../media/hdphoto8.wdp"/><Relationship Id="rId4" Type="http://schemas.openxmlformats.org/officeDocument/2006/relationships/image" Target="../media/image20.png"/><Relationship Id="rId9" Type="http://schemas.openxmlformats.org/officeDocument/2006/relationships/image" Target="../media/image13.png"/><Relationship Id="rId14" Type="http://schemas.openxmlformats.org/officeDocument/2006/relationships/slide" Target="slide10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14500"/>
            <a:ext cx="9144000" cy="994172"/>
          </a:xfrm>
        </p:spPr>
        <p:txBody>
          <a:bodyPr>
            <a:noAutofit/>
          </a:bodyPr>
          <a:lstStyle/>
          <a:p>
            <a:pPr algn="ctr"/>
            <a:r>
              <a:rPr lang="en-US" sz="405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br>
              <a:rPr lang="en-US" sz="405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050" b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41944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Group 2"/>
          <p:cNvGrpSpPr>
            <a:grpSpLocks/>
          </p:cNvGrpSpPr>
          <p:nvPr/>
        </p:nvGrpSpPr>
        <p:grpSpPr bwMode="auto">
          <a:xfrm>
            <a:off x="38100" y="1112846"/>
            <a:ext cx="5525430" cy="4640739"/>
            <a:chOff x="240" y="694"/>
            <a:chExt cx="2701" cy="3397"/>
          </a:xfrm>
        </p:grpSpPr>
        <p:sp>
          <p:nvSpPr>
            <p:cNvPr id="4103" name="AutoShape 3"/>
            <p:cNvSpPr>
              <a:spLocks noChangeArrowheads="1"/>
            </p:cNvSpPr>
            <p:nvPr/>
          </p:nvSpPr>
          <p:spPr bwMode="auto">
            <a:xfrm>
              <a:off x="240" y="694"/>
              <a:ext cx="2688" cy="2928"/>
            </a:xfrm>
            <a:prstGeom prst="foldedCorner">
              <a:avLst>
                <a:gd name="adj" fmla="val 12500"/>
              </a:avLst>
            </a:prstGeom>
            <a:solidFill>
              <a:srgbClr val="FFFFCC"/>
            </a:solidFill>
            <a:ln w="9525">
              <a:solidFill>
                <a:schemeClr val="bg1"/>
              </a:solidFill>
              <a:prstDash val="dash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sz="1600"/>
            </a:p>
          </p:txBody>
        </p:sp>
        <p:sp>
          <p:nvSpPr>
            <p:cNvPr id="4104" name="Text Box 4"/>
            <p:cNvSpPr txBox="1">
              <a:spLocks noChangeArrowheads="1"/>
            </p:cNvSpPr>
            <p:nvPr/>
          </p:nvSpPr>
          <p:spPr bwMode="auto">
            <a:xfrm>
              <a:off x="266" y="720"/>
              <a:ext cx="2592" cy="60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 eaLnBrk="1" hangingPunct="1">
                <a:spcBef>
                  <a:spcPct val="0"/>
                </a:spcBef>
                <a:buFontTx/>
                <a:buNone/>
              </a:pPr>
              <a:r>
                <a:rPr lang="en-US" sz="2400" b="1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1: Điền số thích hợp vào chỗ trống:</a:t>
              </a:r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05" name="Text Box 5"/>
            <p:cNvSpPr txBox="1">
              <a:spLocks noChangeArrowheads="1"/>
            </p:cNvSpPr>
            <p:nvPr/>
          </p:nvSpPr>
          <p:spPr bwMode="auto">
            <a:xfrm>
              <a:off x="336" y="1199"/>
              <a:ext cx="2429" cy="1419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sz="2400">
                  <a:solidFill>
                    <a:srgbClr val="CC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 đơn vị       = … chục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sz="2400">
                  <a:solidFill>
                    <a:srgbClr val="CC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 chục          = … trăm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sz="2400">
                  <a:solidFill>
                    <a:srgbClr val="CC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 trăm           = … nghìn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sz="2400">
                  <a:solidFill>
                    <a:srgbClr val="CC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…. nghìn        = 1 chục nghìn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sz="2400">
                  <a:solidFill>
                    <a:srgbClr val="CC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 chục nghìn = …trăm nghìn</a:t>
              </a:r>
            </a:p>
          </p:txBody>
        </p:sp>
        <p:sp>
          <p:nvSpPr>
            <p:cNvPr id="4106" name="Text Box 6"/>
            <p:cNvSpPr txBox="1">
              <a:spLocks noChangeArrowheads="1"/>
            </p:cNvSpPr>
            <p:nvPr/>
          </p:nvSpPr>
          <p:spPr bwMode="auto">
            <a:xfrm>
              <a:off x="349" y="2672"/>
              <a:ext cx="2592" cy="1419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sz="2400" b="1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2: Qua bài tập trên trả  lời câu hỏi sau</a:t>
              </a:r>
              <a:r>
                <a:rPr lang="en-US" sz="2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r>
                <a:rPr lang="en-US" sz="2400" b="1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>
                  <a:solidFill>
                    <a:srgbClr val="FF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 hệ thập phân cứ 10 đơn vị ở một hàng thì tạo thành mấy đơn vị ở hàng trên liền tiếp nó?</a:t>
              </a:r>
            </a:p>
          </p:txBody>
        </p:sp>
      </p:grpSp>
      <p:grpSp>
        <p:nvGrpSpPr>
          <p:cNvPr id="23559" name="Group 7"/>
          <p:cNvGrpSpPr>
            <a:grpSpLocks/>
          </p:cNvGrpSpPr>
          <p:nvPr/>
        </p:nvGrpSpPr>
        <p:grpSpPr bwMode="auto">
          <a:xfrm>
            <a:off x="5867137" y="1860021"/>
            <a:ext cx="2984501" cy="2286000"/>
            <a:chOff x="3811" y="974"/>
            <a:chExt cx="2256" cy="1728"/>
          </a:xfrm>
        </p:grpSpPr>
        <p:sp>
          <p:nvSpPr>
            <p:cNvPr id="4101" name="AutoShape 8"/>
            <p:cNvSpPr>
              <a:spLocks noChangeArrowheads="1"/>
            </p:cNvSpPr>
            <p:nvPr/>
          </p:nvSpPr>
          <p:spPr bwMode="auto">
            <a:xfrm>
              <a:off x="3811" y="974"/>
              <a:ext cx="2256" cy="1728"/>
            </a:xfrm>
            <a:prstGeom prst="cloudCallout">
              <a:avLst>
                <a:gd name="adj1" fmla="val -57801"/>
                <a:gd name="adj2" fmla="val 47630"/>
              </a:avLst>
            </a:prstGeom>
            <a:solidFill>
              <a:srgbClr val="9BD8F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sz="2000">
                <a:latin typeface=".VnTime" panose="020B7200000000000000" pitchFamily="34" charset="0"/>
              </a:endParaRPr>
            </a:p>
          </p:txBody>
        </p:sp>
        <p:sp>
          <p:nvSpPr>
            <p:cNvPr id="4102" name="Text Box 9"/>
            <p:cNvSpPr txBox="1">
              <a:spLocks noChangeArrowheads="1"/>
            </p:cNvSpPr>
            <p:nvPr/>
          </p:nvSpPr>
          <p:spPr bwMode="auto">
            <a:xfrm>
              <a:off x="3926" y="1537"/>
              <a:ext cx="1690" cy="7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sz="2000">
                  <a:latin typeface="Times New Roman" panose="02020603050405020304" pitchFamily="18" charset="0"/>
                  <a:cs typeface="Times New Roman" panose="02020603050405020304" pitchFamily="18" charset="0"/>
                </a:rPr>
                <a:t>Hãy đọc và hoàn thành miệng hai bài tập sau:</a:t>
              </a:r>
            </a:p>
          </p:txBody>
        </p:sp>
      </p:grpSp>
      <p:sp>
        <p:nvSpPr>
          <p:cNvPr id="4100" name="Text Box 10"/>
          <p:cNvSpPr txBox="1">
            <a:spLocks noChangeArrowheads="1"/>
          </p:cNvSpPr>
          <p:nvPr/>
        </p:nvSpPr>
        <p:spPr bwMode="auto">
          <a:xfrm>
            <a:off x="838200" y="218350"/>
            <a:ext cx="7696200" cy="8103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333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3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33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3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3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3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3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3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3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3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3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3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3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3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3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23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3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endParaRPr lang="en-US" sz="2333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7552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81000" y="4229100"/>
            <a:ext cx="8610600" cy="1169551"/>
          </a:xfrm>
          <a:prstGeom prst="rect">
            <a:avLst/>
          </a:prstGeom>
          <a:solidFill>
            <a:schemeClr val="bg1"/>
          </a:solidFill>
          <a:ln w="25400" cap="rnd" algn="ctr">
            <a:solidFill>
              <a:schemeClr val="accent2"/>
            </a:solidFill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en-US" sz="2800" b="1" i="1">
                <a:solidFill>
                  <a:srgbClr val="000000"/>
                </a:solidFill>
              </a:rPr>
              <a:t>   </a:t>
            </a:r>
            <a:r>
              <a:rPr 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hệ thập phân cứ 10 đơn vị của một hàng hợp thành một đơn vị hàng trên tiếp liền nó.</a:t>
            </a:r>
            <a:endParaRPr lang="en-US" sz="2800" b="1">
              <a:solidFill>
                <a:srgbClr val="CC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Flowchart: Alternate Process 18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073" y="1139031"/>
            <a:ext cx="2763573" cy="955146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20" name="Flowchart: Alternate Process 19"/>
          <p:cNvSpPr/>
          <p:nvPr/>
        </p:nvSpPr>
        <p:spPr>
          <a:xfrm>
            <a:off x="716756" y="2019300"/>
            <a:ext cx="2603501" cy="444500"/>
          </a:xfrm>
          <a:prstGeom prst="flowChartAlternateProcess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=  1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trăm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Flowchart: Alternate Process 20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794000"/>
            <a:ext cx="2799292" cy="95514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551" name="Group 23"/>
          <p:cNvGrpSpPr>
            <a:grpSpLocks/>
          </p:cNvGrpSpPr>
          <p:nvPr/>
        </p:nvGrpSpPr>
        <p:grpSpPr bwMode="auto">
          <a:xfrm>
            <a:off x="4445000" y="1651000"/>
            <a:ext cx="3995788" cy="574146"/>
            <a:chOff x="2761" y="890"/>
            <a:chExt cx="2615" cy="434"/>
          </a:xfrm>
        </p:grpSpPr>
        <p:pic>
          <p:nvPicPr>
            <p:cNvPr id="6156" name="Picture 24" descr="1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1" y="890"/>
              <a:ext cx="2615" cy="4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57" name="Text Box 25"/>
            <p:cNvSpPr txBox="1">
              <a:spLocks noChangeArrowheads="1"/>
            </p:cNvSpPr>
            <p:nvPr/>
          </p:nvSpPr>
          <p:spPr bwMode="auto">
            <a:xfrm>
              <a:off x="2797" y="903"/>
              <a:ext cx="2178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sz="2400" b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10 </a:t>
              </a:r>
              <a:r>
                <a:rPr lang="en-US" sz="2400" b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nghìn </a:t>
              </a:r>
              <a:r>
                <a:rPr lang="en-US" sz="24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= 1 </a:t>
              </a:r>
              <a:r>
                <a:rPr lang="en-US" sz="24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chục</a:t>
              </a:r>
              <a:r>
                <a:rPr lang="en-US" sz="24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nghìn</a:t>
              </a:r>
              <a:endPara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2554" name="Group 26"/>
          <p:cNvGrpSpPr>
            <a:grpSpLocks/>
          </p:cNvGrpSpPr>
          <p:nvPr/>
        </p:nvGrpSpPr>
        <p:grpSpPr bwMode="auto">
          <a:xfrm>
            <a:off x="4381501" y="2349500"/>
            <a:ext cx="4186790" cy="635000"/>
            <a:chOff x="2745" y="1392"/>
            <a:chExt cx="2740" cy="480"/>
          </a:xfrm>
        </p:grpSpPr>
        <p:pic>
          <p:nvPicPr>
            <p:cNvPr id="6154" name="Picture 27" descr="1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5" y="1392"/>
              <a:ext cx="2727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55" name="Text Box 28"/>
            <p:cNvSpPr txBox="1">
              <a:spLocks noChangeArrowheads="1"/>
            </p:cNvSpPr>
            <p:nvPr/>
          </p:nvSpPr>
          <p:spPr bwMode="auto">
            <a:xfrm>
              <a:off x="2781" y="1437"/>
              <a:ext cx="2704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sz="24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10 </a:t>
              </a:r>
              <a:r>
                <a:rPr lang="en-US" sz="24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chục</a:t>
              </a:r>
              <a:r>
                <a:rPr lang="en-US" sz="24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nghìn</a:t>
              </a:r>
              <a:r>
                <a:rPr lang="en-US" sz="24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 = 1 </a:t>
              </a:r>
              <a:r>
                <a:rPr lang="en-US" sz="24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trăm</a:t>
              </a:r>
              <a:r>
                <a:rPr lang="en-US" sz="24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nghìn</a:t>
              </a:r>
              <a:endPara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2557" name="Text Box 29"/>
          <p:cNvSpPr txBox="1">
            <a:spLocks noChangeArrowheads="1"/>
          </p:cNvSpPr>
          <p:nvPr/>
        </p:nvSpPr>
        <p:spPr bwMode="auto">
          <a:xfrm>
            <a:off x="1111250" y="3619500"/>
            <a:ext cx="66675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 b="1" dirty="0">
                <a:solidFill>
                  <a:srgbClr val="339933"/>
                </a:solidFill>
              </a:rPr>
              <a:t>   </a:t>
            </a:r>
            <a:r>
              <a:rPr lang="en-US" sz="28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2800" b="1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2800" b="1" dirty="0">
              <a:solidFill>
                <a:srgbClr val="3399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53" name="TextBox 3"/>
          <p:cNvSpPr txBox="1">
            <a:spLocks noChangeArrowheads="1"/>
          </p:cNvSpPr>
          <p:nvPr/>
        </p:nvSpPr>
        <p:spPr bwMode="auto">
          <a:xfrm>
            <a:off x="1929860" y="-66332"/>
            <a:ext cx="5588000" cy="1323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667" u="sng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667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667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số tự nhiên trong hệ thập phân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sz="2667"/>
          </a:p>
        </p:txBody>
      </p:sp>
    </p:spTree>
    <p:extLst>
      <p:ext uri="{BB962C8B-B14F-4D97-AF65-F5344CB8AC3E}">
        <p14:creationId xmlns:p14="http://schemas.microsoft.com/office/powerpoint/2010/main" val="735443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5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5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5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2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255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14300"/>
            <a:ext cx="1656644" cy="1856822"/>
          </a:xfrm>
          <a:prstGeom prst="rect">
            <a:avLst/>
          </a:prstGeom>
        </p:spPr>
      </p:pic>
      <p:grpSp>
        <p:nvGrpSpPr>
          <p:cNvPr id="24590" name="Group 14"/>
          <p:cNvGrpSpPr>
            <a:grpSpLocks/>
          </p:cNvGrpSpPr>
          <p:nvPr/>
        </p:nvGrpSpPr>
        <p:grpSpPr bwMode="auto">
          <a:xfrm>
            <a:off x="2057400" y="4446276"/>
            <a:ext cx="4476750" cy="1228990"/>
            <a:chOff x="1680" y="2829"/>
            <a:chExt cx="2832" cy="929"/>
          </a:xfrm>
        </p:grpSpPr>
        <p:sp>
          <p:nvSpPr>
            <p:cNvPr id="8197" name="AutoShape 15"/>
            <p:cNvSpPr>
              <a:spLocks noChangeArrowheads="1"/>
            </p:cNvSpPr>
            <p:nvPr/>
          </p:nvSpPr>
          <p:spPr bwMode="auto">
            <a:xfrm>
              <a:off x="1680" y="2829"/>
              <a:ext cx="2832" cy="912"/>
            </a:xfrm>
            <a:prstGeom prst="cloudCallout">
              <a:avLst>
                <a:gd name="adj1" fmla="val -16630"/>
                <a:gd name="adj2" fmla="val -71819"/>
              </a:avLst>
            </a:prstGeom>
            <a:solidFill>
              <a:srgbClr val="FFFF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sz="2000">
                <a:latin typeface=".VnTime" panose="020B7200000000000000" pitchFamily="34" charset="0"/>
              </a:endParaRPr>
            </a:p>
          </p:txBody>
        </p:sp>
        <p:sp>
          <p:nvSpPr>
            <p:cNvPr id="8198" name="Text Box 16"/>
            <p:cNvSpPr txBox="1">
              <a:spLocks noChangeArrowheads="1"/>
            </p:cNvSpPr>
            <p:nvPr/>
          </p:nvSpPr>
          <p:spPr bwMode="auto">
            <a:xfrm>
              <a:off x="2069" y="2851"/>
              <a:ext cx="2208" cy="9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sz="2400" dirty="0" err="1">
                  <a:solidFill>
                    <a:srgbClr val="CC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Hãy</a:t>
              </a:r>
              <a:r>
                <a:rPr lang="en-US" sz="2400" dirty="0">
                  <a:solidFill>
                    <a:srgbClr val="CC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CC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suy</a:t>
              </a:r>
              <a:r>
                <a:rPr lang="en-US" sz="2400" dirty="0">
                  <a:solidFill>
                    <a:srgbClr val="CC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CC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nghĩ</a:t>
              </a:r>
              <a:r>
                <a:rPr lang="en-US" sz="2400" dirty="0">
                  <a:solidFill>
                    <a:srgbClr val="CC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CC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400" dirty="0">
                  <a:solidFill>
                    <a:srgbClr val="CC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CC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làm</a:t>
              </a:r>
              <a:r>
                <a:rPr lang="en-US" sz="2400" dirty="0">
                  <a:solidFill>
                    <a:srgbClr val="CC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CC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nháp</a:t>
              </a:r>
              <a:r>
                <a:rPr lang="en-US" sz="2400" dirty="0">
                  <a:solidFill>
                    <a:srgbClr val="CC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CC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2400" dirty="0">
                  <a:solidFill>
                    <a:srgbClr val="CC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CC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thời</a:t>
              </a:r>
              <a:r>
                <a:rPr lang="en-US" sz="2400" dirty="0">
                  <a:solidFill>
                    <a:srgbClr val="CC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CC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gian</a:t>
              </a:r>
              <a:r>
                <a:rPr lang="en-US" sz="2400" dirty="0">
                  <a:solidFill>
                    <a:srgbClr val="CC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 </a:t>
              </a:r>
              <a:r>
                <a:rPr lang="en-US" sz="2400" dirty="0" err="1">
                  <a:solidFill>
                    <a:srgbClr val="CC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phút</a:t>
              </a:r>
              <a:r>
                <a:rPr lang="en-US" sz="2400" dirty="0">
                  <a:solidFill>
                    <a:srgbClr val="CC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</p:grp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47800" y="1344978"/>
            <a:ext cx="7315200" cy="3108543"/>
          </a:xfrm>
          <a:prstGeom prst="rect">
            <a:avLst/>
          </a:prstGeom>
          <a:solidFill>
            <a:schemeClr val="bg1"/>
          </a:solidFill>
          <a:ln w="38100" cap="rnd" algn="ctr">
            <a:solidFill>
              <a:srgbClr val="FF0000"/>
            </a:solidFill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sz="2800" b="1" dirty="0"/>
              <a:t>    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Hai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196" name="TextBox 1"/>
          <p:cNvSpPr txBox="1">
            <a:spLocks noChangeArrowheads="1"/>
          </p:cNvSpPr>
          <p:nvPr/>
        </p:nvSpPr>
        <p:spPr bwMode="auto">
          <a:xfrm>
            <a:off x="1333500" y="254000"/>
            <a:ext cx="6604000" cy="1323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667" u="sng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667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667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số tự nhiên trong hệ thập phân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sz="2667"/>
          </a:p>
        </p:txBody>
      </p:sp>
    </p:spTree>
    <p:extLst>
      <p:ext uri="{BB962C8B-B14F-4D97-AF65-F5344CB8AC3E}">
        <p14:creationId xmlns:p14="http://schemas.microsoft.com/office/powerpoint/2010/main" val="350246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24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079500" y="2159000"/>
            <a:ext cx="5016500" cy="2348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 cap="rnd" algn="ctr">
                <a:solidFill>
                  <a:schemeClr val="accent2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en-US" sz="1833" b="1">
                <a:solidFill>
                  <a:schemeClr val="hlink"/>
                </a:solidFill>
              </a:rPr>
              <a:t> +)    </a:t>
            </a:r>
            <a:r>
              <a:rPr lang="en-US" sz="1833" b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 trăm chín mươi chín.</a:t>
            </a:r>
          </a:p>
          <a:p>
            <a:pPr algn="just" eaLnBrk="1" hangingPunct="1"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en-US" sz="1833" b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+)    Hai nghìn không trăm linh năm.</a:t>
            </a:r>
          </a:p>
          <a:p>
            <a:pPr algn="just" eaLnBrk="1" hangingPunct="1"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en-US" sz="1833" b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+)   Sáu trăm tám mươi lăm triệu bốn trăm linh hai nghìn bảy trăm chín mươi ba.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952500" y="1524000"/>
            <a:ext cx="6985000" cy="85260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0 ; 1 ; 2 ; 3 ; 4 ; 5 ; 6 ; 7 ; 8 ; 9 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pSp>
        <p:nvGrpSpPr>
          <p:cNvPr id="26634" name="Group 10"/>
          <p:cNvGrpSpPr>
            <a:grpSpLocks/>
          </p:cNvGrpSpPr>
          <p:nvPr/>
        </p:nvGrpSpPr>
        <p:grpSpPr bwMode="auto">
          <a:xfrm>
            <a:off x="6413500" y="2349500"/>
            <a:ext cx="1079500" cy="522552"/>
            <a:chOff x="4237" y="1597"/>
            <a:chExt cx="816" cy="395"/>
          </a:xfrm>
        </p:grpSpPr>
        <p:sp>
          <p:nvSpPr>
            <p:cNvPr id="26635" name="Oval 11"/>
            <p:cNvSpPr>
              <a:spLocks noChangeArrowheads="1"/>
            </p:cNvSpPr>
            <p:nvPr/>
          </p:nvSpPr>
          <p:spPr bwMode="auto">
            <a:xfrm>
              <a:off x="4237" y="1597"/>
              <a:ext cx="816" cy="384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50000">
                  <a:srgbClr val="FFFF00"/>
                </a:gs>
                <a:gs pos="100000">
                  <a:schemeClr val="bg1"/>
                </a:gs>
              </a:gsLst>
              <a:lin ang="2700000" scaled="1"/>
            </a:gradFill>
            <a:ln w="9525">
              <a:solidFill>
                <a:srgbClr val="FFCC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500">
                <a:latin typeface="Arial" charset="0"/>
              </a:endParaRPr>
            </a:p>
          </p:txBody>
        </p:sp>
        <p:sp>
          <p:nvSpPr>
            <p:cNvPr id="10260" name="Rectangle 12"/>
            <p:cNvSpPr>
              <a:spLocks noChangeArrowheads="1"/>
            </p:cNvSpPr>
            <p:nvPr/>
          </p:nvSpPr>
          <p:spPr bwMode="auto">
            <a:xfrm>
              <a:off x="4416" y="1612"/>
              <a:ext cx="529" cy="3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sz="2667" b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999</a:t>
              </a:r>
            </a:p>
          </p:txBody>
        </p:sp>
      </p:grpSp>
      <p:grpSp>
        <p:nvGrpSpPr>
          <p:cNvPr id="26637" name="Group 13"/>
          <p:cNvGrpSpPr>
            <a:grpSpLocks/>
          </p:cNvGrpSpPr>
          <p:nvPr/>
        </p:nvGrpSpPr>
        <p:grpSpPr bwMode="auto">
          <a:xfrm>
            <a:off x="6413500" y="2938196"/>
            <a:ext cx="1079500" cy="517260"/>
            <a:chOff x="4237" y="2055"/>
            <a:chExt cx="816" cy="391"/>
          </a:xfrm>
        </p:grpSpPr>
        <p:sp>
          <p:nvSpPr>
            <p:cNvPr id="26638" name="Oval 14"/>
            <p:cNvSpPr>
              <a:spLocks noChangeArrowheads="1"/>
            </p:cNvSpPr>
            <p:nvPr/>
          </p:nvSpPr>
          <p:spPr bwMode="auto">
            <a:xfrm>
              <a:off x="4237" y="2055"/>
              <a:ext cx="816" cy="384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50000">
                  <a:srgbClr val="FFFF00"/>
                </a:gs>
                <a:gs pos="100000">
                  <a:schemeClr val="bg1"/>
                </a:gs>
              </a:gsLst>
              <a:lin ang="2700000" scaled="1"/>
            </a:gradFill>
            <a:ln w="9525">
              <a:solidFill>
                <a:srgbClr val="FFCC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500">
                <a:latin typeface="Arial" charset="0"/>
              </a:endParaRPr>
            </a:p>
          </p:txBody>
        </p:sp>
        <p:sp>
          <p:nvSpPr>
            <p:cNvPr id="10258" name="Rectangle 15"/>
            <p:cNvSpPr>
              <a:spLocks noChangeArrowheads="1"/>
            </p:cNvSpPr>
            <p:nvPr/>
          </p:nvSpPr>
          <p:spPr bwMode="auto">
            <a:xfrm>
              <a:off x="4342" y="2066"/>
              <a:ext cx="658" cy="3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sz="2667" b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2005</a:t>
              </a:r>
            </a:p>
          </p:txBody>
        </p:sp>
      </p:grpSp>
      <p:grpSp>
        <p:nvGrpSpPr>
          <p:cNvPr id="26640" name="Group 16"/>
          <p:cNvGrpSpPr>
            <a:grpSpLocks/>
          </p:cNvGrpSpPr>
          <p:nvPr/>
        </p:nvGrpSpPr>
        <p:grpSpPr bwMode="auto">
          <a:xfrm>
            <a:off x="6332802" y="3689615"/>
            <a:ext cx="1787260" cy="635000"/>
            <a:chOff x="4176" y="2592"/>
            <a:chExt cx="1351" cy="480"/>
          </a:xfrm>
        </p:grpSpPr>
        <p:sp>
          <p:nvSpPr>
            <p:cNvPr id="26641" name="Oval 17"/>
            <p:cNvSpPr>
              <a:spLocks noChangeArrowheads="1"/>
            </p:cNvSpPr>
            <p:nvPr/>
          </p:nvSpPr>
          <p:spPr bwMode="auto">
            <a:xfrm>
              <a:off x="4176" y="2592"/>
              <a:ext cx="1344" cy="480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50000">
                  <a:srgbClr val="FFFF00"/>
                </a:gs>
                <a:gs pos="100000">
                  <a:schemeClr val="bg1"/>
                </a:gs>
              </a:gsLst>
              <a:lin ang="2700000" scaled="1"/>
            </a:gradFill>
            <a:ln w="9525">
              <a:solidFill>
                <a:srgbClr val="FFCC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500">
                <a:latin typeface="Arial" charset="0"/>
              </a:endParaRPr>
            </a:p>
          </p:txBody>
        </p:sp>
        <p:sp>
          <p:nvSpPr>
            <p:cNvPr id="10256" name="Rectangle 18"/>
            <p:cNvSpPr>
              <a:spLocks noChangeArrowheads="1"/>
            </p:cNvSpPr>
            <p:nvPr/>
          </p:nvSpPr>
          <p:spPr bwMode="auto">
            <a:xfrm>
              <a:off x="4259" y="2671"/>
              <a:ext cx="1268" cy="3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sz="2333" b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685 402 793</a:t>
              </a:r>
            </a:p>
          </p:txBody>
        </p:sp>
      </p:grpSp>
      <p:grpSp>
        <p:nvGrpSpPr>
          <p:cNvPr id="26643" name="Group 19"/>
          <p:cNvGrpSpPr>
            <a:grpSpLocks/>
          </p:cNvGrpSpPr>
          <p:nvPr/>
        </p:nvGrpSpPr>
        <p:grpSpPr bwMode="auto">
          <a:xfrm>
            <a:off x="4046803" y="4444999"/>
            <a:ext cx="3175000" cy="1361281"/>
            <a:chOff x="2544" y="3024"/>
            <a:chExt cx="2400" cy="1029"/>
          </a:xfrm>
        </p:grpSpPr>
        <p:sp>
          <p:nvSpPr>
            <p:cNvPr id="10253" name="AutoShape 20"/>
            <p:cNvSpPr>
              <a:spLocks noChangeArrowheads="1"/>
            </p:cNvSpPr>
            <p:nvPr/>
          </p:nvSpPr>
          <p:spPr bwMode="auto">
            <a:xfrm>
              <a:off x="2544" y="3024"/>
              <a:ext cx="2400" cy="1008"/>
            </a:xfrm>
            <a:prstGeom prst="cloudCallout">
              <a:avLst>
                <a:gd name="adj1" fmla="val 19167"/>
                <a:gd name="adj2" fmla="val -182736"/>
              </a:avLst>
            </a:prstGeom>
            <a:solidFill>
              <a:srgbClr val="FF00FF"/>
            </a:solidFill>
            <a:ln>
              <a:noFill/>
            </a:ln>
            <a:effectLst>
              <a:prstShdw prst="shdw17" dist="17961" dir="2700000">
                <a:srgbClr val="990099"/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sz="2000">
                <a:latin typeface=".VnTime" panose="020B7200000000000000" pitchFamily="34" charset="0"/>
              </a:endParaRPr>
            </a:p>
          </p:txBody>
        </p:sp>
        <p:sp>
          <p:nvSpPr>
            <p:cNvPr id="10254" name="Text Box 21"/>
            <p:cNvSpPr txBox="1">
              <a:spLocks noChangeArrowheads="1"/>
            </p:cNvSpPr>
            <p:nvPr/>
          </p:nvSpPr>
          <p:spPr bwMode="auto">
            <a:xfrm>
              <a:off x="2688" y="3169"/>
              <a:ext cx="2112" cy="8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sz="2333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Nêu các giá trị của chữ số 9 trong số 999.</a:t>
              </a:r>
            </a:p>
          </p:txBody>
        </p:sp>
      </p:grpSp>
      <p:grpSp>
        <p:nvGrpSpPr>
          <p:cNvPr id="26646" name="Group 22"/>
          <p:cNvGrpSpPr>
            <a:grpSpLocks/>
          </p:cNvGrpSpPr>
          <p:nvPr/>
        </p:nvGrpSpPr>
        <p:grpSpPr bwMode="auto">
          <a:xfrm>
            <a:off x="3804356" y="4454560"/>
            <a:ext cx="3683000" cy="1353344"/>
            <a:chOff x="2304" y="3024"/>
            <a:chExt cx="2784" cy="1023"/>
          </a:xfrm>
        </p:grpSpPr>
        <p:sp>
          <p:nvSpPr>
            <p:cNvPr id="10251" name="AutoShape 23"/>
            <p:cNvSpPr>
              <a:spLocks noChangeArrowheads="1"/>
            </p:cNvSpPr>
            <p:nvPr/>
          </p:nvSpPr>
          <p:spPr bwMode="auto">
            <a:xfrm>
              <a:off x="2304" y="3024"/>
              <a:ext cx="2784" cy="1008"/>
            </a:xfrm>
            <a:prstGeom prst="cloudCallout">
              <a:avLst>
                <a:gd name="adj1" fmla="val 20185"/>
                <a:gd name="adj2" fmla="val -119148"/>
              </a:avLst>
            </a:prstGeom>
            <a:solidFill>
              <a:srgbClr val="FF00FF"/>
            </a:solidFill>
            <a:ln>
              <a:noFill/>
            </a:ln>
            <a:effectLst>
              <a:prstShdw prst="shdw17" dist="17961" dir="2700000">
                <a:srgbClr val="990099"/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sz="2000">
                <a:latin typeface=".VnTime" panose="020B7200000000000000" pitchFamily="34" charset="0"/>
              </a:endParaRPr>
            </a:p>
          </p:txBody>
        </p:sp>
        <p:sp>
          <p:nvSpPr>
            <p:cNvPr id="10252" name="Text Box 24"/>
            <p:cNvSpPr txBox="1">
              <a:spLocks noChangeArrowheads="1"/>
            </p:cNvSpPr>
            <p:nvPr/>
          </p:nvSpPr>
          <p:spPr bwMode="auto">
            <a:xfrm>
              <a:off x="2594" y="3163"/>
              <a:ext cx="2448" cy="8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sz="2333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Giá trị của chữ số 5 trong số 2005 và 685 402 793 là bao nhiêu? </a:t>
              </a:r>
            </a:p>
          </p:txBody>
        </p:sp>
      </p:grpSp>
      <p:sp>
        <p:nvSpPr>
          <p:cNvPr id="26649" name="Text Box 25"/>
          <p:cNvSpPr txBox="1">
            <a:spLocks noChangeArrowheads="1"/>
          </p:cNvSpPr>
          <p:nvPr/>
        </p:nvSpPr>
        <p:spPr bwMode="auto">
          <a:xfrm>
            <a:off x="762000" y="4492625"/>
            <a:ext cx="748374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sz="2000">
                <a:latin typeface=".VnTime" panose="020B7200000000000000" pitchFamily="34" charset="0"/>
              </a:rPr>
              <a:t>    </a:t>
            </a:r>
            <a:r>
              <a:rPr lang="en-US" sz="2000" b="1" u="sng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xét: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000" i="1">
                <a:latin typeface="Times New Roman" panose="02020603050405020304" pitchFamily="18" charset="0"/>
                <a:cs typeface="Times New Roman" panose="02020603050405020304" pitchFamily="18" charset="0"/>
              </a:rPr>
              <a:t>Giá trị của mỗi chữ số phụ thuộc vào vị trí của nó trong số đó</a:t>
            </a:r>
            <a:r>
              <a:rPr lang="en-US" sz="2000" i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b="1" i="1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50" name="TextBox 1"/>
          <p:cNvSpPr txBox="1">
            <a:spLocks noChangeArrowheads="1"/>
          </p:cNvSpPr>
          <p:nvPr/>
        </p:nvSpPr>
        <p:spPr bwMode="auto">
          <a:xfrm>
            <a:off x="1206500" y="190500"/>
            <a:ext cx="66040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3000" u="sng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3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số tự nhiên trong hệ thập phân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sz="3000"/>
          </a:p>
        </p:txBody>
      </p:sp>
      <p:sp>
        <p:nvSpPr>
          <p:cNvPr id="2" name="Cloud Callout 1"/>
          <p:cNvSpPr/>
          <p:nvPr/>
        </p:nvSpPr>
        <p:spPr>
          <a:xfrm>
            <a:off x="297763" y="342900"/>
            <a:ext cx="3749040" cy="2362200"/>
          </a:xfrm>
          <a:prstGeom prst="cloudCallou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 Time New Roma"/>
              </a:rPr>
              <a:t>  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47396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66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66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6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9" dur="1000"/>
                                        <p:tgtEl>
                                          <p:spTgt spid="266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266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266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266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66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66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6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6649" grpId="0"/>
      <p:bldP spid="2" grpId="0" animBg="1"/>
      <p:bldP spid="2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1206500" y="190500"/>
            <a:ext cx="6604000" cy="1005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3000" u="sng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3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số tự nhiên trong hệ thập phân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sz="3000"/>
          </a:p>
        </p:txBody>
      </p:sp>
      <p:sp>
        <p:nvSpPr>
          <p:cNvPr id="5" name="TextBox 4"/>
          <p:cNvSpPr txBox="1"/>
          <p:nvPr/>
        </p:nvSpPr>
        <p:spPr>
          <a:xfrm>
            <a:off x="533399" y="1485900"/>
            <a:ext cx="26143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BÀI HỌC: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199" y="1943100"/>
            <a:ext cx="8496751" cy="1133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AutoNum type="arabicParenR"/>
            </a:pP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0,1,2,3,4,5,6,7,8,9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2533695"/>
            <a:ext cx="8077200" cy="27959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1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5849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3086" y="4263393"/>
            <a:ext cx="6858000" cy="701681"/>
          </a:xfrm>
        </p:spPr>
        <p:txBody>
          <a:bodyPr>
            <a:noAutofit/>
          </a:bodyPr>
          <a:lstStyle/>
          <a:p>
            <a:r>
              <a:rPr 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 HÀNH</a:t>
            </a:r>
          </a:p>
        </p:txBody>
      </p:sp>
    </p:spTree>
    <p:extLst>
      <p:ext uri="{BB962C8B-B14F-4D97-AF65-F5344CB8AC3E}">
        <p14:creationId xmlns:p14="http://schemas.microsoft.com/office/powerpoint/2010/main" val="1455605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731" name="Group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7874378"/>
              </p:ext>
            </p:extLst>
          </p:nvPr>
        </p:nvGraphicFramePr>
        <p:xfrm>
          <a:off x="1104900" y="1866900"/>
          <a:ext cx="7048500" cy="3694911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29845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96333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079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Đọc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9933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0" marR="76200" marT="38095" marB="3809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Viết số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9933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0" marR="76200" marT="38095" marB="3809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Số gồm có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9933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0" marR="76200" marT="38095" marB="38095" horzOverflow="overflow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857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Tám</a:t>
                      </a: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20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mươi</a:t>
                      </a: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20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nghìn</a:t>
                      </a: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20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bảy</a:t>
                      </a: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20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trăm</a:t>
                      </a: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20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mười</a:t>
                      </a: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20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hai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0" marR="76200" marT="38095" marB="3809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80 712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0" marR="76200" marT="38095" marB="3809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8 </a:t>
                      </a:r>
                      <a:r>
                        <a:rPr kumimoji="0" lang="en-US" sz="20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chục</a:t>
                      </a: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20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nghìn</a:t>
                      </a: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, 7 </a:t>
                      </a:r>
                      <a:r>
                        <a:rPr kumimoji="0" lang="en-US" sz="20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trăm</a:t>
                      </a: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, 1 </a:t>
                      </a:r>
                      <a:r>
                        <a:rPr kumimoji="0" lang="en-US" sz="20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chục</a:t>
                      </a: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, 2 </a:t>
                      </a:r>
                      <a:r>
                        <a:rPr kumimoji="0" lang="en-US" sz="20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đơn</a:t>
                      </a: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20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vị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0" marR="76200" marT="38095" marB="38095" horzOverflow="overflow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857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Năm nghìn tám trăm sáu mươi tư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0" marR="76200" marT="38095" marB="3809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0" marR="76200" marT="38095" marB="3809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0" marR="76200" marT="38095" marB="38095" horzOverflow="overflow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648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0" marR="76200" marT="38095" marB="3809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2 020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0" marR="76200" marT="38095" marB="3809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0" marR="76200" marT="38095" marB="38095" horzOverflow="overflow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857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Năm mươi lăm nghìn năm trăm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0" marR="76200" marT="38095" marB="3809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0" marR="76200" marT="38095" marB="3809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0" marR="76200" marT="38095" marB="38095" horzOverflow="overflow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648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0" marR="76200" marT="38095" marB="3809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0" marR="76200" marT="38095" marB="3809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  9 </a:t>
                      </a:r>
                      <a:r>
                        <a:rPr kumimoji="0" lang="en-US" sz="20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triệu</a:t>
                      </a: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, 5 </a:t>
                      </a:r>
                      <a:r>
                        <a:rPr kumimoji="0" lang="en-US" sz="20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trăm</a:t>
                      </a: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, 9 </a:t>
                      </a:r>
                      <a:r>
                        <a:rPr kumimoji="0" lang="en-US" sz="20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đơn</a:t>
                      </a: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20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vị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0" marR="76200" marT="38095" marB="38095" horzOverflow="overflow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28710" name="Text Box 38"/>
          <p:cNvSpPr txBox="1">
            <a:spLocks noChangeArrowheads="1"/>
          </p:cNvSpPr>
          <p:nvPr/>
        </p:nvSpPr>
        <p:spPr bwMode="auto">
          <a:xfrm>
            <a:off x="1143000" y="1333500"/>
            <a:ext cx="8255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000" u="sng">
                <a:latin typeface="Times New Roman" panose="02020603050405020304" pitchFamily="18" charset="0"/>
                <a:cs typeface="Times New Roman" panose="02020603050405020304" pitchFamily="18" charset="0"/>
              </a:rPr>
              <a:t>Bài 1: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2321" name="Text Box 39"/>
          <p:cNvSpPr txBox="1">
            <a:spLocks noChangeArrowheads="1"/>
          </p:cNvSpPr>
          <p:nvPr/>
        </p:nvSpPr>
        <p:spPr bwMode="auto">
          <a:xfrm>
            <a:off x="2349500" y="1397001"/>
            <a:ext cx="2349500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sz="1500"/>
          </a:p>
        </p:txBody>
      </p:sp>
      <p:sp>
        <p:nvSpPr>
          <p:cNvPr id="28713" name="Text Box 41"/>
          <p:cNvSpPr txBox="1">
            <a:spLocks noChangeArrowheads="1"/>
          </p:cNvSpPr>
          <p:nvPr/>
        </p:nvSpPr>
        <p:spPr bwMode="auto">
          <a:xfrm>
            <a:off x="1968500" y="1333500"/>
            <a:ext cx="2222500" cy="451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333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theo mẫu:</a:t>
            </a:r>
          </a:p>
        </p:txBody>
      </p:sp>
      <p:sp>
        <p:nvSpPr>
          <p:cNvPr id="17" name="Rounded Rectangle 16"/>
          <p:cNvSpPr>
            <a:spLocks noChangeArrowheads="1"/>
          </p:cNvSpPr>
          <p:nvPr/>
        </p:nvSpPr>
        <p:spPr bwMode="auto">
          <a:xfrm>
            <a:off x="4064000" y="3111500"/>
            <a:ext cx="1079500" cy="635000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3366FF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3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5 864</a:t>
            </a:r>
          </a:p>
        </p:txBody>
      </p:sp>
      <p:sp>
        <p:nvSpPr>
          <p:cNvPr id="24" name="Rounded Rectangle 23"/>
          <p:cNvSpPr>
            <a:spLocks noChangeArrowheads="1"/>
          </p:cNvSpPr>
          <p:nvPr/>
        </p:nvSpPr>
        <p:spPr bwMode="auto">
          <a:xfrm>
            <a:off x="5207000" y="3111500"/>
            <a:ext cx="2921000" cy="571500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3366FF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5 nghìn,8 trăm ,6 chục , 4 đơn vị</a:t>
            </a:r>
          </a:p>
        </p:txBody>
      </p:sp>
      <p:sp>
        <p:nvSpPr>
          <p:cNvPr id="2" name="Rounded Rectangle 23"/>
          <p:cNvSpPr>
            <a:spLocks noChangeArrowheads="1"/>
          </p:cNvSpPr>
          <p:nvPr/>
        </p:nvSpPr>
        <p:spPr bwMode="auto">
          <a:xfrm>
            <a:off x="1079500" y="3810000"/>
            <a:ext cx="2984500" cy="508000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3366FF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667">
                <a:latin typeface="Times New Roman" panose="02020603050405020304" pitchFamily="18" charset="0"/>
                <a:cs typeface="Times New Roman" panose="02020603050405020304" pitchFamily="18" charset="0"/>
              </a:rPr>
              <a:t>Hai nghìn không trăm hai mươi</a:t>
            </a:r>
          </a:p>
        </p:txBody>
      </p:sp>
      <p:sp>
        <p:nvSpPr>
          <p:cNvPr id="3" name="Rounded Rectangle 23"/>
          <p:cNvSpPr>
            <a:spLocks noChangeArrowheads="1"/>
          </p:cNvSpPr>
          <p:nvPr/>
        </p:nvSpPr>
        <p:spPr bwMode="auto">
          <a:xfrm>
            <a:off x="5143500" y="3781778"/>
            <a:ext cx="2921000" cy="571500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3366FF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333">
                <a:latin typeface="Times New Roman" panose="02020603050405020304" pitchFamily="18" charset="0"/>
                <a:cs typeface="Times New Roman" panose="02020603050405020304" pitchFamily="18" charset="0"/>
              </a:rPr>
              <a:t>2 nghìn, 2 chục</a:t>
            </a:r>
          </a:p>
        </p:txBody>
      </p:sp>
      <p:sp>
        <p:nvSpPr>
          <p:cNvPr id="4" name="Rounded Rectangle 16"/>
          <p:cNvSpPr>
            <a:spLocks noChangeArrowheads="1"/>
          </p:cNvSpPr>
          <p:nvPr/>
        </p:nvSpPr>
        <p:spPr bwMode="auto">
          <a:xfrm>
            <a:off x="4064000" y="4445000"/>
            <a:ext cx="1079500" cy="508000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3366FF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55 500</a:t>
            </a:r>
          </a:p>
        </p:txBody>
      </p:sp>
      <p:sp>
        <p:nvSpPr>
          <p:cNvPr id="5" name="Rounded Rectangle 23"/>
          <p:cNvSpPr>
            <a:spLocks noChangeArrowheads="1"/>
          </p:cNvSpPr>
          <p:nvPr/>
        </p:nvSpPr>
        <p:spPr bwMode="auto">
          <a:xfrm>
            <a:off x="5207000" y="4445000"/>
            <a:ext cx="2921000" cy="508000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3366FF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667">
                <a:latin typeface="Times New Roman" panose="02020603050405020304" pitchFamily="18" charset="0"/>
                <a:cs typeface="Times New Roman" panose="02020603050405020304" pitchFamily="18" charset="0"/>
              </a:rPr>
              <a:t>5 chục nghìn, 5 nghìn, 5 trăm</a:t>
            </a:r>
          </a:p>
        </p:txBody>
      </p:sp>
      <p:sp>
        <p:nvSpPr>
          <p:cNvPr id="6" name="Rounded Rectangle 23"/>
          <p:cNvSpPr>
            <a:spLocks noChangeArrowheads="1"/>
          </p:cNvSpPr>
          <p:nvPr/>
        </p:nvSpPr>
        <p:spPr bwMode="auto">
          <a:xfrm>
            <a:off x="1079500" y="5016500"/>
            <a:ext cx="2984500" cy="571500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3366FF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Chín triệu năm trăm linh chín</a:t>
            </a:r>
          </a:p>
        </p:txBody>
      </p:sp>
      <p:sp>
        <p:nvSpPr>
          <p:cNvPr id="7" name="Rounded Rectangle 16"/>
          <p:cNvSpPr>
            <a:spLocks noChangeArrowheads="1"/>
          </p:cNvSpPr>
          <p:nvPr/>
        </p:nvSpPr>
        <p:spPr bwMode="auto">
          <a:xfrm>
            <a:off x="4055533" y="5032022"/>
            <a:ext cx="1270000" cy="508000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3366FF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9 000 509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6550" y="234890"/>
            <a:ext cx="2438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LUYỆN TẬP: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3810000" y="233178"/>
            <a:ext cx="3873500" cy="1524000"/>
          </a:xfrm>
          <a:prstGeom prst="wedgeRoundRectCallout">
            <a:avLst>
              <a:gd name="adj1" fmla="val -35405"/>
              <a:gd name="adj2" fmla="val 120278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7900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87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7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7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28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13" grpId="0"/>
      <p:bldP spid="17" grpId="0" animBg="1"/>
      <p:bldP spid="24" grpId="0" animBg="1"/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55133" y="698937"/>
            <a:ext cx="7924800" cy="1953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AutoNum type="arabicParenR"/>
            </a:pP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0,1,2,3,4,5,6,7,8,9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" y="1790700"/>
            <a:ext cx="7178137" cy="3246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1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533400" y="495300"/>
            <a:ext cx="8229600" cy="47244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4820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952500" y="1651000"/>
            <a:ext cx="8255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0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Bài 2:</a:t>
            </a:r>
          </a:p>
        </p:txBody>
      </p:sp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1778000" y="1651000"/>
            <a:ext cx="6286500" cy="81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333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mỗi số sau thành tổng (theo mẫu): 387; 837; 4738; 10837.</a:t>
            </a:r>
          </a:p>
        </p:txBody>
      </p:sp>
      <p:sp>
        <p:nvSpPr>
          <p:cNvPr id="29706" name="Text Box 10"/>
          <p:cNvSpPr txBox="1">
            <a:spLocks noChangeArrowheads="1"/>
          </p:cNvSpPr>
          <p:nvPr/>
        </p:nvSpPr>
        <p:spPr bwMode="auto">
          <a:xfrm>
            <a:off x="1524000" y="2413000"/>
            <a:ext cx="762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Mẫu:</a:t>
            </a:r>
          </a:p>
        </p:txBody>
      </p:sp>
      <p:sp>
        <p:nvSpPr>
          <p:cNvPr id="29707" name="Text Box 11"/>
          <p:cNvSpPr txBox="1">
            <a:spLocks noChangeArrowheads="1"/>
          </p:cNvSpPr>
          <p:nvPr/>
        </p:nvSpPr>
        <p:spPr bwMode="auto">
          <a:xfrm>
            <a:off x="2222500" y="2413000"/>
            <a:ext cx="29845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000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387 = 300 + 80 + 7</a:t>
            </a:r>
          </a:p>
        </p:txBody>
      </p:sp>
      <p:sp>
        <p:nvSpPr>
          <p:cNvPr id="29708" name="Text Box 12"/>
          <p:cNvSpPr txBox="1">
            <a:spLocks noChangeArrowheads="1"/>
          </p:cNvSpPr>
          <p:nvPr/>
        </p:nvSpPr>
        <p:spPr bwMode="auto">
          <a:xfrm>
            <a:off x="1587500" y="2984500"/>
            <a:ext cx="2921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000" dirty="0">
                <a:solidFill>
                  <a:srgbClr val="0000FF"/>
                </a:solidFill>
              </a:rPr>
              <a:t>    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837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800 + 30 + 7</a:t>
            </a:r>
          </a:p>
        </p:txBody>
      </p:sp>
      <p:sp>
        <p:nvSpPr>
          <p:cNvPr id="29709" name="Text Box 13"/>
          <p:cNvSpPr txBox="1">
            <a:spLocks noChangeArrowheads="1"/>
          </p:cNvSpPr>
          <p:nvPr/>
        </p:nvSpPr>
        <p:spPr bwMode="auto">
          <a:xfrm>
            <a:off x="1587500" y="3619500"/>
            <a:ext cx="3556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000">
                <a:solidFill>
                  <a:srgbClr val="0000FF"/>
                </a:solidFill>
              </a:rPr>
              <a:t>  </a:t>
            </a:r>
            <a:r>
              <a:rPr lang="en-US" sz="2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4738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 = 4000 + 700 + 30 + 8</a:t>
            </a:r>
          </a:p>
        </p:txBody>
      </p:sp>
      <p:sp>
        <p:nvSpPr>
          <p:cNvPr id="29710" name="Text Box 14"/>
          <p:cNvSpPr txBox="1">
            <a:spLocks noChangeArrowheads="1"/>
          </p:cNvSpPr>
          <p:nvPr/>
        </p:nvSpPr>
        <p:spPr bwMode="auto">
          <a:xfrm>
            <a:off x="1587500" y="4254500"/>
            <a:ext cx="36195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10837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 = 10000 + 800 + 30 + 7</a:t>
            </a:r>
          </a:p>
        </p:txBody>
      </p:sp>
      <p:sp>
        <p:nvSpPr>
          <p:cNvPr id="14345" name="TextBox 1"/>
          <p:cNvSpPr txBox="1">
            <a:spLocks noChangeArrowheads="1"/>
          </p:cNvSpPr>
          <p:nvPr/>
        </p:nvSpPr>
        <p:spPr bwMode="auto">
          <a:xfrm>
            <a:off x="1778000" y="254000"/>
            <a:ext cx="5905500" cy="1323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667" u="sng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667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667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số tự nhiên trong hệ thập phân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sz="2667"/>
          </a:p>
        </p:txBody>
      </p:sp>
      <p:sp>
        <p:nvSpPr>
          <p:cNvPr id="2" name="Rounded Rectangular Callout 1"/>
          <p:cNvSpPr/>
          <p:nvPr/>
        </p:nvSpPr>
        <p:spPr>
          <a:xfrm>
            <a:off x="5562600" y="2324100"/>
            <a:ext cx="3352800" cy="1554480"/>
          </a:xfrm>
          <a:prstGeom prst="wedgeRoundRectCallout">
            <a:avLst>
              <a:gd name="adj1" fmla="val -68981"/>
              <a:gd name="adj2" fmla="val 88644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5072849" y="2095253"/>
            <a:ext cx="3352800" cy="2194560"/>
          </a:xfrm>
          <a:prstGeom prst="wedgeRoundRectCallout">
            <a:avLst>
              <a:gd name="adj1" fmla="val -132280"/>
              <a:gd name="adj2" fmla="val 5825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STN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5492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29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29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4" grpId="0"/>
      <p:bldP spid="29705" grpId="0"/>
      <p:bldP spid="29706" grpId="0"/>
      <p:bldP spid="29707" grpId="0"/>
      <p:bldP spid="29708" grpId="0"/>
      <p:bldP spid="29709" grpId="0"/>
      <p:bldP spid="29710" grpId="0"/>
      <p:bldP spid="2" grpId="0" animBg="1"/>
      <p:bldP spid="2" grpId="1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64" name="Group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5909668"/>
              </p:ext>
            </p:extLst>
          </p:nvPr>
        </p:nvGraphicFramePr>
        <p:xfrm>
          <a:off x="457200" y="2222500"/>
          <a:ext cx="7162800" cy="1717146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22533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2266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7679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2340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9337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52122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8585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3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Số</a:t>
                      </a:r>
                      <a:endParaRPr kumimoji="0" lang="en-US" sz="2300" b="1" i="0" u="none" strike="noStrike" cap="none" normalizeH="0" baseline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0" marR="76200" marT="38103" marB="3810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3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45</a:t>
                      </a:r>
                      <a:endParaRPr kumimoji="0" lang="en-US" sz="2300" b="1" i="0" u="none" strike="noStrike" cap="none" normalizeH="0" baseline="0" dirty="0">
                        <a:ln>
                          <a:noFill/>
                        </a:ln>
                        <a:solidFill>
                          <a:srgbClr val="99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0" marR="76200" marT="38103" marB="3810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300" u="none" strike="noStrike" cap="none" normalizeH="0" baseline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57</a:t>
                      </a:r>
                      <a:endParaRPr kumimoji="0" lang="en-US" sz="2300" b="1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0" marR="76200" marT="38103" marB="3810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300" u="none" strike="noStrike" cap="none" normalizeH="0" baseline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561</a:t>
                      </a:r>
                      <a:endParaRPr kumimoji="0" lang="en-US" sz="2300" b="1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0" marR="76200" marT="38103" marB="3810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3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5 824</a:t>
                      </a:r>
                      <a:endParaRPr kumimoji="0" lang="en-US" sz="2300" b="1" i="0" u="none" strike="noStrike" cap="none" normalizeH="0" baseline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0" marR="76200" marT="38103" marB="3810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300" u="none" strike="noStrike" cap="none" normalizeH="0" baseline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5 842 769</a:t>
                      </a:r>
                      <a:endParaRPr kumimoji="0" lang="en-US" sz="2300" b="1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0" marR="76200" marT="38103" marB="38103" horzOverflow="overflow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585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Giá</a:t>
                      </a:r>
                      <a:r>
                        <a:rPr kumimoji="0" lang="en-US" sz="23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23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trị</a:t>
                      </a:r>
                      <a:r>
                        <a:rPr kumimoji="0" lang="en-US" sz="23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23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của</a:t>
                      </a:r>
                      <a:r>
                        <a:rPr kumimoji="0" lang="en-US" sz="23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23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chữ</a:t>
                      </a:r>
                      <a:r>
                        <a:rPr kumimoji="0" lang="en-US" sz="23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23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số</a:t>
                      </a:r>
                      <a:r>
                        <a:rPr kumimoji="0" lang="en-US" sz="23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5</a:t>
                      </a:r>
                      <a:endParaRPr kumimoji="0" lang="en-US" sz="2300" b="0" i="0" u="none" strike="noStrike" cap="none" normalizeH="0" baseline="0" dirty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0" marR="76200" marT="38103" marB="3810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1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</a:rPr>
                        <a:t>5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0" marR="76200" marT="38103" marB="3810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0" marR="76200" marT="38103" marB="3810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3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0" marR="76200" marT="38103" marB="3810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3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0" marR="76200" marT="38103" marB="3810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3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0" marR="76200" marT="38103" marB="38103" horzOverflow="overflow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30757" name="Text Box 37"/>
          <p:cNvSpPr txBox="1">
            <a:spLocks noChangeArrowheads="1"/>
          </p:cNvSpPr>
          <p:nvPr/>
        </p:nvSpPr>
        <p:spPr bwMode="auto">
          <a:xfrm>
            <a:off x="825500" y="1054795"/>
            <a:ext cx="1143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4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</a:p>
        </p:txBody>
      </p:sp>
      <p:sp>
        <p:nvSpPr>
          <p:cNvPr id="30758" name="Text Box 38"/>
          <p:cNvSpPr txBox="1">
            <a:spLocks noChangeArrowheads="1"/>
          </p:cNvSpPr>
          <p:nvPr/>
        </p:nvSpPr>
        <p:spPr bwMode="auto">
          <a:xfrm>
            <a:off x="1752600" y="1127822"/>
            <a:ext cx="6096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(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</a:p>
        </p:txBody>
      </p:sp>
      <p:sp>
        <p:nvSpPr>
          <p:cNvPr id="23" name="Round Diagonal Corner Rectangle 22"/>
          <p:cNvSpPr>
            <a:spLocks noChangeArrowheads="1"/>
          </p:cNvSpPr>
          <p:nvPr/>
        </p:nvSpPr>
        <p:spPr bwMode="auto">
          <a:xfrm>
            <a:off x="3556000" y="3081073"/>
            <a:ext cx="762000" cy="825500"/>
          </a:xfrm>
          <a:custGeom>
            <a:avLst/>
            <a:gdLst>
              <a:gd name="T0" fmla="*/ 109067 w 990600"/>
              <a:gd name="T1" fmla="*/ 3114384 h 685800"/>
              <a:gd name="T2" fmla="*/ 54533 w 990600"/>
              <a:gd name="T3" fmla="*/ 6228775 h 685800"/>
              <a:gd name="T4" fmla="*/ 0 w 990600"/>
              <a:gd name="T5" fmla="*/ 3114384 h 685800"/>
              <a:gd name="T6" fmla="*/ 54533 w 990600"/>
              <a:gd name="T7" fmla="*/ 0 h 6858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33478 w 990600"/>
              <a:gd name="T13" fmla="*/ 33478 h 685800"/>
              <a:gd name="T14" fmla="*/ 957122 w 990600"/>
              <a:gd name="T15" fmla="*/ 652322 h 6858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90600" h="685800">
                <a:moveTo>
                  <a:pt x="114302" y="0"/>
                </a:moveTo>
                <a:lnTo>
                  <a:pt x="990600" y="0"/>
                </a:lnTo>
                <a:lnTo>
                  <a:pt x="990600" y="571498"/>
                </a:lnTo>
                <a:cubicBezTo>
                  <a:pt x="990600" y="634625"/>
                  <a:pt x="939425" y="685799"/>
                  <a:pt x="876298" y="685800"/>
                </a:cubicBezTo>
                <a:lnTo>
                  <a:pt x="0" y="685800"/>
                </a:lnTo>
                <a:lnTo>
                  <a:pt x="0" y="114302"/>
                </a:lnTo>
                <a:cubicBezTo>
                  <a:pt x="0" y="51174"/>
                  <a:pt x="51174" y="0"/>
                  <a:pt x="114301" y="0"/>
                </a:cubicBezTo>
                <a:lnTo>
                  <a:pt x="114302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38100" algn="ctr">
            <a:solidFill>
              <a:srgbClr val="3366FF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333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</a:p>
        </p:txBody>
      </p:sp>
      <p:sp>
        <p:nvSpPr>
          <p:cNvPr id="22" name="Round Diagonal Corner Rectangle 21"/>
          <p:cNvSpPr>
            <a:spLocks noChangeArrowheads="1"/>
          </p:cNvSpPr>
          <p:nvPr/>
        </p:nvSpPr>
        <p:spPr bwMode="auto">
          <a:xfrm>
            <a:off x="4365625" y="3111500"/>
            <a:ext cx="762000" cy="825500"/>
          </a:xfrm>
          <a:custGeom>
            <a:avLst/>
            <a:gdLst>
              <a:gd name="T0" fmla="*/ 363575 w 990600"/>
              <a:gd name="T1" fmla="*/ 3114384 h 685800"/>
              <a:gd name="T2" fmla="*/ 181788 w 990600"/>
              <a:gd name="T3" fmla="*/ 6228775 h 685800"/>
              <a:gd name="T4" fmla="*/ 0 w 990600"/>
              <a:gd name="T5" fmla="*/ 3114384 h 685800"/>
              <a:gd name="T6" fmla="*/ 181788 w 990600"/>
              <a:gd name="T7" fmla="*/ 0 h 6858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33479 w 990600"/>
              <a:gd name="T13" fmla="*/ 33478 h 685800"/>
              <a:gd name="T14" fmla="*/ 957121 w 990600"/>
              <a:gd name="T15" fmla="*/ 652322 h 6858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90600" h="685800">
                <a:moveTo>
                  <a:pt x="114302" y="0"/>
                </a:moveTo>
                <a:lnTo>
                  <a:pt x="990600" y="0"/>
                </a:lnTo>
                <a:lnTo>
                  <a:pt x="990600" y="571498"/>
                </a:lnTo>
                <a:cubicBezTo>
                  <a:pt x="990600" y="634625"/>
                  <a:pt x="939425" y="685799"/>
                  <a:pt x="876298" y="685800"/>
                </a:cubicBezTo>
                <a:lnTo>
                  <a:pt x="0" y="685800"/>
                </a:lnTo>
                <a:lnTo>
                  <a:pt x="0" y="114302"/>
                </a:lnTo>
                <a:cubicBezTo>
                  <a:pt x="0" y="51174"/>
                  <a:pt x="51174" y="0"/>
                  <a:pt x="114301" y="0"/>
                </a:cubicBezTo>
                <a:lnTo>
                  <a:pt x="114302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38100" algn="ctr">
            <a:solidFill>
              <a:srgbClr val="3366FF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333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500</a:t>
            </a:r>
          </a:p>
        </p:txBody>
      </p:sp>
      <p:sp>
        <p:nvSpPr>
          <p:cNvPr id="21" name="Round Diagonal Corner Rectangle 20"/>
          <p:cNvSpPr>
            <a:spLocks noChangeArrowheads="1"/>
          </p:cNvSpPr>
          <p:nvPr/>
        </p:nvSpPr>
        <p:spPr bwMode="auto">
          <a:xfrm>
            <a:off x="5175250" y="3081073"/>
            <a:ext cx="952500" cy="825500"/>
          </a:xfrm>
          <a:custGeom>
            <a:avLst/>
            <a:gdLst>
              <a:gd name="T0" fmla="*/ 2337683 w 990600"/>
              <a:gd name="T1" fmla="*/ 3114384 h 685800"/>
              <a:gd name="T2" fmla="*/ 1168842 w 990600"/>
              <a:gd name="T3" fmla="*/ 6228775 h 685800"/>
              <a:gd name="T4" fmla="*/ 0 w 990600"/>
              <a:gd name="T5" fmla="*/ 3114384 h 685800"/>
              <a:gd name="T6" fmla="*/ 1168842 w 990600"/>
              <a:gd name="T7" fmla="*/ 0 h 6858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33478 w 990600"/>
              <a:gd name="T13" fmla="*/ 33478 h 685800"/>
              <a:gd name="T14" fmla="*/ 957122 w 990600"/>
              <a:gd name="T15" fmla="*/ 652322 h 6858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90600" h="685800">
                <a:moveTo>
                  <a:pt x="114302" y="0"/>
                </a:moveTo>
                <a:lnTo>
                  <a:pt x="990600" y="0"/>
                </a:lnTo>
                <a:lnTo>
                  <a:pt x="990600" y="571498"/>
                </a:lnTo>
                <a:cubicBezTo>
                  <a:pt x="990600" y="634625"/>
                  <a:pt x="939425" y="685799"/>
                  <a:pt x="876298" y="685800"/>
                </a:cubicBezTo>
                <a:lnTo>
                  <a:pt x="0" y="685800"/>
                </a:lnTo>
                <a:lnTo>
                  <a:pt x="0" y="114302"/>
                </a:lnTo>
                <a:cubicBezTo>
                  <a:pt x="0" y="51174"/>
                  <a:pt x="51174" y="0"/>
                  <a:pt x="114301" y="0"/>
                </a:cubicBezTo>
                <a:lnTo>
                  <a:pt x="114302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38100" algn="ctr">
            <a:solidFill>
              <a:srgbClr val="3366FF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333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5000</a:t>
            </a:r>
          </a:p>
        </p:txBody>
      </p:sp>
      <p:sp>
        <p:nvSpPr>
          <p:cNvPr id="13" name="Round Diagonal Corner Rectangle 12"/>
          <p:cNvSpPr>
            <a:spLocks noChangeArrowheads="1"/>
          </p:cNvSpPr>
          <p:nvPr/>
        </p:nvSpPr>
        <p:spPr bwMode="auto">
          <a:xfrm>
            <a:off x="6175375" y="3111500"/>
            <a:ext cx="1444625" cy="825500"/>
          </a:xfrm>
          <a:custGeom>
            <a:avLst/>
            <a:gdLst>
              <a:gd name="T0" fmla="*/ 4572233 w 1371600"/>
              <a:gd name="T1" fmla="*/ 3114384 h 685800"/>
              <a:gd name="T2" fmla="*/ 2286118 w 1371600"/>
              <a:gd name="T3" fmla="*/ 6228775 h 685800"/>
              <a:gd name="T4" fmla="*/ 0 w 1371600"/>
              <a:gd name="T5" fmla="*/ 3114384 h 685800"/>
              <a:gd name="T6" fmla="*/ 2286118 w 1371600"/>
              <a:gd name="T7" fmla="*/ 0 h 6858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33478 w 1371600"/>
              <a:gd name="T13" fmla="*/ 33478 h 685800"/>
              <a:gd name="T14" fmla="*/ 1338122 w 1371600"/>
              <a:gd name="T15" fmla="*/ 652322 h 6858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71600" h="685800">
                <a:moveTo>
                  <a:pt x="114302" y="0"/>
                </a:moveTo>
                <a:lnTo>
                  <a:pt x="1371600" y="0"/>
                </a:lnTo>
                <a:lnTo>
                  <a:pt x="1371600" y="571498"/>
                </a:lnTo>
                <a:cubicBezTo>
                  <a:pt x="1371600" y="634625"/>
                  <a:pt x="1320425" y="685799"/>
                  <a:pt x="1257298" y="685800"/>
                </a:cubicBezTo>
                <a:lnTo>
                  <a:pt x="0" y="685800"/>
                </a:lnTo>
                <a:lnTo>
                  <a:pt x="0" y="114302"/>
                </a:lnTo>
                <a:cubicBezTo>
                  <a:pt x="0" y="51174"/>
                  <a:pt x="51174" y="0"/>
                  <a:pt x="114301" y="0"/>
                </a:cubicBezTo>
                <a:lnTo>
                  <a:pt x="114302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38100" algn="ctr">
            <a:solidFill>
              <a:srgbClr val="3366FF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167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5 000 000</a:t>
            </a:r>
          </a:p>
        </p:txBody>
      </p:sp>
    </p:spTree>
    <p:extLst>
      <p:ext uri="{BB962C8B-B14F-4D97-AF65-F5344CB8AC3E}">
        <p14:creationId xmlns:p14="http://schemas.microsoft.com/office/powerpoint/2010/main" val="3525817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7" grpId="0" autoUpdateAnimBg="0"/>
      <p:bldP spid="30758" grpId="0" autoUpdateAnimBg="0"/>
      <p:bldP spid="23" grpId="0" animBg="1" autoUpdateAnimBg="0"/>
      <p:bldP spid="22" grpId="0" animBg="1" autoUpdateAnimBg="0"/>
      <p:bldP spid="21" grpId="0" animBg="1" autoUpdateAnimBg="0"/>
      <p:bldP spid="13" grpId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 descr="C:\Users\Administrator\Desktop\4499633_211107066366_2副本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903" y="1372196"/>
            <a:ext cx="3053954" cy="306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Freeform 5"/>
          <p:cNvSpPr>
            <a:spLocks/>
          </p:cNvSpPr>
          <p:nvPr/>
        </p:nvSpPr>
        <p:spPr bwMode="auto">
          <a:xfrm>
            <a:off x="3823718" y="716757"/>
            <a:ext cx="607219" cy="4373166"/>
          </a:xfrm>
          <a:custGeom>
            <a:avLst/>
            <a:gdLst>
              <a:gd name="T0" fmla="*/ 0 w 1049"/>
              <a:gd name="T1" fmla="*/ 0 h 7451"/>
              <a:gd name="T2" fmla="*/ 1049 w 1049"/>
              <a:gd name="T3" fmla="*/ 3726 h 7451"/>
              <a:gd name="T4" fmla="*/ 0 w 1049"/>
              <a:gd name="T5" fmla="*/ 7451 h 7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49" h="7451">
                <a:moveTo>
                  <a:pt x="0" y="0"/>
                </a:moveTo>
                <a:cubicBezTo>
                  <a:pt x="665" y="1085"/>
                  <a:pt x="1049" y="2360"/>
                  <a:pt x="1049" y="3726"/>
                </a:cubicBezTo>
                <a:cubicBezTo>
                  <a:pt x="1049" y="5091"/>
                  <a:pt x="665" y="6367"/>
                  <a:pt x="0" y="7451"/>
                </a:cubicBezTo>
              </a:path>
            </a:pathLst>
          </a:custGeom>
          <a:noFill/>
          <a:ln w="10" cap="flat">
            <a:solidFill>
              <a:schemeClr val="bg1">
                <a:lumMod val="65000"/>
              </a:schemeClr>
            </a:solidFill>
            <a:prstDash val="dash"/>
            <a:miter lim="800000"/>
            <a:headEnd/>
            <a:tailEnd/>
          </a:ln>
        </p:spPr>
        <p:txBody>
          <a:bodyPr lIns="68562" tIns="34281" rIns="68562" bIns="34281"/>
          <a:lstStyle/>
          <a:p>
            <a:pPr defTabSz="914378">
              <a:defRPr/>
            </a:pPr>
            <a:endParaRPr lang="zh-CN" altLang="en-US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30" name="组合 142"/>
          <p:cNvGrpSpPr>
            <a:grpSpLocks/>
          </p:cNvGrpSpPr>
          <p:nvPr/>
        </p:nvGrpSpPr>
        <p:grpSpPr bwMode="auto">
          <a:xfrm>
            <a:off x="3862378" y="683693"/>
            <a:ext cx="3980258" cy="1018025"/>
            <a:chOff x="4441089" y="670090"/>
            <a:chExt cx="6037760" cy="1530699"/>
          </a:xfrm>
        </p:grpSpPr>
        <p:grpSp>
          <p:nvGrpSpPr>
            <p:cNvPr id="31" name="组合 143"/>
            <p:cNvGrpSpPr>
              <a:grpSpLocks/>
            </p:cNvGrpSpPr>
            <p:nvPr/>
          </p:nvGrpSpPr>
          <p:grpSpPr bwMode="auto">
            <a:xfrm>
              <a:off x="4441089" y="761390"/>
              <a:ext cx="727854" cy="802959"/>
              <a:chOff x="4339491" y="761390"/>
              <a:chExt cx="727854" cy="802959"/>
            </a:xfrm>
          </p:grpSpPr>
          <p:sp>
            <p:nvSpPr>
              <p:cNvPr id="34" name="任意多边形 82"/>
              <p:cNvSpPr/>
              <p:nvPr/>
            </p:nvSpPr>
            <p:spPr bwMode="auto">
              <a:xfrm rot="3738964">
                <a:off x="4338213" y="762668"/>
                <a:ext cx="730409" cy="727854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914378">
                  <a:defRPr/>
                </a:pPr>
                <a:endParaRPr lang="zh-CN" altLang="en-US" sz="2100" ker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宋体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4474947" y="800777"/>
                <a:ext cx="586511" cy="76357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lvl="1" defTabSz="914378">
                  <a:defRPr/>
                </a:pPr>
                <a:r>
                  <a:rPr lang="en-US" altLang="zh-CN" sz="2700" spc="225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微软雅黑" pitchFamily="34" charset="-122"/>
                    <a:cs typeface="Times New Roman" panose="02020603050405020304" pitchFamily="18" charset="0"/>
                  </a:rPr>
                  <a:t>1</a:t>
                </a:r>
                <a:endParaRPr lang="zh-CN" altLang="en-US" sz="2700" spc="225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32" name="矩形 39"/>
            <p:cNvSpPr>
              <a:spLocks noChangeArrowheads="1"/>
            </p:cNvSpPr>
            <p:nvPr/>
          </p:nvSpPr>
          <p:spPr bwMode="auto">
            <a:xfrm>
              <a:off x="5293787" y="1557824"/>
              <a:ext cx="5185062" cy="6429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27013" indent="-227013" defTabSz="1217613">
                <a:spcBef>
                  <a:spcPct val="20000"/>
                </a:spcBef>
                <a:buFont typeface="Arial" panose="020B0604020202020204" pitchFamily="34" charset="0"/>
                <a:buChar char="•"/>
                <a:defRPr sz="4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7613">
                <a:spcBef>
                  <a:spcPct val="20000"/>
                </a:spcBef>
                <a:buFont typeface="Arial" panose="020B0604020202020204" pitchFamily="34" charset="0"/>
                <a:buChar char="–"/>
                <a:defRPr sz="3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7613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7613">
                <a:spcBef>
                  <a:spcPct val="20000"/>
                </a:spcBef>
                <a:buFont typeface="Arial" panose="020B0604020202020204" pitchFamily="34" charset="0"/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7613">
                <a:spcBef>
                  <a:spcPct val="20000"/>
                </a:spcBef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170260" indent="-170260" defTabSz="913210">
                <a:lnSpc>
                  <a:spcPct val="150000"/>
                </a:lnSpc>
                <a:spcBef>
                  <a:spcPts val="750"/>
                </a:spcBef>
              </a:pPr>
              <a:r>
                <a:rPr lang="en-US" altLang="zh-CN" sz="1650" dirty="0">
                  <a:solidFill>
                    <a:srgbClr val="26262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Ôn tập về: Triệu và lớp triệu.</a:t>
              </a:r>
              <a:endParaRPr lang="zh-CN" altLang="en-US" sz="1650" dirty="0"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33" name="矩形 39"/>
            <p:cNvSpPr>
              <a:spLocks noChangeArrowheads="1"/>
            </p:cNvSpPr>
            <p:nvPr/>
          </p:nvSpPr>
          <p:spPr bwMode="auto">
            <a:xfrm>
              <a:off x="5201643" y="670090"/>
              <a:ext cx="3762377" cy="963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1217613">
                <a:spcBef>
                  <a:spcPct val="20000"/>
                </a:spcBef>
                <a:buFont typeface="Arial" panose="020B0604020202020204" pitchFamily="34" charset="0"/>
                <a:buChar char="•"/>
                <a:defRPr sz="4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7613">
                <a:spcBef>
                  <a:spcPct val="20000"/>
                </a:spcBef>
                <a:buFont typeface="Arial" panose="020B0604020202020204" pitchFamily="34" charset="0"/>
                <a:buChar char="–"/>
                <a:defRPr sz="3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7613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7613">
                <a:spcBef>
                  <a:spcPct val="20000"/>
                </a:spcBef>
                <a:buFont typeface="Arial" panose="020B0604020202020204" pitchFamily="34" charset="0"/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7613">
                <a:spcBef>
                  <a:spcPct val="20000"/>
                </a:spcBef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3210">
                <a:lnSpc>
                  <a:spcPct val="150000"/>
                </a:lnSpc>
                <a:spcBef>
                  <a:spcPts val="750"/>
                </a:spcBef>
                <a:buNone/>
              </a:pPr>
              <a:r>
                <a:rPr lang="en-US" altLang="zh-CN" sz="27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Khởi động</a:t>
              </a:r>
              <a:endParaRPr lang="zh-CN" altLang="en-US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6" name="组合 148"/>
          <p:cNvGrpSpPr>
            <a:grpSpLocks/>
          </p:cNvGrpSpPr>
          <p:nvPr/>
        </p:nvGrpSpPr>
        <p:grpSpPr bwMode="auto">
          <a:xfrm>
            <a:off x="4070555" y="1581865"/>
            <a:ext cx="5073443" cy="2658456"/>
            <a:chOff x="4274131" y="302494"/>
            <a:chExt cx="5981091" cy="3545337"/>
          </a:xfrm>
        </p:grpSpPr>
        <p:grpSp>
          <p:nvGrpSpPr>
            <p:cNvPr id="37" name="组合 149"/>
            <p:cNvGrpSpPr>
              <a:grpSpLocks/>
            </p:cNvGrpSpPr>
            <p:nvPr/>
          </p:nvGrpSpPr>
          <p:grpSpPr bwMode="auto">
            <a:xfrm>
              <a:off x="4274131" y="490288"/>
              <a:ext cx="625051" cy="730400"/>
              <a:chOff x="4172533" y="490288"/>
              <a:chExt cx="625051" cy="730400"/>
            </a:xfrm>
          </p:grpSpPr>
          <p:sp>
            <p:nvSpPr>
              <p:cNvPr id="40" name="任意多边形 82"/>
              <p:cNvSpPr/>
              <p:nvPr/>
            </p:nvSpPr>
            <p:spPr bwMode="auto">
              <a:xfrm rot="3738964">
                <a:off x="4119859" y="542962"/>
                <a:ext cx="730400" cy="625051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accent2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914378">
                  <a:defRPr/>
                </a:pPr>
                <a:endParaRPr lang="zh-CN" altLang="en-US" ker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宋体"/>
                  <a:cs typeface="Times New Roman" panose="02020603050405020304" pitchFamily="18" charset="0"/>
                </a:endParaRP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4290963" y="601698"/>
                <a:ext cx="433138" cy="61568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lvl="1" defTabSz="914378">
                  <a:defRPr/>
                </a:pPr>
                <a:r>
                  <a:rPr lang="en-US" altLang="zh-CN" sz="2400" spc="225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微软雅黑" pitchFamily="34" charset="-122"/>
                    <a:cs typeface="Times New Roman" panose="02020603050405020304" pitchFamily="18" charset="0"/>
                  </a:rPr>
                  <a:t>2</a:t>
                </a:r>
                <a:endParaRPr lang="zh-CN" altLang="en-US" sz="2400" spc="225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38" name="矩形 39"/>
            <p:cNvSpPr>
              <a:spLocks noChangeArrowheads="1"/>
            </p:cNvSpPr>
            <p:nvPr/>
          </p:nvSpPr>
          <p:spPr bwMode="auto">
            <a:xfrm>
              <a:off x="4834465" y="1145681"/>
              <a:ext cx="5420757" cy="270215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 marL="171446" indent="-171446" defTabSz="914378">
                <a:spcBef>
                  <a:spcPts val="750"/>
                </a:spcBef>
                <a:buFont typeface="Arial" pitchFamily="34" charset="0"/>
                <a:buChar char="•"/>
                <a:defRPr/>
              </a:pPr>
              <a:r>
                <a:rPr lang="en-US" altLang="zh-CN" sz="1650" dirty="0">
                  <a:solidFill>
                    <a:prstClr val="black">
                      <a:lumMod val="85000"/>
                      <a:lumOff val="15000"/>
                    </a:prst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Đọc số và xác định giá trị của các chữ số theo từng vị trí .</a:t>
              </a:r>
            </a:p>
            <a:p>
              <a:pPr marL="171446" indent="-171446" defTabSz="914378">
                <a:spcBef>
                  <a:spcPts val="750"/>
                </a:spcBef>
                <a:buFont typeface="Arial" pitchFamily="34" charset="0"/>
                <a:buChar char="•"/>
                <a:defRPr/>
              </a:pPr>
              <a:r>
                <a:rPr lang="en-US" altLang="zh-CN" sz="1650" dirty="0">
                  <a:solidFill>
                    <a:prstClr val="black">
                      <a:lumMod val="85000"/>
                      <a:lumOff val="15000"/>
                    </a:prst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Viết số đến lớp triệu từ các hàng cho sẵn.</a:t>
              </a:r>
            </a:p>
            <a:p>
              <a:pPr marL="171446" indent="-171446" defTabSz="914378">
                <a:spcBef>
                  <a:spcPts val="750"/>
                </a:spcBef>
                <a:buFont typeface="Arial" pitchFamily="34" charset="0"/>
                <a:buChar char="•"/>
                <a:defRPr/>
              </a:pPr>
              <a:r>
                <a:rPr lang="en-US" altLang="zh-CN" sz="1650" dirty="0">
                  <a:solidFill>
                    <a:prstClr val="black">
                      <a:lumMod val="85000"/>
                      <a:lumOff val="15000"/>
                    </a:prst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Xác định các số liệu theo bảng</a:t>
              </a:r>
            </a:p>
            <a:p>
              <a:pPr marL="171446" indent="-171446" defTabSz="914378">
                <a:spcBef>
                  <a:spcPts val="750"/>
                </a:spcBef>
                <a:buFont typeface="Arial" pitchFamily="34" charset="0"/>
                <a:buChar char="•"/>
                <a:defRPr/>
              </a:pPr>
              <a:r>
                <a:rPr lang="en-US" altLang="zh-CN" sz="1650" dirty="0">
                  <a:solidFill>
                    <a:prstClr val="black">
                      <a:lumMod val="85000"/>
                      <a:lumOff val="15000"/>
                    </a:prst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Hình thành khái niệm “tỉ”</a:t>
              </a:r>
            </a:p>
            <a:p>
              <a:pPr marL="171446" indent="-171446" defTabSz="914378">
                <a:spcBef>
                  <a:spcPts val="750"/>
                </a:spcBef>
                <a:buFont typeface="Arial" pitchFamily="34" charset="0"/>
                <a:buChar char="•"/>
                <a:defRPr/>
              </a:pPr>
              <a:r>
                <a:rPr lang="en-US" altLang="zh-CN" sz="1650" dirty="0">
                  <a:solidFill>
                    <a:prstClr val="black">
                      <a:lumMod val="85000"/>
                      <a:lumOff val="15000"/>
                    </a:prst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Đọc số liệu theo lược đồ.</a:t>
              </a:r>
              <a:endParaRPr lang="zh-CN" altLang="en-US" sz="1650" dirty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39" name="矩形 39"/>
            <p:cNvSpPr>
              <a:spLocks noChangeArrowheads="1"/>
            </p:cNvSpPr>
            <p:nvPr/>
          </p:nvSpPr>
          <p:spPr bwMode="auto">
            <a:xfrm>
              <a:off x="5004577" y="302494"/>
              <a:ext cx="3910670" cy="8547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1217613">
                <a:spcBef>
                  <a:spcPct val="20000"/>
                </a:spcBef>
                <a:buFont typeface="Arial" panose="020B0604020202020204" pitchFamily="34" charset="0"/>
                <a:buChar char="•"/>
                <a:defRPr sz="4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7613">
                <a:spcBef>
                  <a:spcPct val="20000"/>
                </a:spcBef>
                <a:buFont typeface="Arial" panose="020B0604020202020204" pitchFamily="34" charset="0"/>
                <a:buChar char="–"/>
                <a:defRPr sz="3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7613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7613">
                <a:spcBef>
                  <a:spcPct val="20000"/>
                </a:spcBef>
                <a:buFont typeface="Arial" panose="020B0604020202020204" pitchFamily="34" charset="0"/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7613">
                <a:spcBef>
                  <a:spcPct val="20000"/>
                </a:spcBef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3210">
                <a:lnSpc>
                  <a:spcPct val="150000"/>
                </a:lnSpc>
                <a:spcBef>
                  <a:spcPts val="750"/>
                </a:spcBef>
                <a:buNone/>
              </a:pPr>
              <a:r>
                <a:rPr lang="en-US" altLang="zh-CN" sz="2700" b="1" dirty="0">
                  <a:solidFill>
                    <a:srgbClr val="FF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Thực</a:t>
              </a:r>
              <a:r>
                <a:rPr lang="en-US" altLang="zh-CN" sz="2400" b="1" dirty="0">
                  <a:solidFill>
                    <a:srgbClr val="FF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700" b="1" dirty="0">
                  <a:solidFill>
                    <a:srgbClr val="FF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hành</a:t>
              </a:r>
              <a:endParaRPr lang="zh-CN" altLang="en-US" sz="27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2" name="组合 160"/>
          <p:cNvGrpSpPr>
            <a:grpSpLocks/>
          </p:cNvGrpSpPr>
          <p:nvPr/>
        </p:nvGrpSpPr>
        <p:grpSpPr bwMode="auto">
          <a:xfrm>
            <a:off x="3951673" y="4165861"/>
            <a:ext cx="3576314" cy="947147"/>
            <a:chOff x="4211488" y="510738"/>
            <a:chExt cx="4769402" cy="1263111"/>
          </a:xfrm>
        </p:grpSpPr>
        <p:grpSp>
          <p:nvGrpSpPr>
            <p:cNvPr id="43" name="组合 161"/>
            <p:cNvGrpSpPr>
              <a:grpSpLocks/>
            </p:cNvGrpSpPr>
            <p:nvPr/>
          </p:nvGrpSpPr>
          <p:grpSpPr bwMode="auto">
            <a:xfrm>
              <a:off x="4211488" y="613902"/>
              <a:ext cx="727225" cy="746834"/>
              <a:chOff x="4109890" y="613902"/>
              <a:chExt cx="727225" cy="746834"/>
            </a:xfrm>
          </p:grpSpPr>
          <p:sp>
            <p:nvSpPr>
              <p:cNvPr id="46" name="任意多边形 82"/>
              <p:cNvSpPr/>
              <p:nvPr/>
            </p:nvSpPr>
            <p:spPr bwMode="auto">
              <a:xfrm rot="3738964">
                <a:off x="4109100" y="614692"/>
                <a:ext cx="728806" cy="727225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accent4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914378">
                  <a:defRPr/>
                </a:pPr>
                <a:endParaRPr lang="zh-CN" altLang="en-US" ker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宋体"/>
                  <a:cs typeface="Times New Roman" panose="02020603050405020304" pitchFamily="18" charset="0"/>
                </a:endParaRPr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4287468" y="745062"/>
                <a:ext cx="489979" cy="615674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lvl="1" defTabSz="914378">
                  <a:defRPr/>
                </a:pPr>
                <a:r>
                  <a:rPr lang="en-US" altLang="zh-CN" sz="2400" spc="225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微软雅黑" pitchFamily="34" charset="-122"/>
                    <a:cs typeface="Times New Roman" panose="02020603050405020304" pitchFamily="18" charset="0"/>
                  </a:rPr>
                  <a:t>3</a:t>
                </a:r>
                <a:endParaRPr lang="zh-CN" altLang="en-US" sz="2400" spc="225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44" name="矩形 39"/>
            <p:cNvSpPr>
              <a:spLocks noChangeArrowheads="1"/>
            </p:cNvSpPr>
            <p:nvPr/>
          </p:nvSpPr>
          <p:spPr bwMode="auto">
            <a:xfrm>
              <a:off x="4893605" y="1203580"/>
              <a:ext cx="4087285" cy="570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27013" indent="-227013" defTabSz="1217613">
                <a:spcBef>
                  <a:spcPct val="20000"/>
                </a:spcBef>
                <a:buFont typeface="Arial" panose="020B0604020202020204" pitchFamily="34" charset="0"/>
                <a:buChar char="•"/>
                <a:defRPr sz="4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7613">
                <a:spcBef>
                  <a:spcPct val="20000"/>
                </a:spcBef>
                <a:buFont typeface="Arial" panose="020B0604020202020204" pitchFamily="34" charset="0"/>
                <a:buChar char="–"/>
                <a:defRPr sz="3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7613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7613">
                <a:spcBef>
                  <a:spcPct val="20000"/>
                </a:spcBef>
                <a:buFont typeface="Arial" panose="020B0604020202020204" pitchFamily="34" charset="0"/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7613">
                <a:spcBef>
                  <a:spcPct val="20000"/>
                </a:spcBef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170260" indent="-170260" defTabSz="913210">
                <a:lnSpc>
                  <a:spcPct val="150000"/>
                </a:lnSpc>
                <a:spcBef>
                  <a:spcPts val="750"/>
                </a:spcBef>
              </a:pPr>
              <a:r>
                <a:rPr lang="en-US" altLang="zh-CN" sz="1650">
                  <a:solidFill>
                    <a:srgbClr val="26262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Thực tế</a:t>
              </a:r>
              <a:endParaRPr lang="zh-CN" altLang="en-US" sz="1650" dirty="0"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45" name="矩形 39"/>
            <p:cNvSpPr>
              <a:spLocks noChangeArrowheads="1"/>
            </p:cNvSpPr>
            <p:nvPr/>
          </p:nvSpPr>
          <p:spPr bwMode="auto">
            <a:xfrm>
              <a:off x="4973782" y="510738"/>
              <a:ext cx="3762378" cy="8547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1217613">
                <a:spcBef>
                  <a:spcPct val="20000"/>
                </a:spcBef>
                <a:buFont typeface="Arial" panose="020B0604020202020204" pitchFamily="34" charset="0"/>
                <a:buChar char="•"/>
                <a:defRPr sz="4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7613">
                <a:spcBef>
                  <a:spcPct val="20000"/>
                </a:spcBef>
                <a:buFont typeface="Arial" panose="020B0604020202020204" pitchFamily="34" charset="0"/>
                <a:buChar char="–"/>
                <a:defRPr sz="3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7613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7613">
                <a:spcBef>
                  <a:spcPct val="20000"/>
                </a:spcBef>
                <a:buFont typeface="Arial" panose="020B0604020202020204" pitchFamily="34" charset="0"/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7613">
                <a:spcBef>
                  <a:spcPct val="20000"/>
                </a:spcBef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3210">
                <a:lnSpc>
                  <a:spcPct val="150000"/>
                </a:lnSpc>
                <a:spcBef>
                  <a:spcPts val="750"/>
                </a:spcBef>
                <a:buNone/>
              </a:pPr>
              <a:r>
                <a:rPr lang="en-US" altLang="zh-CN" sz="2700" b="1" dirty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Vận dụng</a:t>
              </a:r>
              <a:endParaRPr lang="zh-CN" altLang="en-US" sz="27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89245" flipH="1">
            <a:off x="764796" y="3225695"/>
            <a:ext cx="958454" cy="101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89245" flipH="1">
            <a:off x="269704" y="2933953"/>
            <a:ext cx="959644" cy="1020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TextBox 33">
            <a:extLst>
              <a:ext uri="{FF2B5EF4-FFF2-40B4-BE49-F238E27FC236}">
                <a16:creationId xmlns:a16="http://schemas.microsoft.com/office/drawing/2014/main" xmlns="" id="{D966BD7B-5EA8-495D-8811-9F089A2F1488}"/>
              </a:ext>
            </a:extLst>
          </p:cNvPr>
          <p:cNvSpPr txBox="1"/>
          <p:nvPr/>
        </p:nvSpPr>
        <p:spPr>
          <a:xfrm rot="20124156">
            <a:off x="770747" y="1566798"/>
            <a:ext cx="116663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378">
              <a:defRPr/>
            </a:pPr>
            <a:r>
              <a:rPr lang="en-US" altLang="zh-CN" sz="2400" spc="-150" dirty="0" err="1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Yêu</a:t>
            </a:r>
            <a:r>
              <a:rPr lang="en-US" altLang="zh-CN" sz="2400" spc="-150" dirty="0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spc="-150" dirty="0" err="1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cầu</a:t>
            </a:r>
            <a:r>
              <a:rPr lang="en-US" altLang="zh-CN" sz="2400" spc="-150" dirty="0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</a:p>
          <a:p>
            <a:pPr defTabSz="914378">
              <a:defRPr/>
            </a:pPr>
            <a:r>
              <a:rPr lang="en-US" altLang="zh-CN" sz="2400" spc="-150" dirty="0" err="1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cần</a:t>
            </a:r>
            <a:r>
              <a:rPr lang="en-US" altLang="zh-CN" sz="2400" spc="-150" dirty="0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spc="-150" dirty="0" err="1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đạt</a:t>
            </a:r>
            <a:endParaRPr lang="zh-CN" altLang="en-US" sz="2400" spc="-150" dirty="0">
              <a:ln w="9525">
                <a:noFill/>
              </a:ln>
              <a:solidFill>
                <a:srgbClr val="2E9AD0"/>
              </a:solidFill>
              <a:effectLst>
                <a:outerShdw blurRad="50800" dist="38100" dir="5400000" algn="t" rotWithShape="0">
                  <a:prstClr val="white">
                    <a:alpha val="69000"/>
                  </a:prstClr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4235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88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0" presetClass="path" presetSubtype="0" accel="50000" decel="50000" fill="hold" nodeType="withEffect">
                                  <p:stCondLst>
                                    <p:cond delay="9800"/>
                                  </p:stCondLst>
                                  <p:childTnLst>
                                    <p:animMotion origin="layout" path="M -0.19545 0.24421 C -0.1763 0.24329 -0.15703 0.24584 -0.13815 0.24051 C -0.13555 0.23982 -0.13347 0.23588 -0.13086 0.23496 C -0.12422 0.23287 -0.11771 0.23241 -0.11107 0.23125 C -0.09011 0.22199 -0.06979 0.20903 -0.04857 0.20162 C -0.04089 0.19584 -0.03386 0.19236 -0.0267 0.18496 C -0.02318 0.18125 -0.01628 0.17384 -0.01628 0.17408 C -0.01354 0.13519 -0.00599 0.12778 0.00872 0.10162 C 0.02161 0.07871 0.03672 0.06158 0.05039 0.04051 C 0.05729 0.02963 0.06614 0.02315 0.0733 0.01273 C 0.08385 -0.00301 0.09817 -0.01782 0.11185 -0.02245 C 0.12487 -0.03634 0.13841 -0.05 0.15247 -0.05949 C 0.15833 -0.06389 0.16094 -0.06852 0.16705 -0.07083 C 0.18672 -0.09444 0.21341 -0.11574 0.23685 -0.12245 C 0.24271 -0.12801 0.24791 -0.13009 0.25455 -0.13194 C 0.272 -0.14375 0.29179 -0.15208 0.3108 -0.15764 C 0.32409 -0.16991 0.34036 -0.17338 0.3556 -0.17824 C 0.36536 -0.18657 0.37656 -0.18912 0.38685 -0.19653 C 0.39713 -0.2037 0.40625 -0.2169 0.41705 -0.2206 C 0.42786 -0.23194 0.44531 -0.25393 0.45351 -0.27245 C 0.45859 -0.28379 0.46341 -0.2956 0.46914 -0.30579 C 0.47135 -0.31805 0.46849 -0.30486 0.4733 -0.3169 C 0.47838 -0.32963 0.48359 -0.35949 0.48997 -0.3669 C 0.49179 -0.37616 0.49271 -0.38009 0.497 -0.38541 C 0.50208 -0.41157 0.51966 -0.44097 0.5306 -0.45764 C 0.53646 -0.46666 0.53854 -0.47454 0.54622 -0.47986 C 0.5556 -0.50185 0.54323 -0.47616 0.55351 -0.48912 C 0.55495 -0.49097 0.55521 -0.49444 0.55664 -0.49653 C 0.55937 -0.50116 0.56328 -0.5037 0.56601 -0.50764 C 0.57226 -0.51713 0.57799 -0.5287 0.58476 -0.53727 C 0.59166 -0.54583 0.59466 -0.54537 0.60143 -0.55208 C 0.60729 -0.55787 0.61289 -0.56504 0.61914 -0.5706 C 0.62135 -0.57685 0.62747 -0.58727 0.62747 -0.58704 C 0.63099 -0.60579 0.6362 -0.60324 0.63997 -0.6169 " pathEditMode="relative" rAng="0" ptsTypes="AAAAAAAAAAAAAAAAAAAAAAAAAAAAAAAAAA">
                                      <p:cBhvr>
                                        <p:cTn id="35" dur="5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771" y="-43056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156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91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0400" y="153350"/>
            <a:ext cx="1766848" cy="2357438"/>
          </a:xfrm>
          <a:prstGeom prst="rect">
            <a:avLst/>
          </a:prstGeom>
        </p:spPr>
      </p:pic>
      <p:sp>
        <p:nvSpPr>
          <p:cNvPr id="18439" name="Text Box 31"/>
          <p:cNvSpPr txBox="1">
            <a:spLocks noChangeArrowheads="1"/>
          </p:cNvSpPr>
          <p:nvPr/>
        </p:nvSpPr>
        <p:spPr bwMode="auto">
          <a:xfrm rot="9744094">
            <a:off x="1124845" y="1080889"/>
            <a:ext cx="2277390" cy="502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sz="2667" u="sng">
              <a:solidFill>
                <a:srgbClr val="CC00FF"/>
              </a:solidFill>
            </a:endParaRPr>
          </a:p>
        </p:txBody>
      </p:sp>
      <p:sp>
        <p:nvSpPr>
          <p:cNvPr id="31777" name="Text Box 33"/>
          <p:cNvSpPr txBox="1">
            <a:spLocks noChangeArrowheads="1"/>
          </p:cNvSpPr>
          <p:nvPr/>
        </p:nvSpPr>
        <p:spPr bwMode="auto">
          <a:xfrm>
            <a:off x="647559" y="1467873"/>
            <a:ext cx="7040880" cy="1280160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400">
                <a:latin typeface=" Time New Roma"/>
              </a:rPr>
              <a:t>Đọc số sau: 123 345 và cho biết đó là số gì? Vì sao con biết?</a:t>
            </a:r>
            <a:endParaRPr lang="en-US" sz="2400">
              <a:latin typeface=" Time New Roma"/>
              <a:cs typeface="Times New Roman" panose="02020603050405020304" pitchFamily="18" charset="0"/>
            </a:endParaRPr>
          </a:p>
        </p:txBody>
      </p:sp>
      <p:sp>
        <p:nvSpPr>
          <p:cNvPr id="31778" name="Text Box 34"/>
          <p:cNvSpPr txBox="1">
            <a:spLocks noChangeArrowheads="1"/>
          </p:cNvSpPr>
          <p:nvPr/>
        </p:nvSpPr>
        <p:spPr bwMode="auto">
          <a:xfrm>
            <a:off x="1518424" y="2781739"/>
            <a:ext cx="6400800" cy="1139506"/>
          </a:xfrm>
          <a:prstGeom prst="wedgeEllipseCallout">
            <a:avLst>
              <a:gd name="adj1" fmla="val -28240"/>
              <a:gd name="adj2" fmla="val 46649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sz="2000"/>
              <a:t>   </a:t>
            </a:r>
            <a:r>
              <a:rPr lang="en-US" sz="2333">
                <a:latin typeface="Times New Roman" panose="02020603050405020304" pitchFamily="18" charset="0"/>
                <a:cs typeface="Times New Roman" panose="02020603050405020304" pitchFamily="18" charset="0"/>
              </a:rPr>
              <a:t>Hệ thập phân có bao nhiêu chữ số, đó là những chữ số nào?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362200" y="62567"/>
            <a:ext cx="3962400" cy="13716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 </a:t>
            </a:r>
          </a:p>
          <a:p>
            <a:pPr algn="ctr"/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TRẢI NGHIỆM</a:t>
            </a:r>
          </a:p>
        </p:txBody>
      </p:sp>
      <p:sp>
        <p:nvSpPr>
          <p:cNvPr id="7" name="Text Box 34"/>
          <p:cNvSpPr txBox="1">
            <a:spLocks noChangeArrowheads="1"/>
          </p:cNvSpPr>
          <p:nvPr/>
        </p:nvSpPr>
        <p:spPr bwMode="auto">
          <a:xfrm>
            <a:off x="1536063" y="3921245"/>
            <a:ext cx="6400800" cy="1861006"/>
          </a:xfrm>
          <a:prstGeom prst="wedgeEllipseCallout">
            <a:avLst>
              <a:gd name="adj1" fmla="val -28240"/>
              <a:gd name="adj2" fmla="val 46649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sz="2000"/>
              <a:t>   Có 4 vận động viên thi đâu cầu lông theo cặp đôi, mỗi cặp sẽ gặp nhau 2 cuộc. Hãy nêu cách tính số cuộc thi đấu của 4 vận động viên này.</a:t>
            </a:r>
            <a:endParaRPr lang="en-US" sz="2333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4120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1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77" grpId="0" animBg="1"/>
      <p:bldP spid="31778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Megaphone Premium Vect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29063">
            <a:off x="417206" y="-78094"/>
            <a:ext cx="3255146" cy="3255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800" name="Text Box 32"/>
          <p:cNvSpPr txBox="1">
            <a:spLocks noChangeArrowheads="1"/>
          </p:cNvSpPr>
          <p:nvPr/>
        </p:nvSpPr>
        <p:spPr bwMode="auto">
          <a:xfrm>
            <a:off x="3124200" y="2413202"/>
            <a:ext cx="5791200" cy="2654098"/>
          </a:xfrm>
          <a:prstGeom prst="wedgeEllipseCallout">
            <a:avLst>
              <a:gd name="adj1" fmla="val -45891"/>
              <a:gd name="adj2" fmla="val -48088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sz="2333">
                <a:latin typeface="Times New Roman" panose="02020603050405020304" pitchFamily="18" charset="0"/>
                <a:cs typeface="Times New Roman" panose="02020603050405020304" pitchFamily="18" charset="0"/>
              </a:rPr>
              <a:t>Nhận xét tiết học: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333">
                <a:latin typeface="Times New Roman" panose="02020603050405020304" pitchFamily="18" charset="0"/>
                <a:cs typeface="Times New Roman" panose="02020603050405020304" pitchFamily="18" charset="0"/>
              </a:rPr>
              <a:t>Về nhà: ôn lại bài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333">
                <a:latin typeface="Times New Roman" panose="02020603050405020304" pitchFamily="18" charset="0"/>
                <a:cs typeface="Times New Roman" panose="02020603050405020304" pitchFamily="18" charset="0"/>
              </a:rPr>
              <a:t>Chuẩn bị bài sau: So sánh và xếp thứ tự các số tự nhiên</a:t>
            </a:r>
          </a:p>
        </p:txBody>
      </p:sp>
    </p:spTree>
    <p:extLst>
      <p:ext uri="{BB962C8B-B14F-4D97-AF65-F5344CB8AC3E}">
        <p14:creationId xmlns:p14="http://schemas.microsoft.com/office/powerpoint/2010/main" val="2865049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2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80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thieu_nhi_the_gioi_lien_hoan-nhieu_nghe_si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" y="5143500"/>
            <a:ext cx="2540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3" descr="BJ_SMP1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7000"/>
            <a:ext cx="7620000" cy="5588000"/>
          </a:xfrm>
          <a:prstGeom prst="rect">
            <a:avLst/>
          </a:prstGeom>
          <a:solidFill>
            <a:srgbClr val="00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Rectangle 5"/>
          <p:cNvSpPr>
            <a:spLocks noChangeArrowheads="1"/>
          </p:cNvSpPr>
          <p:nvPr/>
        </p:nvSpPr>
        <p:spPr bwMode="auto">
          <a:xfrm>
            <a:off x="762000" y="0"/>
            <a:ext cx="7620000" cy="5715000"/>
          </a:xfrm>
          <a:prstGeom prst="rect">
            <a:avLst/>
          </a:prstGeom>
          <a:noFill/>
          <a:ln w="254000" cmpd="thickThin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sz="15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33" name="Title 7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chăm ngoan!</a:t>
            </a:r>
          </a:p>
        </p:txBody>
      </p:sp>
      <p:pic>
        <p:nvPicPr>
          <p:cNvPr id="35846" name="Lopchungtadoanket-NguyenDucHuy_cfj3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0" y="2730500"/>
            <a:ext cx="2540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1469242"/>
      </p:ext>
    </p:extLst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2906" fill="hold"/>
                                        <p:tgtEl>
                                          <p:spTgt spid="358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362"/>
                </p:tgtEl>
              </p:cMediaNode>
            </p:audio>
            <p:audio>
              <p:cMediaNode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84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C_Doraemon_Nobita_and_The_Island_of_Miracle__Animal_Adventure_2 (2)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726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Horizontal Scroll 2"/>
          <p:cNvSpPr/>
          <p:nvPr/>
        </p:nvSpPr>
        <p:spPr>
          <a:xfrm>
            <a:off x="2133600" y="4914900"/>
            <a:ext cx="4953000" cy="838200"/>
          </a:xfrm>
          <a:prstGeom prst="horizontalScroll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DỌN DẸP CĂN PHÒNG</a:t>
            </a:r>
          </a:p>
        </p:txBody>
      </p:sp>
      <p:pic>
        <p:nvPicPr>
          <p:cNvPr id="1027" name="Picture 3" descr="C:\Users\ADMIN\Desktop\Tai nguyen thiet ke tro choi\Angry birds epic birds\1505573783630 (2)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0" y="103346"/>
            <a:ext cx="1028700" cy="625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2331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DMIN\Desktop\Untitled (3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623888"/>
            <a:ext cx="9372600" cy="6366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ADMIN\Desktop\Don phong Nobita\zet9819a (2)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1304" y1="20606" x2="40870" y2="26061"/>
                        <a14:foregroundMark x1="29565" y1="81818" x2="8696" y2="88485"/>
                        <a14:foregroundMark x1="32174" y1="46061" x2="40000" y2="53333"/>
                        <a14:foregroundMark x1="50435" y1="48485" x2="50435" y2="52727"/>
                        <a14:foregroundMark x1="16522" y1="50909" x2="17391" y2="62424"/>
                        <a14:backgroundMark x1="15652" y1="48485" x2="15652" y2="63636"/>
                        <a14:backgroundMark x1="11304" y1="46667" x2="17391" y2="53333"/>
                        <a14:backgroundMark x1="15652" y1="49091" x2="16522" y2="50909"/>
                        <a14:backgroundMark x1="14783" y1="56970" x2="17391" y2="60606"/>
                        <a14:backgroundMark x1="16522" y1="53333" x2="17391" y2="57576"/>
                        <a14:backgroundMark x1="17391" y1="61818" x2="15652" y2="636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91200" y="3162300"/>
            <a:ext cx="1010584" cy="1407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 descr="C:\Users\ADMIN\Desktop\Don phong Nobita\L9F-ppLOVFwDdXSY-nobita-shoes-1487143127_3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27100" y1="12319" x2="56101" y2="55435"/>
                        <a14:foregroundMark x1="63867" y1="13406" x2="42155" y2="31522"/>
                        <a14:foregroundMark x1="62282" y1="11232" x2="40729" y2="29710"/>
                      </a14:backgroundRemoval>
                    </a14:imgEffect>
                    <a14:imgEffect>
                      <a14:artisticPaintStrokes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0271" y="5082993"/>
            <a:ext cx="795513" cy="347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C:\Users\ADMIN\Desktop\bbe5680e (2)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322" b="99559" l="0" r="100000"/>
                    </a14:imgEffect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84166">
            <a:off x="1685017" y="3777759"/>
            <a:ext cx="788758" cy="994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7" descr="C:\Users\ADMIN\Desktop\Don phong Nobita\1 (2).jp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98511" l="0" r="100000"/>
                    </a14:imgEffect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779" y="4788549"/>
            <a:ext cx="466142" cy="588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C:\Users\ADMIN\Desktop\Untitled.jpg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>
                        <a14:foregroundMark x1="16500" y1="68908" x2="16000" y2="96134"/>
                        <a14:foregroundMark x1="12167" y1="69244" x2="12667" y2="78487"/>
                        <a14:foregroundMark x1="24833" y1="96134" x2="93000" y2="969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9127">
            <a:off x="5427526" y="4380829"/>
            <a:ext cx="490359" cy="486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xplosion 2 4"/>
          <p:cNvSpPr/>
          <p:nvPr/>
        </p:nvSpPr>
        <p:spPr>
          <a:xfrm>
            <a:off x="6096000" y="266700"/>
            <a:ext cx="3429000" cy="251460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FF"/>
                </a:solidFill>
              </a:rPr>
              <a:t>CON ĐÃ DỌN DẸP PHÒNG CHƯA NOBITA ?</a:t>
            </a:r>
          </a:p>
        </p:txBody>
      </p:sp>
      <p:pic>
        <p:nvPicPr>
          <p:cNvPr id="1038" name="Picture 14" descr="Kết quả hình ảnh cho GỐI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5366" b="100000" l="0" r="100000"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5628" y="4594741"/>
            <a:ext cx="1587811" cy="97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Kết quả hình ảnh cho mẹ nobita"/>
          <p:cNvPicPr>
            <a:picLocks noChangeAspect="1" noChangeArrowheads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100000" l="4063" r="100000">
                        <a14:foregroundMark x1="59062" y1="13421" x2="45000" y2="18947"/>
                        <a14:backgroundMark x1="47500" y1="82895" x2="47188" y2="85263"/>
                        <a14:backgroundMark x1="47500" y1="81579" x2="46875" y2="82632"/>
                        <a14:backgroundMark x1="47500" y1="85789" x2="47188" y2="86579"/>
                        <a14:backgroundMark x1="47188" y1="81842" x2="47188" y2="807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90271" y="2081693"/>
            <a:ext cx="2520948" cy="2914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Kết quả hình ảnh cho nobita doraemon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3971" y="3141610"/>
            <a:ext cx="1405445" cy="1492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C:\Users\ADMIN\Desktop\Tai nguyen thiet ke tro choi\Angry birds epic birds\1505573783630 (2aA).pn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0" b="100000" l="0" r="100000">
                        <a14:foregroundMark x1="8333" y1="7763" x2="22222" y2="44292"/>
                        <a14:foregroundMark x1="7222" y1="7763" x2="95556" y2="9589"/>
                        <a14:foregroundMark x1="21111" y1="4110" x2="90556" y2="4110"/>
                        <a14:foregroundMark x1="95000" y1="12329" x2="97778" y2="85388"/>
                        <a14:foregroundMark x1="16667" y1="14155" x2="98333" y2="24201"/>
                        <a14:foregroundMark x1="7778" y1="5023" x2="2778" y2="39726"/>
                        <a14:foregroundMark x1="2778" y1="38813" x2="3889" y2="85388"/>
                        <a14:foregroundMark x1="1667" y1="85388" x2="6111" y2="93607"/>
                        <a14:foregroundMark x1="7778" y1="91781" x2="68889" y2="92694"/>
                        <a14:foregroundMark x1="67778" y1="93607" x2="92222" y2="972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9" y="38100"/>
            <a:ext cx="1296821" cy="78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xplosion 1 5"/>
          <p:cNvSpPr/>
          <p:nvPr/>
        </p:nvSpPr>
        <p:spPr>
          <a:xfrm>
            <a:off x="3352800" y="-805302"/>
            <a:ext cx="2514600" cy="2173996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00FF"/>
                </a:solidFill>
              </a:rPr>
              <a:t>CON GIỎI LẮM !</a:t>
            </a:r>
          </a:p>
        </p:txBody>
      </p:sp>
    </p:spTree>
    <p:extLst>
      <p:ext uri="{BB962C8B-B14F-4D97-AF65-F5344CB8AC3E}">
        <p14:creationId xmlns:p14="http://schemas.microsoft.com/office/powerpoint/2010/main" val="341906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3"/>
                  </p:tgtEl>
                </p:cond>
              </p:nextCondLst>
            </p:seq>
          </p:childTnLst>
        </p:cTn>
      </p:par>
    </p:tnLst>
    <p:bldLst>
      <p:bldP spid="5" grpId="1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DMIN\Desktop\Untitled (3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623888"/>
            <a:ext cx="9448800" cy="6366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ình ảnh có liên quan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981" y="94416"/>
            <a:ext cx="6635237" cy="3898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ình ảnh có liên quan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3761014"/>
            <a:ext cx="19812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28800" y="1096610"/>
            <a:ext cx="5562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</a:rPr>
              <a:t>Dãy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số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tự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nhiên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là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dãy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số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như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thế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nào</a:t>
            </a:r>
            <a:r>
              <a:rPr lang="en-US" sz="3600" dirty="0">
                <a:solidFill>
                  <a:schemeClr val="bg1"/>
                </a:solidFill>
              </a:rPr>
              <a:t>?</a:t>
            </a:r>
          </a:p>
        </p:txBody>
      </p:sp>
      <p:pic>
        <p:nvPicPr>
          <p:cNvPr id="2055" name="Picture 7" descr="C:\Users\ADMIN\Desktop\Don phong Nobita\ad9933b1ed69afc1e465a03320eed3cc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82037" y1="28811" x2="18333" y2="57621"/>
                        <a14:foregroundMark x1="27963" y1="28811" x2="50185" y2="57621"/>
                        <a14:foregroundMark x1="58519" y1="28811" x2="66667" y2="52596"/>
                        <a14:foregroundMark x1="74630" y1="22278" x2="67963" y2="61139"/>
                        <a14:foregroundMark x1="73148" y1="33501" x2="76667" y2="71692"/>
                        <a14:foregroundMark x1="81111" y1="30821" x2="75926" y2="52596"/>
                        <a14:foregroundMark x1="73889" y1="27638" x2="40370" y2="39363"/>
                        <a14:foregroundMark x1="44815" y1="24958" x2="29444" y2="53936"/>
                        <a14:foregroundMark x1="22222" y1="55109" x2="8333" y2="63819"/>
                        <a14:foregroundMark x1="33889" y1="55779" x2="27963" y2="748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33829" flipH="1">
            <a:off x="512871" y="3815073"/>
            <a:ext cx="981668" cy="1018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C:\Users\ADMIN\Desktop\Don phong Nobita\L9F-ppLOVFwDdXSY-nobita-shoes-1487143127_3.jp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27100" y1="12319" x2="56101" y2="55435"/>
                        <a14:foregroundMark x1="63867" y1="13406" x2="42155" y2="31522"/>
                        <a14:foregroundMark x1="62282" y1="11232" x2="40729" y2="29710"/>
                      </a14:backgroundRemoval>
                    </a14:imgEffect>
                    <a14:imgEffect>
                      <a14:artisticPaintStrokes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5887" y="5051341"/>
            <a:ext cx="795513" cy="347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C:\Users\ADMIN\Desktop\bbe5680e (2).pn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322" b="99559" l="0" r="100000"/>
                    </a14:imgEffect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84166">
            <a:off x="3171986" y="4143110"/>
            <a:ext cx="1104575" cy="1392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7" descr="C:\Users\ADMIN\Desktop\Don phong Nobita\1 (2).jpg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98511" l="0" r="100000"/>
                    </a14:imgEffect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2210" y="4669241"/>
            <a:ext cx="604913" cy="764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4" descr="Kết quả hình ảnh cho GỐI">
            <a:hlinkClick r:id="rId18" action="ppaction://hlinksldjump"/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5366" b="100000" l="0" r="100000"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6331" y="4335534"/>
            <a:ext cx="2032443" cy="1249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C:\Users\ADMIN\Desktop\Untitled.jpg">
            <a:hlinkClick r:id="rId21" action="ppaction://hlinksldjump"/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0" b="100000" l="0" r="100000">
                        <a14:foregroundMark x1="16500" y1="68908" x2="16000" y2="96134"/>
                        <a14:foregroundMark x1="12167" y1="69244" x2="12667" y2="78487"/>
                        <a14:foregroundMark x1="24833" y1="96134" x2="93000" y2="969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81754">
            <a:off x="6252151" y="4305536"/>
            <a:ext cx="490359" cy="486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loud 14">
            <a:extLst>
              <a:ext uri="{FF2B5EF4-FFF2-40B4-BE49-F238E27FC236}">
                <a16:creationId xmlns:a16="http://schemas.microsoft.com/office/drawing/2014/main" xmlns="" id="{03869D3C-C636-4237-97BD-AD47CE6AE3A3}"/>
              </a:ext>
            </a:extLst>
          </p:cNvPr>
          <p:cNvSpPr/>
          <p:nvPr/>
        </p:nvSpPr>
        <p:spPr>
          <a:xfrm>
            <a:off x="488039" y="315701"/>
            <a:ext cx="8655961" cy="4746715"/>
          </a:xfrm>
          <a:prstGeom prst="cloud">
            <a:avLst/>
          </a:prstGeom>
          <a:solidFill>
            <a:schemeClr val="bg1"/>
          </a:solidFill>
          <a:ln w="381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</a:pPr>
            <a:r>
              <a:rPr lang="vi-VN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số tự nhiên sắp xếp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thứ tự từ bé đến lớn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vi-VN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tạo thành dãy số tự nhiên.</a:t>
            </a:r>
            <a:endParaRPr lang="vi-VN" altLang="en-US" sz="3600" b="1" dirty="0">
              <a:solidFill>
                <a:srgbClr val="FFFF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Tx/>
              <a:buChar char="-"/>
            </a:pPr>
            <a:endParaRPr lang="en-US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Left Arrow 15">
            <a:hlinkClick r:id="rId24" action="ppaction://hlinksldjump"/>
          </p:cNvPr>
          <p:cNvSpPr/>
          <p:nvPr/>
        </p:nvSpPr>
        <p:spPr>
          <a:xfrm>
            <a:off x="7879458" y="4970808"/>
            <a:ext cx="1066800" cy="57232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491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DMIN\Desktop\Untitled (3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623888"/>
            <a:ext cx="9448800" cy="6366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ình ảnh có liên quan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6098"/>
            <a:ext cx="6635237" cy="3898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ình ảnh có liên quan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3761014"/>
            <a:ext cx="19812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52600" y="939341"/>
            <a:ext cx="5638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</a:rPr>
              <a:t>Đây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có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phải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là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dãy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số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tự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nhiên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không</a:t>
            </a:r>
            <a:r>
              <a:rPr lang="en-US" sz="3600" dirty="0">
                <a:solidFill>
                  <a:schemeClr val="bg1"/>
                </a:solidFill>
              </a:rPr>
              <a:t>? </a:t>
            </a:r>
            <a:r>
              <a:rPr lang="en-US" sz="3600" dirty="0" err="1">
                <a:solidFill>
                  <a:schemeClr val="bg1"/>
                </a:solidFill>
              </a:rPr>
              <a:t>Vì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sao</a:t>
            </a:r>
            <a:r>
              <a:rPr lang="en-US" sz="3600" dirty="0">
                <a:solidFill>
                  <a:schemeClr val="bg1"/>
                </a:solidFill>
              </a:rPr>
              <a:t>?</a:t>
            </a:r>
          </a:p>
          <a:p>
            <a:r>
              <a:rPr lang="en-US" sz="3600" dirty="0">
                <a:solidFill>
                  <a:srgbClr val="FFFF00"/>
                </a:solidFill>
              </a:rPr>
              <a:t>0;2;4;6;8;10;12;14;…</a:t>
            </a:r>
          </a:p>
        </p:txBody>
      </p:sp>
      <p:pic>
        <p:nvPicPr>
          <p:cNvPr id="2055" name="Picture 7" descr="C:\Users\ADMIN\Desktop\Don phong Nobita\ad9933b1ed69afc1e465a03320eed3cc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82037" y1="28811" x2="18333" y2="57621"/>
                        <a14:foregroundMark x1="27963" y1="28811" x2="50185" y2="57621"/>
                        <a14:foregroundMark x1="58519" y1="28811" x2="66667" y2="52596"/>
                        <a14:foregroundMark x1="74630" y1="22278" x2="67963" y2="61139"/>
                        <a14:foregroundMark x1="73148" y1="33501" x2="76667" y2="71692"/>
                        <a14:foregroundMark x1="81111" y1="30821" x2="75926" y2="52596"/>
                        <a14:foregroundMark x1="73889" y1="27638" x2="40370" y2="39363"/>
                        <a14:foregroundMark x1="44815" y1="24958" x2="29444" y2="53936"/>
                        <a14:foregroundMark x1="22222" y1="55109" x2="8333" y2="63819"/>
                        <a14:foregroundMark x1="33889" y1="55779" x2="27963" y2="748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33829" flipH="1">
            <a:off x="512871" y="3815073"/>
            <a:ext cx="981668" cy="1018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C:\Users\ADMIN\Desktop\Don phong Nobita\L9F-ppLOVFwDdXSY-nobita-shoes-1487143127_3.jp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27100" y1="12319" x2="56101" y2="55435"/>
                        <a14:foregroundMark x1="63867" y1="13406" x2="42155" y2="31522"/>
                        <a14:foregroundMark x1="62282" y1="11232" x2="40729" y2="29710"/>
                      </a14:backgroundRemoval>
                    </a14:imgEffect>
                    <a14:imgEffect>
                      <a14:artisticPaintStrokes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7084" y="4999065"/>
            <a:ext cx="795513" cy="347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C:\Users\ADMIN\Desktop\bbe5680e (2).pn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322" b="99559" l="0" r="100000"/>
                    </a14:imgEffect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84166">
            <a:off x="2327467" y="4265745"/>
            <a:ext cx="991160" cy="1249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4" descr="Kết quả hình ảnh cho GỐI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5366" b="100000" l="0" r="100000"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8593" y="4216820"/>
            <a:ext cx="2288307" cy="1407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C:\Users\ADMIN\Desktop\Untitled.jpg">
            <a:hlinkClick r:id="rId18" action="ppaction://hlinksldjump"/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100000" l="0" r="100000">
                        <a14:foregroundMark x1="16500" y1="68908" x2="16000" y2="96134"/>
                        <a14:foregroundMark x1="12167" y1="69244" x2="12667" y2="78487"/>
                        <a14:foregroundMark x1="24833" y1="96134" x2="93000" y2="969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81754">
            <a:off x="6059661" y="4310264"/>
            <a:ext cx="490359" cy="486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loud 10">
            <a:extLst>
              <a:ext uri="{FF2B5EF4-FFF2-40B4-BE49-F238E27FC236}">
                <a16:creationId xmlns:a16="http://schemas.microsoft.com/office/drawing/2014/main" xmlns="" id="{525812D4-CFAD-44D5-A714-95AF0C643EF0}"/>
              </a:ext>
            </a:extLst>
          </p:cNvPr>
          <p:cNvSpPr/>
          <p:nvPr/>
        </p:nvSpPr>
        <p:spPr>
          <a:xfrm>
            <a:off x="1219201" y="329084"/>
            <a:ext cx="6746618" cy="3292229"/>
          </a:xfrm>
          <a:prstGeom prst="cloud">
            <a:avLst/>
          </a:prstGeom>
          <a:solidFill>
            <a:schemeClr val="bg1"/>
          </a:solidFill>
          <a:ln w="381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</a:pP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vi-VN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số tự nhiên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sắp xếp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thứ tự từ bé đến lớn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</a:t>
            </a:r>
            <a:r>
              <a:rPr lang="vi-VN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en-US" sz="3600" b="1" dirty="0">
              <a:solidFill>
                <a:srgbClr val="FFFF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Tx/>
              <a:buChar char="-"/>
            </a:pPr>
            <a:endParaRPr lang="en-US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Left Arrow 15">
            <a:hlinkClick r:id="rId21" action="ppaction://hlinksldjump"/>
          </p:cNvPr>
          <p:cNvSpPr/>
          <p:nvPr/>
        </p:nvSpPr>
        <p:spPr>
          <a:xfrm>
            <a:off x="7879458" y="4970808"/>
            <a:ext cx="1066800" cy="57232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37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DMIN\Desktop\Untitled (3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623888"/>
            <a:ext cx="9448800" cy="6366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ình ảnh có liên quan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6098"/>
            <a:ext cx="6635237" cy="3898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ình ảnh có liên quan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3761014"/>
            <a:ext cx="19812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03117" y="847244"/>
            <a:ext cx="5715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</a:rPr>
              <a:t>Hãy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viết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tiếp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số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thích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hợp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vào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chỗ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chấm</a:t>
            </a:r>
            <a:r>
              <a:rPr lang="en-US" sz="3600" dirty="0">
                <a:solidFill>
                  <a:schemeClr val="bg1"/>
                </a:solidFill>
              </a:rPr>
              <a:t>:</a:t>
            </a:r>
          </a:p>
          <a:p>
            <a:r>
              <a:rPr lang="en-US" sz="3600" dirty="0">
                <a:solidFill>
                  <a:schemeClr val="bg1"/>
                </a:solidFill>
              </a:rPr>
              <a:t>a)1; 3 ;5;7;9;11;……;……;……;</a:t>
            </a:r>
          </a:p>
          <a:p>
            <a:r>
              <a:rPr lang="en-US" sz="3600" dirty="0">
                <a:solidFill>
                  <a:schemeClr val="bg1"/>
                </a:solidFill>
              </a:rPr>
              <a:t>b)5;10;15;20;25;…..;…..;……;</a:t>
            </a:r>
          </a:p>
        </p:txBody>
      </p:sp>
      <p:pic>
        <p:nvPicPr>
          <p:cNvPr id="2055" name="Picture 7" descr="C:\Users\ADMIN\Desktop\Don phong Nobita\ad9933b1ed69afc1e465a03320eed3cc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82037" y1="28811" x2="18333" y2="57621"/>
                        <a14:foregroundMark x1="27963" y1="28811" x2="50185" y2="57621"/>
                        <a14:foregroundMark x1="58519" y1="28811" x2="66667" y2="52596"/>
                        <a14:foregroundMark x1="74630" y1="22278" x2="67963" y2="61139"/>
                        <a14:foregroundMark x1="73148" y1="33501" x2="76667" y2="71692"/>
                        <a14:foregroundMark x1="81111" y1="30821" x2="75926" y2="52596"/>
                        <a14:foregroundMark x1="73889" y1="27638" x2="40370" y2="39363"/>
                        <a14:foregroundMark x1="44815" y1="24958" x2="29444" y2="53936"/>
                        <a14:foregroundMark x1="22222" y1="55109" x2="8333" y2="63819"/>
                        <a14:foregroundMark x1="33889" y1="55779" x2="27963" y2="748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33829" flipH="1">
            <a:off x="512871" y="3815073"/>
            <a:ext cx="981668" cy="1018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C:\Users\ADMIN\Desktop\Don phong Nobita\L9F-ppLOVFwDdXSY-nobita-shoes-1487143127_3.jp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27100" y1="12319" x2="56101" y2="55435"/>
                        <a14:foregroundMark x1="63867" y1="13406" x2="42155" y2="31522"/>
                        <a14:foregroundMark x1="62282" y1="11232" x2="40729" y2="29710"/>
                      </a14:backgroundRemoval>
                    </a14:imgEffect>
                    <a14:imgEffect>
                      <a14:artisticPaintStrokes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874317"/>
            <a:ext cx="795513" cy="347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4" descr="Kết quả hình ảnh cho GỐI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5366" b="100000" l="0" r="100000"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113" y="4114008"/>
            <a:ext cx="2291410" cy="1409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C:\Users\ADMIN\Desktop\Untitled.jpg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>
                        <a14:foregroundMark x1="16500" y1="68908" x2="16000" y2="96134"/>
                        <a14:foregroundMark x1="12167" y1="69244" x2="12667" y2="78487"/>
                        <a14:foregroundMark x1="24833" y1="96134" x2="93000" y2="969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397" y="1758270"/>
            <a:ext cx="490359" cy="486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 Box 12">
            <a:extLst>
              <a:ext uri="{FF2B5EF4-FFF2-40B4-BE49-F238E27FC236}">
                <a16:creationId xmlns:a16="http://schemas.microsoft.com/office/drawing/2014/main" xmlns="" id="{CB59F4F0-7169-4D6F-859F-1288A4EC41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1358834"/>
            <a:ext cx="79551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3600" dirty="0">
                <a:solidFill>
                  <a:srgbClr val="0000FF"/>
                </a:solidFill>
                <a:latin typeface="+mn-lt"/>
              </a:rPr>
              <a:t>    </a:t>
            </a:r>
            <a:r>
              <a:rPr lang="en-US" sz="3600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13</a:t>
            </a:r>
          </a:p>
        </p:txBody>
      </p:sp>
      <p:sp>
        <p:nvSpPr>
          <p:cNvPr id="16" name="Text Box 12">
            <a:extLst>
              <a:ext uri="{FF2B5EF4-FFF2-40B4-BE49-F238E27FC236}">
                <a16:creationId xmlns:a16="http://schemas.microsoft.com/office/drawing/2014/main" xmlns="" id="{D4E2E0DD-AA59-498F-A38B-D463A8DDFE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3645" y="1344130"/>
            <a:ext cx="79551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3600" dirty="0">
                <a:solidFill>
                  <a:srgbClr val="0000FF"/>
                </a:solidFill>
                <a:latin typeface="+mn-lt"/>
              </a:rPr>
              <a:t>    </a:t>
            </a:r>
            <a:r>
              <a:rPr lang="en-US" sz="3600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15</a:t>
            </a:r>
          </a:p>
        </p:txBody>
      </p:sp>
      <p:sp>
        <p:nvSpPr>
          <p:cNvPr id="17" name="Text Box 12">
            <a:extLst>
              <a:ext uri="{FF2B5EF4-FFF2-40B4-BE49-F238E27FC236}">
                <a16:creationId xmlns:a16="http://schemas.microsoft.com/office/drawing/2014/main" xmlns="" id="{7CA3DDCF-362B-4116-AE05-2D7F41A80A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9157" y="1329426"/>
            <a:ext cx="79551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3600" dirty="0">
                <a:solidFill>
                  <a:srgbClr val="0000FF"/>
                </a:solidFill>
                <a:latin typeface="+mn-lt"/>
              </a:rPr>
              <a:t>    </a:t>
            </a:r>
            <a:r>
              <a:rPr lang="en-US" sz="3600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17</a:t>
            </a:r>
          </a:p>
        </p:txBody>
      </p:sp>
      <p:sp>
        <p:nvSpPr>
          <p:cNvPr id="19" name="Text Box 12">
            <a:extLst>
              <a:ext uri="{FF2B5EF4-FFF2-40B4-BE49-F238E27FC236}">
                <a16:creationId xmlns:a16="http://schemas.microsoft.com/office/drawing/2014/main" xmlns="" id="{C4736BDC-F56B-4E5A-A7F7-76AC214F5A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5290" y="1946131"/>
            <a:ext cx="79551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3600" dirty="0">
                <a:solidFill>
                  <a:srgbClr val="0000FF"/>
                </a:solidFill>
                <a:latin typeface="+mn-lt"/>
              </a:rPr>
              <a:t>    </a:t>
            </a:r>
            <a:r>
              <a:rPr lang="en-US" sz="3600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40</a:t>
            </a:r>
          </a:p>
        </p:txBody>
      </p:sp>
      <p:sp>
        <p:nvSpPr>
          <p:cNvPr id="20" name="Text Box 12">
            <a:extLst>
              <a:ext uri="{FF2B5EF4-FFF2-40B4-BE49-F238E27FC236}">
                <a16:creationId xmlns:a16="http://schemas.microsoft.com/office/drawing/2014/main" xmlns="" id="{7B156327-EEEC-4564-88AD-0C693D86BB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3642" y="1914303"/>
            <a:ext cx="79551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3600" dirty="0">
                <a:solidFill>
                  <a:srgbClr val="0000FF"/>
                </a:solidFill>
                <a:latin typeface="+mn-lt"/>
              </a:rPr>
              <a:t>   </a:t>
            </a:r>
            <a:r>
              <a:rPr lang="en-US" sz="3600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35</a:t>
            </a:r>
          </a:p>
        </p:txBody>
      </p:sp>
      <p:sp>
        <p:nvSpPr>
          <p:cNvPr id="21" name="Text Box 12">
            <a:extLst>
              <a:ext uri="{FF2B5EF4-FFF2-40B4-BE49-F238E27FC236}">
                <a16:creationId xmlns:a16="http://schemas.microsoft.com/office/drawing/2014/main" xmlns="" id="{4BFD2366-FF5D-4431-AF63-11A4CF2D0E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3841" y="1929007"/>
            <a:ext cx="79551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3600" dirty="0">
                <a:solidFill>
                  <a:srgbClr val="0000FF"/>
                </a:solidFill>
                <a:latin typeface="+mn-lt"/>
              </a:rPr>
              <a:t>    </a:t>
            </a:r>
            <a:r>
              <a:rPr lang="en-US" sz="3600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30</a:t>
            </a:r>
          </a:p>
        </p:txBody>
      </p:sp>
      <p:sp>
        <p:nvSpPr>
          <p:cNvPr id="22" name="Left Arrow 21">
            <a:hlinkClick r:id="rId18" action="ppaction://hlinksldjump"/>
          </p:cNvPr>
          <p:cNvSpPr/>
          <p:nvPr/>
        </p:nvSpPr>
        <p:spPr>
          <a:xfrm>
            <a:off x="7879458" y="4970808"/>
            <a:ext cx="1066800" cy="57232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37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  <p:bldP spid="16" grpId="0"/>
      <p:bldP spid="17" grpId="0"/>
      <p:bldP spid="19" grpId="0"/>
      <p:bldP spid="20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DMIN\Desktop\Untitled (3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-623888"/>
            <a:ext cx="9372600" cy="6366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C:\Users\ADMIN\Desktop\bbe5680e (2)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322" b="99559" l="0" r="100000"/>
                    </a14:imgEffect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13828">
            <a:off x="1594694" y="1785592"/>
            <a:ext cx="642185" cy="809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7" descr="C:\Users\ADMIN\Desktop\Don phong Nobita\1 (2).jp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8511" l="0" r="100000"/>
                    </a14:imgEffect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1609" y="2522156"/>
            <a:ext cx="325762" cy="411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Kết quả hình ảnh cho mẹ nobita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4063" r="100000">
                        <a14:foregroundMark x1="59062" y1="13421" x2="45000" y2="18947"/>
                        <a14:backgroundMark x1="47500" y1="82895" x2="47188" y2="85263"/>
                        <a14:backgroundMark x1="47500" y1="81579" x2="46875" y2="82632"/>
                        <a14:backgroundMark x1="47500" y1="85789" x2="47188" y2="86579"/>
                        <a14:backgroundMark x1="47188" y1="81842" x2="47188" y2="807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953000" y="1333500"/>
            <a:ext cx="2902561" cy="3355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Kết quả hình ảnh cho nobita doraemon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3971" y="3141610"/>
            <a:ext cx="1405445" cy="1492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C:\Users\ADMIN\Desktop\Tai nguyen thiet ke tro choi\Angry birds epic birds\1505573783630 (2aA)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8333" y1="7763" x2="22222" y2="44292"/>
                        <a14:foregroundMark x1="7222" y1="7763" x2="95556" y2="9589"/>
                        <a14:foregroundMark x1="21111" y1="4110" x2="90556" y2="4110"/>
                        <a14:foregroundMark x1="95000" y1="12329" x2="97778" y2="85388"/>
                        <a14:foregroundMark x1="16667" y1="14155" x2="98333" y2="24201"/>
                        <a14:foregroundMark x1="7778" y1="5023" x2="2778" y2="39726"/>
                        <a14:foregroundMark x1="2778" y1="38813" x2="3889" y2="85388"/>
                        <a14:foregroundMark x1="1667" y1="85388" x2="6111" y2="93607"/>
                        <a14:foregroundMark x1="7778" y1="91781" x2="68889" y2="92694"/>
                        <a14:foregroundMark x1="67778" y1="93607" x2="92222" y2="972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15" y="4538259"/>
            <a:ext cx="1296821" cy="78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Callout 5"/>
          <p:cNvSpPr/>
          <p:nvPr/>
        </p:nvSpPr>
        <p:spPr>
          <a:xfrm flipH="1">
            <a:off x="3964971" y="114300"/>
            <a:ext cx="2740629" cy="1315598"/>
          </a:xfrm>
          <a:prstGeom prst="wedgeEllipseCallou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GIỎI LẮM !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8" descr="C:\Users\ADMIN\Desktop\Untitled.jpg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>
                        <a14:foregroundMark x1="16500" y1="68908" x2="16000" y2="96134"/>
                        <a14:foregroundMark x1="12167" y1="69244" x2="12667" y2="78487"/>
                        <a14:foregroundMark x1="24833" y1="96134" x2="93000" y2="969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397" y="1758270"/>
            <a:ext cx="490359" cy="486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Left Arrow 9">
            <a:hlinkClick r:id="rId17" action="ppaction://hlinksldjump"/>
          </p:cNvPr>
          <p:cNvSpPr/>
          <p:nvPr/>
        </p:nvSpPr>
        <p:spPr>
          <a:xfrm>
            <a:off x="7879458" y="4970808"/>
            <a:ext cx="1066800" cy="57232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192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0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3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28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826" y="461597"/>
            <a:ext cx="6991642" cy="49642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55425" y="2277575"/>
            <a:ext cx="4391560" cy="1159800"/>
          </a:xfrm>
        </p:spPr>
        <p:txBody>
          <a:bodyPr/>
          <a:lstStyle/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555127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419</TotalTime>
  <Words>1138</Words>
  <Application>Microsoft Office PowerPoint</Application>
  <PresentationFormat>On-screen Show (16:10)</PresentationFormat>
  <Paragraphs>162</Paragraphs>
  <Slides>22</Slides>
  <Notes>12</Notes>
  <HiddenSlides>0</HiddenSlides>
  <MMClips>2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Office Theme</vt:lpstr>
      <vt:lpstr>1_Office Theme</vt:lpstr>
      <vt:lpstr>2_Office Theme</vt:lpstr>
      <vt:lpstr>TOÁN Viết số tự nhiên trong hệ thập phân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KHÁM PHÁ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THỰC HÀNH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Chúc các em chăm ngoan!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HUYEN</cp:lastModifiedBy>
  <cp:revision>39</cp:revision>
  <dcterms:created xsi:type="dcterms:W3CDTF">2018-02-21T07:03:27Z</dcterms:created>
  <dcterms:modified xsi:type="dcterms:W3CDTF">2021-09-13T11:11:39Z</dcterms:modified>
</cp:coreProperties>
</file>