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6" r:id="rId2"/>
    <p:sldMasterId id="2147483708" r:id="rId3"/>
    <p:sldMasterId id="2147483723" r:id="rId4"/>
    <p:sldMasterId id="2147483735" r:id="rId5"/>
  </p:sldMasterIdLst>
  <p:notesMasterIdLst>
    <p:notesMasterId r:id="rId33"/>
  </p:notesMasterIdLst>
  <p:sldIdLst>
    <p:sldId id="297" r:id="rId6"/>
    <p:sldId id="370" r:id="rId7"/>
    <p:sldId id="256" r:id="rId8"/>
    <p:sldId id="262" r:id="rId9"/>
    <p:sldId id="257" r:id="rId10"/>
    <p:sldId id="261" r:id="rId11"/>
    <p:sldId id="371" r:id="rId12"/>
    <p:sldId id="267" r:id="rId13"/>
    <p:sldId id="268" r:id="rId14"/>
    <p:sldId id="270" r:id="rId15"/>
    <p:sldId id="273" r:id="rId16"/>
    <p:sldId id="296" r:id="rId17"/>
    <p:sldId id="274" r:id="rId18"/>
    <p:sldId id="280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95" r:id="rId27"/>
    <p:sldId id="290" r:id="rId28"/>
    <p:sldId id="292" r:id="rId29"/>
    <p:sldId id="291" r:id="rId30"/>
    <p:sldId id="298" r:id="rId31"/>
    <p:sldId id="294" r:id="rId32"/>
  </p:sldIdLst>
  <p:sldSz cx="9144000" cy="6858000" type="screen4x3"/>
  <p:notesSz cx="6858000" cy="9144000"/>
  <p:custDataLst>
    <p:tags r:id="rId3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tags" Target="tags/tag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F90324-A318-437B-A4F8-0EC9EC2CA6C3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1C35DB-5228-4AF3-9009-A2964038E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414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1C35DB-5228-4AF3-9009-A2964038EB2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1926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/>
              <a:t>Bài</a:t>
            </a:r>
            <a:r>
              <a:rPr lang="vi-VN" baseline="0"/>
              <a:t> 1: làm miệng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1C35DB-5228-4AF3-9009-A2964038EB2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9271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/>
              <a:t>Với</a:t>
            </a:r>
            <a:r>
              <a:rPr lang="vi-VN" baseline="0"/>
              <a:t> bài tập 3 cô sẽ thay đổi hình thức làm bài thành dạng bảng như sau: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1C35DB-5228-4AF3-9009-A2964038EB2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0145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/>
              <a:t>Với</a:t>
            </a:r>
            <a:r>
              <a:rPr lang="vi-VN" baseline="0"/>
              <a:t> bài tập 3 cô sẽ thay đổi hình thức làm bài thành dạng bảng như sau: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1C35DB-5228-4AF3-9009-A2964038EB2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9055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AC1FF88-7A07-46E1-A95A-87AA30EE5277}" type="slidenum">
              <a:rPr lang="en-US" altLang="en-US"/>
              <a:pPr>
                <a:spcBef>
                  <a:spcPct val="0"/>
                </a:spcBef>
              </a:pPr>
              <a:t>20</a:t>
            </a:fld>
            <a:endParaRPr lang="en-US" altLang="en-US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17265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vi-VN" dirty="0"/>
          </a:p>
        </p:txBody>
      </p:sp>
      <p:sp>
        <p:nvSpPr>
          <p:cNvPr id="54276" name="Slide Number Placeholder 3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ACF7826-B1B4-4397-8CDB-4AA922AB7C3D}" type="slidenum">
              <a:rPr lang="en-US" altLang="en-US"/>
              <a:pPr/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81617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3F7E7BC-9604-4720-B53F-29107E049A32}" type="slidenum">
              <a:rPr lang="en-US" altLang="en-US"/>
              <a:pPr>
                <a:spcBef>
                  <a:spcPct val="0"/>
                </a:spcBef>
              </a:pPr>
              <a:t>25</a:t>
            </a:fld>
            <a:endParaRPr lang="en-US" alt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8012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5.xml"/><Relationship Id="rId4" Type="http://schemas.openxmlformats.org/officeDocument/2006/relationships/hyperlink" Target="http://bit.ly/2TtBDfr" TargetMode="Externa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555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202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8129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961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6841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5255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0540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9187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0844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8297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835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8336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9360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4579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1706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515DAC-9C8F-4C9A-B3E2-AAE72C6945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46944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5A0AC4-BED8-4E9E-BD38-F4C26A812A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28526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09E02B-8106-43F0-96C7-672B06D0B5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09722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961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6841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5255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054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1660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9187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0844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8297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8351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9360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4579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17060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8D26F-975B-445F-A6CA-6C5271CB1FF6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186F0-EC9B-49A2-920B-4029D07CC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58542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8D26F-975B-445F-A6CA-6C5271CB1FF6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186F0-EC9B-49A2-920B-4029D07CC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88023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8D26F-975B-445F-A6CA-6C5271CB1FF6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186F0-EC9B-49A2-920B-4029D07CC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514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615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8D26F-975B-445F-A6CA-6C5271CB1FF6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186F0-EC9B-49A2-920B-4029D07CC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87339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8D26F-975B-445F-A6CA-6C5271CB1FF6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186F0-EC9B-49A2-920B-4029D07CC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03191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8D26F-975B-445F-A6CA-6C5271CB1FF6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186F0-EC9B-49A2-920B-4029D07CC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67227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8D26F-975B-445F-A6CA-6C5271CB1FF6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186F0-EC9B-49A2-920B-4029D07CC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650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8D26F-975B-445F-A6CA-6C5271CB1FF6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186F0-EC9B-49A2-920B-4029D07CC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47683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8D26F-975B-445F-A6CA-6C5271CB1FF6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186F0-EC9B-49A2-920B-4029D07CC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77625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8D26F-975B-445F-A6CA-6C5271CB1FF6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186F0-EC9B-49A2-920B-4029D07CC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72173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8D26F-975B-445F-A6CA-6C5271CB1FF6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186F0-EC9B-49A2-920B-4029D07CC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51213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oogle Shape;41;p4">
            <a:extLst>
              <a:ext uri="{FF2B5EF4-FFF2-40B4-BE49-F238E27FC236}">
                <a16:creationId xmlns:a16="http://schemas.microsoft.com/office/drawing/2014/main" xmlns="" id="{46417B7B-21A2-41B0-A878-F05DEE65D706}"/>
              </a:ext>
            </a:extLst>
          </p:cNvPr>
          <p:cNvGrpSpPr>
            <a:grpSpLocks/>
          </p:cNvGrpSpPr>
          <p:nvPr/>
        </p:nvGrpSpPr>
        <p:grpSpPr bwMode="auto">
          <a:xfrm>
            <a:off x="-12700" y="414338"/>
            <a:ext cx="9180513" cy="6049962"/>
            <a:chOff x="-12452" y="310275"/>
            <a:chExt cx="9180800" cy="4538300"/>
          </a:xfrm>
        </p:grpSpPr>
        <p:cxnSp>
          <p:nvCxnSpPr>
            <p:cNvPr id="13" name="Google Shape;42;p4">
              <a:extLst>
                <a:ext uri="{FF2B5EF4-FFF2-40B4-BE49-F238E27FC236}">
                  <a16:creationId xmlns:a16="http://schemas.microsoft.com/office/drawing/2014/main" xmlns="" id="{7E7133B5-834E-4BD8-A947-EDC27BEBDB7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>
              <a:solidFill>
                <a:srgbClr val="FCE5C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Google Shape;43;p4">
              <a:extLst>
                <a:ext uri="{FF2B5EF4-FFF2-40B4-BE49-F238E27FC236}">
                  <a16:creationId xmlns:a16="http://schemas.microsoft.com/office/drawing/2014/main" xmlns="" id="{F855B46E-FDFD-4EBA-A3DE-0814A47AE64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>
              <a:solidFill>
                <a:srgbClr val="FCE5C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Google Shape;44;p4">
              <a:extLst>
                <a:ext uri="{FF2B5EF4-FFF2-40B4-BE49-F238E27FC236}">
                  <a16:creationId xmlns:a16="http://schemas.microsoft.com/office/drawing/2014/main" xmlns="" id="{719165A3-0574-40AF-8277-AF7BAEE4196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>
              <a:solidFill>
                <a:srgbClr val="FCE5C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Google Shape;45;p4">
              <a:extLst>
                <a:ext uri="{FF2B5EF4-FFF2-40B4-BE49-F238E27FC236}">
                  <a16:creationId xmlns:a16="http://schemas.microsoft.com/office/drawing/2014/main" xmlns="" id="{B0A5F7BA-2D35-4D15-9B6B-3B4710E1A07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>
              <a:solidFill>
                <a:srgbClr val="FCE5C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Google Shape;46;p4">
              <a:extLst>
                <a:ext uri="{FF2B5EF4-FFF2-40B4-BE49-F238E27FC236}">
                  <a16:creationId xmlns:a16="http://schemas.microsoft.com/office/drawing/2014/main" xmlns="" id="{8EA22B7B-20C0-43DE-939F-F11E8817ACC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>
              <a:solidFill>
                <a:srgbClr val="FCE5C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Google Shape;47;p4">
              <a:extLst>
                <a:ext uri="{FF2B5EF4-FFF2-40B4-BE49-F238E27FC236}">
                  <a16:creationId xmlns:a16="http://schemas.microsoft.com/office/drawing/2014/main" xmlns="" id="{CB1A0C51-C69C-4F02-A9E8-512368820C0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>
              <a:solidFill>
                <a:srgbClr val="FCE5C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Google Shape;48;p4">
              <a:extLst>
                <a:ext uri="{FF2B5EF4-FFF2-40B4-BE49-F238E27FC236}">
                  <a16:creationId xmlns:a16="http://schemas.microsoft.com/office/drawing/2014/main" xmlns="" id="{F672048F-3799-45B9-BF4C-97EDF306A49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>
              <a:solidFill>
                <a:srgbClr val="FCE5C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Google Shape;49;p4">
              <a:extLst>
                <a:ext uri="{FF2B5EF4-FFF2-40B4-BE49-F238E27FC236}">
                  <a16:creationId xmlns:a16="http://schemas.microsoft.com/office/drawing/2014/main" xmlns="" id="{64041BB9-08B2-4F95-AFAE-69C4BB81C88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>
              <a:solidFill>
                <a:srgbClr val="FCE5C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Google Shape;50;p4">
              <a:extLst>
                <a:ext uri="{FF2B5EF4-FFF2-40B4-BE49-F238E27FC236}">
                  <a16:creationId xmlns:a16="http://schemas.microsoft.com/office/drawing/2014/main" xmlns="" id="{36106DD0-9B6F-4EB7-A458-24BFF736F13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>
              <a:solidFill>
                <a:srgbClr val="FCE5C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Google Shape;51;p4">
              <a:extLst>
                <a:ext uri="{FF2B5EF4-FFF2-40B4-BE49-F238E27FC236}">
                  <a16:creationId xmlns:a16="http://schemas.microsoft.com/office/drawing/2014/main" xmlns="" id="{B3C1A6E7-8EC2-42EE-A65A-7003CE04916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>
              <a:solidFill>
                <a:srgbClr val="FCE5C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" name="Google Shape;52;p4">
              <a:extLst>
                <a:ext uri="{FF2B5EF4-FFF2-40B4-BE49-F238E27FC236}">
                  <a16:creationId xmlns:a16="http://schemas.microsoft.com/office/drawing/2014/main" xmlns="" id="{23D63CD1-05B4-4F5D-B347-A222F6DFD29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>
              <a:solidFill>
                <a:srgbClr val="FCE5C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Google Shape;53;p4">
              <a:extLst>
                <a:ext uri="{FF2B5EF4-FFF2-40B4-BE49-F238E27FC236}">
                  <a16:creationId xmlns:a16="http://schemas.microsoft.com/office/drawing/2014/main" xmlns="" id="{9FF70F51-FF49-4DDC-8430-CC10088ECE1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>
              <a:solidFill>
                <a:srgbClr val="FCE5C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54" name="Google Shape;54;p4"/>
          <p:cNvSpPr txBox="1">
            <a:spLocks noGrp="1"/>
          </p:cNvSpPr>
          <p:nvPr>
            <p:ph type="title"/>
          </p:nvPr>
        </p:nvSpPr>
        <p:spPr>
          <a:xfrm>
            <a:off x="1421338" y="3121800"/>
            <a:ext cx="934200" cy="7696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5" name="Google Shape;55;p4"/>
          <p:cNvSpPr txBox="1">
            <a:spLocks noGrp="1"/>
          </p:cNvSpPr>
          <p:nvPr>
            <p:ph type="title" idx="2"/>
          </p:nvPr>
        </p:nvSpPr>
        <p:spPr>
          <a:xfrm>
            <a:off x="3210379" y="3121800"/>
            <a:ext cx="934200" cy="7696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6" name="Google Shape;56;p4"/>
          <p:cNvSpPr txBox="1">
            <a:spLocks noGrp="1"/>
          </p:cNvSpPr>
          <p:nvPr>
            <p:ph type="title" idx="3"/>
          </p:nvPr>
        </p:nvSpPr>
        <p:spPr>
          <a:xfrm>
            <a:off x="4999421" y="3121800"/>
            <a:ext cx="934200" cy="7696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7" name="Google Shape;57;p4"/>
          <p:cNvSpPr txBox="1">
            <a:spLocks noGrp="1"/>
          </p:cNvSpPr>
          <p:nvPr>
            <p:ph type="title" idx="4"/>
          </p:nvPr>
        </p:nvSpPr>
        <p:spPr>
          <a:xfrm>
            <a:off x="6788463" y="3121800"/>
            <a:ext cx="934200" cy="7696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8" name="Google Shape;58;p4"/>
          <p:cNvSpPr txBox="1">
            <a:spLocks noGrp="1"/>
          </p:cNvSpPr>
          <p:nvPr>
            <p:ph type="ctrTitle" idx="5"/>
          </p:nvPr>
        </p:nvSpPr>
        <p:spPr>
          <a:xfrm>
            <a:off x="311700" y="824767"/>
            <a:ext cx="8520600" cy="9772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ermanent Marker"/>
              <a:buNone/>
              <a:defRPr sz="18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59" name="Google Shape;59;p4"/>
          <p:cNvSpPr txBox="1">
            <a:spLocks noGrp="1"/>
          </p:cNvSpPr>
          <p:nvPr>
            <p:ph type="subTitle" idx="1"/>
          </p:nvPr>
        </p:nvSpPr>
        <p:spPr>
          <a:xfrm>
            <a:off x="1141450" y="4952733"/>
            <a:ext cx="1494000" cy="105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60" name="Google Shape;60;p4"/>
          <p:cNvSpPr txBox="1">
            <a:spLocks noGrp="1"/>
          </p:cNvSpPr>
          <p:nvPr>
            <p:ph type="subTitle" idx="6"/>
          </p:nvPr>
        </p:nvSpPr>
        <p:spPr>
          <a:xfrm>
            <a:off x="2930475" y="4952733"/>
            <a:ext cx="1494000" cy="105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61" name="Google Shape;61;p4"/>
          <p:cNvSpPr txBox="1">
            <a:spLocks noGrp="1"/>
          </p:cNvSpPr>
          <p:nvPr>
            <p:ph type="subTitle" idx="7"/>
          </p:nvPr>
        </p:nvSpPr>
        <p:spPr>
          <a:xfrm>
            <a:off x="4719500" y="4952733"/>
            <a:ext cx="1494000" cy="105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62" name="Google Shape;62;p4"/>
          <p:cNvSpPr txBox="1">
            <a:spLocks noGrp="1"/>
          </p:cNvSpPr>
          <p:nvPr>
            <p:ph type="subTitle" idx="8"/>
          </p:nvPr>
        </p:nvSpPr>
        <p:spPr>
          <a:xfrm>
            <a:off x="6508575" y="4910133"/>
            <a:ext cx="1494000" cy="105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63" name="Google Shape;63;p4"/>
          <p:cNvSpPr txBox="1">
            <a:spLocks noGrp="1"/>
          </p:cNvSpPr>
          <p:nvPr>
            <p:ph type="subTitle" idx="9"/>
          </p:nvPr>
        </p:nvSpPr>
        <p:spPr>
          <a:xfrm>
            <a:off x="4719525" y="4952733"/>
            <a:ext cx="1494000" cy="105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0407871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TITLE + 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65;p5">
            <a:extLst>
              <a:ext uri="{FF2B5EF4-FFF2-40B4-BE49-F238E27FC236}">
                <a16:creationId xmlns:a16="http://schemas.microsoft.com/office/drawing/2014/main" xmlns="" id="{2B5DDDA5-4E8A-48A1-A950-FB29EBDEE33D}"/>
              </a:ext>
            </a:extLst>
          </p:cNvPr>
          <p:cNvGrpSpPr>
            <a:grpSpLocks/>
          </p:cNvGrpSpPr>
          <p:nvPr/>
        </p:nvGrpSpPr>
        <p:grpSpPr bwMode="auto">
          <a:xfrm>
            <a:off x="-12700" y="414338"/>
            <a:ext cx="9180513" cy="6049962"/>
            <a:chOff x="-12452" y="310275"/>
            <a:chExt cx="9180800" cy="4538300"/>
          </a:xfrm>
        </p:grpSpPr>
        <p:cxnSp>
          <p:nvCxnSpPr>
            <p:cNvPr id="5" name="Google Shape;66;p5">
              <a:extLst>
                <a:ext uri="{FF2B5EF4-FFF2-40B4-BE49-F238E27FC236}">
                  <a16:creationId xmlns:a16="http://schemas.microsoft.com/office/drawing/2014/main" xmlns="" id="{4BDDB0EF-1C6D-4164-BA56-8CF99338E98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>
              <a:solidFill>
                <a:srgbClr val="FCE5C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" name="Google Shape;67;p5">
              <a:extLst>
                <a:ext uri="{FF2B5EF4-FFF2-40B4-BE49-F238E27FC236}">
                  <a16:creationId xmlns:a16="http://schemas.microsoft.com/office/drawing/2014/main" xmlns="" id="{E9A3E7E4-3F63-44A4-A5BB-ADEFE2FBDB1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>
              <a:solidFill>
                <a:srgbClr val="FCE5C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" name="Google Shape;68;p5">
              <a:extLst>
                <a:ext uri="{FF2B5EF4-FFF2-40B4-BE49-F238E27FC236}">
                  <a16:creationId xmlns:a16="http://schemas.microsoft.com/office/drawing/2014/main" xmlns="" id="{233E52EB-6959-475E-95D5-57AF2EA705B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>
              <a:solidFill>
                <a:srgbClr val="FCE5C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" name="Google Shape;69;p5">
              <a:extLst>
                <a:ext uri="{FF2B5EF4-FFF2-40B4-BE49-F238E27FC236}">
                  <a16:creationId xmlns:a16="http://schemas.microsoft.com/office/drawing/2014/main" xmlns="" id="{529F7021-F19D-4F8F-8E46-37E5098941F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>
              <a:solidFill>
                <a:srgbClr val="FCE5C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" name="Google Shape;70;p5">
              <a:extLst>
                <a:ext uri="{FF2B5EF4-FFF2-40B4-BE49-F238E27FC236}">
                  <a16:creationId xmlns:a16="http://schemas.microsoft.com/office/drawing/2014/main" xmlns="" id="{DF136C40-E82C-4FC5-9EBB-7A808FAA254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>
              <a:solidFill>
                <a:srgbClr val="FCE5C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" name="Google Shape;71;p5">
              <a:extLst>
                <a:ext uri="{FF2B5EF4-FFF2-40B4-BE49-F238E27FC236}">
                  <a16:creationId xmlns:a16="http://schemas.microsoft.com/office/drawing/2014/main" xmlns="" id="{3E32FB50-8A1E-4EEC-8B33-438C85EEF15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>
              <a:solidFill>
                <a:srgbClr val="FCE5C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" name="Google Shape;72;p5">
              <a:extLst>
                <a:ext uri="{FF2B5EF4-FFF2-40B4-BE49-F238E27FC236}">
                  <a16:creationId xmlns:a16="http://schemas.microsoft.com/office/drawing/2014/main" xmlns="" id="{261B404E-884D-4CE7-AF35-0228BF56711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>
              <a:solidFill>
                <a:srgbClr val="FCE5C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Google Shape;73;p5">
              <a:extLst>
                <a:ext uri="{FF2B5EF4-FFF2-40B4-BE49-F238E27FC236}">
                  <a16:creationId xmlns:a16="http://schemas.microsoft.com/office/drawing/2014/main" xmlns="" id="{D6246DF6-CB63-451C-AE07-2919E83AEE6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>
              <a:solidFill>
                <a:srgbClr val="FCE5C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Google Shape;74;p5">
              <a:extLst>
                <a:ext uri="{FF2B5EF4-FFF2-40B4-BE49-F238E27FC236}">
                  <a16:creationId xmlns:a16="http://schemas.microsoft.com/office/drawing/2014/main" xmlns="" id="{824241DF-7D61-4E27-AF95-8FB92429B0C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>
              <a:solidFill>
                <a:srgbClr val="FCE5C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Google Shape;75;p5">
              <a:extLst>
                <a:ext uri="{FF2B5EF4-FFF2-40B4-BE49-F238E27FC236}">
                  <a16:creationId xmlns:a16="http://schemas.microsoft.com/office/drawing/2014/main" xmlns="" id="{CC300F70-C82B-4035-8896-EB6E1F84073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>
              <a:solidFill>
                <a:srgbClr val="FCE5C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Google Shape;76;p5">
              <a:extLst>
                <a:ext uri="{FF2B5EF4-FFF2-40B4-BE49-F238E27FC236}">
                  <a16:creationId xmlns:a16="http://schemas.microsoft.com/office/drawing/2014/main" xmlns="" id="{8B0245AC-7714-4E20-9C1C-E340832EE36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>
              <a:solidFill>
                <a:srgbClr val="FCE5C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Google Shape;77;p5">
              <a:extLst>
                <a:ext uri="{FF2B5EF4-FFF2-40B4-BE49-F238E27FC236}">
                  <a16:creationId xmlns:a16="http://schemas.microsoft.com/office/drawing/2014/main" xmlns="" id="{7089EE83-1A2B-45A8-9511-24FCA5D0357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>
              <a:solidFill>
                <a:srgbClr val="FCE5C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78" name="Google Shape;78;p5"/>
          <p:cNvSpPr txBox="1">
            <a:spLocks noGrp="1"/>
          </p:cNvSpPr>
          <p:nvPr>
            <p:ph type="subTitle" idx="1"/>
          </p:nvPr>
        </p:nvSpPr>
        <p:spPr>
          <a:xfrm>
            <a:off x="939525" y="2739400"/>
            <a:ext cx="2916000" cy="105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ctrTitle"/>
          </p:nvPr>
        </p:nvSpPr>
        <p:spPr>
          <a:xfrm>
            <a:off x="939525" y="689133"/>
            <a:ext cx="7290300" cy="9772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03248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48368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81;p6">
            <a:extLst>
              <a:ext uri="{FF2B5EF4-FFF2-40B4-BE49-F238E27FC236}">
                <a16:creationId xmlns:a16="http://schemas.microsoft.com/office/drawing/2014/main" xmlns="" id="{572026C6-B047-4E88-A37A-10C951EF903E}"/>
              </a:ext>
            </a:extLst>
          </p:cNvPr>
          <p:cNvGrpSpPr>
            <a:grpSpLocks/>
          </p:cNvGrpSpPr>
          <p:nvPr/>
        </p:nvGrpSpPr>
        <p:grpSpPr bwMode="auto">
          <a:xfrm>
            <a:off x="-12700" y="414338"/>
            <a:ext cx="9180513" cy="6049962"/>
            <a:chOff x="-12452" y="310275"/>
            <a:chExt cx="9180800" cy="4538300"/>
          </a:xfrm>
        </p:grpSpPr>
        <p:cxnSp>
          <p:nvCxnSpPr>
            <p:cNvPr id="5" name="Google Shape;82;p6">
              <a:extLst>
                <a:ext uri="{FF2B5EF4-FFF2-40B4-BE49-F238E27FC236}">
                  <a16:creationId xmlns:a16="http://schemas.microsoft.com/office/drawing/2014/main" xmlns="" id="{066D7140-CE02-4CFA-A0C8-AD5760C24BC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>
              <a:solidFill>
                <a:srgbClr val="FCE5C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" name="Google Shape;83;p6">
              <a:extLst>
                <a:ext uri="{FF2B5EF4-FFF2-40B4-BE49-F238E27FC236}">
                  <a16:creationId xmlns:a16="http://schemas.microsoft.com/office/drawing/2014/main" xmlns="" id="{1475EDBB-258C-463C-A6DF-F0F3F3F6EC7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>
              <a:solidFill>
                <a:srgbClr val="FCE5C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" name="Google Shape;84;p6">
              <a:extLst>
                <a:ext uri="{FF2B5EF4-FFF2-40B4-BE49-F238E27FC236}">
                  <a16:creationId xmlns:a16="http://schemas.microsoft.com/office/drawing/2014/main" xmlns="" id="{97D1962D-E165-4A99-BAC6-692A9C5F463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>
              <a:solidFill>
                <a:srgbClr val="FCE5C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" name="Google Shape;85;p6">
              <a:extLst>
                <a:ext uri="{FF2B5EF4-FFF2-40B4-BE49-F238E27FC236}">
                  <a16:creationId xmlns:a16="http://schemas.microsoft.com/office/drawing/2014/main" xmlns="" id="{6A84D560-5DDE-43A2-A970-3990DB47B9E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>
              <a:solidFill>
                <a:srgbClr val="FCE5C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" name="Google Shape;86;p6">
              <a:extLst>
                <a:ext uri="{FF2B5EF4-FFF2-40B4-BE49-F238E27FC236}">
                  <a16:creationId xmlns:a16="http://schemas.microsoft.com/office/drawing/2014/main" xmlns="" id="{045E62FF-686F-4B4A-A85D-33BA662DC21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>
              <a:solidFill>
                <a:srgbClr val="FCE5C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" name="Google Shape;87;p6">
              <a:extLst>
                <a:ext uri="{FF2B5EF4-FFF2-40B4-BE49-F238E27FC236}">
                  <a16:creationId xmlns:a16="http://schemas.microsoft.com/office/drawing/2014/main" xmlns="" id="{41C9320C-E23B-4325-85CB-7BCFD8D5B49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>
              <a:solidFill>
                <a:srgbClr val="FCE5C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" name="Google Shape;88;p6">
              <a:extLst>
                <a:ext uri="{FF2B5EF4-FFF2-40B4-BE49-F238E27FC236}">
                  <a16:creationId xmlns:a16="http://schemas.microsoft.com/office/drawing/2014/main" xmlns="" id="{162F7819-C92A-442D-88CB-8F08B71CECA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>
              <a:solidFill>
                <a:srgbClr val="FCE5C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Google Shape;89;p6">
              <a:extLst>
                <a:ext uri="{FF2B5EF4-FFF2-40B4-BE49-F238E27FC236}">
                  <a16:creationId xmlns:a16="http://schemas.microsoft.com/office/drawing/2014/main" xmlns="" id="{6267C0EA-993D-44DA-9C85-8727D5CFB30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>
              <a:solidFill>
                <a:srgbClr val="FCE5C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Google Shape;90;p6">
              <a:extLst>
                <a:ext uri="{FF2B5EF4-FFF2-40B4-BE49-F238E27FC236}">
                  <a16:creationId xmlns:a16="http://schemas.microsoft.com/office/drawing/2014/main" xmlns="" id="{146ACF85-09E6-4A91-AB85-1FE52187E12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>
              <a:solidFill>
                <a:srgbClr val="FCE5C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Google Shape;91;p6">
              <a:extLst>
                <a:ext uri="{FF2B5EF4-FFF2-40B4-BE49-F238E27FC236}">
                  <a16:creationId xmlns:a16="http://schemas.microsoft.com/office/drawing/2014/main" xmlns="" id="{8D70E50F-02C7-431D-86EA-6FAD9E63550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>
              <a:solidFill>
                <a:srgbClr val="FCE5C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Google Shape;92;p6">
              <a:extLst>
                <a:ext uri="{FF2B5EF4-FFF2-40B4-BE49-F238E27FC236}">
                  <a16:creationId xmlns:a16="http://schemas.microsoft.com/office/drawing/2014/main" xmlns="" id="{618DEBC0-5747-4549-9BED-1DD242B4223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>
              <a:solidFill>
                <a:srgbClr val="FCE5C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Google Shape;93;p6">
              <a:extLst>
                <a:ext uri="{FF2B5EF4-FFF2-40B4-BE49-F238E27FC236}">
                  <a16:creationId xmlns:a16="http://schemas.microsoft.com/office/drawing/2014/main" xmlns="" id="{394C4FF7-3E02-4CBE-965F-4570DA86E93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>
              <a:solidFill>
                <a:srgbClr val="FCE5C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94" name="Google Shape;94;p6"/>
          <p:cNvSpPr txBox="1">
            <a:spLocks noGrp="1"/>
          </p:cNvSpPr>
          <p:nvPr>
            <p:ph type="ctrTitle"/>
          </p:nvPr>
        </p:nvSpPr>
        <p:spPr>
          <a:xfrm>
            <a:off x="2008800" y="5196051"/>
            <a:ext cx="5126400" cy="5108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Font typeface="Comfortaa"/>
              <a:buNone/>
              <a:defRPr sz="1100"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3000"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3000"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3000"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3000"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3000"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3000"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3000"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3000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95" name="Google Shape;95;p6"/>
          <p:cNvSpPr txBox="1">
            <a:spLocks noGrp="1"/>
          </p:cNvSpPr>
          <p:nvPr>
            <p:ph type="subTitle" idx="1"/>
          </p:nvPr>
        </p:nvSpPr>
        <p:spPr>
          <a:xfrm>
            <a:off x="1914750" y="1869300"/>
            <a:ext cx="5314500" cy="105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9425275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2">
  <p:cSld name="TITLE + TEXT 2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97;p7">
            <a:extLst>
              <a:ext uri="{FF2B5EF4-FFF2-40B4-BE49-F238E27FC236}">
                <a16:creationId xmlns:a16="http://schemas.microsoft.com/office/drawing/2014/main" xmlns="" id="{F2C935EF-C9DD-45CA-B37F-050F34C3CF2C}"/>
              </a:ext>
            </a:extLst>
          </p:cNvPr>
          <p:cNvGrpSpPr>
            <a:grpSpLocks/>
          </p:cNvGrpSpPr>
          <p:nvPr/>
        </p:nvGrpSpPr>
        <p:grpSpPr bwMode="auto">
          <a:xfrm>
            <a:off x="-12700" y="414338"/>
            <a:ext cx="9180513" cy="6049962"/>
            <a:chOff x="-12452" y="310275"/>
            <a:chExt cx="9180800" cy="4538300"/>
          </a:xfrm>
        </p:grpSpPr>
        <p:cxnSp>
          <p:nvCxnSpPr>
            <p:cNvPr id="5" name="Google Shape;98;p7">
              <a:extLst>
                <a:ext uri="{FF2B5EF4-FFF2-40B4-BE49-F238E27FC236}">
                  <a16:creationId xmlns:a16="http://schemas.microsoft.com/office/drawing/2014/main" xmlns="" id="{78A1F6D6-B934-4800-AF4D-555EBBA9634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>
              <a:solidFill>
                <a:srgbClr val="FCE5C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" name="Google Shape;99;p7">
              <a:extLst>
                <a:ext uri="{FF2B5EF4-FFF2-40B4-BE49-F238E27FC236}">
                  <a16:creationId xmlns:a16="http://schemas.microsoft.com/office/drawing/2014/main" xmlns="" id="{F9AA6431-4E2E-4EBD-BD87-D732F195D5D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>
              <a:solidFill>
                <a:srgbClr val="FCE5C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" name="Google Shape;100;p7">
              <a:extLst>
                <a:ext uri="{FF2B5EF4-FFF2-40B4-BE49-F238E27FC236}">
                  <a16:creationId xmlns:a16="http://schemas.microsoft.com/office/drawing/2014/main" xmlns="" id="{0816063C-5064-4463-95B4-E4A48EA468C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>
              <a:solidFill>
                <a:srgbClr val="FCE5C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" name="Google Shape;101;p7">
              <a:extLst>
                <a:ext uri="{FF2B5EF4-FFF2-40B4-BE49-F238E27FC236}">
                  <a16:creationId xmlns:a16="http://schemas.microsoft.com/office/drawing/2014/main" xmlns="" id="{652615C3-939D-446D-87BD-D34EAEBF9C7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>
              <a:solidFill>
                <a:srgbClr val="FCE5C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" name="Google Shape;102;p7">
              <a:extLst>
                <a:ext uri="{FF2B5EF4-FFF2-40B4-BE49-F238E27FC236}">
                  <a16:creationId xmlns:a16="http://schemas.microsoft.com/office/drawing/2014/main" xmlns="" id="{92405733-2B34-4DB4-81A3-EACDFAB982B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>
              <a:solidFill>
                <a:srgbClr val="FCE5C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" name="Google Shape;103;p7">
              <a:extLst>
                <a:ext uri="{FF2B5EF4-FFF2-40B4-BE49-F238E27FC236}">
                  <a16:creationId xmlns:a16="http://schemas.microsoft.com/office/drawing/2014/main" xmlns="" id="{E53EDD88-806E-4C54-80F4-84ABE7090C5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>
              <a:solidFill>
                <a:srgbClr val="FCE5C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" name="Google Shape;104;p7">
              <a:extLst>
                <a:ext uri="{FF2B5EF4-FFF2-40B4-BE49-F238E27FC236}">
                  <a16:creationId xmlns:a16="http://schemas.microsoft.com/office/drawing/2014/main" xmlns="" id="{111C63E3-08A1-459A-AE78-E9AA27F6A46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>
              <a:solidFill>
                <a:srgbClr val="FCE5C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Google Shape;105;p7">
              <a:extLst>
                <a:ext uri="{FF2B5EF4-FFF2-40B4-BE49-F238E27FC236}">
                  <a16:creationId xmlns:a16="http://schemas.microsoft.com/office/drawing/2014/main" xmlns="" id="{97A7EBED-9631-4BF0-A194-A23EE7A537E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>
              <a:solidFill>
                <a:srgbClr val="FCE5C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Google Shape;106;p7">
              <a:extLst>
                <a:ext uri="{FF2B5EF4-FFF2-40B4-BE49-F238E27FC236}">
                  <a16:creationId xmlns:a16="http://schemas.microsoft.com/office/drawing/2014/main" xmlns="" id="{119AB597-9C7F-4DBA-AA59-880A0CFFB07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>
              <a:solidFill>
                <a:srgbClr val="FCE5C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Google Shape;107;p7">
              <a:extLst>
                <a:ext uri="{FF2B5EF4-FFF2-40B4-BE49-F238E27FC236}">
                  <a16:creationId xmlns:a16="http://schemas.microsoft.com/office/drawing/2014/main" xmlns="" id="{FA848A63-56B4-4702-8DB8-987D29E4B35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>
              <a:solidFill>
                <a:srgbClr val="FCE5C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Google Shape;108;p7">
              <a:extLst>
                <a:ext uri="{FF2B5EF4-FFF2-40B4-BE49-F238E27FC236}">
                  <a16:creationId xmlns:a16="http://schemas.microsoft.com/office/drawing/2014/main" xmlns="" id="{32594A81-D3C3-4792-BC7F-BE5E45D3316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>
              <a:solidFill>
                <a:srgbClr val="FCE5C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Google Shape;109;p7">
              <a:extLst>
                <a:ext uri="{FF2B5EF4-FFF2-40B4-BE49-F238E27FC236}">
                  <a16:creationId xmlns:a16="http://schemas.microsoft.com/office/drawing/2014/main" xmlns="" id="{90EF4F08-B6E2-4DDD-90C3-B03365AD205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>
              <a:solidFill>
                <a:srgbClr val="FCE5C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10" name="Google Shape;110;p7"/>
          <p:cNvSpPr txBox="1">
            <a:spLocks noGrp="1"/>
          </p:cNvSpPr>
          <p:nvPr>
            <p:ph type="ctrTitle"/>
          </p:nvPr>
        </p:nvSpPr>
        <p:spPr>
          <a:xfrm>
            <a:off x="2008800" y="689133"/>
            <a:ext cx="5126400" cy="9772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11" name="Google Shape;111;p7"/>
          <p:cNvSpPr txBox="1">
            <a:spLocks noGrp="1"/>
          </p:cNvSpPr>
          <p:nvPr>
            <p:ph type="subTitle" idx="1"/>
          </p:nvPr>
        </p:nvSpPr>
        <p:spPr>
          <a:xfrm>
            <a:off x="3114000" y="2739400"/>
            <a:ext cx="2916000" cy="105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54983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">
  <p:cSld name="BIG TITLE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8"/>
          <p:cNvSpPr txBox="1">
            <a:spLocks noGrp="1"/>
          </p:cNvSpPr>
          <p:nvPr>
            <p:ph type="ctrTitle"/>
          </p:nvPr>
        </p:nvSpPr>
        <p:spPr>
          <a:xfrm>
            <a:off x="621325" y="710633"/>
            <a:ext cx="2926500" cy="173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Permanent Marker"/>
              <a:buNone/>
              <a:defRPr sz="36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Font typeface="Permanent Marker"/>
              <a:buNone/>
              <a:defRPr sz="36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Font typeface="Permanent Marker"/>
              <a:buNone/>
              <a:defRPr sz="36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Font typeface="Permanent Marker"/>
              <a:buNone/>
              <a:defRPr sz="36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Font typeface="Permanent Marker"/>
              <a:buNone/>
              <a:defRPr sz="36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Font typeface="Permanent Marker"/>
              <a:buNone/>
              <a:defRPr sz="36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Font typeface="Permanent Marker"/>
              <a:buNone/>
              <a:defRPr sz="36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Font typeface="Permanent Marker"/>
              <a:buNone/>
              <a:defRPr sz="36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Font typeface="Permanent Marker"/>
              <a:buNone/>
              <a:defRPr sz="36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397730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FOUR COLUMNS" type="blank">
  <p:cSld name="TITLE + FOUR COLUMNS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oogle Shape;118;p9">
            <a:extLst>
              <a:ext uri="{FF2B5EF4-FFF2-40B4-BE49-F238E27FC236}">
                <a16:creationId xmlns:a16="http://schemas.microsoft.com/office/drawing/2014/main" xmlns="" id="{69968D48-12D9-4AF2-81F7-4180D35439DC}"/>
              </a:ext>
            </a:extLst>
          </p:cNvPr>
          <p:cNvGrpSpPr>
            <a:grpSpLocks/>
          </p:cNvGrpSpPr>
          <p:nvPr/>
        </p:nvGrpSpPr>
        <p:grpSpPr bwMode="auto">
          <a:xfrm>
            <a:off x="-12700" y="414338"/>
            <a:ext cx="9180513" cy="6049962"/>
            <a:chOff x="-12452" y="310275"/>
            <a:chExt cx="9180800" cy="4538300"/>
          </a:xfrm>
        </p:grpSpPr>
        <p:cxnSp>
          <p:nvCxnSpPr>
            <p:cNvPr id="12" name="Google Shape;119;p9">
              <a:extLst>
                <a:ext uri="{FF2B5EF4-FFF2-40B4-BE49-F238E27FC236}">
                  <a16:creationId xmlns:a16="http://schemas.microsoft.com/office/drawing/2014/main" xmlns="" id="{6FABA2C9-D2D1-4BB3-95E8-38164D775E4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>
              <a:solidFill>
                <a:srgbClr val="FCE5C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Google Shape;120;p9">
              <a:extLst>
                <a:ext uri="{FF2B5EF4-FFF2-40B4-BE49-F238E27FC236}">
                  <a16:creationId xmlns:a16="http://schemas.microsoft.com/office/drawing/2014/main" xmlns="" id="{1003A686-859E-4B1F-881A-30653D7074B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>
              <a:solidFill>
                <a:srgbClr val="FCE5C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Google Shape;121;p9">
              <a:extLst>
                <a:ext uri="{FF2B5EF4-FFF2-40B4-BE49-F238E27FC236}">
                  <a16:creationId xmlns:a16="http://schemas.microsoft.com/office/drawing/2014/main" xmlns="" id="{A37D86D8-8E98-42E4-80FE-14C46C32C60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>
              <a:solidFill>
                <a:srgbClr val="FCE5C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Google Shape;122;p9">
              <a:extLst>
                <a:ext uri="{FF2B5EF4-FFF2-40B4-BE49-F238E27FC236}">
                  <a16:creationId xmlns:a16="http://schemas.microsoft.com/office/drawing/2014/main" xmlns="" id="{7ADE24CD-7FEA-412C-9305-7D7E4F33368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>
              <a:solidFill>
                <a:srgbClr val="FCE5C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Google Shape;123;p9">
              <a:extLst>
                <a:ext uri="{FF2B5EF4-FFF2-40B4-BE49-F238E27FC236}">
                  <a16:creationId xmlns:a16="http://schemas.microsoft.com/office/drawing/2014/main" xmlns="" id="{5877DD98-8D43-47C1-86C9-F9BC64CAE73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>
              <a:solidFill>
                <a:srgbClr val="FCE5C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Google Shape;124;p9">
              <a:extLst>
                <a:ext uri="{FF2B5EF4-FFF2-40B4-BE49-F238E27FC236}">
                  <a16:creationId xmlns:a16="http://schemas.microsoft.com/office/drawing/2014/main" xmlns="" id="{7CEB16F9-A92F-426C-8622-A6043E9CDDB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>
              <a:solidFill>
                <a:srgbClr val="FCE5C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Google Shape;125;p9">
              <a:extLst>
                <a:ext uri="{FF2B5EF4-FFF2-40B4-BE49-F238E27FC236}">
                  <a16:creationId xmlns:a16="http://schemas.microsoft.com/office/drawing/2014/main" xmlns="" id="{EA8A8230-1A6D-4565-ADE0-5A64F87F3C4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>
              <a:solidFill>
                <a:srgbClr val="FCE5C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Google Shape;126;p9">
              <a:extLst>
                <a:ext uri="{FF2B5EF4-FFF2-40B4-BE49-F238E27FC236}">
                  <a16:creationId xmlns:a16="http://schemas.microsoft.com/office/drawing/2014/main" xmlns="" id="{D7705F22-ADF5-42BD-8DF1-EBA7233CD2C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>
              <a:solidFill>
                <a:srgbClr val="FCE5C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Google Shape;127;p9">
              <a:extLst>
                <a:ext uri="{FF2B5EF4-FFF2-40B4-BE49-F238E27FC236}">
                  <a16:creationId xmlns:a16="http://schemas.microsoft.com/office/drawing/2014/main" xmlns="" id="{3F64D26D-AE5E-45E0-9129-252B69132A3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>
              <a:solidFill>
                <a:srgbClr val="FCE5C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Google Shape;128;p9">
              <a:extLst>
                <a:ext uri="{FF2B5EF4-FFF2-40B4-BE49-F238E27FC236}">
                  <a16:creationId xmlns:a16="http://schemas.microsoft.com/office/drawing/2014/main" xmlns="" id="{C22B853F-DB03-4A41-B2B1-A4B088FEDA5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>
              <a:solidFill>
                <a:srgbClr val="FCE5C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Google Shape;129;p9">
              <a:extLst>
                <a:ext uri="{FF2B5EF4-FFF2-40B4-BE49-F238E27FC236}">
                  <a16:creationId xmlns:a16="http://schemas.microsoft.com/office/drawing/2014/main" xmlns="" id="{8A45ACF6-9D24-4475-93A8-A35B0443735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>
              <a:solidFill>
                <a:srgbClr val="FCE5C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" name="Google Shape;130;p9">
              <a:extLst>
                <a:ext uri="{FF2B5EF4-FFF2-40B4-BE49-F238E27FC236}">
                  <a16:creationId xmlns:a16="http://schemas.microsoft.com/office/drawing/2014/main" xmlns="" id="{C5A01E10-1819-4FB5-B20D-A4D6461884B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>
              <a:solidFill>
                <a:srgbClr val="FCE5C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15" name="Google Shape;115;p9"/>
          <p:cNvSpPr txBox="1">
            <a:spLocks noGrp="1"/>
          </p:cNvSpPr>
          <p:nvPr>
            <p:ph type="subTitle" idx="1"/>
          </p:nvPr>
        </p:nvSpPr>
        <p:spPr>
          <a:xfrm>
            <a:off x="1141438" y="4351333"/>
            <a:ext cx="1494000" cy="105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9"/>
          <p:cNvSpPr txBox="1">
            <a:spLocks noGrp="1"/>
          </p:cNvSpPr>
          <p:nvPr>
            <p:ph type="subTitle" idx="2"/>
          </p:nvPr>
        </p:nvSpPr>
        <p:spPr>
          <a:xfrm>
            <a:off x="2930463" y="4351333"/>
            <a:ext cx="1494000" cy="105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9"/>
          <p:cNvSpPr txBox="1">
            <a:spLocks noGrp="1"/>
          </p:cNvSpPr>
          <p:nvPr>
            <p:ph type="subTitle" idx="3"/>
          </p:nvPr>
        </p:nvSpPr>
        <p:spPr>
          <a:xfrm>
            <a:off x="6508563" y="4351333"/>
            <a:ext cx="1494000" cy="105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9"/>
          <p:cNvSpPr txBox="1">
            <a:spLocks noGrp="1"/>
          </p:cNvSpPr>
          <p:nvPr>
            <p:ph type="subTitle" idx="4"/>
          </p:nvPr>
        </p:nvSpPr>
        <p:spPr>
          <a:xfrm>
            <a:off x="4719513" y="4351333"/>
            <a:ext cx="1494000" cy="105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9"/>
          <p:cNvSpPr txBox="1">
            <a:spLocks noGrp="1"/>
          </p:cNvSpPr>
          <p:nvPr>
            <p:ph type="ctrTitle"/>
          </p:nvPr>
        </p:nvSpPr>
        <p:spPr>
          <a:xfrm>
            <a:off x="1141450" y="3419633"/>
            <a:ext cx="1494000" cy="9772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33" name="Google Shape;133;p9"/>
          <p:cNvSpPr txBox="1">
            <a:spLocks noGrp="1"/>
          </p:cNvSpPr>
          <p:nvPr>
            <p:ph type="ctrTitle" idx="5"/>
          </p:nvPr>
        </p:nvSpPr>
        <p:spPr>
          <a:xfrm>
            <a:off x="2930475" y="3419633"/>
            <a:ext cx="1494000" cy="9772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34" name="Google Shape;134;p9"/>
          <p:cNvSpPr txBox="1">
            <a:spLocks noGrp="1"/>
          </p:cNvSpPr>
          <p:nvPr>
            <p:ph type="ctrTitle" idx="6"/>
          </p:nvPr>
        </p:nvSpPr>
        <p:spPr>
          <a:xfrm>
            <a:off x="4719525" y="3419633"/>
            <a:ext cx="1494000" cy="9772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35" name="Google Shape;135;p9"/>
          <p:cNvSpPr txBox="1">
            <a:spLocks noGrp="1"/>
          </p:cNvSpPr>
          <p:nvPr>
            <p:ph type="ctrTitle" idx="7"/>
          </p:nvPr>
        </p:nvSpPr>
        <p:spPr>
          <a:xfrm>
            <a:off x="6508575" y="3419633"/>
            <a:ext cx="1494000" cy="9772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36" name="Google Shape;136;p9"/>
          <p:cNvSpPr txBox="1">
            <a:spLocks noGrp="1"/>
          </p:cNvSpPr>
          <p:nvPr>
            <p:ph type="ctrTitle" idx="8"/>
          </p:nvPr>
        </p:nvSpPr>
        <p:spPr>
          <a:xfrm>
            <a:off x="2008800" y="689133"/>
            <a:ext cx="5126400" cy="9772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2639502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">
  <p:cSld name="TITLE + THREE COLUMNS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138;p10">
            <a:extLst>
              <a:ext uri="{FF2B5EF4-FFF2-40B4-BE49-F238E27FC236}">
                <a16:creationId xmlns:a16="http://schemas.microsoft.com/office/drawing/2014/main" xmlns="" id="{DBADA6EE-1499-4908-BDC1-B04B993769AD}"/>
              </a:ext>
            </a:extLst>
          </p:cNvPr>
          <p:cNvGrpSpPr>
            <a:grpSpLocks/>
          </p:cNvGrpSpPr>
          <p:nvPr/>
        </p:nvGrpSpPr>
        <p:grpSpPr bwMode="auto">
          <a:xfrm>
            <a:off x="-12700" y="414338"/>
            <a:ext cx="9180513" cy="6049962"/>
            <a:chOff x="-12452" y="310275"/>
            <a:chExt cx="9180800" cy="4538300"/>
          </a:xfrm>
        </p:grpSpPr>
        <p:cxnSp>
          <p:nvCxnSpPr>
            <p:cNvPr id="10" name="Google Shape;139;p10">
              <a:extLst>
                <a:ext uri="{FF2B5EF4-FFF2-40B4-BE49-F238E27FC236}">
                  <a16:creationId xmlns:a16="http://schemas.microsoft.com/office/drawing/2014/main" xmlns="" id="{2779AF7A-C878-4CF3-A899-C6EAA13812E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>
              <a:solidFill>
                <a:srgbClr val="FCE5C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" name="Google Shape;140;p10">
              <a:extLst>
                <a:ext uri="{FF2B5EF4-FFF2-40B4-BE49-F238E27FC236}">
                  <a16:creationId xmlns:a16="http://schemas.microsoft.com/office/drawing/2014/main" xmlns="" id="{F3390A78-5D53-4EDE-A117-337D4155FA4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>
              <a:solidFill>
                <a:srgbClr val="FCE5C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Google Shape;141;p10">
              <a:extLst>
                <a:ext uri="{FF2B5EF4-FFF2-40B4-BE49-F238E27FC236}">
                  <a16:creationId xmlns:a16="http://schemas.microsoft.com/office/drawing/2014/main" xmlns="" id="{CE1A625C-3B2A-42B9-92B0-2BB07C0AC84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>
              <a:solidFill>
                <a:srgbClr val="FCE5C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Google Shape;142;p10">
              <a:extLst>
                <a:ext uri="{FF2B5EF4-FFF2-40B4-BE49-F238E27FC236}">
                  <a16:creationId xmlns:a16="http://schemas.microsoft.com/office/drawing/2014/main" xmlns="" id="{C584E869-E147-4A96-A33F-222DF748F02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>
              <a:solidFill>
                <a:srgbClr val="FCE5C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Google Shape;143;p10">
              <a:extLst>
                <a:ext uri="{FF2B5EF4-FFF2-40B4-BE49-F238E27FC236}">
                  <a16:creationId xmlns:a16="http://schemas.microsoft.com/office/drawing/2014/main" xmlns="" id="{EE6913C8-0A58-4ADF-A3D3-0B61C3A066E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>
              <a:solidFill>
                <a:srgbClr val="FCE5C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Google Shape;144;p10">
              <a:extLst>
                <a:ext uri="{FF2B5EF4-FFF2-40B4-BE49-F238E27FC236}">
                  <a16:creationId xmlns:a16="http://schemas.microsoft.com/office/drawing/2014/main" xmlns="" id="{B7D5D975-DD93-49ED-A55D-18C8E312B31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>
              <a:solidFill>
                <a:srgbClr val="FCE5C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Google Shape;145;p10">
              <a:extLst>
                <a:ext uri="{FF2B5EF4-FFF2-40B4-BE49-F238E27FC236}">
                  <a16:creationId xmlns:a16="http://schemas.microsoft.com/office/drawing/2014/main" xmlns="" id="{3FD3FFC8-C81A-402F-804D-10ED0F0D17A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>
              <a:solidFill>
                <a:srgbClr val="FCE5C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Google Shape;146;p10">
              <a:extLst>
                <a:ext uri="{FF2B5EF4-FFF2-40B4-BE49-F238E27FC236}">
                  <a16:creationId xmlns:a16="http://schemas.microsoft.com/office/drawing/2014/main" xmlns="" id="{9B5B4FEB-7B5C-4C4F-BB4A-B56FED00BAF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>
              <a:solidFill>
                <a:srgbClr val="FCE5C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Google Shape;147;p10">
              <a:extLst>
                <a:ext uri="{FF2B5EF4-FFF2-40B4-BE49-F238E27FC236}">
                  <a16:creationId xmlns:a16="http://schemas.microsoft.com/office/drawing/2014/main" xmlns="" id="{4E0307AE-E360-43C8-89C5-ED548377C3A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>
              <a:solidFill>
                <a:srgbClr val="FCE5C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Google Shape;148;p10">
              <a:extLst>
                <a:ext uri="{FF2B5EF4-FFF2-40B4-BE49-F238E27FC236}">
                  <a16:creationId xmlns:a16="http://schemas.microsoft.com/office/drawing/2014/main" xmlns="" id="{110434E5-5E6B-45EB-A4B7-370990CDF63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>
              <a:solidFill>
                <a:srgbClr val="FCE5C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Google Shape;149;p10">
              <a:extLst>
                <a:ext uri="{FF2B5EF4-FFF2-40B4-BE49-F238E27FC236}">
                  <a16:creationId xmlns:a16="http://schemas.microsoft.com/office/drawing/2014/main" xmlns="" id="{AD7AFA9F-733F-4B75-B73C-AD1CBAD6824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>
              <a:solidFill>
                <a:srgbClr val="FCE5C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Google Shape;150;p10">
              <a:extLst>
                <a:ext uri="{FF2B5EF4-FFF2-40B4-BE49-F238E27FC236}">
                  <a16:creationId xmlns:a16="http://schemas.microsoft.com/office/drawing/2014/main" xmlns="" id="{EEBAFD43-6241-4FDD-B698-0C768A1A988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>
              <a:solidFill>
                <a:srgbClr val="FCE5C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51" name="Google Shape;151;p10"/>
          <p:cNvSpPr txBox="1">
            <a:spLocks noGrp="1"/>
          </p:cNvSpPr>
          <p:nvPr>
            <p:ph type="subTitle" idx="1"/>
          </p:nvPr>
        </p:nvSpPr>
        <p:spPr>
          <a:xfrm>
            <a:off x="1248925" y="3809733"/>
            <a:ext cx="1696500" cy="105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10"/>
          <p:cNvSpPr txBox="1">
            <a:spLocks noGrp="1"/>
          </p:cNvSpPr>
          <p:nvPr>
            <p:ph type="subTitle" idx="2"/>
          </p:nvPr>
        </p:nvSpPr>
        <p:spPr>
          <a:xfrm>
            <a:off x="3723750" y="3809733"/>
            <a:ext cx="1696500" cy="105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10"/>
          <p:cNvSpPr txBox="1">
            <a:spLocks noGrp="1"/>
          </p:cNvSpPr>
          <p:nvPr>
            <p:ph type="subTitle" idx="3"/>
          </p:nvPr>
        </p:nvSpPr>
        <p:spPr>
          <a:xfrm>
            <a:off x="6198575" y="3809733"/>
            <a:ext cx="1696500" cy="105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10"/>
          <p:cNvSpPr txBox="1">
            <a:spLocks noGrp="1"/>
          </p:cNvSpPr>
          <p:nvPr>
            <p:ph type="ctrTitle"/>
          </p:nvPr>
        </p:nvSpPr>
        <p:spPr>
          <a:xfrm>
            <a:off x="1350163" y="2365533"/>
            <a:ext cx="1494000" cy="9772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55" name="Google Shape;155;p10"/>
          <p:cNvSpPr txBox="1">
            <a:spLocks noGrp="1"/>
          </p:cNvSpPr>
          <p:nvPr>
            <p:ph type="ctrTitle" idx="4"/>
          </p:nvPr>
        </p:nvSpPr>
        <p:spPr>
          <a:xfrm>
            <a:off x="3824988" y="2365533"/>
            <a:ext cx="1494000" cy="9772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56" name="Google Shape;156;p10"/>
          <p:cNvSpPr txBox="1">
            <a:spLocks noGrp="1"/>
          </p:cNvSpPr>
          <p:nvPr>
            <p:ph type="ctrTitle" idx="5"/>
          </p:nvPr>
        </p:nvSpPr>
        <p:spPr>
          <a:xfrm>
            <a:off x="6299838" y="2365533"/>
            <a:ext cx="1494000" cy="9772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57" name="Google Shape;157;p10"/>
          <p:cNvSpPr txBox="1">
            <a:spLocks noGrp="1"/>
          </p:cNvSpPr>
          <p:nvPr>
            <p:ph type="ctrTitle" idx="6"/>
          </p:nvPr>
        </p:nvSpPr>
        <p:spPr>
          <a:xfrm>
            <a:off x="2008800" y="689133"/>
            <a:ext cx="5126400" cy="9772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6029076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S">
  <p:cSld name="BIG NUMBERS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oogle Shape;159;p11">
            <a:extLst>
              <a:ext uri="{FF2B5EF4-FFF2-40B4-BE49-F238E27FC236}">
                <a16:creationId xmlns:a16="http://schemas.microsoft.com/office/drawing/2014/main" xmlns="" id="{AA64D90B-F873-4EF0-B8A6-3F6C8E16B651}"/>
              </a:ext>
            </a:extLst>
          </p:cNvPr>
          <p:cNvGrpSpPr>
            <a:grpSpLocks/>
          </p:cNvGrpSpPr>
          <p:nvPr/>
        </p:nvGrpSpPr>
        <p:grpSpPr bwMode="auto">
          <a:xfrm>
            <a:off x="-12700" y="414338"/>
            <a:ext cx="9180513" cy="6049962"/>
            <a:chOff x="-12452" y="310275"/>
            <a:chExt cx="9180800" cy="4538300"/>
          </a:xfrm>
        </p:grpSpPr>
        <p:cxnSp>
          <p:nvCxnSpPr>
            <p:cNvPr id="6" name="Google Shape;160;p11">
              <a:extLst>
                <a:ext uri="{FF2B5EF4-FFF2-40B4-BE49-F238E27FC236}">
                  <a16:creationId xmlns:a16="http://schemas.microsoft.com/office/drawing/2014/main" xmlns="" id="{E082F344-F3ED-4C6F-AEF1-071365965E9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>
              <a:solidFill>
                <a:srgbClr val="FCE5C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" name="Google Shape;161;p11">
              <a:extLst>
                <a:ext uri="{FF2B5EF4-FFF2-40B4-BE49-F238E27FC236}">
                  <a16:creationId xmlns:a16="http://schemas.microsoft.com/office/drawing/2014/main" xmlns="" id="{68E24328-AEB8-43BB-A647-2412ADE9000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>
              <a:solidFill>
                <a:srgbClr val="FCE5C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" name="Google Shape;162;p11">
              <a:extLst>
                <a:ext uri="{FF2B5EF4-FFF2-40B4-BE49-F238E27FC236}">
                  <a16:creationId xmlns:a16="http://schemas.microsoft.com/office/drawing/2014/main" xmlns="" id="{EBA09EC3-253E-4C4A-A9B0-17991654CAF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>
              <a:solidFill>
                <a:srgbClr val="FCE5C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" name="Google Shape;163;p11">
              <a:extLst>
                <a:ext uri="{FF2B5EF4-FFF2-40B4-BE49-F238E27FC236}">
                  <a16:creationId xmlns:a16="http://schemas.microsoft.com/office/drawing/2014/main" xmlns="" id="{203DE4E7-DBED-44F2-B075-45BADDF2362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>
              <a:solidFill>
                <a:srgbClr val="FCE5C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" name="Google Shape;164;p11">
              <a:extLst>
                <a:ext uri="{FF2B5EF4-FFF2-40B4-BE49-F238E27FC236}">
                  <a16:creationId xmlns:a16="http://schemas.microsoft.com/office/drawing/2014/main" xmlns="" id="{EF25354C-8756-4FEB-AECA-13E70DA4F78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>
              <a:solidFill>
                <a:srgbClr val="FCE5C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" name="Google Shape;165;p11">
              <a:extLst>
                <a:ext uri="{FF2B5EF4-FFF2-40B4-BE49-F238E27FC236}">
                  <a16:creationId xmlns:a16="http://schemas.microsoft.com/office/drawing/2014/main" xmlns="" id="{F7417CD8-885D-400F-BDCC-82C61E9E719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>
              <a:solidFill>
                <a:srgbClr val="FCE5C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Google Shape;166;p11">
              <a:extLst>
                <a:ext uri="{FF2B5EF4-FFF2-40B4-BE49-F238E27FC236}">
                  <a16:creationId xmlns:a16="http://schemas.microsoft.com/office/drawing/2014/main" xmlns="" id="{F0E91DF9-A376-4002-ACC3-6B0C85DBD48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>
              <a:solidFill>
                <a:srgbClr val="FCE5C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Google Shape;167;p11">
              <a:extLst>
                <a:ext uri="{FF2B5EF4-FFF2-40B4-BE49-F238E27FC236}">
                  <a16:creationId xmlns:a16="http://schemas.microsoft.com/office/drawing/2014/main" xmlns="" id="{4310E0B9-075A-4463-AF55-9D20B333392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>
              <a:solidFill>
                <a:srgbClr val="FCE5C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Google Shape;168;p11">
              <a:extLst>
                <a:ext uri="{FF2B5EF4-FFF2-40B4-BE49-F238E27FC236}">
                  <a16:creationId xmlns:a16="http://schemas.microsoft.com/office/drawing/2014/main" xmlns="" id="{69C045DD-34A9-43F5-AD45-0280A505389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>
              <a:solidFill>
                <a:srgbClr val="FCE5C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Google Shape;169;p11">
              <a:extLst>
                <a:ext uri="{FF2B5EF4-FFF2-40B4-BE49-F238E27FC236}">
                  <a16:creationId xmlns:a16="http://schemas.microsoft.com/office/drawing/2014/main" xmlns="" id="{F37910D0-E57E-42B2-B1F4-033EDB0E552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>
              <a:solidFill>
                <a:srgbClr val="FCE5C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Google Shape;170;p11">
              <a:extLst>
                <a:ext uri="{FF2B5EF4-FFF2-40B4-BE49-F238E27FC236}">
                  <a16:creationId xmlns:a16="http://schemas.microsoft.com/office/drawing/2014/main" xmlns="" id="{7E32731A-E74E-452A-8971-97639DCDD7D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>
              <a:solidFill>
                <a:srgbClr val="FCE5C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Google Shape;171;p11">
              <a:extLst>
                <a:ext uri="{FF2B5EF4-FFF2-40B4-BE49-F238E27FC236}">
                  <a16:creationId xmlns:a16="http://schemas.microsoft.com/office/drawing/2014/main" xmlns="" id="{7A789953-555C-4F9F-ADA2-A5B5C574009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>
              <a:solidFill>
                <a:srgbClr val="FCE5C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72" name="Google Shape;172;p11"/>
          <p:cNvSpPr txBox="1">
            <a:spLocks noGrp="1"/>
          </p:cNvSpPr>
          <p:nvPr>
            <p:ph type="title"/>
          </p:nvPr>
        </p:nvSpPr>
        <p:spPr>
          <a:xfrm>
            <a:off x="2501250" y="934651"/>
            <a:ext cx="4141500" cy="7976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73" name="Google Shape;173;p11"/>
          <p:cNvSpPr txBox="1">
            <a:spLocks noGrp="1"/>
          </p:cNvSpPr>
          <p:nvPr>
            <p:ph type="title" idx="2"/>
          </p:nvPr>
        </p:nvSpPr>
        <p:spPr>
          <a:xfrm>
            <a:off x="2501250" y="2814251"/>
            <a:ext cx="4141500" cy="7976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74" name="Google Shape;174;p11"/>
          <p:cNvSpPr txBox="1">
            <a:spLocks noGrp="1"/>
          </p:cNvSpPr>
          <p:nvPr>
            <p:ph type="title" idx="3"/>
          </p:nvPr>
        </p:nvSpPr>
        <p:spPr>
          <a:xfrm>
            <a:off x="2501250" y="4693851"/>
            <a:ext cx="4141500" cy="7976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57146867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">
  <p:cSld name="TITLE + DESIGN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77;p12">
            <a:extLst>
              <a:ext uri="{FF2B5EF4-FFF2-40B4-BE49-F238E27FC236}">
                <a16:creationId xmlns:a16="http://schemas.microsoft.com/office/drawing/2014/main" xmlns="" id="{0F1E7568-0AF4-4C95-BC63-58F58DD6FDD9}"/>
              </a:ext>
            </a:extLst>
          </p:cNvPr>
          <p:cNvGrpSpPr>
            <a:grpSpLocks/>
          </p:cNvGrpSpPr>
          <p:nvPr/>
        </p:nvGrpSpPr>
        <p:grpSpPr bwMode="auto">
          <a:xfrm>
            <a:off x="-12700" y="414338"/>
            <a:ext cx="9180513" cy="6049962"/>
            <a:chOff x="-12452" y="310275"/>
            <a:chExt cx="9180800" cy="4538300"/>
          </a:xfrm>
        </p:grpSpPr>
        <p:cxnSp>
          <p:nvCxnSpPr>
            <p:cNvPr id="4" name="Google Shape;178;p12">
              <a:extLst>
                <a:ext uri="{FF2B5EF4-FFF2-40B4-BE49-F238E27FC236}">
                  <a16:creationId xmlns:a16="http://schemas.microsoft.com/office/drawing/2014/main" xmlns="" id="{DBD700CA-D5AC-449C-8440-3B79FCC01D3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>
              <a:solidFill>
                <a:srgbClr val="FCE5C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" name="Google Shape;179;p12">
              <a:extLst>
                <a:ext uri="{FF2B5EF4-FFF2-40B4-BE49-F238E27FC236}">
                  <a16:creationId xmlns:a16="http://schemas.microsoft.com/office/drawing/2014/main" xmlns="" id="{0F944793-D607-478E-86E1-55F9B79BDCB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>
              <a:solidFill>
                <a:srgbClr val="FCE5C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" name="Google Shape;180;p12">
              <a:extLst>
                <a:ext uri="{FF2B5EF4-FFF2-40B4-BE49-F238E27FC236}">
                  <a16:creationId xmlns:a16="http://schemas.microsoft.com/office/drawing/2014/main" xmlns="" id="{ABEA7C6D-8EDA-4D23-B84B-7E5ADAEC8F6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>
              <a:solidFill>
                <a:srgbClr val="FCE5C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" name="Google Shape;181;p12">
              <a:extLst>
                <a:ext uri="{FF2B5EF4-FFF2-40B4-BE49-F238E27FC236}">
                  <a16:creationId xmlns:a16="http://schemas.microsoft.com/office/drawing/2014/main" xmlns="" id="{86D98974-C700-4F3D-A248-7101E986959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>
              <a:solidFill>
                <a:srgbClr val="FCE5C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" name="Google Shape;182;p12">
              <a:extLst>
                <a:ext uri="{FF2B5EF4-FFF2-40B4-BE49-F238E27FC236}">
                  <a16:creationId xmlns:a16="http://schemas.microsoft.com/office/drawing/2014/main" xmlns="" id="{6DE6EA60-3033-4C67-86CB-37265715EF9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>
              <a:solidFill>
                <a:srgbClr val="FCE5C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" name="Google Shape;183;p12">
              <a:extLst>
                <a:ext uri="{FF2B5EF4-FFF2-40B4-BE49-F238E27FC236}">
                  <a16:creationId xmlns:a16="http://schemas.microsoft.com/office/drawing/2014/main" xmlns="" id="{0456A452-BF19-4B2D-80AB-5ACA864BD34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>
              <a:solidFill>
                <a:srgbClr val="FCE5C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" name="Google Shape;184;p12">
              <a:extLst>
                <a:ext uri="{FF2B5EF4-FFF2-40B4-BE49-F238E27FC236}">
                  <a16:creationId xmlns:a16="http://schemas.microsoft.com/office/drawing/2014/main" xmlns="" id="{E68512E7-167B-45B4-9D72-62C0E1343EB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>
              <a:solidFill>
                <a:srgbClr val="FCE5C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" name="Google Shape;185;p12">
              <a:extLst>
                <a:ext uri="{FF2B5EF4-FFF2-40B4-BE49-F238E27FC236}">
                  <a16:creationId xmlns:a16="http://schemas.microsoft.com/office/drawing/2014/main" xmlns="" id="{9726870E-4B39-4613-93BE-D8D68A2BB66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>
              <a:solidFill>
                <a:srgbClr val="FCE5C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Google Shape;186;p12">
              <a:extLst>
                <a:ext uri="{FF2B5EF4-FFF2-40B4-BE49-F238E27FC236}">
                  <a16:creationId xmlns:a16="http://schemas.microsoft.com/office/drawing/2014/main" xmlns="" id="{36260714-62D5-4E13-AECC-036BC1C1194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>
              <a:solidFill>
                <a:srgbClr val="FCE5C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Google Shape;187;p12">
              <a:extLst>
                <a:ext uri="{FF2B5EF4-FFF2-40B4-BE49-F238E27FC236}">
                  <a16:creationId xmlns:a16="http://schemas.microsoft.com/office/drawing/2014/main" xmlns="" id="{98F3E26A-E4C8-4AF7-A348-0DC6902AC6D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>
              <a:solidFill>
                <a:srgbClr val="FCE5C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Google Shape;188;p12">
              <a:extLst>
                <a:ext uri="{FF2B5EF4-FFF2-40B4-BE49-F238E27FC236}">
                  <a16:creationId xmlns:a16="http://schemas.microsoft.com/office/drawing/2014/main" xmlns="" id="{222C8611-56FB-4884-865C-3A2C4AF96D8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>
              <a:solidFill>
                <a:srgbClr val="FCE5C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Google Shape;189;p12">
              <a:extLst>
                <a:ext uri="{FF2B5EF4-FFF2-40B4-BE49-F238E27FC236}">
                  <a16:creationId xmlns:a16="http://schemas.microsoft.com/office/drawing/2014/main" xmlns="" id="{BA902C92-9A00-4EFD-8245-597B4A8F26C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>
              <a:solidFill>
                <a:srgbClr val="FCE5C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76" name="Google Shape;176;p12"/>
          <p:cNvSpPr txBox="1">
            <a:spLocks noGrp="1"/>
          </p:cNvSpPr>
          <p:nvPr>
            <p:ph type="ctrTitle"/>
          </p:nvPr>
        </p:nvSpPr>
        <p:spPr>
          <a:xfrm>
            <a:off x="3312600" y="1603533"/>
            <a:ext cx="2518800" cy="9772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3539302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">
  <p:cSld name="1_TITLE + THREE COLUMNS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194;p13">
            <a:extLst>
              <a:ext uri="{FF2B5EF4-FFF2-40B4-BE49-F238E27FC236}">
                <a16:creationId xmlns:a16="http://schemas.microsoft.com/office/drawing/2014/main" xmlns="" id="{A102EEA0-18A7-4C8E-9BB6-D1EE29676075}"/>
              </a:ext>
            </a:extLst>
          </p:cNvPr>
          <p:cNvGrpSpPr>
            <a:grpSpLocks/>
          </p:cNvGrpSpPr>
          <p:nvPr/>
        </p:nvGrpSpPr>
        <p:grpSpPr bwMode="auto">
          <a:xfrm>
            <a:off x="-12700" y="515938"/>
            <a:ext cx="9180513" cy="6049962"/>
            <a:chOff x="-12452" y="310275"/>
            <a:chExt cx="9180800" cy="4538300"/>
          </a:xfrm>
        </p:grpSpPr>
        <p:cxnSp>
          <p:nvCxnSpPr>
            <p:cNvPr id="10" name="Google Shape;195;p13">
              <a:extLst>
                <a:ext uri="{FF2B5EF4-FFF2-40B4-BE49-F238E27FC236}">
                  <a16:creationId xmlns:a16="http://schemas.microsoft.com/office/drawing/2014/main" xmlns="" id="{06F31693-FBEF-4608-B500-3D45120266F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>
              <a:solidFill>
                <a:srgbClr val="FCE5C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" name="Google Shape;196;p13">
              <a:extLst>
                <a:ext uri="{FF2B5EF4-FFF2-40B4-BE49-F238E27FC236}">
                  <a16:creationId xmlns:a16="http://schemas.microsoft.com/office/drawing/2014/main" xmlns="" id="{C1AD1B16-58B4-4761-8D22-ADA2AA675C6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>
              <a:solidFill>
                <a:srgbClr val="FCE5C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Google Shape;197;p13">
              <a:extLst>
                <a:ext uri="{FF2B5EF4-FFF2-40B4-BE49-F238E27FC236}">
                  <a16:creationId xmlns:a16="http://schemas.microsoft.com/office/drawing/2014/main" xmlns="" id="{C851BDCC-6543-4DDA-B9DE-044B4242B76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>
              <a:solidFill>
                <a:srgbClr val="FCE5C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Google Shape;198;p13">
              <a:extLst>
                <a:ext uri="{FF2B5EF4-FFF2-40B4-BE49-F238E27FC236}">
                  <a16:creationId xmlns:a16="http://schemas.microsoft.com/office/drawing/2014/main" xmlns="" id="{0FE2025C-DECD-4820-8A18-25FCAB7DD06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>
              <a:solidFill>
                <a:srgbClr val="FCE5C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Google Shape;199;p13">
              <a:extLst>
                <a:ext uri="{FF2B5EF4-FFF2-40B4-BE49-F238E27FC236}">
                  <a16:creationId xmlns:a16="http://schemas.microsoft.com/office/drawing/2014/main" xmlns="" id="{F712ECA0-86AB-4491-A237-A6E601E71F6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>
              <a:solidFill>
                <a:srgbClr val="FCE5C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Google Shape;200;p13">
              <a:extLst>
                <a:ext uri="{FF2B5EF4-FFF2-40B4-BE49-F238E27FC236}">
                  <a16:creationId xmlns:a16="http://schemas.microsoft.com/office/drawing/2014/main" xmlns="" id="{696B51AA-9B17-47D9-ACBE-A69FEC3D3D3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>
              <a:solidFill>
                <a:srgbClr val="FCE5C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Google Shape;201;p13">
              <a:extLst>
                <a:ext uri="{FF2B5EF4-FFF2-40B4-BE49-F238E27FC236}">
                  <a16:creationId xmlns:a16="http://schemas.microsoft.com/office/drawing/2014/main" xmlns="" id="{B846FF69-BF0A-4FB0-90B5-147729FD40B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>
              <a:solidFill>
                <a:srgbClr val="FCE5C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Google Shape;202;p13">
              <a:extLst>
                <a:ext uri="{FF2B5EF4-FFF2-40B4-BE49-F238E27FC236}">
                  <a16:creationId xmlns:a16="http://schemas.microsoft.com/office/drawing/2014/main" xmlns="" id="{8EE8233B-5888-4D27-A654-C63490FE3C0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>
              <a:solidFill>
                <a:srgbClr val="FCE5C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Google Shape;203;p13">
              <a:extLst>
                <a:ext uri="{FF2B5EF4-FFF2-40B4-BE49-F238E27FC236}">
                  <a16:creationId xmlns:a16="http://schemas.microsoft.com/office/drawing/2014/main" xmlns="" id="{2C57B584-9D59-4906-B181-94826A3B905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>
              <a:solidFill>
                <a:srgbClr val="FCE5C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Google Shape;204;p13">
              <a:extLst>
                <a:ext uri="{FF2B5EF4-FFF2-40B4-BE49-F238E27FC236}">
                  <a16:creationId xmlns:a16="http://schemas.microsoft.com/office/drawing/2014/main" xmlns="" id="{3AE3B4C2-AAC6-4AEB-A103-0AD20F939F8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>
              <a:solidFill>
                <a:srgbClr val="FCE5C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Google Shape;205;p13">
              <a:extLst>
                <a:ext uri="{FF2B5EF4-FFF2-40B4-BE49-F238E27FC236}">
                  <a16:creationId xmlns:a16="http://schemas.microsoft.com/office/drawing/2014/main" xmlns="" id="{203E71A4-8A1F-4F01-83AA-86B63E0C5EC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>
              <a:solidFill>
                <a:srgbClr val="FCE5C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Google Shape;206;p13">
              <a:extLst>
                <a:ext uri="{FF2B5EF4-FFF2-40B4-BE49-F238E27FC236}">
                  <a16:creationId xmlns:a16="http://schemas.microsoft.com/office/drawing/2014/main" xmlns="" id="{D1DC4EFF-4A03-4D08-98D0-79316DBCFED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>
              <a:solidFill>
                <a:srgbClr val="FCE5C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91" name="Google Shape;191;p13"/>
          <p:cNvSpPr txBox="1">
            <a:spLocks noGrp="1"/>
          </p:cNvSpPr>
          <p:nvPr>
            <p:ph type="subTitle" idx="1"/>
          </p:nvPr>
        </p:nvSpPr>
        <p:spPr>
          <a:xfrm>
            <a:off x="6227800" y="2601400"/>
            <a:ext cx="1896600" cy="626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13"/>
          <p:cNvSpPr txBox="1">
            <a:spLocks noGrp="1"/>
          </p:cNvSpPr>
          <p:nvPr>
            <p:ph type="ctrTitle"/>
          </p:nvPr>
        </p:nvSpPr>
        <p:spPr>
          <a:xfrm>
            <a:off x="6227800" y="1946433"/>
            <a:ext cx="2973600" cy="7904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93" name="Google Shape;193;p13"/>
          <p:cNvSpPr txBox="1">
            <a:spLocks noGrp="1"/>
          </p:cNvSpPr>
          <p:nvPr>
            <p:ph type="subTitle" idx="2"/>
          </p:nvPr>
        </p:nvSpPr>
        <p:spPr>
          <a:xfrm>
            <a:off x="6227800" y="3959267"/>
            <a:ext cx="1896600" cy="626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13"/>
          <p:cNvSpPr txBox="1">
            <a:spLocks noGrp="1"/>
          </p:cNvSpPr>
          <p:nvPr>
            <p:ph type="ctrTitle" idx="3"/>
          </p:nvPr>
        </p:nvSpPr>
        <p:spPr>
          <a:xfrm>
            <a:off x="6227800" y="3304300"/>
            <a:ext cx="2973600" cy="7904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08" name="Google Shape;208;p13"/>
          <p:cNvSpPr txBox="1">
            <a:spLocks noGrp="1"/>
          </p:cNvSpPr>
          <p:nvPr>
            <p:ph type="subTitle" idx="4"/>
          </p:nvPr>
        </p:nvSpPr>
        <p:spPr>
          <a:xfrm>
            <a:off x="6227800" y="5317133"/>
            <a:ext cx="1896600" cy="626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13"/>
          <p:cNvSpPr txBox="1">
            <a:spLocks noGrp="1"/>
          </p:cNvSpPr>
          <p:nvPr>
            <p:ph type="ctrTitle" idx="5"/>
          </p:nvPr>
        </p:nvSpPr>
        <p:spPr>
          <a:xfrm>
            <a:off x="6227800" y="4662167"/>
            <a:ext cx="2973600" cy="7904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10" name="Google Shape;210;p13"/>
          <p:cNvSpPr txBox="1">
            <a:spLocks noGrp="1"/>
          </p:cNvSpPr>
          <p:nvPr>
            <p:ph type="ctrTitle" idx="6"/>
          </p:nvPr>
        </p:nvSpPr>
        <p:spPr>
          <a:xfrm>
            <a:off x="939525" y="689133"/>
            <a:ext cx="7290300" cy="9772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1410297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 ">
  <p:cSld name="TWO COLUMNS 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212;p14">
            <a:extLst>
              <a:ext uri="{FF2B5EF4-FFF2-40B4-BE49-F238E27FC236}">
                <a16:creationId xmlns:a16="http://schemas.microsoft.com/office/drawing/2014/main" xmlns="" id="{0B95F49A-24B7-4FDF-9CED-7F813B33F758}"/>
              </a:ext>
            </a:extLst>
          </p:cNvPr>
          <p:cNvGrpSpPr>
            <a:grpSpLocks/>
          </p:cNvGrpSpPr>
          <p:nvPr/>
        </p:nvGrpSpPr>
        <p:grpSpPr bwMode="auto">
          <a:xfrm>
            <a:off x="-12700" y="414338"/>
            <a:ext cx="9180513" cy="6049962"/>
            <a:chOff x="-12452" y="310275"/>
            <a:chExt cx="9180800" cy="4538300"/>
          </a:xfrm>
        </p:grpSpPr>
        <p:cxnSp>
          <p:nvCxnSpPr>
            <p:cNvPr id="7" name="Google Shape;213;p14">
              <a:extLst>
                <a:ext uri="{FF2B5EF4-FFF2-40B4-BE49-F238E27FC236}">
                  <a16:creationId xmlns:a16="http://schemas.microsoft.com/office/drawing/2014/main" xmlns="" id="{6BC46146-6CAE-4AC7-BCE5-C9D245D86E8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>
              <a:solidFill>
                <a:srgbClr val="FCE5C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" name="Google Shape;214;p14">
              <a:extLst>
                <a:ext uri="{FF2B5EF4-FFF2-40B4-BE49-F238E27FC236}">
                  <a16:creationId xmlns:a16="http://schemas.microsoft.com/office/drawing/2014/main" xmlns="" id="{48EEF542-E721-4DC4-9438-B56960EA712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>
              <a:solidFill>
                <a:srgbClr val="FCE5C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" name="Google Shape;215;p14">
              <a:extLst>
                <a:ext uri="{FF2B5EF4-FFF2-40B4-BE49-F238E27FC236}">
                  <a16:creationId xmlns:a16="http://schemas.microsoft.com/office/drawing/2014/main" xmlns="" id="{E11D838D-3301-4C07-963E-BEA77721C89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>
              <a:solidFill>
                <a:srgbClr val="FCE5C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" name="Google Shape;216;p14">
              <a:extLst>
                <a:ext uri="{FF2B5EF4-FFF2-40B4-BE49-F238E27FC236}">
                  <a16:creationId xmlns:a16="http://schemas.microsoft.com/office/drawing/2014/main" xmlns="" id="{F624359F-023A-4691-AEFE-FCA4C8AF978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>
              <a:solidFill>
                <a:srgbClr val="FCE5C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" name="Google Shape;217;p14">
              <a:extLst>
                <a:ext uri="{FF2B5EF4-FFF2-40B4-BE49-F238E27FC236}">
                  <a16:creationId xmlns:a16="http://schemas.microsoft.com/office/drawing/2014/main" xmlns="" id="{FEC2E0CC-7FAA-4F51-A560-82A4C9D7785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>
              <a:solidFill>
                <a:srgbClr val="FCE5C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Google Shape;218;p14">
              <a:extLst>
                <a:ext uri="{FF2B5EF4-FFF2-40B4-BE49-F238E27FC236}">
                  <a16:creationId xmlns:a16="http://schemas.microsoft.com/office/drawing/2014/main" xmlns="" id="{23E69915-31A0-49F3-B00E-CCA177F7AE3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>
              <a:solidFill>
                <a:srgbClr val="FCE5C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Google Shape;219;p14">
              <a:extLst>
                <a:ext uri="{FF2B5EF4-FFF2-40B4-BE49-F238E27FC236}">
                  <a16:creationId xmlns:a16="http://schemas.microsoft.com/office/drawing/2014/main" xmlns="" id="{1C2A829D-AB8C-4FDE-91DC-D8A86648C35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>
              <a:solidFill>
                <a:srgbClr val="FCE5C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Google Shape;220;p14">
              <a:extLst>
                <a:ext uri="{FF2B5EF4-FFF2-40B4-BE49-F238E27FC236}">
                  <a16:creationId xmlns:a16="http://schemas.microsoft.com/office/drawing/2014/main" xmlns="" id="{947190A4-3C6A-4286-95BA-57264FEDA71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>
              <a:solidFill>
                <a:srgbClr val="FCE5C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Google Shape;221;p14">
              <a:extLst>
                <a:ext uri="{FF2B5EF4-FFF2-40B4-BE49-F238E27FC236}">
                  <a16:creationId xmlns:a16="http://schemas.microsoft.com/office/drawing/2014/main" xmlns="" id="{DA4EC597-5A00-4159-BD52-6BC3E0AAD2E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>
              <a:solidFill>
                <a:srgbClr val="FCE5C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Google Shape;222;p14">
              <a:extLst>
                <a:ext uri="{FF2B5EF4-FFF2-40B4-BE49-F238E27FC236}">
                  <a16:creationId xmlns:a16="http://schemas.microsoft.com/office/drawing/2014/main" xmlns="" id="{FBC16805-5ABA-467F-B558-E613ECC8479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>
              <a:solidFill>
                <a:srgbClr val="FCE5C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Google Shape;223;p14">
              <a:extLst>
                <a:ext uri="{FF2B5EF4-FFF2-40B4-BE49-F238E27FC236}">
                  <a16:creationId xmlns:a16="http://schemas.microsoft.com/office/drawing/2014/main" xmlns="" id="{33A483CC-EB50-4560-A831-76A46C0458F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>
              <a:solidFill>
                <a:srgbClr val="FCE5C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Google Shape;224;p14">
              <a:extLst>
                <a:ext uri="{FF2B5EF4-FFF2-40B4-BE49-F238E27FC236}">
                  <a16:creationId xmlns:a16="http://schemas.microsoft.com/office/drawing/2014/main" xmlns="" id="{6AF03E10-BE19-4692-8BB3-BF19BED724E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>
              <a:solidFill>
                <a:srgbClr val="FCE5C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25" name="Google Shape;225;p14"/>
          <p:cNvSpPr txBox="1">
            <a:spLocks noGrp="1"/>
          </p:cNvSpPr>
          <p:nvPr>
            <p:ph type="subTitle" idx="1"/>
          </p:nvPr>
        </p:nvSpPr>
        <p:spPr>
          <a:xfrm>
            <a:off x="2333925" y="3365233"/>
            <a:ext cx="1696500" cy="105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14"/>
          <p:cNvSpPr txBox="1">
            <a:spLocks noGrp="1"/>
          </p:cNvSpPr>
          <p:nvPr>
            <p:ph type="subTitle" idx="2"/>
          </p:nvPr>
        </p:nvSpPr>
        <p:spPr>
          <a:xfrm>
            <a:off x="5113550" y="3365233"/>
            <a:ext cx="1696500" cy="105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14"/>
          <p:cNvSpPr txBox="1">
            <a:spLocks noGrp="1"/>
          </p:cNvSpPr>
          <p:nvPr>
            <p:ph type="ctrTitle"/>
          </p:nvPr>
        </p:nvSpPr>
        <p:spPr>
          <a:xfrm>
            <a:off x="2435163" y="2327433"/>
            <a:ext cx="1494000" cy="9772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28" name="Google Shape;228;p14"/>
          <p:cNvSpPr txBox="1">
            <a:spLocks noGrp="1"/>
          </p:cNvSpPr>
          <p:nvPr>
            <p:ph type="ctrTitle" idx="3"/>
          </p:nvPr>
        </p:nvSpPr>
        <p:spPr>
          <a:xfrm>
            <a:off x="5214788" y="2327433"/>
            <a:ext cx="1494000" cy="9772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4646186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IX COLUMNS">
  <p:cSld name="TITLE + SIX COLUMNS"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oogle Shape;245;p16">
            <a:extLst>
              <a:ext uri="{FF2B5EF4-FFF2-40B4-BE49-F238E27FC236}">
                <a16:creationId xmlns:a16="http://schemas.microsoft.com/office/drawing/2014/main" xmlns="" id="{34CCFF89-4F93-4DA0-88A4-D2B98F8BCA5D}"/>
              </a:ext>
            </a:extLst>
          </p:cNvPr>
          <p:cNvGrpSpPr>
            <a:grpSpLocks/>
          </p:cNvGrpSpPr>
          <p:nvPr/>
        </p:nvGrpSpPr>
        <p:grpSpPr bwMode="auto">
          <a:xfrm>
            <a:off x="-12700" y="414338"/>
            <a:ext cx="9180513" cy="6049962"/>
            <a:chOff x="-12452" y="310275"/>
            <a:chExt cx="9180800" cy="4538300"/>
          </a:xfrm>
        </p:grpSpPr>
        <p:cxnSp>
          <p:nvCxnSpPr>
            <p:cNvPr id="16" name="Google Shape;246;p16">
              <a:extLst>
                <a:ext uri="{FF2B5EF4-FFF2-40B4-BE49-F238E27FC236}">
                  <a16:creationId xmlns:a16="http://schemas.microsoft.com/office/drawing/2014/main" xmlns="" id="{C026101A-40F2-4882-8D37-59557C74F0A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>
              <a:solidFill>
                <a:srgbClr val="FCE5C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Google Shape;247;p16">
              <a:extLst>
                <a:ext uri="{FF2B5EF4-FFF2-40B4-BE49-F238E27FC236}">
                  <a16:creationId xmlns:a16="http://schemas.microsoft.com/office/drawing/2014/main" xmlns="" id="{D2338024-B017-479A-ACEF-EE4E04B4EBF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>
              <a:solidFill>
                <a:srgbClr val="FCE5C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Google Shape;248;p16">
              <a:extLst>
                <a:ext uri="{FF2B5EF4-FFF2-40B4-BE49-F238E27FC236}">
                  <a16:creationId xmlns:a16="http://schemas.microsoft.com/office/drawing/2014/main" xmlns="" id="{921AD670-4E14-4680-B031-DBBAE035F40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>
              <a:solidFill>
                <a:srgbClr val="FCE5C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Google Shape;249;p16">
              <a:extLst>
                <a:ext uri="{FF2B5EF4-FFF2-40B4-BE49-F238E27FC236}">
                  <a16:creationId xmlns:a16="http://schemas.microsoft.com/office/drawing/2014/main" xmlns="" id="{5DA0BCAA-AC75-4AAF-ADEE-97CDAFCA0BD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>
              <a:solidFill>
                <a:srgbClr val="FCE5C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Google Shape;250;p16">
              <a:extLst>
                <a:ext uri="{FF2B5EF4-FFF2-40B4-BE49-F238E27FC236}">
                  <a16:creationId xmlns:a16="http://schemas.microsoft.com/office/drawing/2014/main" xmlns="" id="{33955470-16B8-4034-B064-892FF542751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>
              <a:solidFill>
                <a:srgbClr val="FCE5C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Google Shape;251;p16">
              <a:extLst>
                <a:ext uri="{FF2B5EF4-FFF2-40B4-BE49-F238E27FC236}">
                  <a16:creationId xmlns:a16="http://schemas.microsoft.com/office/drawing/2014/main" xmlns="" id="{ED815EFA-E3A2-49C7-A75C-D4B83096F81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>
              <a:solidFill>
                <a:srgbClr val="FCE5C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Google Shape;252;p16">
              <a:extLst>
                <a:ext uri="{FF2B5EF4-FFF2-40B4-BE49-F238E27FC236}">
                  <a16:creationId xmlns:a16="http://schemas.microsoft.com/office/drawing/2014/main" xmlns="" id="{8A88C83D-0FEC-4E45-834A-4366C9DB8AE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>
              <a:solidFill>
                <a:srgbClr val="FCE5C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" name="Google Shape;253;p16">
              <a:extLst>
                <a:ext uri="{FF2B5EF4-FFF2-40B4-BE49-F238E27FC236}">
                  <a16:creationId xmlns:a16="http://schemas.microsoft.com/office/drawing/2014/main" xmlns="" id="{34D8BBF7-F1A6-4A7B-BBE6-5DED7EDFB63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>
              <a:solidFill>
                <a:srgbClr val="FCE5C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Google Shape;254;p16">
              <a:extLst>
                <a:ext uri="{FF2B5EF4-FFF2-40B4-BE49-F238E27FC236}">
                  <a16:creationId xmlns:a16="http://schemas.microsoft.com/office/drawing/2014/main" xmlns="" id="{0D6633AE-4E23-4BA3-9393-3B07176502A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>
              <a:solidFill>
                <a:srgbClr val="FCE5C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" name="Google Shape;255;p16">
              <a:extLst>
                <a:ext uri="{FF2B5EF4-FFF2-40B4-BE49-F238E27FC236}">
                  <a16:creationId xmlns:a16="http://schemas.microsoft.com/office/drawing/2014/main" xmlns="" id="{9650D865-DD2A-4E87-B44A-7524C748A19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>
              <a:solidFill>
                <a:srgbClr val="FCE5C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Google Shape;256;p16">
              <a:extLst>
                <a:ext uri="{FF2B5EF4-FFF2-40B4-BE49-F238E27FC236}">
                  <a16:creationId xmlns:a16="http://schemas.microsoft.com/office/drawing/2014/main" xmlns="" id="{B681B60C-DD4F-4709-B0B2-693E0415291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>
              <a:solidFill>
                <a:srgbClr val="FCE5C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" name="Google Shape;257;p16">
              <a:extLst>
                <a:ext uri="{FF2B5EF4-FFF2-40B4-BE49-F238E27FC236}">
                  <a16:creationId xmlns:a16="http://schemas.microsoft.com/office/drawing/2014/main" xmlns="" id="{2E2EE7BB-E0CD-43AF-B2A4-F598D504994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>
              <a:solidFill>
                <a:srgbClr val="FCE5C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58" name="Google Shape;258;p16"/>
          <p:cNvSpPr txBox="1">
            <a:spLocks noGrp="1"/>
          </p:cNvSpPr>
          <p:nvPr>
            <p:ph type="subTitle" idx="1"/>
          </p:nvPr>
        </p:nvSpPr>
        <p:spPr>
          <a:xfrm>
            <a:off x="1481102" y="2844533"/>
            <a:ext cx="1689300" cy="105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p16"/>
          <p:cNvSpPr txBox="1">
            <a:spLocks noGrp="1"/>
          </p:cNvSpPr>
          <p:nvPr>
            <p:ph type="subTitle" idx="2"/>
          </p:nvPr>
        </p:nvSpPr>
        <p:spPr>
          <a:xfrm>
            <a:off x="3727341" y="2844533"/>
            <a:ext cx="1689300" cy="105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0" name="Google Shape;260;p16"/>
          <p:cNvSpPr txBox="1">
            <a:spLocks noGrp="1"/>
          </p:cNvSpPr>
          <p:nvPr>
            <p:ph type="subTitle" idx="3"/>
          </p:nvPr>
        </p:nvSpPr>
        <p:spPr>
          <a:xfrm>
            <a:off x="5973583" y="2844533"/>
            <a:ext cx="1689300" cy="105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16"/>
          <p:cNvSpPr txBox="1">
            <a:spLocks noGrp="1"/>
          </p:cNvSpPr>
          <p:nvPr>
            <p:ph type="ctrTitle"/>
          </p:nvPr>
        </p:nvSpPr>
        <p:spPr>
          <a:xfrm>
            <a:off x="1413763" y="1765733"/>
            <a:ext cx="1824000" cy="9772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62" name="Google Shape;262;p16"/>
          <p:cNvSpPr txBox="1">
            <a:spLocks noGrp="1"/>
          </p:cNvSpPr>
          <p:nvPr>
            <p:ph type="ctrTitle" idx="4"/>
          </p:nvPr>
        </p:nvSpPr>
        <p:spPr>
          <a:xfrm>
            <a:off x="3660015" y="1765733"/>
            <a:ext cx="1824000" cy="9772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63" name="Google Shape;263;p16"/>
          <p:cNvSpPr txBox="1">
            <a:spLocks noGrp="1"/>
          </p:cNvSpPr>
          <p:nvPr>
            <p:ph type="ctrTitle" idx="5"/>
          </p:nvPr>
        </p:nvSpPr>
        <p:spPr>
          <a:xfrm>
            <a:off x="5906248" y="1765733"/>
            <a:ext cx="1824000" cy="9772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64" name="Google Shape;264;p16"/>
          <p:cNvSpPr txBox="1">
            <a:spLocks noGrp="1"/>
          </p:cNvSpPr>
          <p:nvPr>
            <p:ph type="subTitle" idx="6"/>
          </p:nvPr>
        </p:nvSpPr>
        <p:spPr>
          <a:xfrm>
            <a:off x="1481102" y="4990833"/>
            <a:ext cx="1689300" cy="105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5" name="Google Shape;265;p16"/>
          <p:cNvSpPr txBox="1">
            <a:spLocks noGrp="1"/>
          </p:cNvSpPr>
          <p:nvPr>
            <p:ph type="subTitle" idx="7"/>
          </p:nvPr>
        </p:nvSpPr>
        <p:spPr>
          <a:xfrm>
            <a:off x="3727341" y="4990833"/>
            <a:ext cx="1689300" cy="105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6" name="Google Shape;266;p16"/>
          <p:cNvSpPr txBox="1">
            <a:spLocks noGrp="1"/>
          </p:cNvSpPr>
          <p:nvPr>
            <p:ph type="subTitle" idx="8"/>
          </p:nvPr>
        </p:nvSpPr>
        <p:spPr>
          <a:xfrm>
            <a:off x="5973570" y="4990833"/>
            <a:ext cx="1689300" cy="105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7" name="Google Shape;267;p16"/>
          <p:cNvSpPr txBox="1">
            <a:spLocks noGrp="1"/>
          </p:cNvSpPr>
          <p:nvPr>
            <p:ph type="ctrTitle" idx="9"/>
          </p:nvPr>
        </p:nvSpPr>
        <p:spPr>
          <a:xfrm>
            <a:off x="1413750" y="3912033"/>
            <a:ext cx="1824000" cy="9772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68" name="Google Shape;268;p16"/>
          <p:cNvSpPr txBox="1">
            <a:spLocks noGrp="1"/>
          </p:cNvSpPr>
          <p:nvPr>
            <p:ph type="ctrTitle" idx="13"/>
          </p:nvPr>
        </p:nvSpPr>
        <p:spPr>
          <a:xfrm>
            <a:off x="3660003" y="3912033"/>
            <a:ext cx="1824000" cy="9772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69" name="Google Shape;269;p16"/>
          <p:cNvSpPr txBox="1">
            <a:spLocks noGrp="1"/>
          </p:cNvSpPr>
          <p:nvPr>
            <p:ph type="ctrTitle" idx="14"/>
          </p:nvPr>
        </p:nvSpPr>
        <p:spPr>
          <a:xfrm>
            <a:off x="5906236" y="3912033"/>
            <a:ext cx="1824000" cy="9772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70" name="Google Shape;270;p16"/>
          <p:cNvSpPr txBox="1">
            <a:spLocks noGrp="1"/>
          </p:cNvSpPr>
          <p:nvPr>
            <p:ph type="ctrTitle" idx="15"/>
          </p:nvPr>
        </p:nvSpPr>
        <p:spPr>
          <a:xfrm>
            <a:off x="2008800" y="689133"/>
            <a:ext cx="5126400" cy="9772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26192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5391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&amp; CREDITS">
  <p:cSld name="THANKS &amp; CREDITS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74;p17">
            <a:extLst>
              <a:ext uri="{FF2B5EF4-FFF2-40B4-BE49-F238E27FC236}">
                <a16:creationId xmlns:a16="http://schemas.microsoft.com/office/drawing/2014/main" xmlns="" id="{8ED200E6-26E2-4736-8B61-F41817D2E403}"/>
              </a:ext>
            </a:extLst>
          </p:cNvPr>
          <p:cNvSpPr txBox="1"/>
          <p:nvPr/>
        </p:nvSpPr>
        <p:spPr>
          <a:xfrm>
            <a:off x="939800" y="4710113"/>
            <a:ext cx="3103563" cy="1358900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/>
          <a:lstStyle/>
          <a:p>
            <a:pPr>
              <a:spcBef>
                <a:spcPts val="300"/>
              </a:spcBef>
              <a:spcAft>
                <a:spcPts val="0"/>
              </a:spcAft>
              <a:defRPr/>
            </a:pPr>
            <a:r>
              <a:rPr lang="en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CREDITS: This presentation template was created by </a:t>
            </a:r>
            <a:r>
              <a:rPr lang="en" sz="800" b="1">
                <a:solidFill>
                  <a:schemeClr val="dk1"/>
                </a:solidFill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2"/>
              </a:rPr>
              <a:t>Slidesgo</a:t>
            </a:r>
            <a:r>
              <a:rPr lang="en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, including icons by </a:t>
            </a:r>
            <a:r>
              <a:rPr lang="en" sz="800" b="1">
                <a:solidFill>
                  <a:schemeClr val="dk1"/>
                </a:solidFill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3"/>
              </a:rPr>
              <a:t>Flatico</a:t>
            </a:r>
            <a:r>
              <a:rPr lang="en" sz="800">
                <a:solidFill>
                  <a:schemeClr val="dk1"/>
                </a:solidFill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3"/>
              </a:rPr>
              <a:t>n</a:t>
            </a:r>
            <a:r>
              <a:rPr lang="en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, and infographics &amp; images by </a:t>
            </a:r>
            <a:r>
              <a:rPr lang="en" sz="800" b="1">
                <a:solidFill>
                  <a:schemeClr val="dk1"/>
                </a:solidFill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4"/>
              </a:rPr>
              <a:t>Freepik</a:t>
            </a:r>
            <a:r>
              <a:rPr lang="en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. </a:t>
            </a:r>
            <a:endParaRPr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>
              <a:spcBef>
                <a:spcPts val="300"/>
              </a:spcBef>
              <a:spcAft>
                <a:spcPts val="0"/>
              </a:spcAft>
              <a:defRPr/>
            </a:pPr>
            <a:endParaRPr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grpSp>
        <p:nvGrpSpPr>
          <p:cNvPr id="5" name="Google Shape;275;p17">
            <a:extLst>
              <a:ext uri="{FF2B5EF4-FFF2-40B4-BE49-F238E27FC236}">
                <a16:creationId xmlns:a16="http://schemas.microsoft.com/office/drawing/2014/main" xmlns="" id="{83866DCC-E0EA-4D98-811F-70A0DB5EA63C}"/>
              </a:ext>
            </a:extLst>
          </p:cNvPr>
          <p:cNvGrpSpPr>
            <a:grpSpLocks/>
          </p:cNvGrpSpPr>
          <p:nvPr/>
        </p:nvGrpSpPr>
        <p:grpSpPr bwMode="auto">
          <a:xfrm>
            <a:off x="-12700" y="414338"/>
            <a:ext cx="9180513" cy="6049962"/>
            <a:chOff x="-12452" y="310275"/>
            <a:chExt cx="9180800" cy="4538300"/>
          </a:xfrm>
        </p:grpSpPr>
        <p:cxnSp>
          <p:nvCxnSpPr>
            <p:cNvPr id="6" name="Google Shape;276;p17">
              <a:extLst>
                <a:ext uri="{FF2B5EF4-FFF2-40B4-BE49-F238E27FC236}">
                  <a16:creationId xmlns:a16="http://schemas.microsoft.com/office/drawing/2014/main" xmlns="" id="{B1726ADD-A9A2-4258-83C3-F6B454A8871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>
              <a:solidFill>
                <a:srgbClr val="FCE5C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" name="Google Shape;277;p17">
              <a:extLst>
                <a:ext uri="{FF2B5EF4-FFF2-40B4-BE49-F238E27FC236}">
                  <a16:creationId xmlns:a16="http://schemas.microsoft.com/office/drawing/2014/main" xmlns="" id="{765B4CA5-E747-49A2-B2F1-E4B742EB4CC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>
              <a:solidFill>
                <a:srgbClr val="FCE5C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" name="Google Shape;278;p17">
              <a:extLst>
                <a:ext uri="{FF2B5EF4-FFF2-40B4-BE49-F238E27FC236}">
                  <a16:creationId xmlns:a16="http://schemas.microsoft.com/office/drawing/2014/main" xmlns="" id="{5F661D41-AE54-4167-86CC-6C091907817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>
              <a:solidFill>
                <a:srgbClr val="FCE5C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" name="Google Shape;279;p17">
              <a:extLst>
                <a:ext uri="{FF2B5EF4-FFF2-40B4-BE49-F238E27FC236}">
                  <a16:creationId xmlns:a16="http://schemas.microsoft.com/office/drawing/2014/main" xmlns="" id="{804302C3-328F-447C-8BA8-E0D29ADD95A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>
              <a:solidFill>
                <a:srgbClr val="FCE5C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" name="Google Shape;280;p17">
              <a:extLst>
                <a:ext uri="{FF2B5EF4-FFF2-40B4-BE49-F238E27FC236}">
                  <a16:creationId xmlns:a16="http://schemas.microsoft.com/office/drawing/2014/main" xmlns="" id="{77B062CD-8612-4E36-B612-B11399A7BB8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>
              <a:solidFill>
                <a:srgbClr val="FCE5C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" name="Google Shape;281;p17">
              <a:extLst>
                <a:ext uri="{FF2B5EF4-FFF2-40B4-BE49-F238E27FC236}">
                  <a16:creationId xmlns:a16="http://schemas.microsoft.com/office/drawing/2014/main" xmlns="" id="{D1239DED-1E66-4DE4-8EB9-0FCE368A5E5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>
              <a:solidFill>
                <a:srgbClr val="FCE5C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Google Shape;282;p17">
              <a:extLst>
                <a:ext uri="{FF2B5EF4-FFF2-40B4-BE49-F238E27FC236}">
                  <a16:creationId xmlns:a16="http://schemas.microsoft.com/office/drawing/2014/main" xmlns="" id="{D3FAF396-F135-4E4C-9084-C62A9871FB0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>
              <a:solidFill>
                <a:srgbClr val="FCE5C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Google Shape;283;p17">
              <a:extLst>
                <a:ext uri="{FF2B5EF4-FFF2-40B4-BE49-F238E27FC236}">
                  <a16:creationId xmlns:a16="http://schemas.microsoft.com/office/drawing/2014/main" xmlns="" id="{81C3C6C0-DBB2-4F45-B093-A2AD682AED2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>
              <a:solidFill>
                <a:srgbClr val="FCE5C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Google Shape;284;p17">
              <a:extLst>
                <a:ext uri="{FF2B5EF4-FFF2-40B4-BE49-F238E27FC236}">
                  <a16:creationId xmlns:a16="http://schemas.microsoft.com/office/drawing/2014/main" xmlns="" id="{BB00DF2A-7B25-403D-A58C-FE4A437ED47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>
              <a:solidFill>
                <a:srgbClr val="FCE5C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Google Shape;285;p17">
              <a:extLst>
                <a:ext uri="{FF2B5EF4-FFF2-40B4-BE49-F238E27FC236}">
                  <a16:creationId xmlns:a16="http://schemas.microsoft.com/office/drawing/2014/main" xmlns="" id="{15D7D8E0-106E-4BB2-BD81-EEF545C0384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>
              <a:solidFill>
                <a:srgbClr val="FCE5C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Google Shape;286;p17">
              <a:extLst>
                <a:ext uri="{FF2B5EF4-FFF2-40B4-BE49-F238E27FC236}">
                  <a16:creationId xmlns:a16="http://schemas.microsoft.com/office/drawing/2014/main" xmlns="" id="{79CFB47A-C0A1-449C-B486-13223BD7D6D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>
              <a:solidFill>
                <a:srgbClr val="FCE5C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Google Shape;287;p17">
              <a:extLst>
                <a:ext uri="{FF2B5EF4-FFF2-40B4-BE49-F238E27FC236}">
                  <a16:creationId xmlns:a16="http://schemas.microsoft.com/office/drawing/2014/main" xmlns="" id="{DC3BFCCC-CEEA-4429-BC0B-C252B4EAD79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>
              <a:solidFill>
                <a:srgbClr val="FCE5C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72" name="Google Shape;272;p17"/>
          <p:cNvSpPr txBox="1">
            <a:spLocks noGrp="1"/>
          </p:cNvSpPr>
          <p:nvPr>
            <p:ph type="ctrTitle"/>
          </p:nvPr>
        </p:nvSpPr>
        <p:spPr>
          <a:xfrm>
            <a:off x="939525" y="1197133"/>
            <a:ext cx="5126400" cy="9772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Permanent Marker"/>
              <a:buNone/>
              <a:defRPr sz="36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73" name="Google Shape;273;p17"/>
          <p:cNvSpPr txBox="1">
            <a:spLocks noGrp="1"/>
          </p:cNvSpPr>
          <p:nvPr>
            <p:ph type="subTitle" idx="1"/>
          </p:nvPr>
        </p:nvSpPr>
        <p:spPr>
          <a:xfrm>
            <a:off x="939525" y="2739400"/>
            <a:ext cx="2916000" cy="105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8515013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ULLET POINTS">
  <p:cSld name="TITLE + BULLET POINTS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oogle Shape;292;p18">
            <a:extLst>
              <a:ext uri="{FF2B5EF4-FFF2-40B4-BE49-F238E27FC236}">
                <a16:creationId xmlns:a16="http://schemas.microsoft.com/office/drawing/2014/main" xmlns="" id="{73D54310-85C8-40A3-A55B-46FF399286DF}"/>
              </a:ext>
            </a:extLst>
          </p:cNvPr>
          <p:cNvGrpSpPr>
            <a:grpSpLocks/>
          </p:cNvGrpSpPr>
          <p:nvPr/>
        </p:nvGrpSpPr>
        <p:grpSpPr bwMode="auto">
          <a:xfrm>
            <a:off x="-12700" y="414338"/>
            <a:ext cx="9180513" cy="6049962"/>
            <a:chOff x="-12452" y="310275"/>
            <a:chExt cx="9180800" cy="4538300"/>
          </a:xfrm>
        </p:grpSpPr>
        <p:cxnSp>
          <p:nvCxnSpPr>
            <p:cNvPr id="6" name="Google Shape;293;p18">
              <a:extLst>
                <a:ext uri="{FF2B5EF4-FFF2-40B4-BE49-F238E27FC236}">
                  <a16:creationId xmlns:a16="http://schemas.microsoft.com/office/drawing/2014/main" xmlns="" id="{357BD355-19A0-4A03-8D99-E60AE9B0D12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>
              <a:solidFill>
                <a:srgbClr val="FCE5C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" name="Google Shape;294;p18">
              <a:extLst>
                <a:ext uri="{FF2B5EF4-FFF2-40B4-BE49-F238E27FC236}">
                  <a16:creationId xmlns:a16="http://schemas.microsoft.com/office/drawing/2014/main" xmlns="" id="{8E879993-6E24-4B3E-8BE7-06A1C63AF75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>
              <a:solidFill>
                <a:srgbClr val="FCE5C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" name="Google Shape;295;p18">
              <a:extLst>
                <a:ext uri="{FF2B5EF4-FFF2-40B4-BE49-F238E27FC236}">
                  <a16:creationId xmlns:a16="http://schemas.microsoft.com/office/drawing/2014/main" xmlns="" id="{DE0B3794-6B57-43DA-B618-DB0FEC2B860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>
              <a:solidFill>
                <a:srgbClr val="FCE5C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" name="Google Shape;296;p18">
              <a:extLst>
                <a:ext uri="{FF2B5EF4-FFF2-40B4-BE49-F238E27FC236}">
                  <a16:creationId xmlns:a16="http://schemas.microsoft.com/office/drawing/2014/main" xmlns="" id="{81BD7720-8198-4099-8413-20F432A9FDF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>
              <a:solidFill>
                <a:srgbClr val="FCE5C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" name="Google Shape;297;p18">
              <a:extLst>
                <a:ext uri="{FF2B5EF4-FFF2-40B4-BE49-F238E27FC236}">
                  <a16:creationId xmlns:a16="http://schemas.microsoft.com/office/drawing/2014/main" xmlns="" id="{87F37448-A271-43D8-A436-402D9502C25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>
              <a:solidFill>
                <a:srgbClr val="FCE5C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" name="Google Shape;298;p18">
              <a:extLst>
                <a:ext uri="{FF2B5EF4-FFF2-40B4-BE49-F238E27FC236}">
                  <a16:creationId xmlns:a16="http://schemas.microsoft.com/office/drawing/2014/main" xmlns="" id="{87CCB975-5EB3-4557-83FF-CCBCC57AE88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>
              <a:solidFill>
                <a:srgbClr val="FCE5C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Google Shape;299;p18">
              <a:extLst>
                <a:ext uri="{FF2B5EF4-FFF2-40B4-BE49-F238E27FC236}">
                  <a16:creationId xmlns:a16="http://schemas.microsoft.com/office/drawing/2014/main" xmlns="" id="{6915205D-EC04-41EA-9009-0B2BE42A0D1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>
              <a:solidFill>
                <a:srgbClr val="FCE5C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Google Shape;300;p18">
              <a:extLst>
                <a:ext uri="{FF2B5EF4-FFF2-40B4-BE49-F238E27FC236}">
                  <a16:creationId xmlns:a16="http://schemas.microsoft.com/office/drawing/2014/main" xmlns="" id="{85BA8D3F-811F-4323-A738-A6B4595A3BD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>
              <a:solidFill>
                <a:srgbClr val="FCE5C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Google Shape;301;p18">
              <a:extLst>
                <a:ext uri="{FF2B5EF4-FFF2-40B4-BE49-F238E27FC236}">
                  <a16:creationId xmlns:a16="http://schemas.microsoft.com/office/drawing/2014/main" xmlns="" id="{8CA05CAC-1086-4E67-8D09-A7D791D3F03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>
              <a:solidFill>
                <a:srgbClr val="FCE5C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Google Shape;302;p18">
              <a:extLst>
                <a:ext uri="{FF2B5EF4-FFF2-40B4-BE49-F238E27FC236}">
                  <a16:creationId xmlns:a16="http://schemas.microsoft.com/office/drawing/2014/main" xmlns="" id="{9BB958BA-BA7D-44B8-B62E-12181231364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>
              <a:solidFill>
                <a:srgbClr val="FCE5C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Google Shape;303;p18">
              <a:extLst>
                <a:ext uri="{FF2B5EF4-FFF2-40B4-BE49-F238E27FC236}">
                  <a16:creationId xmlns:a16="http://schemas.microsoft.com/office/drawing/2014/main" xmlns="" id="{8CF0C916-BBDD-4F10-92FE-A04154E4031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>
              <a:solidFill>
                <a:srgbClr val="FCE5C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Google Shape;304;p18">
              <a:extLst>
                <a:ext uri="{FF2B5EF4-FFF2-40B4-BE49-F238E27FC236}">
                  <a16:creationId xmlns:a16="http://schemas.microsoft.com/office/drawing/2014/main" xmlns="" id="{EDBA83E1-74AD-44CB-A077-1514610C946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>
              <a:solidFill>
                <a:srgbClr val="FCE5C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89" name="Google Shape;289;p18"/>
          <p:cNvSpPr txBox="1">
            <a:spLocks noGrp="1"/>
          </p:cNvSpPr>
          <p:nvPr>
            <p:ph type="ctrTitle"/>
          </p:nvPr>
        </p:nvSpPr>
        <p:spPr>
          <a:xfrm>
            <a:off x="2008800" y="689133"/>
            <a:ext cx="5126400" cy="9772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90" name="Google Shape;290;p18"/>
          <p:cNvSpPr txBox="1">
            <a:spLocks noGrp="1"/>
          </p:cNvSpPr>
          <p:nvPr>
            <p:ph type="body" idx="1"/>
          </p:nvPr>
        </p:nvSpPr>
        <p:spPr>
          <a:xfrm>
            <a:off x="1109663" y="2057400"/>
            <a:ext cx="3314700" cy="4161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189" lvl="0" indent="-29844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Comfortaa"/>
              <a:buChar char="●"/>
              <a:defRPr sz="1100">
                <a:latin typeface="Comfortaa"/>
                <a:ea typeface="Comfortaa"/>
                <a:cs typeface="Comfortaa"/>
                <a:sym typeface="Comfortaa"/>
              </a:defRPr>
            </a:lvl1pPr>
            <a:lvl2pPr marL="914378" lvl="1" indent="-298442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○"/>
              <a:defRPr sz="1100">
                <a:latin typeface="Comfortaa"/>
                <a:ea typeface="Comfortaa"/>
                <a:cs typeface="Comfortaa"/>
                <a:sym typeface="Comfortaa"/>
              </a:defRPr>
            </a:lvl2pPr>
            <a:lvl3pPr marL="1371566" lvl="2" indent="-298442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■"/>
              <a:defRPr sz="1100">
                <a:latin typeface="Comfortaa"/>
                <a:ea typeface="Comfortaa"/>
                <a:cs typeface="Comfortaa"/>
                <a:sym typeface="Comfortaa"/>
              </a:defRPr>
            </a:lvl3pPr>
            <a:lvl4pPr marL="1828754" lvl="3" indent="-298442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●"/>
              <a:defRPr sz="1100">
                <a:latin typeface="Comfortaa"/>
                <a:ea typeface="Comfortaa"/>
                <a:cs typeface="Comfortaa"/>
                <a:sym typeface="Comfortaa"/>
              </a:defRPr>
            </a:lvl4pPr>
            <a:lvl5pPr marL="2285943" lvl="4" indent="-298442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○"/>
              <a:defRPr sz="1100">
                <a:latin typeface="Comfortaa"/>
                <a:ea typeface="Comfortaa"/>
                <a:cs typeface="Comfortaa"/>
                <a:sym typeface="Comfortaa"/>
              </a:defRPr>
            </a:lvl5pPr>
            <a:lvl6pPr marL="2743132" lvl="5" indent="-298442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■"/>
              <a:defRPr sz="1100">
                <a:latin typeface="Comfortaa"/>
                <a:ea typeface="Comfortaa"/>
                <a:cs typeface="Comfortaa"/>
                <a:sym typeface="Comfortaa"/>
              </a:defRPr>
            </a:lvl6pPr>
            <a:lvl7pPr marL="3200320" lvl="6" indent="-298442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●"/>
              <a:defRPr sz="1100">
                <a:latin typeface="Comfortaa"/>
                <a:ea typeface="Comfortaa"/>
                <a:cs typeface="Comfortaa"/>
                <a:sym typeface="Comfortaa"/>
              </a:defRPr>
            </a:lvl7pPr>
            <a:lvl8pPr marL="3657509" lvl="7" indent="-298442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○"/>
              <a:defRPr sz="1100">
                <a:latin typeface="Comfortaa"/>
                <a:ea typeface="Comfortaa"/>
                <a:cs typeface="Comfortaa"/>
                <a:sym typeface="Comfortaa"/>
              </a:defRPr>
            </a:lvl8pPr>
            <a:lvl9pPr marL="4114697" lvl="8" indent="-298442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Font typeface="Comfortaa"/>
              <a:buChar char="■"/>
              <a:defRPr sz="1100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291" name="Google Shape;291;p18"/>
          <p:cNvSpPr txBox="1">
            <a:spLocks noGrp="1"/>
          </p:cNvSpPr>
          <p:nvPr>
            <p:ph type="body" idx="2"/>
          </p:nvPr>
        </p:nvSpPr>
        <p:spPr>
          <a:xfrm>
            <a:off x="4719638" y="2057400"/>
            <a:ext cx="3314700" cy="4161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189" lvl="0" indent="-29844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Comfortaa"/>
              <a:buChar char="●"/>
              <a:defRPr sz="1100">
                <a:latin typeface="Comfortaa"/>
                <a:ea typeface="Comfortaa"/>
                <a:cs typeface="Comfortaa"/>
                <a:sym typeface="Comfortaa"/>
              </a:defRPr>
            </a:lvl1pPr>
            <a:lvl2pPr marL="914378" lvl="1" indent="-298442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○"/>
              <a:defRPr sz="1100">
                <a:latin typeface="Comfortaa"/>
                <a:ea typeface="Comfortaa"/>
                <a:cs typeface="Comfortaa"/>
                <a:sym typeface="Comfortaa"/>
              </a:defRPr>
            </a:lvl2pPr>
            <a:lvl3pPr marL="1371566" lvl="2" indent="-298442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■"/>
              <a:defRPr sz="1100">
                <a:latin typeface="Comfortaa"/>
                <a:ea typeface="Comfortaa"/>
                <a:cs typeface="Comfortaa"/>
                <a:sym typeface="Comfortaa"/>
              </a:defRPr>
            </a:lvl3pPr>
            <a:lvl4pPr marL="1828754" lvl="3" indent="-298442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●"/>
              <a:defRPr sz="1100">
                <a:latin typeface="Comfortaa"/>
                <a:ea typeface="Comfortaa"/>
                <a:cs typeface="Comfortaa"/>
                <a:sym typeface="Comfortaa"/>
              </a:defRPr>
            </a:lvl4pPr>
            <a:lvl5pPr marL="2285943" lvl="4" indent="-298442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○"/>
              <a:defRPr sz="1100">
                <a:latin typeface="Comfortaa"/>
                <a:ea typeface="Comfortaa"/>
                <a:cs typeface="Comfortaa"/>
                <a:sym typeface="Comfortaa"/>
              </a:defRPr>
            </a:lvl5pPr>
            <a:lvl6pPr marL="2743132" lvl="5" indent="-298442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■"/>
              <a:defRPr sz="1100">
                <a:latin typeface="Comfortaa"/>
                <a:ea typeface="Comfortaa"/>
                <a:cs typeface="Comfortaa"/>
                <a:sym typeface="Comfortaa"/>
              </a:defRPr>
            </a:lvl6pPr>
            <a:lvl7pPr marL="3200320" lvl="6" indent="-298442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●"/>
              <a:defRPr sz="1100">
                <a:latin typeface="Comfortaa"/>
                <a:ea typeface="Comfortaa"/>
                <a:cs typeface="Comfortaa"/>
                <a:sym typeface="Comfortaa"/>
              </a:defRPr>
            </a:lvl7pPr>
            <a:lvl8pPr marL="3657509" lvl="7" indent="-298442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○"/>
              <a:defRPr sz="1100">
                <a:latin typeface="Comfortaa"/>
                <a:ea typeface="Comfortaa"/>
                <a:cs typeface="Comfortaa"/>
                <a:sym typeface="Comfortaa"/>
              </a:defRPr>
            </a:lvl8pPr>
            <a:lvl9pPr marL="4114697" lvl="8" indent="-298442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Font typeface="Comfortaa"/>
              <a:buChar char="■"/>
              <a:defRPr sz="1100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3371742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306;p19">
            <a:extLst>
              <a:ext uri="{FF2B5EF4-FFF2-40B4-BE49-F238E27FC236}">
                <a16:creationId xmlns:a16="http://schemas.microsoft.com/office/drawing/2014/main" xmlns="" id="{BD6B0192-ED2E-4E75-88B4-9904FF738FD3}"/>
              </a:ext>
            </a:extLst>
          </p:cNvPr>
          <p:cNvGrpSpPr>
            <a:grpSpLocks/>
          </p:cNvGrpSpPr>
          <p:nvPr/>
        </p:nvGrpSpPr>
        <p:grpSpPr bwMode="auto">
          <a:xfrm>
            <a:off x="-12700" y="414338"/>
            <a:ext cx="9180513" cy="6049962"/>
            <a:chOff x="-12452" y="310275"/>
            <a:chExt cx="9180800" cy="4538300"/>
          </a:xfrm>
        </p:grpSpPr>
        <p:cxnSp>
          <p:nvCxnSpPr>
            <p:cNvPr id="3" name="Google Shape;307;p19">
              <a:extLst>
                <a:ext uri="{FF2B5EF4-FFF2-40B4-BE49-F238E27FC236}">
                  <a16:creationId xmlns:a16="http://schemas.microsoft.com/office/drawing/2014/main" xmlns="" id="{341F34D5-E0FB-46C9-8898-2313D6D4FA8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>
              <a:solidFill>
                <a:srgbClr val="FCE5C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" name="Google Shape;308;p19">
              <a:extLst>
                <a:ext uri="{FF2B5EF4-FFF2-40B4-BE49-F238E27FC236}">
                  <a16:creationId xmlns:a16="http://schemas.microsoft.com/office/drawing/2014/main" xmlns="" id="{E0F81D3C-C237-432C-BF2F-F986B12C18B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>
              <a:solidFill>
                <a:srgbClr val="FCE5C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" name="Google Shape;309;p19">
              <a:extLst>
                <a:ext uri="{FF2B5EF4-FFF2-40B4-BE49-F238E27FC236}">
                  <a16:creationId xmlns:a16="http://schemas.microsoft.com/office/drawing/2014/main" xmlns="" id="{083DD9AA-409A-4B77-AB55-19A218EE4DE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>
              <a:solidFill>
                <a:srgbClr val="FCE5C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" name="Google Shape;310;p19">
              <a:extLst>
                <a:ext uri="{FF2B5EF4-FFF2-40B4-BE49-F238E27FC236}">
                  <a16:creationId xmlns:a16="http://schemas.microsoft.com/office/drawing/2014/main" xmlns="" id="{3FA45004-7276-4462-94D1-90E8EEBCADA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>
              <a:solidFill>
                <a:srgbClr val="FCE5C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" name="Google Shape;311;p19">
              <a:extLst>
                <a:ext uri="{FF2B5EF4-FFF2-40B4-BE49-F238E27FC236}">
                  <a16:creationId xmlns:a16="http://schemas.microsoft.com/office/drawing/2014/main" xmlns="" id="{3635B69F-5B84-4EC9-8392-18146AC4153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>
              <a:solidFill>
                <a:srgbClr val="FCE5C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" name="Google Shape;312;p19">
              <a:extLst>
                <a:ext uri="{FF2B5EF4-FFF2-40B4-BE49-F238E27FC236}">
                  <a16:creationId xmlns:a16="http://schemas.microsoft.com/office/drawing/2014/main" xmlns="" id="{E42D1FA6-CD3C-4098-A9C2-5AEA129F8FC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>
              <a:solidFill>
                <a:srgbClr val="FCE5C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" name="Google Shape;313;p19">
              <a:extLst>
                <a:ext uri="{FF2B5EF4-FFF2-40B4-BE49-F238E27FC236}">
                  <a16:creationId xmlns:a16="http://schemas.microsoft.com/office/drawing/2014/main" xmlns="" id="{48EB421D-A6B9-402A-A8BE-5398323A461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>
              <a:solidFill>
                <a:srgbClr val="FCE5C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" name="Google Shape;314;p19">
              <a:extLst>
                <a:ext uri="{FF2B5EF4-FFF2-40B4-BE49-F238E27FC236}">
                  <a16:creationId xmlns:a16="http://schemas.microsoft.com/office/drawing/2014/main" xmlns="" id="{6B15F388-934E-4EA1-82D3-5A85F1C0A56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>
              <a:solidFill>
                <a:srgbClr val="FCE5C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" name="Google Shape;315;p19">
              <a:extLst>
                <a:ext uri="{FF2B5EF4-FFF2-40B4-BE49-F238E27FC236}">
                  <a16:creationId xmlns:a16="http://schemas.microsoft.com/office/drawing/2014/main" xmlns="" id="{8628B10D-F9CB-4ED4-B050-89CC6166A9B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>
              <a:solidFill>
                <a:srgbClr val="FCE5C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Google Shape;316;p19">
              <a:extLst>
                <a:ext uri="{FF2B5EF4-FFF2-40B4-BE49-F238E27FC236}">
                  <a16:creationId xmlns:a16="http://schemas.microsoft.com/office/drawing/2014/main" xmlns="" id="{3DC82131-199F-444A-AF4E-41AE6382A0D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>
              <a:solidFill>
                <a:srgbClr val="FCE5C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Google Shape;317;p19">
              <a:extLst>
                <a:ext uri="{FF2B5EF4-FFF2-40B4-BE49-F238E27FC236}">
                  <a16:creationId xmlns:a16="http://schemas.microsoft.com/office/drawing/2014/main" xmlns="" id="{64DB1654-E06D-481A-9E13-0CEFFEF7248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>
              <a:solidFill>
                <a:srgbClr val="FCE5C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Google Shape;318;p19">
              <a:extLst>
                <a:ext uri="{FF2B5EF4-FFF2-40B4-BE49-F238E27FC236}">
                  <a16:creationId xmlns:a16="http://schemas.microsoft.com/office/drawing/2014/main" xmlns="" id="{457CE3AD-43A0-4B64-8369-9B27BE000A2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>
              <a:solidFill>
                <a:srgbClr val="FCE5C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01196007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BLANK SLIDE">
    <p:bg>
      <p:bgPr>
        <a:solidFill>
          <a:srgbClr val="FFFFFF"/>
        </a:solidFill>
        <a:effectLst/>
      </p:bgPr>
    </p:bg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032739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AF791A2-9E2E-4A31-B9D1-FF44BA9676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04B1BB-F024-49C0-BB48-7FDC098BEED5}" type="datetimeFigureOut">
              <a:rPr lang="en-US"/>
              <a:pPr>
                <a:defRPr/>
              </a:pPr>
              <a:t>9/10/2021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35B6A57-77F4-437C-AC08-2842611A8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2C706B9-34C4-4F51-ACF9-1182277C4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658D16-1525-47E9-BD59-045E9B6F17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89148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84C4C10-FB6F-4236-95BC-70039DB160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E7A9CF-8BE7-4E96-A360-D7B1EBF08855}" type="datetimeFigureOut">
              <a:rPr lang="en-US"/>
              <a:pPr>
                <a:defRPr/>
              </a:pPr>
              <a:t>9/10/2021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C35EB76-070E-475B-93F7-9FECF3B7A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349F90F-B3CE-4521-922F-76BB4C653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63E421-9C01-4ABB-8E6B-524C1193C5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757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6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511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177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1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17" Type="http://schemas.openxmlformats.org/officeDocument/2006/relationships/slideLayout" Target="../slideLayouts/slideLayout64.xml"/><Relationship Id="rId2" Type="http://schemas.openxmlformats.org/officeDocument/2006/relationships/slideLayout" Target="../slideLayouts/slideLayout49.xml"/><Relationship Id="rId16" Type="http://schemas.openxmlformats.org/officeDocument/2006/relationships/slideLayout" Target="../slideLayouts/slideLayout63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57.xml"/><Relationship Id="rId19" Type="http://schemas.openxmlformats.org/officeDocument/2006/relationships/theme" Target="../theme/theme5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slideLayout" Target="../slideLayouts/slideLayout6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23455E-3500-4D7D-8126-86E987962AA1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33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23455E-3500-4D7D-8126-86E987962A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BBAFDC-099D-49D8-B069-B2ED966DA10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183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20" r:id="rId12"/>
    <p:sldLayoutId id="2147483721" r:id="rId13"/>
    <p:sldLayoutId id="214748372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23455E-3500-4D7D-8126-86E987962A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BBAFDC-099D-49D8-B069-B2ED966DA10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183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78D26F-975B-445F-A6CA-6C5271CB1FF6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3186F0-EC9B-49A2-920B-4029D07CC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142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Google Shape;6;p1">
            <a:extLst>
              <a:ext uri="{FF2B5EF4-FFF2-40B4-BE49-F238E27FC236}">
                <a16:creationId xmlns:a16="http://schemas.microsoft.com/office/drawing/2014/main" xmlns="" id="{EE79AEA7-DC8F-4647-BD57-94419D2F8442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311150" y="593725"/>
            <a:ext cx="8521700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13315" name="Google Shape;7;p1">
            <a:extLst>
              <a:ext uri="{FF2B5EF4-FFF2-40B4-BE49-F238E27FC236}">
                <a16:creationId xmlns:a16="http://schemas.microsoft.com/office/drawing/2014/main" xmlns="" id="{418D3654-A374-4C79-9354-70861E6268E7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311150" y="1536700"/>
            <a:ext cx="8521700" cy="455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61530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  <p:sldLayoutId id="2147483750" r:id="rId15"/>
    <p:sldLayoutId id="2147483751" r:id="rId16"/>
    <p:sldLayoutId id="2147483752" r:id="rId17"/>
    <p:sldLayoutId id="2147483753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5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18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7.gif"/><Relationship Id="rId5" Type="http://schemas.openxmlformats.org/officeDocument/2006/relationships/image" Target="../media/image16.gif"/><Relationship Id="rId4" Type="http://schemas.openxmlformats.org/officeDocument/2006/relationships/audio" Target="../media/audio2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18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7.gif"/><Relationship Id="rId5" Type="http://schemas.openxmlformats.org/officeDocument/2006/relationships/image" Target="../media/image16.gif"/><Relationship Id="rId4" Type="http://schemas.openxmlformats.org/officeDocument/2006/relationships/audio" Target="../media/audio2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7.gif"/><Relationship Id="rId5" Type="http://schemas.openxmlformats.org/officeDocument/2006/relationships/image" Target="../media/image16.gif"/><Relationship Id="rId4" Type="http://schemas.openxmlformats.org/officeDocument/2006/relationships/audio" Target="../media/audio2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w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slideLayout" Target="../slideLayouts/slideLayout18.xml"/><Relationship Id="rId1" Type="http://schemas.openxmlformats.org/officeDocument/2006/relationships/audio" Target="file:///D:\ca%20nhac\Nhac%20Do\Mua%20xuan%20tren%20thanh%20pho%20Ho%20Chi%20Minh.wma" TargetMode="External"/><Relationship Id="rId5" Type="http://schemas.openxmlformats.org/officeDocument/2006/relationships/image" Target="../media/image24.png"/><Relationship Id="rId4" Type="http://schemas.openxmlformats.org/officeDocument/2006/relationships/image" Target="../media/image2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slide" Target="slide6.xml"/><Relationship Id="rId3" Type="http://schemas.microsoft.com/office/2007/relationships/media" Target="../media/media2.mp3"/><Relationship Id="rId7" Type="http://schemas.openxmlformats.org/officeDocument/2006/relationships/image" Target="../media/image6.png"/><Relationship Id="rId12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jpg"/><Relationship Id="rId11" Type="http://schemas.microsoft.com/office/2007/relationships/hdphoto" Target="../media/hdphoto3.wdp"/><Relationship Id="rId5" Type="http://schemas.openxmlformats.org/officeDocument/2006/relationships/slideLayout" Target="../slideLayouts/slideLayout32.xml"/><Relationship Id="rId15" Type="http://schemas.microsoft.com/office/2007/relationships/hdphoto" Target="../media/hdphoto1.wdp"/><Relationship Id="rId10" Type="http://schemas.openxmlformats.org/officeDocument/2006/relationships/image" Target="../media/image8.png"/><Relationship Id="rId4" Type="http://schemas.openxmlformats.org/officeDocument/2006/relationships/audio" Target="../media/media2.mp3"/><Relationship Id="rId9" Type="http://schemas.openxmlformats.org/officeDocument/2006/relationships/image" Target="../media/image7.png"/><Relationship Id="rId1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slide" Target="slide4.xml"/><Relationship Id="rId3" Type="http://schemas.microsoft.com/office/2007/relationships/media" Target="../media/media2.mp3"/><Relationship Id="rId7" Type="http://schemas.openxmlformats.org/officeDocument/2006/relationships/image" Target="../media/image6.png"/><Relationship Id="rId12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jpg"/><Relationship Id="rId11" Type="http://schemas.microsoft.com/office/2007/relationships/hdphoto" Target="../media/hdphoto3.wdp"/><Relationship Id="rId5" Type="http://schemas.openxmlformats.org/officeDocument/2006/relationships/slideLayout" Target="../slideLayouts/slideLayout7.xml"/><Relationship Id="rId15" Type="http://schemas.microsoft.com/office/2007/relationships/hdphoto" Target="../media/hdphoto1.wdp"/><Relationship Id="rId10" Type="http://schemas.openxmlformats.org/officeDocument/2006/relationships/image" Target="../media/image8.png"/><Relationship Id="rId4" Type="http://schemas.openxmlformats.org/officeDocument/2006/relationships/audio" Target="../media/media2.mp3"/><Relationship Id="rId9" Type="http://schemas.openxmlformats.org/officeDocument/2006/relationships/image" Target="../media/image7.png"/><Relationship Id="rId1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slide" Target="slide6.xml"/><Relationship Id="rId3" Type="http://schemas.microsoft.com/office/2007/relationships/media" Target="../media/media2.mp3"/><Relationship Id="rId7" Type="http://schemas.openxmlformats.org/officeDocument/2006/relationships/image" Target="../media/image6.png"/><Relationship Id="rId12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jpg"/><Relationship Id="rId11" Type="http://schemas.microsoft.com/office/2007/relationships/hdphoto" Target="../media/hdphoto3.wdp"/><Relationship Id="rId5" Type="http://schemas.openxmlformats.org/officeDocument/2006/relationships/slideLayout" Target="../slideLayouts/slideLayout18.xml"/><Relationship Id="rId15" Type="http://schemas.microsoft.com/office/2007/relationships/hdphoto" Target="../media/hdphoto1.wdp"/><Relationship Id="rId10" Type="http://schemas.openxmlformats.org/officeDocument/2006/relationships/image" Target="../media/image8.png"/><Relationship Id="rId4" Type="http://schemas.openxmlformats.org/officeDocument/2006/relationships/audio" Target="../media/media2.mp3"/><Relationship Id="rId9" Type="http://schemas.openxmlformats.org/officeDocument/2006/relationships/image" Target="../media/image7.png"/><Relationship Id="rId1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914400"/>
            <a:ext cx="876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Toán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Triệu và lớp triệu (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</a:t>
            </a:r>
            <a:r>
              <a:rPr kumimoji="0" lang="vi-VN" sz="3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r13)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11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700" name="Group 4"/>
          <p:cNvGraphicFramePr>
            <a:graphicFrameLocks noGrp="1"/>
          </p:cNvGraphicFramePr>
          <p:nvPr/>
        </p:nvGraphicFramePr>
        <p:xfrm>
          <a:off x="152400" y="3286125"/>
          <a:ext cx="8801100" cy="3400426"/>
        </p:xfrm>
        <a:graphic>
          <a:graphicData uri="http://schemas.openxmlformats.org/drawingml/2006/table">
            <a:tbl>
              <a:tblPr/>
              <a:tblGrid>
                <a:gridCol w="9779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65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779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049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7156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7947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7947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954087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579174"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24" marB="4572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4154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8901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334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5724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29757" name="AutoShape 61"/>
          <p:cNvSpPr>
            <a:spLocks noChangeArrowheads="1"/>
          </p:cNvSpPr>
          <p:nvPr/>
        </p:nvSpPr>
        <p:spPr bwMode="auto">
          <a:xfrm>
            <a:off x="2819400" y="1981200"/>
            <a:ext cx="3733800" cy="1295400"/>
          </a:xfrm>
          <a:prstGeom prst="cloudCallout">
            <a:avLst>
              <a:gd name="adj1" fmla="val -61991"/>
              <a:gd name="adj2" fmla="val 55269"/>
            </a:avLst>
          </a:prstGeom>
          <a:solidFill>
            <a:srgbClr val="A3F3FB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b="0"/>
          </a:p>
        </p:txBody>
      </p:sp>
      <p:sp>
        <p:nvSpPr>
          <p:cNvPr id="29758" name="Text Box 62"/>
          <p:cNvSpPr txBox="1">
            <a:spLocks noChangeArrowheads="1"/>
          </p:cNvSpPr>
          <p:nvPr/>
        </p:nvSpPr>
        <p:spPr bwMode="auto">
          <a:xfrm>
            <a:off x="3276600" y="2133600"/>
            <a:ext cx="3048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latin typeface="Times New Roman" panose="02020603050405020304" pitchFamily="18" charset="0"/>
              </a:rPr>
              <a:t>So </a:t>
            </a:r>
            <a:r>
              <a:rPr lang="en-US" altLang="en-US" sz="2800" dirty="0" err="1">
                <a:latin typeface="Times New Roman" panose="02020603050405020304" pitchFamily="18" charset="0"/>
              </a:rPr>
              <a:t>sánh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hàng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trong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lớp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triệu</a:t>
            </a:r>
            <a:r>
              <a:rPr lang="en-US" altLang="en-US" sz="2800" dirty="0"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11325" name="Text Box 63"/>
          <p:cNvSpPr txBox="1">
            <a:spLocks noChangeArrowheads="1"/>
          </p:cNvSpPr>
          <p:nvPr/>
        </p:nvSpPr>
        <p:spPr bwMode="auto">
          <a:xfrm>
            <a:off x="2286000" y="3886200"/>
            <a:ext cx="1295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0" dirty="0" err="1">
                <a:latin typeface="Times New Roman" panose="02020603050405020304" pitchFamily="18" charset="0"/>
              </a:rPr>
              <a:t>Hàng</a:t>
            </a:r>
            <a:r>
              <a:rPr lang="en-US" altLang="en-US" sz="2400" b="0" dirty="0"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latin typeface="Times New Roman" panose="02020603050405020304" pitchFamily="18" charset="0"/>
              </a:rPr>
              <a:t>triệu</a:t>
            </a:r>
            <a:endParaRPr lang="en-US" altLang="en-US" sz="2400" b="0" dirty="0">
              <a:latin typeface="Times New Roman" panose="02020603050405020304" pitchFamily="18" charset="0"/>
            </a:endParaRPr>
          </a:p>
        </p:txBody>
      </p:sp>
      <p:sp>
        <p:nvSpPr>
          <p:cNvPr id="11326" name="Text Box 64"/>
          <p:cNvSpPr txBox="1">
            <a:spLocks noChangeArrowheads="1"/>
          </p:cNvSpPr>
          <p:nvPr/>
        </p:nvSpPr>
        <p:spPr bwMode="auto">
          <a:xfrm>
            <a:off x="1295400" y="3886200"/>
            <a:ext cx="9144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0">
                <a:latin typeface="Times New Roman" panose="02020603050405020304" pitchFamily="18" charset="0"/>
              </a:rPr>
              <a:t>Hàng chục triệu</a:t>
            </a:r>
          </a:p>
        </p:txBody>
      </p:sp>
      <p:sp>
        <p:nvSpPr>
          <p:cNvPr id="11327" name="Text Box 65"/>
          <p:cNvSpPr txBox="1">
            <a:spLocks noChangeArrowheads="1"/>
          </p:cNvSpPr>
          <p:nvPr/>
        </p:nvSpPr>
        <p:spPr bwMode="auto">
          <a:xfrm>
            <a:off x="381000" y="3886200"/>
            <a:ext cx="9144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0">
                <a:latin typeface="Times New Roman" panose="02020603050405020304" pitchFamily="18" charset="0"/>
              </a:rPr>
              <a:t>Hàng tr</a:t>
            </a:r>
            <a:r>
              <a:rPr lang="en-US" altLang="en-US" b="0">
                <a:latin typeface="Times New Roman" panose="02020603050405020304" pitchFamily="18" charset="0"/>
              </a:rPr>
              <a:t>ă</a:t>
            </a:r>
            <a:r>
              <a:rPr lang="en-US" altLang="en-US" sz="2400" b="0">
                <a:latin typeface="Times New Roman" panose="02020603050405020304" pitchFamily="18" charset="0"/>
              </a:rPr>
              <a:t>m triệu</a:t>
            </a:r>
          </a:p>
        </p:txBody>
      </p:sp>
      <p:sp>
        <p:nvSpPr>
          <p:cNvPr id="11328" name="Text Box 66"/>
          <p:cNvSpPr txBox="1">
            <a:spLocks noChangeArrowheads="1"/>
          </p:cNvSpPr>
          <p:nvPr/>
        </p:nvSpPr>
        <p:spPr bwMode="auto">
          <a:xfrm>
            <a:off x="838200" y="3287713"/>
            <a:ext cx="15938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0">
                <a:latin typeface="Times New Roman" panose="02020603050405020304" pitchFamily="18" charset="0"/>
              </a:rPr>
              <a:t>Lớp triệu</a:t>
            </a:r>
          </a:p>
        </p:txBody>
      </p:sp>
      <p:sp>
        <p:nvSpPr>
          <p:cNvPr id="29763" name="AutoShape 67"/>
          <p:cNvSpPr>
            <a:spLocks noChangeArrowheads="1"/>
          </p:cNvSpPr>
          <p:nvPr/>
        </p:nvSpPr>
        <p:spPr bwMode="auto">
          <a:xfrm>
            <a:off x="0" y="1143000"/>
            <a:ext cx="5257800" cy="1219200"/>
          </a:xfrm>
          <a:prstGeom prst="wedgeRoundRectCallout">
            <a:avLst>
              <a:gd name="adj1" fmla="val -9060"/>
              <a:gd name="adj2" fmla="val 285676"/>
              <a:gd name="adj3" fmla="val 16667"/>
            </a:avLst>
          </a:prstGeom>
          <a:gradFill rotWithShape="1">
            <a:gsLst>
              <a:gs pos="0">
                <a:schemeClr val="bg1"/>
              </a:gs>
              <a:gs pos="50000">
                <a:srgbClr val="00FF00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defRPr/>
            </a:pPr>
            <a:endParaRPr lang="en-US" altLang="en-US" b="0">
              <a:latin typeface="Arial" charset="0"/>
              <a:cs typeface="Arial" charset="0"/>
            </a:endParaRPr>
          </a:p>
        </p:txBody>
      </p:sp>
      <p:sp>
        <p:nvSpPr>
          <p:cNvPr id="29764" name="Text Box 68"/>
          <p:cNvSpPr txBox="1">
            <a:spLocks noChangeArrowheads="1"/>
          </p:cNvSpPr>
          <p:nvPr/>
        </p:nvSpPr>
        <p:spPr bwMode="auto">
          <a:xfrm>
            <a:off x="0" y="1233488"/>
            <a:ext cx="5257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latin typeface="Times New Roman" panose="02020603050405020304" pitchFamily="18" charset="0"/>
              </a:rPr>
              <a:t>1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tr</a:t>
            </a:r>
            <a:r>
              <a:rPr lang="en-US" altLang="en-US" sz="2400" dirty="0" err="1">
                <a:latin typeface="Times New Roman" panose="02020603050405020304" pitchFamily="18" charset="0"/>
              </a:rPr>
              <a:t>ă</a:t>
            </a:r>
            <a:r>
              <a:rPr lang="en-US" altLang="en-US" sz="2800" dirty="0" err="1">
                <a:latin typeface="Times New Roman" panose="02020603050405020304" pitchFamily="18" charset="0"/>
              </a:rPr>
              <a:t>m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triệu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bằng</a:t>
            </a:r>
            <a:r>
              <a:rPr lang="en-US" altLang="en-US" sz="2800" dirty="0">
                <a:latin typeface="Times New Roman" panose="02020603050405020304" pitchFamily="18" charset="0"/>
              </a:rPr>
              <a:t> 10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chục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triệu</a:t>
            </a:r>
            <a:r>
              <a:rPr lang="en-US" altLang="en-US" sz="2800" dirty="0">
                <a:latin typeface="Times New Roman" panose="02020603050405020304" pitchFamily="18" charset="0"/>
              </a:rPr>
              <a:t>.   </a:t>
            </a:r>
          </a:p>
        </p:txBody>
      </p:sp>
      <p:sp>
        <p:nvSpPr>
          <p:cNvPr id="11332" name="Text Box 70"/>
          <p:cNvSpPr txBox="1">
            <a:spLocks noChangeArrowheads="1"/>
          </p:cNvSpPr>
          <p:nvPr/>
        </p:nvSpPr>
        <p:spPr bwMode="auto">
          <a:xfrm>
            <a:off x="3048000" y="3886200"/>
            <a:ext cx="12954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0">
                <a:latin typeface="Times New Roman" panose="02020603050405020304" pitchFamily="18" charset="0"/>
              </a:rPr>
              <a:t>Hàng tr</a:t>
            </a:r>
            <a:r>
              <a:rPr lang="en-US" altLang="en-US" b="0">
                <a:latin typeface="Times New Roman" panose="02020603050405020304" pitchFamily="18" charset="0"/>
              </a:rPr>
              <a:t>ă</a:t>
            </a:r>
            <a:r>
              <a:rPr lang="en-US" altLang="en-US" sz="2400" b="0">
                <a:latin typeface="Times New Roman" panose="02020603050405020304" pitchFamily="18" charset="0"/>
              </a:rPr>
              <a:t>m nghìn</a:t>
            </a:r>
          </a:p>
        </p:txBody>
      </p:sp>
      <p:sp>
        <p:nvSpPr>
          <p:cNvPr id="11333" name="Text Box 71"/>
          <p:cNvSpPr txBox="1">
            <a:spLocks noChangeArrowheads="1"/>
          </p:cNvSpPr>
          <p:nvPr/>
        </p:nvSpPr>
        <p:spPr bwMode="auto">
          <a:xfrm>
            <a:off x="4191000" y="3886200"/>
            <a:ext cx="12954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0" dirty="0" err="1">
                <a:latin typeface="Times New Roman" panose="02020603050405020304" pitchFamily="18" charset="0"/>
              </a:rPr>
              <a:t>Hàng</a:t>
            </a:r>
            <a:r>
              <a:rPr lang="en-US" altLang="en-US" sz="2400" b="0" dirty="0"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latin typeface="Times New Roman" panose="02020603050405020304" pitchFamily="18" charset="0"/>
              </a:rPr>
              <a:t>chục</a:t>
            </a:r>
            <a:r>
              <a:rPr lang="en-US" altLang="en-US" sz="2400" b="0" dirty="0"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latin typeface="Times New Roman" panose="02020603050405020304" pitchFamily="18" charset="0"/>
              </a:rPr>
              <a:t>ngh</a:t>
            </a:r>
            <a:r>
              <a:rPr lang="en-US" altLang="en-US" b="0" dirty="0" err="1">
                <a:latin typeface="Times New Roman" panose="02020603050405020304" pitchFamily="18" charset="0"/>
              </a:rPr>
              <a:t>ì</a:t>
            </a:r>
            <a:r>
              <a:rPr lang="en-US" altLang="en-US" sz="2400" b="0" dirty="0" err="1">
                <a:latin typeface="Times New Roman" panose="02020603050405020304" pitchFamily="18" charset="0"/>
              </a:rPr>
              <a:t>n</a:t>
            </a:r>
            <a:endParaRPr lang="en-US" altLang="en-US" sz="2400" b="0" dirty="0">
              <a:latin typeface="Times New Roman" panose="02020603050405020304" pitchFamily="18" charset="0"/>
            </a:endParaRPr>
          </a:p>
        </p:txBody>
      </p:sp>
      <p:sp>
        <p:nvSpPr>
          <p:cNvPr id="11334" name="Text Box 72"/>
          <p:cNvSpPr txBox="1">
            <a:spLocks noChangeArrowheads="1"/>
          </p:cNvSpPr>
          <p:nvPr/>
        </p:nvSpPr>
        <p:spPr bwMode="auto">
          <a:xfrm>
            <a:off x="5181600" y="3886200"/>
            <a:ext cx="1295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0" dirty="0" err="1">
                <a:latin typeface="Times New Roman" panose="02020603050405020304" pitchFamily="18" charset="0"/>
              </a:rPr>
              <a:t>Hàng</a:t>
            </a:r>
            <a:r>
              <a:rPr lang="en-US" altLang="en-US" sz="2400" b="0" dirty="0">
                <a:latin typeface="Times New Roman" panose="02020603050405020304" pitchFamily="18" charset="0"/>
              </a:rPr>
              <a:t>  </a:t>
            </a:r>
            <a:r>
              <a:rPr lang="en-US" altLang="en-US" sz="2400" b="0" dirty="0" err="1">
                <a:latin typeface="Times New Roman" panose="02020603050405020304" pitchFamily="18" charset="0"/>
              </a:rPr>
              <a:t>ngh</a:t>
            </a:r>
            <a:r>
              <a:rPr lang="en-US" altLang="en-US" sz="2000" b="0" dirty="0" err="1">
                <a:latin typeface="Times New Roman" panose="02020603050405020304" pitchFamily="18" charset="0"/>
              </a:rPr>
              <a:t>ì</a:t>
            </a:r>
            <a:r>
              <a:rPr lang="en-US" altLang="en-US" sz="2400" b="0" dirty="0" err="1">
                <a:latin typeface="Times New Roman" panose="02020603050405020304" pitchFamily="18" charset="0"/>
              </a:rPr>
              <a:t>n</a:t>
            </a:r>
            <a:endParaRPr lang="en-US" altLang="en-US" sz="2400" b="0" dirty="0">
              <a:latin typeface="Times New Roman" panose="02020603050405020304" pitchFamily="18" charset="0"/>
            </a:endParaRPr>
          </a:p>
        </p:txBody>
      </p:sp>
      <p:sp>
        <p:nvSpPr>
          <p:cNvPr id="11335" name="Text Box 73"/>
          <p:cNvSpPr txBox="1">
            <a:spLocks noChangeArrowheads="1"/>
          </p:cNvSpPr>
          <p:nvPr/>
        </p:nvSpPr>
        <p:spPr bwMode="auto">
          <a:xfrm>
            <a:off x="6172200" y="3886200"/>
            <a:ext cx="1295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0">
                <a:latin typeface="Times New Roman" panose="02020603050405020304" pitchFamily="18" charset="0"/>
              </a:rPr>
              <a:t>Hàng tr</a:t>
            </a:r>
            <a:r>
              <a:rPr lang="en-US" altLang="en-US" b="0">
                <a:latin typeface="Times New Roman" panose="02020603050405020304" pitchFamily="18" charset="0"/>
              </a:rPr>
              <a:t>ă</a:t>
            </a:r>
            <a:r>
              <a:rPr lang="en-US" altLang="en-US" sz="2400" b="0">
                <a:latin typeface="Times New Roman" panose="02020603050405020304" pitchFamily="18" charset="0"/>
              </a:rPr>
              <a:t>m </a:t>
            </a:r>
          </a:p>
        </p:txBody>
      </p:sp>
      <p:sp>
        <p:nvSpPr>
          <p:cNvPr id="11336" name="Text Box 74"/>
          <p:cNvSpPr txBox="1">
            <a:spLocks noChangeArrowheads="1"/>
          </p:cNvSpPr>
          <p:nvPr/>
        </p:nvSpPr>
        <p:spPr bwMode="auto">
          <a:xfrm>
            <a:off x="7162800" y="3886200"/>
            <a:ext cx="1295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0">
                <a:latin typeface="Times New Roman" panose="02020603050405020304" pitchFamily="18" charset="0"/>
              </a:rPr>
              <a:t>Hàng chục </a:t>
            </a:r>
          </a:p>
        </p:txBody>
      </p:sp>
      <p:sp>
        <p:nvSpPr>
          <p:cNvPr id="11337" name="Text Box 75"/>
          <p:cNvSpPr txBox="1">
            <a:spLocks noChangeArrowheads="1"/>
          </p:cNvSpPr>
          <p:nvPr/>
        </p:nvSpPr>
        <p:spPr bwMode="auto">
          <a:xfrm>
            <a:off x="8001000" y="3886200"/>
            <a:ext cx="1295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0">
                <a:latin typeface="Times New Roman" panose="02020603050405020304" pitchFamily="18" charset="0"/>
              </a:rPr>
              <a:t>Hàng đơn vị</a:t>
            </a:r>
          </a:p>
        </p:txBody>
      </p:sp>
      <p:sp>
        <p:nvSpPr>
          <p:cNvPr id="11338" name="Text Box 76"/>
          <p:cNvSpPr txBox="1">
            <a:spLocks noChangeArrowheads="1"/>
          </p:cNvSpPr>
          <p:nvPr/>
        </p:nvSpPr>
        <p:spPr bwMode="auto">
          <a:xfrm>
            <a:off x="6553200" y="3276600"/>
            <a:ext cx="2133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0">
                <a:latin typeface="Times New Roman" panose="02020603050405020304" pitchFamily="18" charset="0"/>
              </a:rPr>
              <a:t>Lớp đơn vị</a:t>
            </a:r>
          </a:p>
        </p:txBody>
      </p:sp>
      <p:sp>
        <p:nvSpPr>
          <p:cNvPr id="11339" name="Text Box 77"/>
          <p:cNvSpPr txBox="1">
            <a:spLocks noChangeArrowheads="1"/>
          </p:cNvSpPr>
          <p:nvPr/>
        </p:nvSpPr>
        <p:spPr bwMode="auto">
          <a:xfrm>
            <a:off x="3733800" y="3276600"/>
            <a:ext cx="2133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0">
                <a:latin typeface="Times New Roman" panose="02020603050405020304" pitchFamily="18" charset="0"/>
              </a:rPr>
              <a:t>Lớp ngh</a:t>
            </a:r>
            <a:r>
              <a:rPr lang="en-US" altLang="en-US" sz="2400">
                <a:latin typeface="Times New Roman" panose="02020603050405020304" pitchFamily="18" charset="0"/>
              </a:rPr>
              <a:t>ì</a:t>
            </a:r>
            <a:r>
              <a:rPr lang="en-US" altLang="en-US" sz="2800" b="0">
                <a:latin typeface="Times New Roman" panose="02020603050405020304" pitchFamily="18" charset="0"/>
              </a:rPr>
              <a:t>n</a:t>
            </a:r>
          </a:p>
        </p:txBody>
      </p:sp>
      <p:sp>
        <p:nvSpPr>
          <p:cNvPr id="29774" name="Text Box 78"/>
          <p:cNvSpPr txBox="1">
            <a:spLocks noChangeArrowheads="1"/>
          </p:cNvSpPr>
          <p:nvPr/>
        </p:nvSpPr>
        <p:spPr bwMode="auto">
          <a:xfrm>
            <a:off x="304800" y="1676400"/>
            <a:ext cx="457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latin typeface="Times New Roman" panose="02020603050405020304" pitchFamily="18" charset="0"/>
              </a:rPr>
              <a:t>1 chục triệu bằng 10 triệu</a:t>
            </a:r>
            <a:endParaRPr lang="en-US" altLang="en-US" sz="4000">
              <a:latin typeface="Times New Roman" panose="02020603050405020304" pitchFamily="18" charset="0"/>
            </a:endParaRPr>
          </a:p>
        </p:txBody>
      </p:sp>
      <p:sp>
        <p:nvSpPr>
          <p:cNvPr id="29775" name="Text Box 79"/>
          <p:cNvSpPr txBox="1">
            <a:spLocks noChangeArrowheads="1"/>
          </p:cNvSpPr>
          <p:nvPr/>
        </p:nvSpPr>
        <p:spPr bwMode="auto">
          <a:xfrm>
            <a:off x="457200" y="5181600"/>
            <a:ext cx="533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29776" name="Text Box 80"/>
          <p:cNvSpPr txBox="1">
            <a:spLocks noChangeArrowheads="1"/>
          </p:cNvSpPr>
          <p:nvPr/>
        </p:nvSpPr>
        <p:spPr bwMode="auto">
          <a:xfrm>
            <a:off x="1371600" y="5181600"/>
            <a:ext cx="533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29777" name="Text Box 81"/>
          <p:cNvSpPr txBox="1">
            <a:spLocks noChangeArrowheads="1"/>
          </p:cNvSpPr>
          <p:nvPr/>
        </p:nvSpPr>
        <p:spPr bwMode="auto">
          <a:xfrm>
            <a:off x="2286000" y="5181600"/>
            <a:ext cx="533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29778" name="Text Box 82"/>
          <p:cNvSpPr txBox="1">
            <a:spLocks noChangeArrowheads="1"/>
          </p:cNvSpPr>
          <p:nvPr/>
        </p:nvSpPr>
        <p:spPr bwMode="auto">
          <a:xfrm>
            <a:off x="3276600" y="5181600"/>
            <a:ext cx="533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29779" name="Text Box 83"/>
          <p:cNvSpPr txBox="1">
            <a:spLocks noChangeArrowheads="1"/>
          </p:cNvSpPr>
          <p:nvPr/>
        </p:nvSpPr>
        <p:spPr bwMode="auto">
          <a:xfrm>
            <a:off x="4343400" y="5181600"/>
            <a:ext cx="533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29780" name="Text Box 84"/>
          <p:cNvSpPr txBox="1">
            <a:spLocks noChangeArrowheads="1"/>
          </p:cNvSpPr>
          <p:nvPr/>
        </p:nvSpPr>
        <p:spPr bwMode="auto">
          <a:xfrm>
            <a:off x="5410200" y="5181600"/>
            <a:ext cx="533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29781" name="Text Box 85"/>
          <p:cNvSpPr txBox="1">
            <a:spLocks noChangeArrowheads="1"/>
          </p:cNvSpPr>
          <p:nvPr/>
        </p:nvSpPr>
        <p:spPr bwMode="auto">
          <a:xfrm>
            <a:off x="6400800" y="5181600"/>
            <a:ext cx="533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29782" name="Text Box 86"/>
          <p:cNvSpPr txBox="1">
            <a:spLocks noChangeArrowheads="1"/>
          </p:cNvSpPr>
          <p:nvPr/>
        </p:nvSpPr>
        <p:spPr bwMode="auto">
          <a:xfrm>
            <a:off x="7315200" y="5181600"/>
            <a:ext cx="533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29783" name="Text Box 87"/>
          <p:cNvSpPr txBox="1">
            <a:spLocks noChangeArrowheads="1"/>
          </p:cNvSpPr>
          <p:nvPr/>
        </p:nvSpPr>
        <p:spPr bwMode="auto">
          <a:xfrm>
            <a:off x="8229600" y="5181600"/>
            <a:ext cx="533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29784" name="Text Box 88"/>
          <p:cNvSpPr txBox="1">
            <a:spLocks noChangeArrowheads="1"/>
          </p:cNvSpPr>
          <p:nvPr/>
        </p:nvSpPr>
        <p:spPr bwMode="auto">
          <a:xfrm>
            <a:off x="1371600" y="5715000"/>
            <a:ext cx="533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FF00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29785" name="Text Box 89"/>
          <p:cNvSpPr txBox="1">
            <a:spLocks noChangeArrowheads="1"/>
          </p:cNvSpPr>
          <p:nvPr/>
        </p:nvSpPr>
        <p:spPr bwMode="auto">
          <a:xfrm>
            <a:off x="2286000" y="5715000"/>
            <a:ext cx="533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FF00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29786" name="Text Box 90"/>
          <p:cNvSpPr txBox="1">
            <a:spLocks noChangeArrowheads="1"/>
          </p:cNvSpPr>
          <p:nvPr/>
        </p:nvSpPr>
        <p:spPr bwMode="auto">
          <a:xfrm>
            <a:off x="3276600" y="5715000"/>
            <a:ext cx="533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FF00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29787" name="Text Box 91"/>
          <p:cNvSpPr txBox="1">
            <a:spLocks noChangeArrowheads="1"/>
          </p:cNvSpPr>
          <p:nvPr/>
        </p:nvSpPr>
        <p:spPr bwMode="auto">
          <a:xfrm>
            <a:off x="4343400" y="5715000"/>
            <a:ext cx="533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FF00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29788" name="Text Box 92"/>
          <p:cNvSpPr txBox="1">
            <a:spLocks noChangeArrowheads="1"/>
          </p:cNvSpPr>
          <p:nvPr/>
        </p:nvSpPr>
        <p:spPr bwMode="auto">
          <a:xfrm>
            <a:off x="5410200" y="5715000"/>
            <a:ext cx="533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FF00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29789" name="Text Box 93"/>
          <p:cNvSpPr txBox="1">
            <a:spLocks noChangeArrowheads="1"/>
          </p:cNvSpPr>
          <p:nvPr/>
        </p:nvSpPr>
        <p:spPr bwMode="auto">
          <a:xfrm>
            <a:off x="6400800" y="5715000"/>
            <a:ext cx="533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FF00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29790" name="Text Box 94"/>
          <p:cNvSpPr txBox="1">
            <a:spLocks noChangeArrowheads="1"/>
          </p:cNvSpPr>
          <p:nvPr/>
        </p:nvSpPr>
        <p:spPr bwMode="auto">
          <a:xfrm>
            <a:off x="7239000" y="5715000"/>
            <a:ext cx="533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FF00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29791" name="Text Box 95"/>
          <p:cNvSpPr txBox="1">
            <a:spLocks noChangeArrowheads="1"/>
          </p:cNvSpPr>
          <p:nvPr/>
        </p:nvSpPr>
        <p:spPr bwMode="auto">
          <a:xfrm>
            <a:off x="8229600" y="5715000"/>
            <a:ext cx="533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FF00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2" name="Cloud Callout 1"/>
          <p:cNvSpPr/>
          <p:nvPr/>
        </p:nvSpPr>
        <p:spPr>
          <a:xfrm>
            <a:off x="4191000" y="-92620"/>
            <a:ext cx="4572000" cy="1524000"/>
          </a:xfrm>
          <a:prstGeom prst="cloud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48200" y="114210"/>
            <a:ext cx="403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4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Kể tên c</a:t>
            </a:r>
            <a:r>
              <a:rPr lang="en-US" altLang="en-US" sz="24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ác hàng, lớp đơn vị đã học theo thứ tự từ 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bé đến lớn: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630287" y="125252"/>
            <a:ext cx="40184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Kể tên c</a:t>
            </a:r>
            <a:r>
              <a:rPr lang="en-US" altLang="en-US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ác</a:t>
            </a:r>
            <a:r>
              <a:rPr lang="en-US" altLang="en-US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hàng</a:t>
            </a:r>
            <a:r>
              <a:rPr lang="en-US" altLang="en-US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lớp</a:t>
            </a:r>
            <a:r>
              <a:rPr lang="en-US" altLang="en-US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đơn</a:t>
            </a:r>
            <a:r>
              <a:rPr lang="en-US" altLang="en-US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vị</a:t>
            </a:r>
            <a:r>
              <a:rPr lang="en-US" altLang="en-US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đã</a:t>
            </a:r>
            <a:r>
              <a:rPr lang="en-US" altLang="en-US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theo</a:t>
            </a:r>
            <a:r>
              <a:rPr lang="en-US" altLang="en-US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tự</a:t>
            </a:r>
            <a:r>
              <a:rPr lang="en-US" altLang="en-US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lớn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đến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bé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733315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9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9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4" dur="2000"/>
                                        <p:tgtEl>
                                          <p:spTgt spid="297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7" dur="2000"/>
                                        <p:tgtEl>
                                          <p:spTgt spid="297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29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29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29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9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29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29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29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29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9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29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29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29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97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97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97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97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9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9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97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97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97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97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97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97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97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97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97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97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6" dur="500"/>
                                        <p:tgtEl>
                                          <p:spTgt spid="297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9" dur="500"/>
                                        <p:tgtEl>
                                          <p:spTgt spid="297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2" dur="500"/>
                                        <p:tgtEl>
                                          <p:spTgt spid="297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57" grpId="0" animBg="1"/>
      <p:bldP spid="29757" grpId="1" animBg="1"/>
      <p:bldP spid="29758" grpId="0"/>
      <p:bldP spid="29758" grpId="1"/>
      <p:bldP spid="29763" grpId="0" animBg="1"/>
      <p:bldP spid="29763" grpId="1" animBg="1"/>
      <p:bldP spid="29764" grpId="0"/>
      <p:bldP spid="29764" grpId="1"/>
      <p:bldP spid="29774" grpId="0"/>
      <p:bldP spid="29774" grpId="1"/>
      <p:bldP spid="29775" grpId="0"/>
      <p:bldP spid="29776" grpId="0"/>
      <p:bldP spid="29777" grpId="0"/>
      <p:bldP spid="29778" grpId="0"/>
      <p:bldP spid="29779" grpId="0"/>
      <p:bldP spid="29780" grpId="0"/>
      <p:bldP spid="29781" grpId="0"/>
      <p:bldP spid="29782" grpId="0"/>
      <p:bldP spid="29783" grpId="0"/>
      <p:bldP spid="29784" grpId="0"/>
      <p:bldP spid="29785" grpId="0"/>
      <p:bldP spid="29786" grpId="0"/>
      <p:bldP spid="29787" grpId="0"/>
      <p:bldP spid="29788" grpId="0"/>
      <p:bldP spid="29789" grpId="0"/>
      <p:bldP spid="29790" grpId="0"/>
      <p:bldP spid="29791" grpId="0"/>
      <p:bldP spid="2" grpId="0" animBg="1"/>
      <p:bldP spid="3" grpId="0"/>
      <p:bldP spid="3" grpId="1"/>
      <p:bldP spid="4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4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2" name="Text Box 12"/>
          <p:cNvSpPr txBox="1">
            <a:spLocks noChangeArrowheads="1"/>
          </p:cNvSpPr>
          <p:nvPr/>
        </p:nvSpPr>
        <p:spPr bwMode="auto">
          <a:xfrm>
            <a:off x="457200" y="762000"/>
            <a:ext cx="4648200" cy="519113"/>
          </a:xfrm>
          <a:prstGeom prst="rect">
            <a:avLst/>
          </a:prstGeom>
          <a:gradFill rotWithShape="1">
            <a:gsLst>
              <a:gs pos="0">
                <a:srgbClr val="0066FF"/>
              </a:gs>
              <a:gs pos="50000">
                <a:schemeClr val="bg1"/>
              </a:gs>
              <a:gs pos="100000">
                <a:srgbClr val="0066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800" dirty="0">
                <a:latin typeface="Times New Roman" pitchFamily="18" charset="0"/>
                <a:cs typeface="Arial" charset="0"/>
              </a:rPr>
              <a:t> 10 </a:t>
            </a:r>
            <a:r>
              <a:rPr lang="en-US" altLang="en-US" sz="2800" dirty="0" err="1">
                <a:latin typeface="Times New Roman" pitchFamily="18" charset="0"/>
                <a:cs typeface="Arial" charset="0"/>
              </a:rPr>
              <a:t>tr</a:t>
            </a:r>
            <a:r>
              <a:rPr lang="en-US" altLang="en-US" sz="2400" dirty="0" err="1">
                <a:latin typeface="Times New Roman" pitchFamily="18" charset="0"/>
                <a:cs typeface="Arial" charset="0"/>
              </a:rPr>
              <a:t>ă</a:t>
            </a:r>
            <a:r>
              <a:rPr lang="en-US" altLang="en-US" sz="2800" dirty="0" err="1">
                <a:latin typeface="Times New Roman" pitchFamily="18" charset="0"/>
                <a:cs typeface="Arial" charset="0"/>
              </a:rPr>
              <a:t>m</a:t>
            </a:r>
            <a:r>
              <a:rPr lang="en-US" altLang="en-US" sz="2800" dirty="0">
                <a:latin typeface="Times New Roman" pitchFamily="18" charset="0"/>
                <a:cs typeface="Arial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Arial" charset="0"/>
              </a:rPr>
              <a:t>nghìn</a:t>
            </a:r>
            <a:r>
              <a:rPr lang="en-US" altLang="en-US" sz="2800" dirty="0">
                <a:latin typeface="Times New Roman" pitchFamily="18" charset="0"/>
                <a:cs typeface="Arial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Arial" charset="0"/>
              </a:rPr>
              <a:t>gọi</a:t>
            </a:r>
            <a:r>
              <a:rPr lang="en-US" altLang="en-US" sz="2800" dirty="0">
                <a:latin typeface="Times New Roman" pitchFamily="18" charset="0"/>
                <a:cs typeface="Arial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Arial" charset="0"/>
              </a:rPr>
              <a:t>là</a:t>
            </a:r>
            <a:r>
              <a:rPr lang="en-US" altLang="en-US" sz="2800" dirty="0">
                <a:latin typeface="Times New Roman" pitchFamily="18" charset="0"/>
                <a:cs typeface="Arial" charset="0"/>
              </a:rPr>
              <a:t> </a:t>
            </a:r>
            <a:r>
              <a:rPr lang="en-US" altLang="en-US" sz="2800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1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triệu</a:t>
            </a:r>
            <a:r>
              <a:rPr lang="en-US" altLang="en-US" sz="2800" dirty="0">
                <a:latin typeface="Times New Roman" pitchFamily="18" charset="0"/>
                <a:cs typeface="Arial" charset="0"/>
              </a:rPr>
              <a:t>, </a:t>
            </a:r>
          </a:p>
        </p:txBody>
      </p:sp>
      <p:sp>
        <p:nvSpPr>
          <p:cNvPr id="10253" name="Text Box 13"/>
          <p:cNvSpPr txBox="1">
            <a:spLocks noChangeArrowheads="1"/>
          </p:cNvSpPr>
          <p:nvPr/>
        </p:nvSpPr>
        <p:spPr bwMode="auto">
          <a:xfrm>
            <a:off x="457200" y="1600200"/>
            <a:ext cx="4419600" cy="519113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chemeClr val="bg1"/>
              </a:gs>
              <a:gs pos="100000">
                <a:srgbClr val="00FF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800" dirty="0">
                <a:latin typeface="Times New Roman" pitchFamily="18" charset="0"/>
                <a:cs typeface="Arial" charset="0"/>
              </a:rPr>
              <a:t>10 </a:t>
            </a:r>
            <a:r>
              <a:rPr lang="en-US" altLang="en-US" sz="2800" dirty="0" err="1">
                <a:latin typeface="Times New Roman" pitchFamily="18" charset="0"/>
                <a:cs typeface="Arial" charset="0"/>
              </a:rPr>
              <a:t>triệu</a:t>
            </a:r>
            <a:r>
              <a:rPr lang="en-US" altLang="en-US" sz="2800" dirty="0">
                <a:latin typeface="Times New Roman" pitchFamily="18" charset="0"/>
                <a:cs typeface="Arial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Arial" charset="0"/>
              </a:rPr>
              <a:t>gọi</a:t>
            </a:r>
            <a:r>
              <a:rPr lang="en-US" altLang="en-US" sz="2800" dirty="0">
                <a:latin typeface="Times New Roman" pitchFamily="18" charset="0"/>
                <a:cs typeface="Arial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Arial" charset="0"/>
              </a:rPr>
              <a:t>là</a:t>
            </a:r>
            <a:r>
              <a:rPr lang="en-US" altLang="en-US" sz="2800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1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chục</a:t>
            </a:r>
            <a:r>
              <a:rPr lang="en-US" altLang="en-US" sz="2800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triệu</a:t>
            </a:r>
            <a:r>
              <a:rPr lang="en-US" altLang="en-US" sz="2800" dirty="0">
                <a:latin typeface="Times New Roman" pitchFamily="18" charset="0"/>
                <a:cs typeface="Arial" charset="0"/>
              </a:rPr>
              <a:t>,</a:t>
            </a:r>
          </a:p>
        </p:txBody>
      </p:sp>
      <p:sp>
        <p:nvSpPr>
          <p:cNvPr id="10254" name="Text Box 14"/>
          <p:cNvSpPr txBox="1">
            <a:spLocks noChangeArrowheads="1"/>
          </p:cNvSpPr>
          <p:nvPr/>
        </p:nvSpPr>
        <p:spPr bwMode="auto">
          <a:xfrm>
            <a:off x="5029200" y="762000"/>
            <a:ext cx="3581400" cy="519113"/>
          </a:xfrm>
          <a:prstGeom prst="rect">
            <a:avLst/>
          </a:prstGeom>
          <a:gradFill rotWithShape="1">
            <a:gsLst>
              <a:gs pos="0">
                <a:srgbClr val="0066FF"/>
              </a:gs>
              <a:gs pos="50000">
                <a:schemeClr val="bg1"/>
              </a:gs>
              <a:gs pos="100000">
                <a:srgbClr val="0066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en-US" sz="2800">
                <a:latin typeface="Times New Roman" pitchFamily="18" charset="0"/>
                <a:cs typeface="Arial" charset="0"/>
              </a:rPr>
              <a:t>viết là:1 000 000. </a:t>
            </a:r>
            <a:endParaRPr lang="en-US" altLang="en-US" sz="4000" b="0">
              <a:latin typeface="Times New Roman" pitchFamily="18" charset="0"/>
              <a:cs typeface="Arial" charset="0"/>
            </a:endParaRPr>
          </a:p>
        </p:txBody>
      </p:sp>
      <p:sp>
        <p:nvSpPr>
          <p:cNvPr id="10255" name="Text Box 15"/>
          <p:cNvSpPr txBox="1">
            <a:spLocks noChangeArrowheads="1"/>
          </p:cNvSpPr>
          <p:nvPr/>
        </p:nvSpPr>
        <p:spPr bwMode="auto">
          <a:xfrm>
            <a:off x="4876800" y="1600200"/>
            <a:ext cx="3962400" cy="519113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chemeClr val="bg1"/>
              </a:gs>
              <a:gs pos="100000">
                <a:srgbClr val="00FF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en-US" sz="2800">
                <a:latin typeface="Times New Roman" pitchFamily="18" charset="0"/>
                <a:cs typeface="Arial" charset="0"/>
              </a:rPr>
              <a:t>viết là: 10 000 000.</a:t>
            </a:r>
          </a:p>
        </p:txBody>
      </p:sp>
      <p:sp>
        <p:nvSpPr>
          <p:cNvPr id="10256" name="Text Box 16"/>
          <p:cNvSpPr txBox="1">
            <a:spLocks noChangeArrowheads="1"/>
          </p:cNvSpPr>
          <p:nvPr/>
        </p:nvSpPr>
        <p:spPr bwMode="auto">
          <a:xfrm>
            <a:off x="457200" y="2452688"/>
            <a:ext cx="5257800" cy="523220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50000">
                <a:schemeClr val="bg1"/>
              </a:gs>
              <a:gs pos="100000">
                <a:srgbClr val="FF00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800">
                <a:latin typeface="Times New Roman" pitchFamily="18" charset="0"/>
                <a:cs typeface="Arial" charset="0"/>
              </a:rPr>
              <a:t>10 chục triệu gọi là </a:t>
            </a:r>
            <a:r>
              <a:rPr lang="en-US" altLang="en-US" sz="280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1 tr</a:t>
            </a:r>
            <a:r>
              <a:rPr lang="en-US" altLang="en-US" sz="240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ă</a:t>
            </a:r>
            <a:r>
              <a:rPr lang="en-US" altLang="en-US" sz="280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m triệu</a:t>
            </a:r>
            <a:r>
              <a:rPr lang="en-US" altLang="en-US" sz="2800">
                <a:latin typeface="Times New Roman" pitchFamily="18" charset="0"/>
                <a:cs typeface="Arial" charset="0"/>
              </a:rPr>
              <a:t>,</a:t>
            </a:r>
          </a:p>
        </p:txBody>
      </p:sp>
      <p:sp>
        <p:nvSpPr>
          <p:cNvPr id="10257" name="Text Box 17"/>
          <p:cNvSpPr txBox="1">
            <a:spLocks noChangeArrowheads="1"/>
          </p:cNvSpPr>
          <p:nvPr/>
        </p:nvSpPr>
        <p:spPr bwMode="auto">
          <a:xfrm>
            <a:off x="5486400" y="2452688"/>
            <a:ext cx="3276600" cy="519112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50000">
                <a:schemeClr val="bg1"/>
              </a:gs>
              <a:gs pos="100000">
                <a:srgbClr val="FF00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800">
                <a:latin typeface="Times New Roman" pitchFamily="18" charset="0"/>
                <a:cs typeface="Arial" charset="0"/>
              </a:rPr>
              <a:t>viết là:100 000 000.</a:t>
            </a:r>
          </a:p>
        </p:txBody>
      </p:sp>
      <p:sp>
        <p:nvSpPr>
          <p:cNvPr id="10258" name="Text Box 18"/>
          <p:cNvSpPr txBox="1">
            <a:spLocks noChangeArrowheads="1"/>
          </p:cNvSpPr>
          <p:nvPr/>
        </p:nvSpPr>
        <p:spPr bwMode="auto">
          <a:xfrm>
            <a:off x="457200" y="3443288"/>
            <a:ext cx="8305800" cy="523220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chemeClr val="bg1"/>
              </a:gs>
              <a:gs pos="100000">
                <a:srgbClr val="00FF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800" dirty="0" err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Lớp</a:t>
            </a:r>
            <a:r>
              <a:rPr lang="en-US" altLang="en-US" sz="2800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triệu</a:t>
            </a:r>
            <a:r>
              <a:rPr lang="en-US" altLang="en-US" sz="2800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gồm</a:t>
            </a:r>
            <a:r>
              <a:rPr lang="en-US" altLang="en-US" sz="2800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các</a:t>
            </a:r>
            <a:r>
              <a:rPr lang="en-US" altLang="en-US" sz="2800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hàng</a:t>
            </a:r>
            <a:r>
              <a:rPr lang="en-US" altLang="en-US" sz="2800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: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triệu</a:t>
            </a:r>
            <a:r>
              <a:rPr lang="en-US" altLang="en-US" sz="2800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,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chục</a:t>
            </a:r>
            <a:r>
              <a:rPr lang="en-US" altLang="en-US" sz="2800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triệu</a:t>
            </a:r>
            <a:r>
              <a:rPr lang="en-US" altLang="en-US" sz="2800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,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tr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ă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m</a:t>
            </a:r>
            <a:r>
              <a:rPr lang="en-US" altLang="en-US" sz="2800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triệu</a:t>
            </a:r>
            <a:r>
              <a:rPr lang="vi-VN" altLang="en-US" sz="2800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.</a:t>
            </a:r>
            <a:endParaRPr lang="en-US" altLang="en-US" sz="2800" dirty="0">
              <a:solidFill>
                <a:srgbClr val="FF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4347" name="AutoShape 19"/>
          <p:cNvSpPr>
            <a:spLocks noChangeArrowheads="1"/>
          </p:cNvSpPr>
          <p:nvPr/>
        </p:nvSpPr>
        <p:spPr bwMode="auto">
          <a:xfrm>
            <a:off x="228600" y="4343400"/>
            <a:ext cx="8763000" cy="1676400"/>
          </a:xfrm>
          <a:prstGeom prst="rightArrow">
            <a:avLst>
              <a:gd name="adj1" fmla="val 50000"/>
              <a:gd name="adj2" fmla="val 130682"/>
            </a:avLst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14348" name="Text Box 20"/>
          <p:cNvSpPr txBox="1">
            <a:spLocks noChangeArrowheads="1"/>
          </p:cNvSpPr>
          <p:nvPr/>
        </p:nvSpPr>
        <p:spPr bwMode="auto">
          <a:xfrm>
            <a:off x="152400" y="4950767"/>
            <a:ext cx="8763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anose="02020603050405020304" pitchFamily="18" charset="0"/>
              </a:rPr>
              <a:t>Một hàng đơn vị này lớn gấp </a:t>
            </a:r>
            <a:r>
              <a:rPr lang="vi-VN" altLang="en-US" sz="2400">
                <a:latin typeface="Times New Roman" panose="02020603050405020304" pitchFamily="18" charset="0"/>
              </a:rPr>
              <a:t>bao nhiêu</a:t>
            </a:r>
            <a:r>
              <a:rPr lang="en-US" altLang="en-US" sz="2400">
                <a:latin typeface="Times New Roman" panose="02020603050405020304" pitchFamily="18" charset="0"/>
              </a:rPr>
              <a:t> lần hàng đơn vị liền sau</a:t>
            </a:r>
            <a:r>
              <a:rPr lang="vi-VN" altLang="en-US" sz="2400">
                <a:latin typeface="Times New Roman" panose="02020603050405020304" pitchFamily="18" charset="0"/>
              </a:rPr>
              <a:t> ?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3" name="Text Box 20"/>
          <p:cNvSpPr txBox="1">
            <a:spLocks noChangeArrowheads="1"/>
          </p:cNvSpPr>
          <p:nvPr/>
        </p:nvSpPr>
        <p:spPr bwMode="auto">
          <a:xfrm>
            <a:off x="304800" y="4898514"/>
            <a:ext cx="8763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 err="1">
                <a:latin typeface="Times New Roman" panose="02020603050405020304" pitchFamily="18" charset="0"/>
              </a:rPr>
              <a:t>Một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hàng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đơn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vị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này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lớn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gấp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vi-VN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10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lần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hàng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đơn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vị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liền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sau</a:t>
            </a:r>
            <a:r>
              <a:rPr lang="vi-VN" altLang="en-US" sz="2400" dirty="0">
                <a:latin typeface="Times New Roman" panose="02020603050405020304" pitchFamily="18" charset="0"/>
              </a:rPr>
              <a:t>.</a:t>
            </a:r>
            <a:endParaRPr lang="en-US" altLang="en-US" sz="24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1446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7" grpId="0" animBg="1"/>
      <p:bldP spid="14348" grpId="0"/>
      <p:bldP spid="14348" grpId="1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55" y="-317700"/>
            <a:ext cx="7253288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354872" y="3879339"/>
            <a:ext cx="7560829" cy="1479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514350" indent="-51435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AutoNum type="romanUcPeriod"/>
            </a:pPr>
            <a:r>
              <a:rPr lang="en-US" alt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alt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alt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alt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alt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alt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alt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alt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8" name="Rectangle 7"/>
          <p:cNvSpPr/>
          <p:nvPr/>
        </p:nvSpPr>
        <p:spPr>
          <a:xfrm>
            <a:off x="2483893" y="1498400"/>
            <a:ext cx="24566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GHI VỞ</a:t>
            </a:r>
          </a:p>
        </p:txBody>
      </p:sp>
    </p:spTree>
    <p:extLst>
      <p:ext uri="{BB962C8B-B14F-4D97-AF65-F5344CB8AC3E}">
        <p14:creationId xmlns:p14="http://schemas.microsoft.com/office/powerpoint/2010/main" val="20924730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4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3" name="Object 6"/>
          <p:cNvGraphicFramePr>
            <a:graphicFrameLocks noGrp="1" noChangeAspect="1"/>
          </p:cNvGraphicFramePr>
          <p:nvPr>
            <p:ph/>
          </p:nvPr>
        </p:nvGraphicFramePr>
        <p:xfrm>
          <a:off x="3898900" y="2882900"/>
          <a:ext cx="1816100" cy="344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Clip" r:id="rId4" imgW="1816100" imgH="3441700" progId="MS_ClipArt_Gallery.2">
                  <p:embed/>
                </p:oleObj>
              </mc:Choice>
              <mc:Fallback>
                <p:oleObj name="Clip" r:id="rId4" imgW="1816100" imgH="344170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8900" y="2882900"/>
                        <a:ext cx="1816100" cy="344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8" name="WordArt 10"/>
          <p:cNvSpPr>
            <a:spLocks noChangeArrowheads="1" noChangeShapeType="1" noTextEdit="1"/>
          </p:cNvSpPr>
          <p:nvPr/>
        </p:nvSpPr>
        <p:spPr bwMode="auto">
          <a:xfrm>
            <a:off x="2286000" y="1219200"/>
            <a:ext cx="5486400" cy="20891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r>
              <a:rPr lang="vi-VN" sz="4000" dirty="0">
                <a:solidFill>
                  <a:srgbClr val="FF0000"/>
                </a:solidFill>
                <a:latin typeface="+mj-lt"/>
                <a:cs typeface="Raavi" panose="020B0502040204020203" pitchFamily="34" charset="0"/>
              </a:rPr>
              <a:t>THỰC HÀNH</a:t>
            </a:r>
            <a:endParaRPr lang="en-US" sz="4000" dirty="0">
              <a:solidFill>
                <a:srgbClr val="FF0000"/>
              </a:solidFill>
              <a:latin typeface="+mj-lt"/>
              <a:cs typeface="Raav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0121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4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12"/>
          <p:cNvSpPr txBox="1">
            <a:spLocks noChangeArrowheads="1"/>
          </p:cNvSpPr>
          <p:nvPr/>
        </p:nvSpPr>
        <p:spPr bwMode="auto">
          <a:xfrm>
            <a:off x="-169069" y="5346631"/>
            <a:ext cx="94488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US" alt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alt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9 </a:t>
            </a:r>
            <a:r>
              <a:rPr lang="en-US" alt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alt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8 </a:t>
            </a:r>
            <a:r>
              <a:rPr lang="en-US" alt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alt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7 </a:t>
            </a:r>
            <a:r>
              <a:rPr lang="en-US" alt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alt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6 </a:t>
            </a:r>
            <a:r>
              <a:rPr lang="en-US" alt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alt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 5 </a:t>
            </a:r>
            <a:r>
              <a:rPr lang="en-US" alt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alt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4 </a:t>
            </a:r>
            <a:r>
              <a:rPr lang="en-US" alt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alt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3 </a:t>
            </a:r>
            <a:r>
              <a:rPr lang="en-US" alt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alt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2 </a:t>
            </a:r>
            <a:r>
              <a:rPr lang="en-US" alt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alt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alt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1triệu</a:t>
            </a:r>
            <a:r>
              <a:rPr lang="en-US" alt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66700" y="762000"/>
            <a:ext cx="8763000" cy="64633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3600" b="0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altLang="en-US" sz="3600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600" b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altLang="en-US" sz="3600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altLang="en-US" sz="3600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sz="3600" b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altLang="en-US" sz="3600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600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sz="3600" b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altLang="en-US" sz="3600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3600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altLang="en-US" sz="3600" b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endParaRPr lang="en-US" altLang="en-US" sz="3600" b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80963" y="1970088"/>
            <a:ext cx="8948737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sz="3600" dirty="0">
                <a:latin typeface="+mj-lt"/>
              </a:rPr>
              <a:t>Bài làm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2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3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4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5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6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8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9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10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loud Callout 2"/>
          <p:cNvSpPr/>
          <p:nvPr/>
        </p:nvSpPr>
        <p:spPr>
          <a:xfrm>
            <a:off x="1921669" y="1422421"/>
            <a:ext cx="5181600" cy="1905000"/>
          </a:xfrm>
          <a:prstGeom prst="cloud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latin typeface="+mj-lt"/>
              </a:rPr>
              <a:t>Bài tập yêu cầu gì?</a:t>
            </a:r>
            <a:endParaRPr lang="en-US" sz="3200" dirty="0">
              <a:latin typeface="+mj-lt"/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1616869" y="2721726"/>
            <a:ext cx="5486400" cy="1905000"/>
          </a:xfrm>
          <a:prstGeom prst="cloud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3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Đếm bớt 1 triệu từ 10 triệu đến 1 triệu</a:t>
            </a:r>
            <a:endParaRPr lang="en-US" sz="3200">
              <a:latin typeface="+mj-lt"/>
            </a:endParaRPr>
          </a:p>
        </p:txBody>
      </p:sp>
      <p:sp>
        <p:nvSpPr>
          <p:cNvPr id="8" name="Cloud Callout 7"/>
          <p:cNvSpPr/>
          <p:nvPr/>
        </p:nvSpPr>
        <p:spPr>
          <a:xfrm>
            <a:off x="2132303" y="2513023"/>
            <a:ext cx="5486400" cy="1905000"/>
          </a:xfrm>
          <a:prstGeom prst="cloud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Nêu cách đếm thêm hoặc bớt hàng triệu?</a:t>
            </a:r>
            <a:endParaRPr lang="en-US" sz="3200" dirty="0">
              <a:latin typeface="+mj-lt"/>
            </a:endParaRPr>
          </a:p>
        </p:txBody>
      </p:sp>
      <p:sp>
        <p:nvSpPr>
          <p:cNvPr id="9" name="Cloud Callout 8"/>
          <p:cNvSpPr/>
          <p:nvPr/>
        </p:nvSpPr>
        <p:spPr>
          <a:xfrm>
            <a:off x="609600" y="1092273"/>
            <a:ext cx="7389232" cy="3629496"/>
          </a:xfrm>
          <a:prstGeom prst="cloud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latin typeface="+mj-lt"/>
              </a:rPr>
              <a:t>Ta chỉ cần đếm thêm 1 hoặc bớt đi 1 ở hàng triệu.</a:t>
            </a:r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67975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  <p:bldP spid="2" grpId="0"/>
      <p:bldP spid="4" grpId="0"/>
      <p:bldP spid="3" grpId="0" animBg="1"/>
      <p:bldP spid="3" grpId="1" animBg="1"/>
      <p:bldP spid="7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4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5"/>
          <p:cNvSpPr txBox="1">
            <a:spLocks noChangeArrowheads="1"/>
          </p:cNvSpPr>
          <p:nvPr/>
        </p:nvSpPr>
        <p:spPr bwMode="auto">
          <a:xfrm>
            <a:off x="609600" y="381000"/>
            <a:ext cx="8305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u="sng">
                <a:latin typeface="Times New Roman" panose="02020603050405020304" pitchFamily="18" charset="0"/>
              </a:rPr>
              <a:t>Bài 2</a:t>
            </a:r>
            <a:r>
              <a:rPr lang="en-US" altLang="en-US" sz="2800">
                <a:latin typeface="Times New Roman" panose="02020603050405020304" pitchFamily="18" charset="0"/>
              </a:rPr>
              <a:t>:</a:t>
            </a:r>
            <a:r>
              <a:rPr lang="vi-VN" altLang="en-US" sz="2800">
                <a:latin typeface="Times New Roman" panose="02020603050405020304" pitchFamily="18" charset="0"/>
              </a:rPr>
              <a:t> </a:t>
            </a:r>
            <a:r>
              <a:rPr lang="en-US" altLang="en-US" sz="2800">
                <a:latin typeface="Times New Roman" panose="02020603050405020304" pitchFamily="18" charset="0"/>
              </a:rPr>
              <a:t>Viết số thích hợp vào chỗ chấm (theo mẫu)</a:t>
            </a:r>
          </a:p>
        </p:txBody>
      </p:sp>
      <p:sp>
        <p:nvSpPr>
          <p:cNvPr id="17412" name="Text Box 7"/>
          <p:cNvSpPr txBox="1">
            <a:spLocks noChangeArrowheads="1"/>
          </p:cNvSpPr>
          <p:nvPr/>
        </p:nvSpPr>
        <p:spPr bwMode="auto">
          <a:xfrm>
            <a:off x="304800" y="1524000"/>
            <a:ext cx="23622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0066FF"/>
                </a:solidFill>
                <a:latin typeface="Times New Roman" panose="02020603050405020304" pitchFamily="18" charset="0"/>
              </a:rPr>
              <a:t>1 </a:t>
            </a:r>
            <a:r>
              <a:rPr lang="en-US" altLang="en-US" sz="2800" dirty="0" err="1">
                <a:solidFill>
                  <a:srgbClr val="0066FF"/>
                </a:solidFill>
                <a:latin typeface="Times New Roman" panose="02020603050405020304" pitchFamily="18" charset="0"/>
              </a:rPr>
              <a:t>chục</a:t>
            </a:r>
            <a:r>
              <a:rPr lang="en-US" altLang="en-US" sz="2800" dirty="0">
                <a:solidFill>
                  <a:srgbClr val="0066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66FF"/>
                </a:solidFill>
                <a:latin typeface="Times New Roman" panose="02020603050405020304" pitchFamily="18" charset="0"/>
              </a:rPr>
              <a:t>triệu</a:t>
            </a:r>
            <a:r>
              <a:rPr lang="en-US" altLang="en-US" sz="2800" dirty="0">
                <a:solidFill>
                  <a:srgbClr val="0066FF"/>
                </a:solidFill>
                <a:latin typeface="Times New Roman" panose="02020603050405020304" pitchFamily="18" charset="0"/>
              </a:rPr>
              <a:t>  10 000 000</a:t>
            </a:r>
          </a:p>
        </p:txBody>
      </p:sp>
      <p:sp>
        <p:nvSpPr>
          <p:cNvPr id="17413" name="Text Box 9"/>
          <p:cNvSpPr txBox="1">
            <a:spLocks noChangeArrowheads="1"/>
          </p:cNvSpPr>
          <p:nvPr/>
        </p:nvSpPr>
        <p:spPr bwMode="auto">
          <a:xfrm>
            <a:off x="2667000" y="1524000"/>
            <a:ext cx="23622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0066FF"/>
                </a:solidFill>
                <a:latin typeface="Times New Roman" panose="02020603050405020304" pitchFamily="18" charset="0"/>
              </a:rPr>
              <a:t>2 </a:t>
            </a:r>
            <a:r>
              <a:rPr lang="en-US" altLang="en-US" sz="2800" dirty="0" err="1">
                <a:solidFill>
                  <a:srgbClr val="0066FF"/>
                </a:solidFill>
                <a:latin typeface="Times New Roman" panose="02020603050405020304" pitchFamily="18" charset="0"/>
              </a:rPr>
              <a:t>chục</a:t>
            </a:r>
            <a:r>
              <a:rPr lang="en-US" altLang="en-US" sz="2800" dirty="0">
                <a:solidFill>
                  <a:srgbClr val="0066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66FF"/>
                </a:solidFill>
                <a:latin typeface="Times New Roman" panose="02020603050405020304" pitchFamily="18" charset="0"/>
              </a:rPr>
              <a:t>triệu</a:t>
            </a:r>
            <a:r>
              <a:rPr lang="en-US" altLang="en-US" sz="2800" dirty="0">
                <a:solidFill>
                  <a:srgbClr val="0066FF"/>
                </a:solidFill>
                <a:latin typeface="Times New Roman" panose="02020603050405020304" pitchFamily="18" charset="0"/>
              </a:rPr>
              <a:t>  20 000 000</a:t>
            </a:r>
          </a:p>
        </p:txBody>
      </p:sp>
      <p:sp>
        <p:nvSpPr>
          <p:cNvPr id="17414" name="Text Box 10"/>
          <p:cNvSpPr txBox="1">
            <a:spLocks noChangeArrowheads="1"/>
          </p:cNvSpPr>
          <p:nvPr/>
        </p:nvSpPr>
        <p:spPr bwMode="auto">
          <a:xfrm>
            <a:off x="4876800" y="1524000"/>
            <a:ext cx="23622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latin typeface="Times New Roman" panose="02020603050405020304" pitchFamily="18" charset="0"/>
              </a:rPr>
              <a:t>3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chục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triệu</a:t>
            </a:r>
            <a:r>
              <a:rPr lang="en-US" altLang="en-US" sz="2800" dirty="0">
                <a:latin typeface="Times New Roman" panose="02020603050405020304" pitchFamily="18" charset="0"/>
              </a:rPr>
              <a:t>  ....................</a:t>
            </a:r>
          </a:p>
        </p:txBody>
      </p:sp>
      <p:sp>
        <p:nvSpPr>
          <p:cNvPr id="17415" name="Text Box 11"/>
          <p:cNvSpPr txBox="1">
            <a:spLocks noChangeArrowheads="1"/>
          </p:cNvSpPr>
          <p:nvPr/>
        </p:nvSpPr>
        <p:spPr bwMode="auto">
          <a:xfrm>
            <a:off x="7086600" y="1524000"/>
            <a:ext cx="23622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latin typeface="Times New Roman" panose="02020603050405020304" pitchFamily="18" charset="0"/>
              </a:rPr>
              <a:t>4 chục triệu  ...................</a:t>
            </a:r>
          </a:p>
        </p:txBody>
      </p:sp>
      <p:sp>
        <p:nvSpPr>
          <p:cNvPr id="17416" name="Text Box 12"/>
          <p:cNvSpPr txBox="1">
            <a:spLocks noChangeArrowheads="1"/>
          </p:cNvSpPr>
          <p:nvPr/>
        </p:nvSpPr>
        <p:spPr bwMode="auto">
          <a:xfrm>
            <a:off x="304800" y="2819400"/>
            <a:ext cx="23622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latin typeface="Times New Roman" panose="02020603050405020304" pitchFamily="18" charset="0"/>
              </a:rPr>
              <a:t>5 chục triệu  ...................</a:t>
            </a:r>
          </a:p>
        </p:txBody>
      </p:sp>
      <p:sp>
        <p:nvSpPr>
          <p:cNvPr id="17417" name="Text Box 13"/>
          <p:cNvSpPr txBox="1">
            <a:spLocks noChangeArrowheads="1"/>
          </p:cNvSpPr>
          <p:nvPr/>
        </p:nvSpPr>
        <p:spPr bwMode="auto">
          <a:xfrm>
            <a:off x="2667000" y="2819400"/>
            <a:ext cx="23622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latin typeface="Times New Roman" panose="02020603050405020304" pitchFamily="18" charset="0"/>
              </a:rPr>
              <a:t>6 chục triệu  ...................</a:t>
            </a:r>
          </a:p>
        </p:txBody>
      </p:sp>
      <p:sp>
        <p:nvSpPr>
          <p:cNvPr id="17418" name="Text Box 14"/>
          <p:cNvSpPr txBox="1">
            <a:spLocks noChangeArrowheads="1"/>
          </p:cNvSpPr>
          <p:nvPr/>
        </p:nvSpPr>
        <p:spPr bwMode="auto">
          <a:xfrm>
            <a:off x="4876800" y="2819400"/>
            <a:ext cx="23622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latin typeface="Times New Roman" panose="02020603050405020304" pitchFamily="18" charset="0"/>
              </a:rPr>
              <a:t>7 chục triệu  ...................</a:t>
            </a:r>
          </a:p>
        </p:txBody>
      </p:sp>
      <p:sp>
        <p:nvSpPr>
          <p:cNvPr id="17419" name="Text Box 15"/>
          <p:cNvSpPr txBox="1">
            <a:spLocks noChangeArrowheads="1"/>
          </p:cNvSpPr>
          <p:nvPr/>
        </p:nvSpPr>
        <p:spPr bwMode="auto">
          <a:xfrm>
            <a:off x="7086600" y="2819400"/>
            <a:ext cx="23622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latin typeface="Times New Roman" panose="02020603050405020304" pitchFamily="18" charset="0"/>
              </a:rPr>
              <a:t>8 chục triệu  ...................</a:t>
            </a:r>
          </a:p>
        </p:txBody>
      </p:sp>
      <p:sp>
        <p:nvSpPr>
          <p:cNvPr id="17420" name="Text Box 20"/>
          <p:cNvSpPr txBox="1">
            <a:spLocks noChangeArrowheads="1"/>
          </p:cNvSpPr>
          <p:nvPr/>
        </p:nvSpPr>
        <p:spPr bwMode="auto">
          <a:xfrm>
            <a:off x="304800" y="4191000"/>
            <a:ext cx="23622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latin typeface="Times New Roman" panose="02020603050405020304" pitchFamily="18" charset="0"/>
              </a:rPr>
              <a:t>9 chục triệu  ...................</a:t>
            </a:r>
          </a:p>
        </p:txBody>
      </p:sp>
      <p:sp>
        <p:nvSpPr>
          <p:cNvPr id="17421" name="Text Box 21"/>
          <p:cNvSpPr txBox="1">
            <a:spLocks noChangeArrowheads="1"/>
          </p:cNvSpPr>
          <p:nvPr/>
        </p:nvSpPr>
        <p:spPr bwMode="auto">
          <a:xfrm>
            <a:off x="2514600" y="4191000"/>
            <a:ext cx="23622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1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tr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ă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m</a:t>
            </a: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triệu</a:t>
            </a: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  100 000 000</a:t>
            </a:r>
          </a:p>
        </p:txBody>
      </p:sp>
      <p:sp>
        <p:nvSpPr>
          <p:cNvPr id="17422" name="Text Box 24"/>
          <p:cNvSpPr txBox="1">
            <a:spLocks noChangeArrowheads="1"/>
          </p:cNvSpPr>
          <p:nvPr/>
        </p:nvSpPr>
        <p:spPr bwMode="auto">
          <a:xfrm>
            <a:off x="4724400" y="4191000"/>
            <a:ext cx="23622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latin typeface="Times New Roman" panose="02020603050405020304" pitchFamily="18" charset="0"/>
              </a:rPr>
              <a:t>2 tr</a:t>
            </a:r>
            <a:r>
              <a:rPr lang="en-US" altLang="en-US" sz="2400">
                <a:latin typeface="Times New Roman" panose="02020603050405020304" pitchFamily="18" charset="0"/>
              </a:rPr>
              <a:t>ă</a:t>
            </a:r>
            <a:r>
              <a:rPr lang="en-US" altLang="en-US" sz="2800">
                <a:latin typeface="Times New Roman" panose="02020603050405020304" pitchFamily="18" charset="0"/>
              </a:rPr>
              <a:t>m triệu  ....................</a:t>
            </a:r>
          </a:p>
        </p:txBody>
      </p:sp>
      <p:sp>
        <p:nvSpPr>
          <p:cNvPr id="17423" name="Text Box 25"/>
          <p:cNvSpPr txBox="1">
            <a:spLocks noChangeArrowheads="1"/>
          </p:cNvSpPr>
          <p:nvPr/>
        </p:nvSpPr>
        <p:spPr bwMode="auto">
          <a:xfrm>
            <a:off x="7010400" y="4191000"/>
            <a:ext cx="23622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latin typeface="Times New Roman" panose="02020603050405020304" pitchFamily="18" charset="0"/>
              </a:rPr>
              <a:t>3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tr</a:t>
            </a:r>
            <a:r>
              <a:rPr lang="en-US" altLang="en-US" sz="2400" dirty="0" err="1">
                <a:latin typeface="Times New Roman" panose="02020603050405020304" pitchFamily="18" charset="0"/>
              </a:rPr>
              <a:t>ă</a:t>
            </a:r>
            <a:r>
              <a:rPr lang="en-US" altLang="en-US" sz="2800" dirty="0" err="1">
                <a:latin typeface="Times New Roman" panose="02020603050405020304" pitchFamily="18" charset="0"/>
              </a:rPr>
              <a:t>m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triệu</a:t>
            </a:r>
            <a:r>
              <a:rPr lang="en-US" altLang="en-US" sz="2800" dirty="0">
                <a:latin typeface="Times New Roman" panose="02020603050405020304" pitchFamily="18" charset="0"/>
              </a:rPr>
              <a:t>  ...................</a:t>
            </a:r>
          </a:p>
        </p:txBody>
      </p:sp>
      <p:sp>
        <p:nvSpPr>
          <p:cNvPr id="2" name="Cloud Callout 1"/>
          <p:cNvSpPr/>
          <p:nvPr/>
        </p:nvSpPr>
        <p:spPr>
          <a:xfrm>
            <a:off x="1974376" y="5334000"/>
            <a:ext cx="4724400" cy="1143000"/>
          </a:xfrm>
          <a:prstGeom prst="cloud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>
                <a:solidFill>
                  <a:schemeClr val="tx1"/>
                </a:solidFill>
                <a:latin typeface="+mj-lt"/>
              </a:rPr>
              <a:t>Bài tập yêu cầu gì?</a:t>
            </a:r>
            <a:endParaRPr lang="en-US" sz="2400" b="1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752600" y="838200"/>
            <a:ext cx="9144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336576" y="838200"/>
            <a:ext cx="214042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loud Callout 20"/>
          <p:cNvSpPr/>
          <p:nvPr/>
        </p:nvSpPr>
        <p:spPr>
          <a:xfrm>
            <a:off x="1981200" y="5334000"/>
            <a:ext cx="4724400" cy="1143000"/>
          </a:xfrm>
          <a:prstGeom prst="cloud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>
                <a:solidFill>
                  <a:schemeClr val="tx1"/>
                </a:solidFill>
                <a:latin typeface="+mj-lt"/>
              </a:rPr>
              <a:t>1 chục triệu còn gọi là gì?</a:t>
            </a:r>
            <a:endParaRPr lang="en-US" sz="2400" b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29200" y="1915180"/>
            <a:ext cx="18004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30</a:t>
            </a:r>
            <a:r>
              <a:rPr lang="vi-VN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000</a:t>
            </a:r>
            <a:r>
              <a:rPr lang="vi-VN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000</a:t>
            </a:r>
            <a:endParaRPr lang="en-US" sz="2800" b="1"/>
          </a:p>
        </p:txBody>
      </p:sp>
      <p:sp>
        <p:nvSpPr>
          <p:cNvPr id="23" name="Rectangle 22"/>
          <p:cNvSpPr/>
          <p:nvPr/>
        </p:nvSpPr>
        <p:spPr>
          <a:xfrm>
            <a:off x="7235588" y="1898045"/>
            <a:ext cx="18004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4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0</a:t>
            </a:r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000</a:t>
            </a:r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000</a:t>
            </a:r>
            <a:endParaRPr lang="en-US" sz="2800" b="1" dirty="0"/>
          </a:p>
        </p:txBody>
      </p:sp>
      <p:sp>
        <p:nvSpPr>
          <p:cNvPr id="24" name="Rectangle 23"/>
          <p:cNvSpPr/>
          <p:nvPr/>
        </p:nvSpPr>
        <p:spPr>
          <a:xfrm>
            <a:off x="372787" y="3185436"/>
            <a:ext cx="18004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5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0</a:t>
            </a:r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000</a:t>
            </a:r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000</a:t>
            </a:r>
            <a:endParaRPr lang="en-US" sz="2800" b="1" dirty="0"/>
          </a:p>
        </p:txBody>
      </p:sp>
      <p:sp>
        <p:nvSpPr>
          <p:cNvPr id="25" name="Rectangle 24"/>
          <p:cNvSpPr/>
          <p:nvPr/>
        </p:nvSpPr>
        <p:spPr>
          <a:xfrm>
            <a:off x="2734987" y="3185436"/>
            <a:ext cx="18004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6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0</a:t>
            </a:r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000</a:t>
            </a:r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000</a:t>
            </a:r>
            <a:endParaRPr lang="en-US" sz="2800" b="1" dirty="0"/>
          </a:p>
        </p:txBody>
      </p:sp>
      <p:sp>
        <p:nvSpPr>
          <p:cNvPr id="26" name="Rectangle 25"/>
          <p:cNvSpPr/>
          <p:nvPr/>
        </p:nvSpPr>
        <p:spPr>
          <a:xfrm>
            <a:off x="4944787" y="3193445"/>
            <a:ext cx="18004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7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0</a:t>
            </a:r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000</a:t>
            </a:r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000</a:t>
            </a:r>
            <a:endParaRPr lang="en-US" sz="2800" b="1" dirty="0"/>
          </a:p>
        </p:txBody>
      </p:sp>
      <p:sp>
        <p:nvSpPr>
          <p:cNvPr id="27" name="Rectangle 26"/>
          <p:cNvSpPr/>
          <p:nvPr/>
        </p:nvSpPr>
        <p:spPr>
          <a:xfrm>
            <a:off x="7114907" y="3167732"/>
            <a:ext cx="18004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8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0</a:t>
            </a:r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000</a:t>
            </a:r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000</a:t>
            </a:r>
            <a:endParaRPr lang="en-US" sz="2800" b="1" dirty="0"/>
          </a:p>
        </p:txBody>
      </p:sp>
      <p:sp>
        <p:nvSpPr>
          <p:cNvPr id="28" name="Rectangle 27"/>
          <p:cNvSpPr/>
          <p:nvPr/>
        </p:nvSpPr>
        <p:spPr>
          <a:xfrm>
            <a:off x="394144" y="4530428"/>
            <a:ext cx="18004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9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0</a:t>
            </a:r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000</a:t>
            </a:r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000</a:t>
            </a:r>
            <a:endParaRPr lang="en-US" sz="2800" b="1" dirty="0"/>
          </a:p>
        </p:txBody>
      </p:sp>
      <p:sp>
        <p:nvSpPr>
          <p:cNvPr id="29" name="Rectangle 28"/>
          <p:cNvSpPr/>
          <p:nvPr/>
        </p:nvSpPr>
        <p:spPr>
          <a:xfrm>
            <a:off x="4800600" y="4582180"/>
            <a:ext cx="1980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20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0</a:t>
            </a:r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000</a:t>
            </a:r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000</a:t>
            </a:r>
            <a:endParaRPr lang="en-US" sz="2800" b="1" dirty="0"/>
          </a:p>
        </p:txBody>
      </p:sp>
      <p:sp>
        <p:nvSpPr>
          <p:cNvPr id="31" name="Rectangle 30"/>
          <p:cNvSpPr/>
          <p:nvPr/>
        </p:nvSpPr>
        <p:spPr>
          <a:xfrm>
            <a:off x="6991066" y="4545260"/>
            <a:ext cx="1980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30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0</a:t>
            </a:r>
            <a:r>
              <a:rPr lang="vi-VN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000</a:t>
            </a:r>
            <a:r>
              <a:rPr lang="vi-VN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000</a:t>
            </a:r>
            <a:endParaRPr lang="en-US" sz="2800" b="1"/>
          </a:p>
        </p:txBody>
      </p:sp>
      <p:sp>
        <p:nvSpPr>
          <p:cNvPr id="32" name="Cloud Callout 31"/>
          <p:cNvSpPr/>
          <p:nvPr/>
        </p:nvSpPr>
        <p:spPr>
          <a:xfrm>
            <a:off x="2020880" y="5302250"/>
            <a:ext cx="4724400" cy="1143000"/>
          </a:xfrm>
          <a:prstGeom prst="cloud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chemeClr val="tx1"/>
                </a:solidFill>
                <a:latin typeface="+mj-lt"/>
              </a:rPr>
              <a:t>Nêu cách viết các số hàng </a:t>
            </a:r>
            <a:r>
              <a:rPr lang="en-US" sz="2400" b="1" dirty="0" err="1">
                <a:solidFill>
                  <a:schemeClr val="tx1"/>
                </a:solidFill>
                <a:latin typeface="+mj-lt"/>
              </a:rPr>
              <a:t>chục</a:t>
            </a:r>
            <a:r>
              <a:rPr lang="en-US" sz="24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400" b="1" dirty="0">
                <a:solidFill>
                  <a:schemeClr val="tx1"/>
                </a:solidFill>
                <a:latin typeface="+mj-lt"/>
              </a:rPr>
              <a:t>triệu?</a:t>
            </a:r>
            <a:endParaRPr lang="en-US" sz="2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3" name="Cloud Callout 32"/>
          <p:cNvSpPr/>
          <p:nvPr/>
        </p:nvSpPr>
        <p:spPr>
          <a:xfrm>
            <a:off x="1905000" y="5334000"/>
            <a:ext cx="5271448" cy="1143000"/>
          </a:xfrm>
          <a:prstGeom prst="cloud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chemeClr val="tx1"/>
                </a:solidFill>
                <a:latin typeface="+mj-lt"/>
              </a:rPr>
              <a:t>Khi viết các số hàng</a:t>
            </a:r>
            <a:r>
              <a:rPr lang="en-US" sz="24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+mj-lt"/>
              </a:rPr>
              <a:t>chục</a:t>
            </a:r>
            <a:r>
              <a:rPr lang="vi-VN" sz="2400" b="1" dirty="0">
                <a:solidFill>
                  <a:schemeClr val="tx1"/>
                </a:solidFill>
                <a:latin typeface="+mj-lt"/>
              </a:rPr>
              <a:t> triệu ta viết thêm </a:t>
            </a:r>
            <a:r>
              <a:rPr lang="en-US" sz="2400" b="1" dirty="0">
                <a:solidFill>
                  <a:schemeClr val="tx1"/>
                </a:solidFill>
                <a:latin typeface="+mj-lt"/>
              </a:rPr>
              <a:t>7</a:t>
            </a:r>
            <a:r>
              <a:rPr lang="vi-VN" sz="2400" b="1" dirty="0">
                <a:solidFill>
                  <a:schemeClr val="tx1"/>
                </a:solidFill>
                <a:latin typeface="+mj-lt"/>
              </a:rPr>
              <a:t> chữ số 0 vào bên phải</a:t>
            </a:r>
            <a:r>
              <a:rPr lang="en-US" sz="24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400" b="1" dirty="0">
                <a:solidFill>
                  <a:schemeClr val="tx1"/>
                </a:solidFill>
                <a:latin typeface="+mj-lt"/>
              </a:rPr>
              <a:t>số đó</a:t>
            </a:r>
            <a:r>
              <a:rPr lang="en-US" sz="2400" b="1" dirty="0">
                <a:solidFill>
                  <a:schemeClr val="tx1"/>
                </a:solidFill>
                <a:latin typeface="+mj-lt"/>
              </a:rPr>
              <a:t>.</a:t>
            </a:r>
            <a:r>
              <a:rPr lang="vi-VN" sz="2400" b="1" dirty="0">
                <a:solidFill>
                  <a:schemeClr val="tx1"/>
                </a:solidFill>
                <a:latin typeface="+mj-lt"/>
              </a:rPr>
              <a:t> </a:t>
            </a:r>
            <a:endParaRPr lang="en-US" sz="2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Cloud 6"/>
          <p:cNvSpPr/>
          <p:nvPr/>
        </p:nvSpPr>
        <p:spPr>
          <a:xfrm>
            <a:off x="6991066" y="5257800"/>
            <a:ext cx="1980029" cy="124020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>
                <a:latin typeface="+mj-lt"/>
              </a:rPr>
              <a:t>Các con làm bài vào SGK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07178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  <p:bldP spid="17413" grpId="0"/>
      <p:bldP spid="17414" grpId="0"/>
      <p:bldP spid="17415" grpId="0"/>
      <p:bldP spid="17416" grpId="0"/>
      <p:bldP spid="17417" grpId="0"/>
      <p:bldP spid="17418" grpId="0"/>
      <p:bldP spid="17419" grpId="0"/>
      <p:bldP spid="17420" grpId="0"/>
      <p:bldP spid="17421" grpId="0"/>
      <p:bldP spid="17422" grpId="0"/>
      <p:bldP spid="17423" grpId="0"/>
      <p:bldP spid="2" grpId="0" animBg="1"/>
      <p:bldP spid="2" grpId="1" animBg="1"/>
      <p:bldP spid="21" grpId="0" animBg="1"/>
      <p:bldP spid="21" grpId="1" animBg="1"/>
      <p:bldP spid="6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1" grpId="0"/>
      <p:bldP spid="32" grpId="0" animBg="1"/>
      <p:bldP spid="32" grpId="1" animBg="1"/>
      <p:bldP spid="33" grpId="0" animBg="1"/>
      <p:bldP spid="7" grpId="0" animBg="1"/>
      <p:bldP spid="7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4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6"/>
          <p:cNvSpPr txBox="1">
            <a:spLocks noChangeArrowheads="1"/>
          </p:cNvSpPr>
          <p:nvPr/>
        </p:nvSpPr>
        <p:spPr bwMode="auto">
          <a:xfrm>
            <a:off x="152400" y="188912"/>
            <a:ext cx="8991600" cy="9540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Bài 3: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Viết các số sau và cho biết mỗi số có bao nhiêu chữ số, mỗi số có bao nhiêu chữ số 0:</a:t>
            </a:r>
          </a:p>
        </p:txBody>
      </p:sp>
      <p:sp>
        <p:nvSpPr>
          <p:cNvPr id="21" name="TextBox 1"/>
          <p:cNvSpPr txBox="1">
            <a:spLocks noChangeArrowheads="1"/>
          </p:cNvSpPr>
          <p:nvPr/>
        </p:nvSpPr>
        <p:spPr bwMode="auto">
          <a:xfrm>
            <a:off x="609600" y="1457325"/>
            <a:ext cx="4278519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Mười lăm nghìn.</a:t>
            </a:r>
          </a:p>
        </p:txBody>
      </p:sp>
      <p:sp>
        <p:nvSpPr>
          <p:cNvPr id="22" name="TextBox 23"/>
          <p:cNvSpPr txBox="1">
            <a:spLocks noChangeArrowheads="1"/>
          </p:cNvSpPr>
          <p:nvPr/>
        </p:nvSpPr>
        <p:spPr bwMode="auto">
          <a:xfrm>
            <a:off x="609600" y="2057400"/>
            <a:ext cx="4800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Ba trăm năm mươi.</a:t>
            </a:r>
          </a:p>
        </p:txBody>
      </p:sp>
      <p:sp>
        <p:nvSpPr>
          <p:cNvPr id="23" name="TextBox 24"/>
          <p:cNvSpPr txBox="1">
            <a:spLocks noChangeArrowheads="1"/>
          </p:cNvSpPr>
          <p:nvPr/>
        </p:nvSpPr>
        <p:spPr bwMode="auto">
          <a:xfrm>
            <a:off x="590550" y="2657475"/>
            <a:ext cx="4800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Sáu trăm</a:t>
            </a:r>
          </a:p>
        </p:txBody>
      </p:sp>
      <p:sp>
        <p:nvSpPr>
          <p:cNvPr id="24" name="TextBox 25"/>
          <p:cNvSpPr txBox="1">
            <a:spLocks noChangeArrowheads="1"/>
          </p:cNvSpPr>
          <p:nvPr/>
        </p:nvSpPr>
        <p:spPr bwMode="auto">
          <a:xfrm>
            <a:off x="590550" y="3190875"/>
            <a:ext cx="4800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Một nghìn ba trăm</a:t>
            </a:r>
          </a:p>
        </p:txBody>
      </p:sp>
      <p:sp>
        <p:nvSpPr>
          <p:cNvPr id="25" name="TextBox 26"/>
          <p:cNvSpPr txBox="1">
            <a:spLocks noChangeArrowheads="1"/>
          </p:cNvSpPr>
          <p:nvPr/>
        </p:nvSpPr>
        <p:spPr bwMode="auto">
          <a:xfrm>
            <a:off x="590550" y="3800475"/>
            <a:ext cx="4800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Năm mươi nghìn</a:t>
            </a:r>
          </a:p>
        </p:txBody>
      </p:sp>
      <p:sp>
        <p:nvSpPr>
          <p:cNvPr id="26" name="TextBox 27"/>
          <p:cNvSpPr txBox="1">
            <a:spLocks noChangeArrowheads="1"/>
          </p:cNvSpPr>
          <p:nvPr/>
        </p:nvSpPr>
        <p:spPr bwMode="auto">
          <a:xfrm>
            <a:off x="600075" y="4400550"/>
            <a:ext cx="4800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8"/>
          <p:cNvSpPr txBox="1">
            <a:spLocks noChangeArrowheads="1"/>
          </p:cNvSpPr>
          <p:nvPr/>
        </p:nvSpPr>
        <p:spPr bwMode="auto">
          <a:xfrm>
            <a:off x="609600" y="4933950"/>
            <a:ext cx="4800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Ba mươi sáu triệu</a:t>
            </a:r>
          </a:p>
        </p:txBody>
      </p:sp>
      <p:sp>
        <p:nvSpPr>
          <p:cNvPr id="28" name="TextBox 29"/>
          <p:cNvSpPr txBox="1">
            <a:spLocks noChangeArrowheads="1"/>
          </p:cNvSpPr>
          <p:nvPr/>
        </p:nvSpPr>
        <p:spPr bwMode="auto">
          <a:xfrm>
            <a:off x="609600" y="5553075"/>
            <a:ext cx="4800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Chín trăm triệu</a:t>
            </a:r>
          </a:p>
        </p:txBody>
      </p:sp>
      <p:sp>
        <p:nvSpPr>
          <p:cNvPr id="4" name="Cloud 3"/>
          <p:cNvSpPr/>
          <p:nvPr/>
        </p:nvSpPr>
        <p:spPr>
          <a:xfrm>
            <a:off x="4648200" y="2243137"/>
            <a:ext cx="4343400" cy="191452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yêu cầu chúng ta làm gì?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371600" y="606821"/>
            <a:ext cx="609600" cy="277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2590800" y="606821"/>
            <a:ext cx="381000" cy="277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228600" y="1066800"/>
            <a:ext cx="381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2148783" y="1039632"/>
            <a:ext cx="2880417" cy="2716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6858000" y="665956"/>
            <a:ext cx="2133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4693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nimBg="1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34"/>
          <p:cNvCxnSpPr/>
          <p:nvPr/>
        </p:nvCxnSpPr>
        <p:spPr>
          <a:xfrm>
            <a:off x="0" y="5709442"/>
            <a:ext cx="2133600" cy="277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3120106"/>
              </p:ext>
            </p:extLst>
          </p:nvPr>
        </p:nvGraphicFramePr>
        <p:xfrm>
          <a:off x="0" y="1684757"/>
          <a:ext cx="9067800" cy="43891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89590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6189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vi-VN" sz="26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số</a:t>
                      </a:r>
                      <a:endParaRPr lang="en-US" sz="2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vi-VN" sz="26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chữ số</a:t>
                      </a:r>
                      <a:endParaRPr lang="en-US" sz="2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Chữ</a:t>
                      </a:r>
                      <a:r>
                        <a:rPr lang="vi-VN" sz="26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số 0</a:t>
                      </a:r>
                      <a:endParaRPr lang="en-US" sz="2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Mười lăm nghìn.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 trăm năm mươi.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Sáu trăm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en-US" sz="2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 nghìn ba trăm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lang="en-US" altLang="en-US" sz="2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mươi</a:t>
                      </a:r>
                      <a:r>
                        <a:rPr lang="en-US" altLang="en-US" sz="2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nghìn</a:t>
                      </a:r>
                      <a:endParaRPr lang="en-US" altLang="en-US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Bảy triệu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 mươi sáu triệu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</a:t>
                      </a:r>
                      <a:r>
                        <a:rPr lang="en-US" altLang="en-US" sz="2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r>
                        <a:rPr lang="en-US" altLang="en-US" sz="2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triệu</a:t>
                      </a:r>
                      <a:endParaRPr lang="en-US" altLang="en-US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43" name="TextBox 42"/>
          <p:cNvSpPr txBox="1"/>
          <p:nvPr/>
        </p:nvSpPr>
        <p:spPr>
          <a:xfrm>
            <a:off x="3173349" y="2192982"/>
            <a:ext cx="6772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>
                <a:solidFill>
                  <a:srgbClr val="002060"/>
                </a:solidFill>
                <a:latin typeface="+mj-lt"/>
              </a:rPr>
              <a:t>      15 000		     5		    3</a:t>
            </a:r>
            <a:endParaRPr lang="en-US" sz="280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173349" y="2631787"/>
            <a:ext cx="6772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>
                <a:solidFill>
                  <a:srgbClr val="002060"/>
                </a:solidFill>
                <a:latin typeface="+mj-lt"/>
              </a:rPr>
              <a:t>           350		     3		    1</a:t>
            </a:r>
            <a:endParaRPr lang="en-US" sz="280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209925" y="3134380"/>
            <a:ext cx="6772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002060"/>
                </a:solidFill>
                <a:latin typeface="+mj-lt"/>
              </a:rPr>
              <a:t>           600		     </a:t>
            </a:r>
            <a:r>
              <a:rPr lang="en-US" sz="2800" dirty="0">
                <a:solidFill>
                  <a:srgbClr val="002060"/>
                </a:solidFill>
                <a:latin typeface="+mj-lt"/>
              </a:rPr>
              <a:t>3</a:t>
            </a:r>
            <a:r>
              <a:rPr lang="vi-VN" sz="2800" dirty="0">
                <a:solidFill>
                  <a:srgbClr val="002060"/>
                </a:solidFill>
                <a:latin typeface="+mj-lt"/>
              </a:rPr>
              <a:t>		    2</a:t>
            </a:r>
            <a:endParaRPr lang="en-US" sz="28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209925" y="3634770"/>
            <a:ext cx="6772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>
                <a:solidFill>
                  <a:srgbClr val="002060"/>
                </a:solidFill>
                <a:latin typeface="+mj-lt"/>
              </a:rPr>
              <a:t>        1 300		     4		    2</a:t>
            </a:r>
            <a:endParaRPr lang="en-US" sz="280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782824" y="4114800"/>
            <a:ext cx="6772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>
                <a:solidFill>
                  <a:srgbClr val="002060"/>
                </a:solidFill>
                <a:latin typeface="+mj-lt"/>
              </a:rPr>
              <a:t>           50 000		5	         4</a:t>
            </a:r>
            <a:endParaRPr lang="en-US" sz="280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639949" y="4648200"/>
            <a:ext cx="6772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>
                <a:solidFill>
                  <a:srgbClr val="002060"/>
                </a:solidFill>
                <a:latin typeface="+mj-lt"/>
              </a:rPr>
              <a:t>        7 000 000		  7		 6</a:t>
            </a:r>
            <a:endParaRPr lang="en-US" sz="280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630424" y="5105400"/>
            <a:ext cx="6772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002060"/>
                </a:solidFill>
                <a:latin typeface="+mj-lt"/>
              </a:rPr>
              <a:t>       36 000 000		  8		 6</a:t>
            </a:r>
            <a:endParaRPr lang="en-US" sz="28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630424" y="5648980"/>
            <a:ext cx="6772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>
                <a:solidFill>
                  <a:srgbClr val="002060"/>
                </a:solidFill>
                <a:latin typeface="+mj-lt"/>
              </a:rPr>
              <a:t>     900 000 000		  9		 8</a:t>
            </a:r>
            <a:endParaRPr lang="en-US" sz="280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152400" y="188912"/>
            <a:ext cx="8991600" cy="9540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0: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1371600" y="606821"/>
            <a:ext cx="609600" cy="277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2590800" y="606821"/>
            <a:ext cx="381000" cy="277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228600" y="1066800"/>
            <a:ext cx="381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2148783" y="1039632"/>
            <a:ext cx="2880417" cy="2716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6858000" y="665956"/>
            <a:ext cx="2133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loud 1"/>
          <p:cNvSpPr/>
          <p:nvPr/>
        </p:nvSpPr>
        <p:spPr>
          <a:xfrm>
            <a:off x="2286000" y="4137363"/>
            <a:ext cx="5486400" cy="2607618"/>
          </a:xfrm>
          <a:prstGeom prst="cloud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  <a:latin typeface="+mj-lt"/>
              </a:rPr>
              <a:t>Muốn làm tốt BT3 ta cần lưu ý điều gì?</a:t>
            </a:r>
            <a:endParaRPr lang="en-US" sz="2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3" name="Cloud 52"/>
          <p:cNvSpPr/>
          <p:nvPr/>
        </p:nvSpPr>
        <p:spPr>
          <a:xfrm>
            <a:off x="1737815" y="3686118"/>
            <a:ext cx="6315556" cy="3340280"/>
          </a:xfrm>
          <a:prstGeom prst="cloud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200" b="1" dirty="0">
                <a:solidFill>
                  <a:schemeClr val="tx1"/>
                </a:solidFill>
                <a:latin typeface="+mj-lt"/>
              </a:rPr>
              <a:t>Viết các số đã cho theo quy tắc đã học, sau đó đếm số chữ số của số đó và chữ số 0 của nó.</a:t>
            </a:r>
            <a:endParaRPr lang="en-US" sz="3200" b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64663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2" grpId="0" animBg="1"/>
      <p:bldP spid="5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908" name="Group 3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2824912"/>
              </p:ext>
            </p:extLst>
          </p:nvPr>
        </p:nvGraphicFramePr>
        <p:xfrm>
          <a:off x="152400" y="1019175"/>
          <a:ext cx="8915400" cy="5764213"/>
        </p:xfrm>
        <a:graphic>
          <a:graphicData uri="http://schemas.openxmlformats.org/drawingml/2006/table">
            <a:tbl>
              <a:tblPr/>
              <a:tblGrid>
                <a:gridCol w="1905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</a:tblGrid>
              <a:tr h="609667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ĐỌC SỐ</a:t>
                      </a: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Viết số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4312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6208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Ba tr</a:t>
                      </a: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ă</a:t>
                      </a: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m mười hai triệu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312 000 000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3829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236 000 000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0111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Chín trăm chín mươi triệu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2400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Bảy trăm linh tám triệu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88592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21596" name="Text Box 118"/>
          <p:cNvSpPr txBox="1">
            <a:spLocks noChangeArrowheads="1"/>
          </p:cNvSpPr>
          <p:nvPr/>
        </p:nvSpPr>
        <p:spPr bwMode="auto">
          <a:xfrm>
            <a:off x="4953000" y="1600200"/>
            <a:ext cx="8382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>
                <a:latin typeface="Times New Roman" panose="02020603050405020304" pitchFamily="18" charset="0"/>
              </a:rPr>
              <a:t>Hàng triệu</a:t>
            </a:r>
          </a:p>
        </p:txBody>
      </p:sp>
      <p:sp>
        <p:nvSpPr>
          <p:cNvPr id="21597" name="Text Box 119"/>
          <p:cNvSpPr txBox="1">
            <a:spLocks noChangeArrowheads="1"/>
          </p:cNvSpPr>
          <p:nvPr/>
        </p:nvSpPr>
        <p:spPr bwMode="auto">
          <a:xfrm>
            <a:off x="4343400" y="1597025"/>
            <a:ext cx="762000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>
                <a:latin typeface="Times New Roman" panose="02020603050405020304" pitchFamily="18" charset="0"/>
              </a:rPr>
              <a:t>Hàng chục</a:t>
            </a:r>
            <a:r>
              <a:rPr lang="en-US" altLang="en-US">
                <a:latin typeface="Times New Roman" panose="02020603050405020304" pitchFamily="18" charset="0"/>
              </a:rPr>
              <a:t> triệu             </a:t>
            </a:r>
          </a:p>
        </p:txBody>
      </p:sp>
      <p:sp>
        <p:nvSpPr>
          <p:cNvPr id="21598" name="Text Box 120"/>
          <p:cNvSpPr txBox="1">
            <a:spLocks noChangeArrowheads="1"/>
          </p:cNvSpPr>
          <p:nvPr/>
        </p:nvSpPr>
        <p:spPr bwMode="auto">
          <a:xfrm>
            <a:off x="3733800" y="1598613"/>
            <a:ext cx="9144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>
                <a:latin typeface="Times New Roman" panose="02020603050405020304" pitchFamily="18" charset="0"/>
              </a:rPr>
              <a:t>Hàng trăm triệu</a:t>
            </a:r>
          </a:p>
        </p:txBody>
      </p:sp>
      <p:sp>
        <p:nvSpPr>
          <p:cNvPr id="21599" name="Text Box 121"/>
          <p:cNvSpPr txBox="1">
            <a:spLocks noChangeArrowheads="1"/>
          </p:cNvSpPr>
          <p:nvPr/>
        </p:nvSpPr>
        <p:spPr bwMode="auto">
          <a:xfrm>
            <a:off x="4038600" y="1066800"/>
            <a:ext cx="1411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latin typeface="Times New Roman" panose="02020603050405020304" pitchFamily="18" charset="0"/>
              </a:rPr>
              <a:t>Lớp triệu</a:t>
            </a:r>
          </a:p>
        </p:txBody>
      </p:sp>
      <p:sp>
        <p:nvSpPr>
          <p:cNvPr id="21600" name="Text Box 122"/>
          <p:cNvSpPr txBox="1">
            <a:spLocks noChangeArrowheads="1"/>
          </p:cNvSpPr>
          <p:nvPr/>
        </p:nvSpPr>
        <p:spPr bwMode="auto">
          <a:xfrm>
            <a:off x="5486400" y="1597025"/>
            <a:ext cx="838200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Times New Roman" panose="02020603050405020304" pitchFamily="18" charset="0"/>
              </a:rPr>
              <a:t>Hàng trăm </a:t>
            </a:r>
            <a:r>
              <a:rPr lang="en-US" altLang="en-US" sz="1600">
                <a:latin typeface="Times New Roman" panose="02020603050405020304" pitchFamily="18" charset="0"/>
              </a:rPr>
              <a:t>nghìn</a:t>
            </a:r>
          </a:p>
        </p:txBody>
      </p:sp>
      <p:sp>
        <p:nvSpPr>
          <p:cNvPr id="21601" name="Text Box 123"/>
          <p:cNvSpPr txBox="1">
            <a:spLocks noChangeArrowheads="1"/>
          </p:cNvSpPr>
          <p:nvPr/>
        </p:nvSpPr>
        <p:spPr bwMode="auto">
          <a:xfrm>
            <a:off x="6096000" y="1598613"/>
            <a:ext cx="914400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Times New Roman" panose="02020603050405020304" pitchFamily="18" charset="0"/>
              </a:rPr>
              <a:t>Hàng chục </a:t>
            </a:r>
            <a:r>
              <a:rPr lang="en-US" altLang="en-US" sz="1600">
                <a:latin typeface="Times New Roman" panose="02020603050405020304" pitchFamily="18" charset="0"/>
              </a:rPr>
              <a:t>nghìn</a:t>
            </a:r>
          </a:p>
        </p:txBody>
      </p:sp>
      <p:sp>
        <p:nvSpPr>
          <p:cNvPr id="21602" name="Text Box 124"/>
          <p:cNvSpPr txBox="1">
            <a:spLocks noChangeArrowheads="1"/>
          </p:cNvSpPr>
          <p:nvPr/>
        </p:nvSpPr>
        <p:spPr bwMode="auto">
          <a:xfrm>
            <a:off x="6705600" y="1600200"/>
            <a:ext cx="838200" cy="61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Times New Roman" panose="02020603050405020304" pitchFamily="18" charset="0"/>
              </a:rPr>
              <a:t>Hàng  </a:t>
            </a:r>
            <a:r>
              <a:rPr lang="en-US" altLang="en-US" sz="1600">
                <a:latin typeface="Times New Roman" panose="02020603050405020304" pitchFamily="18" charset="0"/>
              </a:rPr>
              <a:t>nghìn</a:t>
            </a:r>
          </a:p>
        </p:txBody>
      </p:sp>
      <p:sp>
        <p:nvSpPr>
          <p:cNvPr id="21603" name="Text Box 125"/>
          <p:cNvSpPr txBox="1">
            <a:spLocks noChangeArrowheads="1"/>
          </p:cNvSpPr>
          <p:nvPr/>
        </p:nvSpPr>
        <p:spPr bwMode="auto">
          <a:xfrm>
            <a:off x="7315200" y="1600200"/>
            <a:ext cx="762000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>
                <a:latin typeface="Times New Roman" panose="02020603050405020304" pitchFamily="18" charset="0"/>
              </a:rPr>
              <a:t>Hàng trăm</a:t>
            </a:r>
            <a:r>
              <a:rPr lang="en-US" altLang="en-US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21604" name="Text Box 126"/>
          <p:cNvSpPr txBox="1">
            <a:spLocks noChangeArrowheads="1"/>
          </p:cNvSpPr>
          <p:nvPr/>
        </p:nvSpPr>
        <p:spPr bwMode="auto">
          <a:xfrm>
            <a:off x="7848600" y="1568450"/>
            <a:ext cx="762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700">
                <a:latin typeface="Times New Roman" panose="02020603050405020304" pitchFamily="18" charset="0"/>
              </a:rPr>
              <a:t>Hàng</a:t>
            </a:r>
            <a:r>
              <a:rPr lang="en-US" altLang="en-US">
                <a:latin typeface="Times New Roman" panose="02020603050405020304" pitchFamily="18" charset="0"/>
              </a:rPr>
              <a:t> </a:t>
            </a:r>
            <a:r>
              <a:rPr lang="en-US" altLang="en-US" sz="1600">
                <a:latin typeface="Times New Roman" panose="02020603050405020304" pitchFamily="18" charset="0"/>
              </a:rPr>
              <a:t>chục</a:t>
            </a:r>
            <a:r>
              <a:rPr lang="en-US" altLang="en-US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21605" name="Text Box 127"/>
          <p:cNvSpPr txBox="1">
            <a:spLocks noChangeArrowheads="1"/>
          </p:cNvSpPr>
          <p:nvPr/>
        </p:nvSpPr>
        <p:spPr bwMode="auto">
          <a:xfrm>
            <a:off x="8382000" y="1598613"/>
            <a:ext cx="76200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Times New Roman" panose="02020603050405020304" pitchFamily="18" charset="0"/>
              </a:rPr>
              <a:t>Hàng đơn vị</a:t>
            </a:r>
          </a:p>
        </p:txBody>
      </p:sp>
      <p:sp>
        <p:nvSpPr>
          <p:cNvPr id="21606" name="Text Box 128"/>
          <p:cNvSpPr txBox="1">
            <a:spLocks noChangeArrowheads="1"/>
          </p:cNvSpPr>
          <p:nvPr/>
        </p:nvSpPr>
        <p:spPr bwMode="auto">
          <a:xfrm>
            <a:off x="7391400" y="10668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latin typeface="Times New Roman" panose="02020603050405020304" pitchFamily="18" charset="0"/>
              </a:rPr>
              <a:t>Lớp đơn vị</a:t>
            </a:r>
          </a:p>
        </p:txBody>
      </p:sp>
      <p:sp>
        <p:nvSpPr>
          <p:cNvPr id="21607" name="Text Box 129"/>
          <p:cNvSpPr txBox="1">
            <a:spLocks noChangeArrowheads="1"/>
          </p:cNvSpPr>
          <p:nvPr/>
        </p:nvSpPr>
        <p:spPr bwMode="auto">
          <a:xfrm>
            <a:off x="5715000" y="10668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latin typeface="Times New Roman" panose="02020603050405020304" pitchFamily="18" charset="0"/>
              </a:rPr>
              <a:t>Lớp nghìn</a:t>
            </a:r>
          </a:p>
        </p:txBody>
      </p:sp>
    </p:spTree>
    <p:extLst>
      <p:ext uri="{BB962C8B-B14F-4D97-AF65-F5344CB8AC3E}">
        <p14:creationId xmlns:p14="http://schemas.microsoft.com/office/powerpoint/2010/main" val="4253277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773" name="Group 1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9509160"/>
              </p:ext>
            </p:extLst>
          </p:nvPr>
        </p:nvGraphicFramePr>
        <p:xfrm>
          <a:off x="152400" y="942975"/>
          <a:ext cx="8915400" cy="5624513"/>
        </p:xfrm>
        <a:graphic>
          <a:graphicData uri="http://schemas.openxmlformats.org/drawingml/2006/table">
            <a:tbl>
              <a:tblPr/>
              <a:tblGrid>
                <a:gridCol w="2057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</a:tblGrid>
              <a:tr h="609600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Đọc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số</a:t>
                      </a:r>
                      <a:endParaRPr kumimoji="0" lang="en-US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Viết số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43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62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Ba tr</a:t>
                      </a: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ă</a:t>
                      </a: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m mười hai triệu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312 000 000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38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236 000 000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096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Chín tr</a:t>
                      </a: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ă</a:t>
                      </a: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m chín mươi triệu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62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Bảy tr</a:t>
                      </a: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ă</a:t>
                      </a: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m linh tám triệu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000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22620" name="Text Box 102"/>
          <p:cNvSpPr txBox="1">
            <a:spLocks noChangeArrowheads="1"/>
          </p:cNvSpPr>
          <p:nvPr/>
        </p:nvSpPr>
        <p:spPr bwMode="auto">
          <a:xfrm>
            <a:off x="4953000" y="1830388"/>
            <a:ext cx="8382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>
                <a:latin typeface="Times New Roman" panose="02020603050405020304" pitchFamily="18" charset="0"/>
              </a:rPr>
              <a:t>Hàng triệu</a:t>
            </a:r>
          </a:p>
        </p:txBody>
      </p:sp>
      <p:sp>
        <p:nvSpPr>
          <p:cNvPr id="22621" name="Text Box 103"/>
          <p:cNvSpPr txBox="1">
            <a:spLocks noChangeArrowheads="1"/>
          </p:cNvSpPr>
          <p:nvPr/>
        </p:nvSpPr>
        <p:spPr bwMode="auto">
          <a:xfrm>
            <a:off x="4343400" y="1676400"/>
            <a:ext cx="762000" cy="85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>
                <a:latin typeface="Times New Roman" panose="02020603050405020304" pitchFamily="18" charset="0"/>
              </a:rPr>
              <a:t>Hàng chục triệu</a:t>
            </a:r>
            <a:r>
              <a:rPr lang="en-US" altLang="en-US">
                <a:latin typeface="Times New Roman" panose="02020603050405020304" pitchFamily="18" charset="0"/>
              </a:rPr>
              <a:t>             </a:t>
            </a:r>
          </a:p>
        </p:txBody>
      </p:sp>
      <p:sp>
        <p:nvSpPr>
          <p:cNvPr id="22622" name="Text Box 104"/>
          <p:cNvSpPr txBox="1">
            <a:spLocks noChangeArrowheads="1"/>
          </p:cNvSpPr>
          <p:nvPr/>
        </p:nvSpPr>
        <p:spPr bwMode="auto">
          <a:xfrm>
            <a:off x="3733800" y="1677988"/>
            <a:ext cx="9144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>
                <a:latin typeface="Times New Roman" panose="02020603050405020304" pitchFamily="18" charset="0"/>
              </a:rPr>
              <a:t>Hàng trăm triệu</a:t>
            </a:r>
          </a:p>
        </p:txBody>
      </p:sp>
      <p:sp>
        <p:nvSpPr>
          <p:cNvPr id="22623" name="Text Box 105"/>
          <p:cNvSpPr txBox="1">
            <a:spLocks noChangeArrowheads="1"/>
          </p:cNvSpPr>
          <p:nvPr/>
        </p:nvSpPr>
        <p:spPr bwMode="auto">
          <a:xfrm>
            <a:off x="3962400" y="914400"/>
            <a:ext cx="1411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latin typeface="Times New Roman" panose="02020603050405020304" pitchFamily="18" charset="0"/>
              </a:rPr>
              <a:t>Lớp triệu</a:t>
            </a:r>
          </a:p>
        </p:txBody>
      </p:sp>
      <p:sp>
        <p:nvSpPr>
          <p:cNvPr id="22624" name="Text Box 106"/>
          <p:cNvSpPr txBox="1">
            <a:spLocks noChangeArrowheads="1"/>
          </p:cNvSpPr>
          <p:nvPr/>
        </p:nvSpPr>
        <p:spPr bwMode="auto">
          <a:xfrm>
            <a:off x="5486400" y="1676400"/>
            <a:ext cx="8382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>
                <a:latin typeface="Times New Roman" panose="02020603050405020304" pitchFamily="18" charset="0"/>
              </a:rPr>
              <a:t>Hàng trăm nghìn</a:t>
            </a:r>
          </a:p>
        </p:txBody>
      </p:sp>
      <p:sp>
        <p:nvSpPr>
          <p:cNvPr id="22625" name="Text Box 107"/>
          <p:cNvSpPr txBox="1">
            <a:spLocks noChangeArrowheads="1"/>
          </p:cNvSpPr>
          <p:nvPr/>
        </p:nvSpPr>
        <p:spPr bwMode="auto">
          <a:xfrm>
            <a:off x="6096000" y="1677988"/>
            <a:ext cx="9144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>
                <a:latin typeface="Times New Roman" panose="02020603050405020304" pitchFamily="18" charset="0"/>
              </a:rPr>
              <a:t>Hàng chục nghìn</a:t>
            </a:r>
          </a:p>
        </p:txBody>
      </p:sp>
      <p:sp>
        <p:nvSpPr>
          <p:cNvPr id="22626" name="Text Box 108"/>
          <p:cNvSpPr txBox="1">
            <a:spLocks noChangeArrowheads="1"/>
          </p:cNvSpPr>
          <p:nvPr/>
        </p:nvSpPr>
        <p:spPr bwMode="auto">
          <a:xfrm>
            <a:off x="6705600" y="1828800"/>
            <a:ext cx="8382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>
                <a:latin typeface="Times New Roman" panose="02020603050405020304" pitchFamily="18" charset="0"/>
              </a:rPr>
              <a:t>Hàng  nghìn</a:t>
            </a:r>
          </a:p>
        </p:txBody>
      </p:sp>
      <p:sp>
        <p:nvSpPr>
          <p:cNvPr id="22627" name="Text Box 109"/>
          <p:cNvSpPr txBox="1">
            <a:spLocks noChangeArrowheads="1"/>
          </p:cNvSpPr>
          <p:nvPr/>
        </p:nvSpPr>
        <p:spPr bwMode="auto">
          <a:xfrm>
            <a:off x="7315200" y="1828800"/>
            <a:ext cx="7620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>
                <a:latin typeface="Times New Roman" panose="02020603050405020304" pitchFamily="18" charset="0"/>
              </a:rPr>
              <a:t>Hàng trăm </a:t>
            </a:r>
          </a:p>
        </p:txBody>
      </p:sp>
      <p:sp>
        <p:nvSpPr>
          <p:cNvPr id="22628" name="Text Box 110"/>
          <p:cNvSpPr txBox="1">
            <a:spLocks noChangeArrowheads="1"/>
          </p:cNvSpPr>
          <p:nvPr/>
        </p:nvSpPr>
        <p:spPr bwMode="auto">
          <a:xfrm>
            <a:off x="7848600" y="1830388"/>
            <a:ext cx="7620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>
                <a:latin typeface="Times New Roman" panose="02020603050405020304" pitchFamily="18" charset="0"/>
              </a:rPr>
              <a:t>Hàng chục </a:t>
            </a:r>
          </a:p>
        </p:txBody>
      </p:sp>
      <p:sp>
        <p:nvSpPr>
          <p:cNvPr id="22629" name="Text Box 111"/>
          <p:cNvSpPr txBox="1">
            <a:spLocks noChangeArrowheads="1"/>
          </p:cNvSpPr>
          <p:nvPr/>
        </p:nvSpPr>
        <p:spPr bwMode="auto">
          <a:xfrm>
            <a:off x="8382000" y="1677988"/>
            <a:ext cx="7620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>
                <a:latin typeface="Times New Roman" panose="02020603050405020304" pitchFamily="18" charset="0"/>
              </a:rPr>
              <a:t>Hàng đơn vị</a:t>
            </a:r>
          </a:p>
        </p:txBody>
      </p:sp>
      <p:sp>
        <p:nvSpPr>
          <p:cNvPr id="22630" name="Text Box 112"/>
          <p:cNvSpPr txBox="1">
            <a:spLocks noChangeArrowheads="1"/>
          </p:cNvSpPr>
          <p:nvPr/>
        </p:nvSpPr>
        <p:spPr bwMode="auto">
          <a:xfrm>
            <a:off x="7467600" y="914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latin typeface="Times New Roman" panose="02020603050405020304" pitchFamily="18" charset="0"/>
              </a:rPr>
              <a:t>Lớp đơn vị</a:t>
            </a:r>
          </a:p>
        </p:txBody>
      </p:sp>
      <p:sp>
        <p:nvSpPr>
          <p:cNvPr id="22631" name="Text Box 113"/>
          <p:cNvSpPr txBox="1">
            <a:spLocks noChangeArrowheads="1"/>
          </p:cNvSpPr>
          <p:nvPr/>
        </p:nvSpPr>
        <p:spPr bwMode="auto">
          <a:xfrm>
            <a:off x="5791200" y="914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latin typeface="Times New Roman" panose="02020603050405020304" pitchFamily="18" charset="0"/>
              </a:rPr>
              <a:t>Lớp nghìn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4800" y="3505200"/>
            <a:ext cx="198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en-US" sz="2000" b="1">
                <a:solidFill>
                  <a:srgbClr val="0066FF"/>
                </a:solidFill>
                <a:latin typeface="Times New Roman" pitchFamily="18" charset="0"/>
                <a:cs typeface="Arial" charset="0"/>
              </a:rPr>
              <a:t>Hai trăm ba mươi sáu triệu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62400" y="3659088"/>
            <a:ext cx="556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2        3      6        0       0        0       0       0       0</a:t>
            </a:r>
            <a:endParaRPr lang="en-US" sz="20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924300" y="5314890"/>
            <a:ext cx="556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7        0      8        0       0        0       0       0       0</a:t>
            </a:r>
            <a:endParaRPr lang="en-US" sz="20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09800" y="5314890"/>
            <a:ext cx="1638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en-US" sz="2000" b="1">
                <a:solidFill>
                  <a:srgbClr val="0066FF"/>
                </a:solidFill>
                <a:latin typeface="Times New Roman" pitchFamily="18" charset="0"/>
                <a:cs typeface="Arial" charset="0"/>
              </a:rPr>
              <a:t>708 000 000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09800" y="6019800"/>
            <a:ext cx="1562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en-US" sz="2000" b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500 000 000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" y="6019800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en-US" sz="2000" b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Năm trăm triệu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09800" y="4572000"/>
            <a:ext cx="1485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en-US" sz="2000" b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990 000 000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951514" y="4572000"/>
            <a:ext cx="556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9        9       0        0       0        0       0       0       0</a:t>
            </a:r>
            <a:endParaRPr lang="en-US" sz="20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 Box 326"/>
          <p:cNvSpPr txBox="1">
            <a:spLocks noChangeArrowheads="1"/>
          </p:cNvSpPr>
          <p:nvPr/>
        </p:nvSpPr>
        <p:spPr bwMode="auto">
          <a:xfrm>
            <a:off x="457200" y="86380"/>
            <a:ext cx="4343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u="sng">
                <a:latin typeface="Times New Roman" panose="02020603050405020304" pitchFamily="18" charset="0"/>
              </a:rPr>
              <a:t>Bài 4</a:t>
            </a:r>
            <a:r>
              <a:rPr lang="vi-VN" altLang="en-US" sz="2800">
                <a:latin typeface="Times New Roman" panose="02020603050405020304" pitchFamily="18" charset="0"/>
              </a:rPr>
              <a:t>: </a:t>
            </a:r>
            <a:r>
              <a:rPr lang="en-US" altLang="en-US" sz="2800">
                <a:latin typeface="Times New Roman" panose="02020603050405020304" pitchFamily="18" charset="0"/>
              </a:rPr>
              <a:t>Viết theo mẫu:</a:t>
            </a:r>
          </a:p>
        </p:txBody>
      </p:sp>
      <p:sp>
        <p:nvSpPr>
          <p:cNvPr id="27" name="Cloud 26"/>
          <p:cNvSpPr/>
          <p:nvPr/>
        </p:nvSpPr>
        <p:spPr>
          <a:xfrm>
            <a:off x="4343400" y="0"/>
            <a:ext cx="5181600" cy="10668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5105400" y="152400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>
                <a:solidFill>
                  <a:schemeClr val="bg1"/>
                </a:solidFill>
                <a:latin typeface="+mj-lt"/>
              </a:rPr>
              <a:t>Con hiểu đề bài thế nào?</a:t>
            </a:r>
            <a:endParaRPr lang="en-US" sz="2800" b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29" name="Cloud 28"/>
          <p:cNvSpPr/>
          <p:nvPr/>
        </p:nvSpPr>
        <p:spPr>
          <a:xfrm>
            <a:off x="4343400" y="0"/>
            <a:ext cx="5181600" cy="10668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5105400" y="152400"/>
            <a:ext cx="403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>
                <a:solidFill>
                  <a:schemeClr val="bg1"/>
                </a:solidFill>
                <a:latin typeface="+mj-lt"/>
              </a:rPr>
              <a:t>Cần điền tiếp vào ô trống sao cho phù hợp.</a:t>
            </a:r>
            <a:endParaRPr lang="en-US" sz="2800" b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31" name="Cloud 30"/>
          <p:cNvSpPr/>
          <p:nvPr/>
        </p:nvSpPr>
        <p:spPr>
          <a:xfrm>
            <a:off x="4419600" y="0"/>
            <a:ext cx="5181600" cy="10668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5181600" y="152400"/>
            <a:ext cx="403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chemeClr val="bg1"/>
                </a:solidFill>
                <a:latin typeface="+mj-lt"/>
              </a:rPr>
              <a:t>Con thực hiện điền vào SGK</a:t>
            </a:r>
            <a:endParaRPr lang="en-US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Cloud Callout 8"/>
          <p:cNvSpPr/>
          <p:nvPr/>
        </p:nvSpPr>
        <p:spPr>
          <a:xfrm>
            <a:off x="2209800" y="2950227"/>
            <a:ext cx="5715000" cy="2057400"/>
          </a:xfrm>
          <a:prstGeom prst="cloudCallou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chemeClr val="tx1"/>
                </a:solidFill>
                <a:latin typeface="+mj-lt"/>
              </a:rPr>
              <a:t>Nêu cách đọc số có 9 chữ số?</a:t>
            </a:r>
            <a:endParaRPr lang="en-US" sz="3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4" name="Cloud Callout 33"/>
          <p:cNvSpPr/>
          <p:nvPr/>
        </p:nvSpPr>
        <p:spPr>
          <a:xfrm>
            <a:off x="1828800" y="2286941"/>
            <a:ext cx="7406640" cy="2057400"/>
          </a:xfrm>
          <a:prstGeom prst="cloudCallou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vi-VN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5" name="Cloud Callout 34"/>
          <p:cNvSpPr/>
          <p:nvPr/>
        </p:nvSpPr>
        <p:spPr>
          <a:xfrm>
            <a:off x="2247900" y="4413231"/>
            <a:ext cx="5715000" cy="2057400"/>
          </a:xfrm>
          <a:prstGeom prst="cloudCallou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vi-VN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viết số cần lưu ý gì?</a:t>
            </a:r>
            <a:endParaRPr lang="en-US" alt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Cloud Callout 36"/>
          <p:cNvSpPr/>
          <p:nvPr/>
        </p:nvSpPr>
        <p:spPr>
          <a:xfrm>
            <a:off x="2286000" y="4406939"/>
            <a:ext cx="5715000" cy="2057400"/>
          </a:xfrm>
          <a:prstGeom prst="cloudCallou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69165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20" grpId="0"/>
      <p:bldP spid="5" grpId="0"/>
      <p:bldP spid="6" grpId="0"/>
      <p:bldP spid="7" grpId="0"/>
      <p:bldP spid="8" grpId="0"/>
      <p:bldP spid="25" grpId="0"/>
      <p:bldP spid="27" grpId="0" animBg="1"/>
      <p:bldP spid="27" grpId="1" animBg="1"/>
      <p:bldP spid="28" grpId="0"/>
      <p:bldP spid="28" grpId="1"/>
      <p:bldP spid="29" grpId="0" animBg="1"/>
      <p:bldP spid="29" grpId="1" animBg="1"/>
      <p:bldP spid="30" grpId="0"/>
      <p:bldP spid="30" grpId="1"/>
      <p:bldP spid="31" grpId="0" animBg="1"/>
      <p:bldP spid="31" grpId="1" animBg="1"/>
      <p:bldP spid="32" grpId="0"/>
      <p:bldP spid="32" grpId="1"/>
      <p:bldP spid="9" grpId="0" animBg="1"/>
      <p:bldP spid="9" grpId="1" animBg="1"/>
      <p:bldP spid="34" grpId="0" animBg="1"/>
      <p:bldP spid="34" grpId="1" animBg="1"/>
      <p:bldP spid="35" grpId="0" animBg="1"/>
      <p:bldP spid="35" grpId="1" animBg="1"/>
      <p:bldP spid="3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>
            <a:extLst>
              <a:ext uri="{FF2B5EF4-FFF2-40B4-BE49-F238E27FC236}">
                <a16:creationId xmlns:a16="http://schemas.microsoft.com/office/drawing/2014/main" xmlns="" id="{78C0BF2B-C29B-4D8A-AD0D-28D237C9E6D2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1420813" y="3121025"/>
            <a:ext cx="935037" cy="769938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Font typeface="Permanent Marker"/>
              <a:buNone/>
            </a:pPr>
            <a:endParaRPr lang="en-US" altLang="en-US"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pic>
        <p:nvPicPr>
          <p:cNvPr id="12" name="Picture 2" descr="C:\Users\Administrator\Desktop\4499633_211107066366_2副本.png">
            <a:extLst>
              <a:ext uri="{FF2B5EF4-FFF2-40B4-BE49-F238E27FC236}">
                <a16:creationId xmlns:a16="http://schemas.microsoft.com/office/drawing/2014/main" xmlns="" id="{60BF0E7F-2FE5-41A6-8831-2F0E8D8FF3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75" y="1339850"/>
            <a:ext cx="3549650" cy="355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Freeform 5">
            <a:extLst>
              <a:ext uri="{FF2B5EF4-FFF2-40B4-BE49-F238E27FC236}">
                <a16:creationId xmlns:a16="http://schemas.microsoft.com/office/drawing/2014/main" xmlns="" id="{DE46A7E0-6886-44DC-BCE0-1B5B9C59EB2F}"/>
              </a:ext>
            </a:extLst>
          </p:cNvPr>
          <p:cNvSpPr>
            <a:spLocks/>
          </p:cNvSpPr>
          <p:nvPr/>
        </p:nvSpPr>
        <p:spPr bwMode="auto">
          <a:xfrm>
            <a:off x="4551363" y="-220663"/>
            <a:ext cx="733425" cy="5821363"/>
          </a:xfrm>
          <a:custGeom>
            <a:avLst/>
            <a:gdLst>
              <a:gd name="T0" fmla="*/ 0 w 1049"/>
              <a:gd name="T1" fmla="*/ 0 h 7451"/>
              <a:gd name="T2" fmla="*/ 1049 w 1049"/>
              <a:gd name="T3" fmla="*/ 3726 h 7451"/>
              <a:gd name="T4" fmla="*/ 0 w 1049"/>
              <a:gd name="T5" fmla="*/ 7451 h 7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49" h="7451">
                <a:moveTo>
                  <a:pt x="0" y="0"/>
                </a:moveTo>
                <a:cubicBezTo>
                  <a:pt x="665" y="1085"/>
                  <a:pt x="1049" y="2360"/>
                  <a:pt x="1049" y="3726"/>
                </a:cubicBezTo>
                <a:cubicBezTo>
                  <a:pt x="1049" y="5091"/>
                  <a:pt x="665" y="6367"/>
                  <a:pt x="0" y="7451"/>
                </a:cubicBezTo>
              </a:path>
            </a:pathLst>
          </a:custGeom>
          <a:noFill/>
          <a:ln w="10" cap="flat">
            <a:solidFill>
              <a:schemeClr val="bg1">
                <a:lumMod val="65000"/>
              </a:schemeClr>
            </a:solidFill>
            <a:prstDash val="dash"/>
            <a:miter lim="800000"/>
            <a:headEnd/>
            <a:tailEnd/>
          </a:ln>
        </p:spPr>
        <p:txBody>
          <a:bodyPr lIns="68562" tIns="34281" rIns="68562" bIns="34281"/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15" name="组合 142">
            <a:extLst>
              <a:ext uri="{FF2B5EF4-FFF2-40B4-BE49-F238E27FC236}">
                <a16:creationId xmlns:a16="http://schemas.microsoft.com/office/drawing/2014/main" xmlns="" id="{C432BBCF-6942-40D2-BCDD-6B700CF9C940}"/>
              </a:ext>
            </a:extLst>
          </p:cNvPr>
          <p:cNvGrpSpPr>
            <a:grpSpLocks/>
          </p:cNvGrpSpPr>
          <p:nvPr/>
        </p:nvGrpSpPr>
        <p:grpSpPr bwMode="auto">
          <a:xfrm>
            <a:off x="2057400" y="447675"/>
            <a:ext cx="7315200" cy="1204913"/>
            <a:chOff x="2991452" y="670090"/>
            <a:chExt cx="9197379" cy="1302306"/>
          </a:xfrm>
        </p:grpSpPr>
        <p:grpSp>
          <p:nvGrpSpPr>
            <p:cNvPr id="69657" name="组合 143">
              <a:extLst>
                <a:ext uri="{FF2B5EF4-FFF2-40B4-BE49-F238E27FC236}">
                  <a16:creationId xmlns:a16="http://schemas.microsoft.com/office/drawing/2014/main" xmlns="" id="{FCC7AD17-C6D2-4DE7-A4FE-DB91541446C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41089" y="761390"/>
              <a:ext cx="727854" cy="730409"/>
              <a:chOff x="4339491" y="761390"/>
              <a:chExt cx="727854" cy="730409"/>
            </a:xfrm>
          </p:grpSpPr>
          <p:sp>
            <p:nvSpPr>
              <p:cNvPr id="19" name="任意多边形 82">
                <a:extLst>
                  <a:ext uri="{FF2B5EF4-FFF2-40B4-BE49-F238E27FC236}">
                    <a16:creationId xmlns:a16="http://schemas.microsoft.com/office/drawing/2014/main" xmlns="" id="{6896BB5E-137C-4E46-AFC5-09FE078F3C0B}"/>
                  </a:ext>
                </a:extLst>
              </p:cNvPr>
              <p:cNvSpPr/>
              <p:nvPr/>
            </p:nvSpPr>
            <p:spPr bwMode="auto">
              <a:xfrm rot="3738964">
                <a:off x="4337713" y="762236"/>
                <a:ext cx="730939" cy="728525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1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id="{448C9DBE-82AA-4114-AEB2-62DE0B5F75FA}"/>
                  </a:ext>
                </a:extLst>
              </p:cNvPr>
              <p:cNvSpPr txBox="1"/>
              <p:nvPr/>
            </p:nvSpPr>
            <p:spPr>
              <a:xfrm>
                <a:off x="4474645" y="800492"/>
                <a:ext cx="510965" cy="54906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marR="0" lvl="1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700" b="0" i="0" u="none" strike="noStrike" kern="1200" cap="none" spc="225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微软雅黑" pitchFamily="34" charset="-122"/>
                    <a:cs typeface="+mn-cs"/>
                  </a:rPr>
                  <a:t>1</a:t>
                </a:r>
                <a:endParaRPr kumimoji="0" lang="zh-CN" altLang="en-US" sz="2700" b="0" i="0" u="none" strike="noStrike" kern="1200" cap="none" spc="225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 pitchFamily="34" charset="-122"/>
                  <a:cs typeface="+mn-cs"/>
                </a:endParaRPr>
              </a:p>
            </p:txBody>
          </p:sp>
        </p:grpSp>
        <p:sp>
          <p:nvSpPr>
            <p:cNvPr id="69658" name="矩形 39">
              <a:extLst>
                <a:ext uri="{FF2B5EF4-FFF2-40B4-BE49-F238E27FC236}">
                  <a16:creationId xmlns:a16="http://schemas.microsoft.com/office/drawing/2014/main" xmlns="" id="{EAFCD8D2-121F-4297-8CE2-5609AD4409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1452" y="1411884"/>
              <a:ext cx="9197379" cy="560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69863" indent="-169863" defTabSz="912813">
                <a:defRPr sz="2400">
                  <a:solidFill>
                    <a:schemeClr val="hlink"/>
                  </a:solidFill>
                  <a:latin typeface=".VnTime" pitchFamily="34" charset="0"/>
                </a:defRPr>
              </a:lvl1pPr>
              <a:lvl2pPr marL="742950" indent="-285750" defTabSz="912813">
                <a:defRPr sz="2400">
                  <a:solidFill>
                    <a:schemeClr val="hlink"/>
                  </a:solidFill>
                  <a:latin typeface=".VnTime" pitchFamily="34" charset="0"/>
                </a:defRPr>
              </a:lvl2pPr>
              <a:lvl3pPr marL="1143000" indent="-228600" defTabSz="912813">
                <a:defRPr sz="2400">
                  <a:solidFill>
                    <a:schemeClr val="hlink"/>
                  </a:solidFill>
                  <a:latin typeface=".VnTime" pitchFamily="34" charset="0"/>
                </a:defRPr>
              </a:lvl3pPr>
              <a:lvl4pPr marL="1600200" indent="-228600" defTabSz="912813">
                <a:defRPr sz="2400">
                  <a:solidFill>
                    <a:schemeClr val="hlink"/>
                  </a:solidFill>
                  <a:latin typeface=".VnTime" pitchFamily="34" charset="0"/>
                </a:defRPr>
              </a:lvl4pPr>
              <a:lvl5pPr marL="2057400" indent="-228600" defTabSz="912813">
                <a:defRPr sz="2400">
                  <a:solidFill>
                    <a:schemeClr val="hlink"/>
                  </a:solidFill>
                  <a:latin typeface=".VnTime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hlink"/>
                  </a:solidFill>
                  <a:latin typeface=".VnTime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hlink"/>
                  </a:solidFill>
                  <a:latin typeface=".VnTime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hlink"/>
                  </a:solidFill>
                  <a:latin typeface=".VnTime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hlink"/>
                  </a:solidFill>
                  <a:latin typeface=".VnTime" pitchFamily="34" charset="0"/>
                </a:defRPr>
              </a:lvl9pPr>
            </a:lstStyle>
            <a:p>
              <a:pPr marL="169863" marR="0" lvl="0" indent="-169863" algn="l" defTabSz="912813" rtl="0" eaLnBrk="1" fontAlgn="base" latinLnBrk="0" hangingPunct="1">
                <a:lnSpc>
                  <a:spcPct val="150000"/>
                </a:lnSpc>
                <a:spcBef>
                  <a:spcPts val="75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altLang="en-US" sz="2100" b="1" i="0" u="none" strike="noStrike" kern="1200" cap="none" spc="0" normalizeH="0" baseline="0" noProof="0" dirty="0">
                  <a:ln>
                    <a:noFill/>
                  </a:ln>
                  <a:solidFill>
                    <a:srgbClr val="CC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So </a:t>
              </a:r>
              <a:r>
                <a:rPr kumimoji="0" lang="en-US" altLang="en-US" sz="21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C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sánh</a:t>
              </a:r>
              <a:r>
                <a:rPr kumimoji="0" lang="en-US" altLang="en-US" sz="2100" b="1" i="0" u="none" strike="noStrike" kern="1200" cap="none" spc="0" normalizeH="0" baseline="0" noProof="0" dirty="0">
                  <a:ln>
                    <a:noFill/>
                  </a:ln>
                  <a:solidFill>
                    <a:srgbClr val="CC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1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C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các</a:t>
              </a:r>
              <a:r>
                <a:rPr kumimoji="0" lang="en-US" altLang="en-US" sz="2100" b="1" i="0" u="none" strike="noStrike" kern="1200" cap="none" spc="0" normalizeH="0" baseline="0" noProof="0" dirty="0">
                  <a:ln>
                    <a:noFill/>
                  </a:ln>
                  <a:solidFill>
                    <a:srgbClr val="CC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1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C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số</a:t>
              </a:r>
              <a:r>
                <a:rPr kumimoji="0" lang="en-US" altLang="en-US" sz="2100" b="1" i="0" u="none" strike="noStrike" kern="1200" cap="none" spc="0" normalizeH="0" baseline="0" noProof="0" dirty="0">
                  <a:ln>
                    <a:noFill/>
                  </a:ln>
                  <a:solidFill>
                    <a:srgbClr val="CC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1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C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có</a:t>
              </a:r>
              <a:r>
                <a:rPr kumimoji="0" lang="en-US" altLang="en-US" sz="2100" b="1" i="0" u="none" strike="noStrike" kern="1200" cap="none" spc="0" normalizeH="0" baseline="0" noProof="0" dirty="0">
                  <a:ln>
                    <a:noFill/>
                  </a:ln>
                  <a:solidFill>
                    <a:srgbClr val="CC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1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C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sáu</a:t>
              </a:r>
              <a:r>
                <a:rPr kumimoji="0" lang="en-US" altLang="en-US" sz="2100" b="1" i="0" u="none" strike="noStrike" kern="1200" cap="none" spc="0" normalizeH="0" baseline="0" noProof="0" dirty="0">
                  <a:ln>
                    <a:noFill/>
                  </a:ln>
                  <a:solidFill>
                    <a:srgbClr val="CC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1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C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chữ</a:t>
              </a:r>
              <a:r>
                <a:rPr kumimoji="0" lang="en-US" altLang="en-US" sz="2100" b="1" i="0" u="none" strike="noStrike" kern="1200" cap="none" spc="0" normalizeH="0" baseline="0" noProof="0" dirty="0">
                  <a:ln>
                    <a:noFill/>
                  </a:ln>
                  <a:solidFill>
                    <a:srgbClr val="CC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1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C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số</a:t>
              </a:r>
              <a:r>
                <a:rPr kumimoji="0" lang="en-US" altLang="en-US" sz="2100" b="1" i="0" u="none" strike="noStrike" kern="1200" cap="none" spc="0" normalizeH="0" baseline="0" noProof="0" dirty="0">
                  <a:ln>
                    <a:noFill/>
                  </a:ln>
                  <a:solidFill>
                    <a:srgbClr val="CC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 </a:t>
              </a:r>
              <a:endParaRPr kumimoji="0" lang="zh-CN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SimSun" panose="02010600030101010101" pitchFamily="2" charset="-122"/>
              </a:endParaRPr>
            </a:p>
          </p:txBody>
        </p:sp>
        <p:sp>
          <p:nvSpPr>
            <p:cNvPr id="69659" name="矩形 39">
              <a:extLst>
                <a:ext uri="{FF2B5EF4-FFF2-40B4-BE49-F238E27FC236}">
                  <a16:creationId xmlns:a16="http://schemas.microsoft.com/office/drawing/2014/main" xmlns="" id="{3C1DC060-C291-40F9-A38F-352C8C4691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1642" y="670090"/>
              <a:ext cx="3762379" cy="69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>
                <a:defRPr sz="2400">
                  <a:solidFill>
                    <a:schemeClr val="hlink"/>
                  </a:solidFill>
                  <a:latin typeface=".VnTime" pitchFamily="34" charset="0"/>
                </a:defRPr>
              </a:lvl1pPr>
              <a:lvl2pPr marL="742950" indent="-285750" defTabSz="912813">
                <a:defRPr sz="2400">
                  <a:solidFill>
                    <a:schemeClr val="hlink"/>
                  </a:solidFill>
                  <a:latin typeface=".VnTime" pitchFamily="34" charset="0"/>
                </a:defRPr>
              </a:lvl2pPr>
              <a:lvl3pPr marL="1143000" indent="-228600" defTabSz="912813">
                <a:defRPr sz="2400">
                  <a:solidFill>
                    <a:schemeClr val="hlink"/>
                  </a:solidFill>
                  <a:latin typeface=".VnTime" pitchFamily="34" charset="0"/>
                </a:defRPr>
              </a:lvl3pPr>
              <a:lvl4pPr marL="1600200" indent="-228600" defTabSz="912813">
                <a:defRPr sz="2400">
                  <a:solidFill>
                    <a:schemeClr val="hlink"/>
                  </a:solidFill>
                  <a:latin typeface=".VnTime" pitchFamily="34" charset="0"/>
                </a:defRPr>
              </a:lvl4pPr>
              <a:lvl5pPr marL="2057400" indent="-228600" defTabSz="912813">
                <a:defRPr sz="2400">
                  <a:solidFill>
                    <a:schemeClr val="hlink"/>
                  </a:solidFill>
                  <a:latin typeface=".VnTime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hlink"/>
                  </a:solidFill>
                  <a:latin typeface=".VnTime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hlink"/>
                  </a:solidFill>
                  <a:latin typeface=".VnTime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hlink"/>
                  </a:solidFill>
                  <a:latin typeface=".VnTime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hlink"/>
                  </a:solidFill>
                  <a:latin typeface=".VnTime" pitchFamily="34" charset="0"/>
                </a:defRPr>
              </a:lvl9pPr>
            </a:lstStyle>
            <a:p>
              <a:pPr marL="0" marR="0" lvl="0" indent="0" algn="l" defTabSz="912813" rtl="0" eaLnBrk="1" fontAlgn="base" latinLnBrk="0" hangingPunct="1">
                <a:lnSpc>
                  <a:spcPct val="150000"/>
                </a:lnSpc>
                <a:spcBef>
                  <a:spcPts val="75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zh-CN" sz="2700" b="1" i="0" u="none" strike="noStrike" kern="1200" cap="none" spc="0" normalizeH="0" baseline="0" noProof="0">
                  <a:ln>
                    <a:noFill/>
                  </a:ln>
                  <a:solidFill>
                    <a:srgbClr val="FC6E5B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SimSun" panose="02010600030101010101" pitchFamily="2" charset="-122"/>
                </a:rPr>
                <a:t>Khởi động</a:t>
              </a:r>
              <a:endParaRPr kumimoji="0" lang="zh-CN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FC6E5B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SimSun" panose="02010600030101010101" pitchFamily="2" charset="-122"/>
              </a:endParaRPr>
            </a:p>
          </p:txBody>
        </p:sp>
      </p:grpSp>
      <p:grpSp>
        <p:nvGrpSpPr>
          <p:cNvPr id="21" name="组合 148">
            <a:extLst>
              <a:ext uri="{FF2B5EF4-FFF2-40B4-BE49-F238E27FC236}">
                <a16:creationId xmlns:a16="http://schemas.microsoft.com/office/drawing/2014/main" xmlns="" id="{C77613AC-CBC9-4A4B-A13F-3551F7C64F31}"/>
              </a:ext>
            </a:extLst>
          </p:cNvPr>
          <p:cNvGrpSpPr>
            <a:grpSpLocks/>
          </p:cNvGrpSpPr>
          <p:nvPr/>
        </p:nvGrpSpPr>
        <p:grpSpPr bwMode="auto">
          <a:xfrm>
            <a:off x="2835717" y="3479971"/>
            <a:ext cx="5657850" cy="2180245"/>
            <a:chOff x="2949994" y="830080"/>
            <a:chExt cx="5483687" cy="2386153"/>
          </a:xfrm>
        </p:grpSpPr>
        <p:grpSp>
          <p:nvGrpSpPr>
            <p:cNvPr id="69652" name="组合 149">
              <a:extLst>
                <a:ext uri="{FF2B5EF4-FFF2-40B4-BE49-F238E27FC236}">
                  <a16:creationId xmlns:a16="http://schemas.microsoft.com/office/drawing/2014/main" xmlns="" id="{D70B1655-7A23-47B3-AD4A-593DCD796BD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9994" y="830080"/>
              <a:ext cx="727164" cy="730400"/>
              <a:chOff x="2848396" y="830080"/>
              <a:chExt cx="727164" cy="730400"/>
            </a:xfrm>
          </p:grpSpPr>
          <p:sp>
            <p:nvSpPr>
              <p:cNvPr id="25" name="任意多边形 82">
                <a:extLst>
                  <a:ext uri="{FF2B5EF4-FFF2-40B4-BE49-F238E27FC236}">
                    <a16:creationId xmlns:a16="http://schemas.microsoft.com/office/drawing/2014/main" xmlns="" id="{566E3A00-6DB7-481D-ACAC-FABDBC5B1343}"/>
                  </a:ext>
                </a:extLst>
              </p:cNvPr>
              <p:cNvSpPr/>
              <p:nvPr/>
            </p:nvSpPr>
            <p:spPr bwMode="auto">
              <a:xfrm rot="3738964">
                <a:off x="2847423" y="831053"/>
                <a:ext cx="729720" cy="727774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xmlns="" id="{A8569798-0BA4-4482-BC5A-673E94234225}"/>
                  </a:ext>
                </a:extLst>
              </p:cNvPr>
              <p:cNvSpPr txBox="1"/>
              <p:nvPr/>
            </p:nvSpPr>
            <p:spPr>
              <a:xfrm>
                <a:off x="3046880" y="943013"/>
                <a:ext cx="358501" cy="50385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marL="0" marR="0" lvl="1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0" i="0" u="none" strike="noStrike" kern="1200" cap="none" spc="225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微软雅黑" pitchFamily="34" charset="-122"/>
                    <a:cs typeface="+mn-cs"/>
                  </a:rPr>
                  <a:t>3</a:t>
                </a:r>
                <a:endParaRPr kumimoji="0" lang="zh-CN" altLang="en-US" sz="2400" b="0" i="0" u="none" strike="noStrike" kern="1200" cap="none" spc="225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 pitchFamily="34" charset="-122"/>
                  <a:cs typeface="+mn-cs"/>
                </a:endParaRPr>
              </a:p>
            </p:txBody>
          </p:sp>
        </p:grpSp>
        <p:sp>
          <p:nvSpPr>
            <p:cNvPr id="69653" name="矩形 39">
              <a:extLst>
                <a:ext uri="{FF2B5EF4-FFF2-40B4-BE49-F238E27FC236}">
                  <a16:creationId xmlns:a16="http://schemas.microsoft.com/office/drawing/2014/main" xmlns="" id="{CD57D919-D5F4-462E-9119-48875E5AB9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92195" y="1616225"/>
              <a:ext cx="5241486" cy="1600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69863" indent="-169863" defTabSz="912813">
                <a:defRPr sz="2400">
                  <a:solidFill>
                    <a:schemeClr val="hlink"/>
                  </a:solidFill>
                  <a:latin typeface=".VnTime" pitchFamily="34" charset="0"/>
                </a:defRPr>
              </a:lvl1pPr>
              <a:lvl2pPr marL="742950" indent="-285750" defTabSz="912813">
                <a:defRPr sz="2400">
                  <a:solidFill>
                    <a:schemeClr val="hlink"/>
                  </a:solidFill>
                  <a:latin typeface=".VnTime" pitchFamily="34" charset="0"/>
                </a:defRPr>
              </a:lvl2pPr>
              <a:lvl3pPr marL="1143000" indent="-228600" defTabSz="912813">
                <a:defRPr sz="2400">
                  <a:solidFill>
                    <a:schemeClr val="hlink"/>
                  </a:solidFill>
                  <a:latin typeface=".VnTime" pitchFamily="34" charset="0"/>
                </a:defRPr>
              </a:lvl3pPr>
              <a:lvl4pPr marL="1600200" indent="-228600" defTabSz="912813">
                <a:defRPr sz="2400">
                  <a:solidFill>
                    <a:schemeClr val="hlink"/>
                  </a:solidFill>
                  <a:latin typeface=".VnTime" pitchFamily="34" charset="0"/>
                </a:defRPr>
              </a:lvl4pPr>
              <a:lvl5pPr marL="2057400" indent="-228600" defTabSz="912813">
                <a:defRPr sz="2400">
                  <a:solidFill>
                    <a:schemeClr val="hlink"/>
                  </a:solidFill>
                  <a:latin typeface=".VnTime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hlink"/>
                  </a:solidFill>
                  <a:latin typeface=".VnTime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hlink"/>
                  </a:solidFill>
                  <a:latin typeface=".VnTime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hlink"/>
                  </a:solidFill>
                  <a:latin typeface=".VnTime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hlink"/>
                  </a:solidFill>
                  <a:latin typeface=".VnTime" pitchFamily="34" charset="0"/>
                </a:defRPr>
              </a:lvl9pPr>
            </a:lstStyle>
            <a:p>
              <a:pPr marL="0" marR="0" lvl="0" indent="0" algn="l" defTabSz="912813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tabLst/>
                <a:defRPr/>
              </a:pPr>
              <a:r>
                <a:rPr lang="en-US" altLang="zh-CN" sz="2800" dirty="0" err="1">
                  <a:solidFill>
                    <a:srgbClr val="262626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Hình</a:t>
              </a:r>
              <a:r>
                <a:rPr lang="en-US" altLang="zh-CN" sz="2800" dirty="0">
                  <a:solidFill>
                    <a:srgbClr val="262626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dirty="0" err="1">
                  <a:solidFill>
                    <a:srgbClr val="262626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thành</a:t>
              </a:r>
              <a:r>
                <a:rPr lang="en-US" altLang="zh-CN" sz="2800" dirty="0">
                  <a:solidFill>
                    <a:srgbClr val="262626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dirty="0" err="1">
                  <a:solidFill>
                    <a:srgbClr val="262626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lớp</a:t>
              </a:r>
              <a:r>
                <a:rPr lang="en-US" altLang="zh-CN" sz="2800" dirty="0">
                  <a:solidFill>
                    <a:srgbClr val="262626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dirty="0" err="1">
                  <a:solidFill>
                    <a:srgbClr val="262626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triệu</a:t>
              </a:r>
              <a:r>
                <a:rPr lang="en-US" altLang="zh-CN" sz="2800" dirty="0">
                  <a:solidFill>
                    <a:srgbClr val="262626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dirty="0" err="1">
                  <a:solidFill>
                    <a:srgbClr val="262626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gồm</a:t>
              </a:r>
              <a:r>
                <a:rPr lang="en-US" altLang="zh-CN" sz="2800" dirty="0">
                  <a:solidFill>
                    <a:srgbClr val="262626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: </a:t>
              </a:r>
              <a:r>
                <a:rPr lang="en-US" altLang="zh-CN" sz="2800" dirty="0" err="1">
                  <a:solidFill>
                    <a:srgbClr val="262626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trăm</a:t>
              </a:r>
              <a:r>
                <a:rPr lang="en-US" altLang="zh-CN" sz="2800" dirty="0">
                  <a:solidFill>
                    <a:srgbClr val="262626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dirty="0" err="1">
                  <a:solidFill>
                    <a:srgbClr val="262626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triệu</a:t>
              </a:r>
              <a:r>
                <a:rPr lang="en-US" altLang="zh-CN" sz="2800" dirty="0">
                  <a:solidFill>
                    <a:srgbClr val="262626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, </a:t>
              </a:r>
              <a:r>
                <a:rPr lang="en-US" altLang="zh-CN" sz="2800" dirty="0" err="1">
                  <a:solidFill>
                    <a:srgbClr val="262626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chục</a:t>
              </a:r>
              <a:r>
                <a:rPr lang="en-US" altLang="zh-CN" sz="2800" dirty="0">
                  <a:solidFill>
                    <a:srgbClr val="262626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dirty="0" err="1">
                  <a:solidFill>
                    <a:srgbClr val="262626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triệu</a:t>
              </a:r>
              <a:r>
                <a:rPr lang="en-US" altLang="zh-CN" sz="2800" dirty="0">
                  <a:solidFill>
                    <a:srgbClr val="262626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, </a:t>
              </a:r>
              <a:r>
                <a:rPr lang="en-US" altLang="zh-CN" sz="2800" dirty="0" err="1">
                  <a:solidFill>
                    <a:srgbClr val="262626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triệu</a:t>
              </a:r>
              <a:r>
                <a:rPr lang="en-US" altLang="zh-CN" sz="2800" dirty="0">
                  <a:solidFill>
                    <a:srgbClr val="262626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.</a:t>
              </a:r>
            </a:p>
            <a:p>
              <a:pPr marL="0" marR="0" lvl="0" indent="0" algn="l" defTabSz="912813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tabLst/>
                <a:defRPr/>
              </a:pP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Nắm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được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thứ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tự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các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hàng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, </a:t>
              </a: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các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lớp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69654" name="矩形 39">
              <a:extLst>
                <a:ext uri="{FF2B5EF4-FFF2-40B4-BE49-F238E27FC236}">
                  <a16:creationId xmlns:a16="http://schemas.microsoft.com/office/drawing/2014/main" xmlns="" id="{1C96FE42-C15B-4D94-8496-A05BD05957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2625" y="842777"/>
              <a:ext cx="3762378" cy="6120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>
                <a:defRPr sz="2400">
                  <a:solidFill>
                    <a:schemeClr val="hlink"/>
                  </a:solidFill>
                  <a:latin typeface=".VnTime" pitchFamily="34" charset="0"/>
                </a:defRPr>
              </a:lvl1pPr>
              <a:lvl2pPr marL="742950" indent="-285750" defTabSz="912813">
                <a:defRPr sz="2400">
                  <a:solidFill>
                    <a:schemeClr val="hlink"/>
                  </a:solidFill>
                  <a:latin typeface=".VnTime" pitchFamily="34" charset="0"/>
                </a:defRPr>
              </a:lvl2pPr>
              <a:lvl3pPr marL="1143000" indent="-228600" defTabSz="912813">
                <a:defRPr sz="2400">
                  <a:solidFill>
                    <a:schemeClr val="hlink"/>
                  </a:solidFill>
                  <a:latin typeface=".VnTime" pitchFamily="34" charset="0"/>
                </a:defRPr>
              </a:lvl3pPr>
              <a:lvl4pPr marL="1600200" indent="-228600" defTabSz="912813">
                <a:defRPr sz="2400">
                  <a:solidFill>
                    <a:schemeClr val="hlink"/>
                  </a:solidFill>
                  <a:latin typeface=".VnTime" pitchFamily="34" charset="0"/>
                </a:defRPr>
              </a:lvl4pPr>
              <a:lvl5pPr marL="2057400" indent="-228600" defTabSz="912813">
                <a:defRPr sz="2400">
                  <a:solidFill>
                    <a:schemeClr val="hlink"/>
                  </a:solidFill>
                  <a:latin typeface=".VnTime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hlink"/>
                  </a:solidFill>
                  <a:latin typeface=".VnTime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hlink"/>
                  </a:solidFill>
                  <a:latin typeface=".VnTime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hlink"/>
                  </a:solidFill>
                  <a:latin typeface=".VnTime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hlink"/>
                  </a:solidFill>
                  <a:latin typeface=".VnTime" pitchFamily="34" charset="0"/>
                </a:defRPr>
              </a:lvl9pPr>
            </a:lstStyle>
            <a:p>
              <a:pPr marL="0" marR="0" lvl="0" indent="0" algn="l" defTabSz="912813" rtl="0" eaLnBrk="1" fontAlgn="base" latinLnBrk="0" hangingPunct="1">
                <a:lnSpc>
                  <a:spcPct val="150000"/>
                </a:lnSpc>
                <a:spcBef>
                  <a:spcPts val="75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zh-CN" sz="27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BC75D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SimSun" panose="02010600030101010101" pitchFamily="2" charset="-122"/>
                </a:rPr>
                <a:t>Thực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BC75D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SimSun" panose="02010600030101010101" pitchFamily="2" charset="-122"/>
                </a:rPr>
                <a:t> </a:t>
              </a:r>
              <a:r>
                <a:rPr kumimoji="0" lang="en-US" altLang="zh-CN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BC75D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SimSun" panose="02010600030101010101" pitchFamily="2" charset="-122"/>
                </a:rPr>
                <a:t>hành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BC75D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SimSun" panose="02010600030101010101" pitchFamily="2" charset="-122"/>
              </a:endParaRPr>
            </a:p>
          </p:txBody>
        </p:sp>
      </p:grpSp>
      <p:grpSp>
        <p:nvGrpSpPr>
          <p:cNvPr id="27" name="组合 160">
            <a:extLst>
              <a:ext uri="{FF2B5EF4-FFF2-40B4-BE49-F238E27FC236}">
                <a16:creationId xmlns:a16="http://schemas.microsoft.com/office/drawing/2014/main" xmlns="" id="{A8A88B77-8758-4BA2-99F3-7F2B167C853B}"/>
              </a:ext>
            </a:extLst>
          </p:cNvPr>
          <p:cNvGrpSpPr>
            <a:grpSpLocks/>
          </p:cNvGrpSpPr>
          <p:nvPr/>
        </p:nvGrpSpPr>
        <p:grpSpPr bwMode="auto">
          <a:xfrm>
            <a:off x="3085610" y="5559094"/>
            <a:ext cx="4313238" cy="1085850"/>
            <a:chOff x="4453766" y="1225310"/>
            <a:chExt cx="4768044" cy="1040089"/>
          </a:xfrm>
        </p:grpSpPr>
        <p:sp>
          <p:nvSpPr>
            <p:cNvPr id="31" name="任意多边形 82">
              <a:extLst>
                <a:ext uri="{FF2B5EF4-FFF2-40B4-BE49-F238E27FC236}">
                  <a16:creationId xmlns:a16="http://schemas.microsoft.com/office/drawing/2014/main" xmlns="" id="{BFC728D0-569E-4665-9B59-F1AF0139ECFA}"/>
                </a:ext>
              </a:extLst>
            </p:cNvPr>
            <p:cNvSpPr/>
            <p:nvPr/>
          </p:nvSpPr>
          <p:spPr bwMode="auto">
            <a:xfrm rot="3738964">
              <a:off x="4452846" y="1475608"/>
              <a:ext cx="728366" cy="726526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solidFill>
              <a:schemeClr val="accent4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9650" name="矩形 39">
              <a:extLst>
                <a:ext uri="{FF2B5EF4-FFF2-40B4-BE49-F238E27FC236}">
                  <a16:creationId xmlns:a16="http://schemas.microsoft.com/office/drawing/2014/main" xmlns="" id="{E79D12D6-D470-4B46-B38B-27DE7996E3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4524" y="1631636"/>
              <a:ext cx="4087286" cy="633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69863" indent="-169863" defTabSz="912813">
                <a:defRPr sz="2400">
                  <a:solidFill>
                    <a:schemeClr val="hlink"/>
                  </a:solidFill>
                  <a:latin typeface=".VnTime" pitchFamily="34" charset="0"/>
                </a:defRPr>
              </a:lvl1pPr>
              <a:lvl2pPr marL="742950" indent="-285750" defTabSz="912813">
                <a:defRPr sz="2400">
                  <a:solidFill>
                    <a:schemeClr val="hlink"/>
                  </a:solidFill>
                  <a:latin typeface=".VnTime" pitchFamily="34" charset="0"/>
                </a:defRPr>
              </a:lvl2pPr>
              <a:lvl3pPr marL="1143000" indent="-228600" defTabSz="912813">
                <a:defRPr sz="2400">
                  <a:solidFill>
                    <a:schemeClr val="hlink"/>
                  </a:solidFill>
                  <a:latin typeface=".VnTime" pitchFamily="34" charset="0"/>
                </a:defRPr>
              </a:lvl3pPr>
              <a:lvl4pPr marL="1600200" indent="-228600" defTabSz="912813">
                <a:defRPr sz="2400">
                  <a:solidFill>
                    <a:schemeClr val="hlink"/>
                  </a:solidFill>
                  <a:latin typeface=".VnTime" pitchFamily="34" charset="0"/>
                </a:defRPr>
              </a:lvl4pPr>
              <a:lvl5pPr marL="2057400" indent="-228600" defTabSz="912813">
                <a:defRPr sz="2400">
                  <a:solidFill>
                    <a:schemeClr val="hlink"/>
                  </a:solidFill>
                  <a:latin typeface=".VnTime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hlink"/>
                  </a:solidFill>
                  <a:latin typeface=".VnTime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hlink"/>
                  </a:solidFill>
                  <a:latin typeface=".VnTime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hlink"/>
                  </a:solidFill>
                  <a:latin typeface=".VnTime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hlink"/>
                  </a:solidFill>
                  <a:latin typeface=".VnTime" pitchFamily="34" charset="0"/>
                </a:defRPr>
              </a:lvl9pPr>
            </a:lstStyle>
            <a:p>
              <a:pPr marL="169863" marR="0" lvl="0" indent="-169863" algn="l" defTabSz="912813" rtl="0" eaLnBrk="1" fontAlgn="base" latinLnBrk="0" hangingPunct="1">
                <a:lnSpc>
                  <a:spcPct val="150000"/>
                </a:lnSpc>
                <a:spcBef>
                  <a:spcPts val="75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Thực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tế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69651" name="矩形 39">
              <a:extLst>
                <a:ext uri="{FF2B5EF4-FFF2-40B4-BE49-F238E27FC236}">
                  <a16:creationId xmlns:a16="http://schemas.microsoft.com/office/drawing/2014/main" xmlns="" id="{DA4E5FDA-5CC6-401A-86BF-576B01F5EA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1642" y="1225310"/>
              <a:ext cx="3762378" cy="6120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>
                <a:defRPr sz="2400">
                  <a:solidFill>
                    <a:schemeClr val="hlink"/>
                  </a:solidFill>
                  <a:latin typeface=".VnTime" pitchFamily="34" charset="0"/>
                </a:defRPr>
              </a:lvl1pPr>
              <a:lvl2pPr marL="742950" indent="-285750" defTabSz="912813">
                <a:defRPr sz="2400">
                  <a:solidFill>
                    <a:schemeClr val="hlink"/>
                  </a:solidFill>
                  <a:latin typeface=".VnTime" pitchFamily="34" charset="0"/>
                </a:defRPr>
              </a:lvl2pPr>
              <a:lvl3pPr marL="1143000" indent="-228600" defTabSz="912813">
                <a:defRPr sz="2400">
                  <a:solidFill>
                    <a:schemeClr val="hlink"/>
                  </a:solidFill>
                  <a:latin typeface=".VnTime" pitchFamily="34" charset="0"/>
                </a:defRPr>
              </a:lvl3pPr>
              <a:lvl4pPr marL="1600200" indent="-228600" defTabSz="912813">
                <a:defRPr sz="2400">
                  <a:solidFill>
                    <a:schemeClr val="hlink"/>
                  </a:solidFill>
                  <a:latin typeface=".VnTime" pitchFamily="34" charset="0"/>
                </a:defRPr>
              </a:lvl4pPr>
              <a:lvl5pPr marL="2057400" indent="-228600" defTabSz="912813">
                <a:defRPr sz="2400">
                  <a:solidFill>
                    <a:schemeClr val="hlink"/>
                  </a:solidFill>
                  <a:latin typeface=".VnTime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hlink"/>
                  </a:solidFill>
                  <a:latin typeface=".VnTime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hlink"/>
                  </a:solidFill>
                  <a:latin typeface=".VnTime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hlink"/>
                  </a:solidFill>
                  <a:latin typeface=".VnTime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hlink"/>
                  </a:solidFill>
                  <a:latin typeface=".VnTime" pitchFamily="34" charset="0"/>
                </a:defRPr>
              </a:lvl9pPr>
            </a:lstStyle>
            <a:p>
              <a:pPr marL="0" marR="0" lvl="0" indent="0" algn="l" defTabSz="912813" rtl="0" eaLnBrk="1" fontAlgn="base" latinLnBrk="0" hangingPunct="1">
                <a:lnSpc>
                  <a:spcPct val="150000"/>
                </a:lnSpc>
                <a:spcBef>
                  <a:spcPts val="75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zh-CN" sz="2700" b="1" i="0" u="none" strike="noStrike" kern="1200" cap="none" spc="0" normalizeH="0" baseline="0" noProof="0">
                  <a:ln>
                    <a:noFill/>
                  </a:ln>
                  <a:solidFill>
                    <a:srgbClr val="8CC066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SimSun" panose="02010600030101010101" pitchFamily="2" charset="-122"/>
                </a:rPr>
                <a:t>Vận dụng</a:t>
              </a:r>
              <a:endParaRPr kumimoji="0" lang="zh-CN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8CC066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SimSun" panose="02010600030101010101" pitchFamily="2" charset="-122"/>
              </a:endParaRPr>
            </a:p>
          </p:txBody>
        </p:sp>
      </p:grpSp>
      <p:pic>
        <p:nvPicPr>
          <p:cNvPr id="34" name="Picture 2">
            <a:extLst>
              <a:ext uri="{FF2B5EF4-FFF2-40B4-BE49-F238E27FC236}">
                <a16:creationId xmlns:a16="http://schemas.microsoft.com/office/drawing/2014/main" xmlns="" id="{F0ECE2DB-37D8-4028-A401-E04AC9867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89245" flipH="1">
            <a:off x="563563" y="3711575"/>
            <a:ext cx="1333500" cy="141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2">
            <a:extLst>
              <a:ext uri="{FF2B5EF4-FFF2-40B4-BE49-F238E27FC236}">
                <a16:creationId xmlns:a16="http://schemas.microsoft.com/office/drawing/2014/main" xmlns="" id="{76859407-4318-4F91-9E92-66CDE870DE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89245" flipH="1">
            <a:off x="166688" y="3152775"/>
            <a:ext cx="1335087" cy="141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E1BC41FA-E5E4-47EE-99C2-4862E7791AA8}"/>
              </a:ext>
            </a:extLst>
          </p:cNvPr>
          <p:cNvSpPr txBox="1"/>
          <p:nvPr/>
        </p:nvSpPr>
        <p:spPr bwMode="auto">
          <a:xfrm>
            <a:off x="3246881" y="5914855"/>
            <a:ext cx="404813" cy="508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1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700" b="0" i="0" u="none" strike="noStrike" kern="1200" cap="none" spc="22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 pitchFamily="34" charset="-122"/>
                <a:cs typeface="+mn-cs"/>
              </a:rPr>
              <a:t>4</a:t>
            </a:r>
            <a:endParaRPr kumimoji="0" lang="zh-CN" altLang="en-US" sz="2700" b="0" i="0" u="none" strike="noStrike" kern="1200" cap="none" spc="225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 pitchFamily="34" charset="-122"/>
              <a:cs typeface="+mn-cs"/>
            </a:endParaRPr>
          </a:p>
        </p:txBody>
      </p:sp>
      <p:grpSp>
        <p:nvGrpSpPr>
          <p:cNvPr id="33" name="组合 160">
            <a:extLst>
              <a:ext uri="{FF2B5EF4-FFF2-40B4-BE49-F238E27FC236}">
                <a16:creationId xmlns:a16="http://schemas.microsoft.com/office/drawing/2014/main" xmlns="" id="{1EC10D7D-0665-4BCF-BBC9-3A5531C9CC60}"/>
              </a:ext>
            </a:extLst>
          </p:cNvPr>
          <p:cNvGrpSpPr>
            <a:grpSpLocks/>
          </p:cNvGrpSpPr>
          <p:nvPr/>
        </p:nvGrpSpPr>
        <p:grpSpPr bwMode="auto">
          <a:xfrm>
            <a:off x="2765427" y="1509838"/>
            <a:ext cx="5943600" cy="3123391"/>
            <a:chOff x="4102736" y="1370195"/>
            <a:chExt cx="6569785" cy="2992805"/>
          </a:xfrm>
        </p:grpSpPr>
        <p:sp>
          <p:nvSpPr>
            <p:cNvPr id="40" name="任意多边形 82">
              <a:extLst>
                <a:ext uri="{FF2B5EF4-FFF2-40B4-BE49-F238E27FC236}">
                  <a16:creationId xmlns:a16="http://schemas.microsoft.com/office/drawing/2014/main" xmlns="" id="{24B2A593-0656-4382-BF8E-6068DB93CDFC}"/>
                </a:ext>
              </a:extLst>
            </p:cNvPr>
            <p:cNvSpPr/>
            <p:nvPr/>
          </p:nvSpPr>
          <p:spPr bwMode="auto">
            <a:xfrm rot="3738964">
              <a:off x="4452610" y="1476229"/>
              <a:ext cx="728620" cy="726467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solidFill>
              <a:schemeClr val="accent4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9647" name="矩形 39">
              <a:extLst>
                <a:ext uri="{FF2B5EF4-FFF2-40B4-BE49-F238E27FC236}">
                  <a16:creationId xmlns:a16="http://schemas.microsoft.com/office/drawing/2014/main" xmlns="" id="{EFC349E5-EFD4-43E9-BBDA-6F0912958A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02736" y="1957282"/>
              <a:ext cx="6569785" cy="24057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1217613">
                <a:defRPr sz="2400">
                  <a:solidFill>
                    <a:schemeClr val="hlink"/>
                  </a:solidFill>
                  <a:latin typeface=".VnTime" pitchFamily="34" charset="0"/>
                </a:defRPr>
              </a:lvl1pPr>
              <a:lvl2pPr marL="742950" indent="-285750" defTabSz="1217613">
                <a:defRPr sz="2400">
                  <a:solidFill>
                    <a:schemeClr val="hlink"/>
                  </a:solidFill>
                  <a:latin typeface=".VnTime" pitchFamily="34" charset="0"/>
                </a:defRPr>
              </a:lvl2pPr>
              <a:lvl3pPr marL="1143000" indent="-228600" defTabSz="1217613">
                <a:defRPr sz="2400">
                  <a:solidFill>
                    <a:schemeClr val="hlink"/>
                  </a:solidFill>
                  <a:latin typeface=".VnTime" pitchFamily="34" charset="0"/>
                </a:defRPr>
              </a:lvl3pPr>
              <a:lvl4pPr marL="1600200" indent="-228600" defTabSz="1217613">
                <a:defRPr sz="2400">
                  <a:solidFill>
                    <a:schemeClr val="hlink"/>
                  </a:solidFill>
                  <a:latin typeface=".VnTime" pitchFamily="34" charset="0"/>
                </a:defRPr>
              </a:lvl4pPr>
              <a:lvl5pPr marL="2057400" indent="-228600" defTabSz="1217613">
                <a:defRPr sz="2400">
                  <a:solidFill>
                    <a:schemeClr val="hlink"/>
                  </a:solidFill>
                  <a:latin typeface=".VnTime" pitchFamily="34" charset="0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hlink"/>
                  </a:solidFill>
                  <a:latin typeface=".VnTime" pitchFamily="34" charset="0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hlink"/>
                  </a:solidFill>
                  <a:latin typeface=".VnTime" pitchFamily="34" charset="0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hlink"/>
                  </a:solidFill>
                  <a:latin typeface=".VnTime" pitchFamily="34" charset="0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hlink"/>
                  </a:solidFill>
                  <a:latin typeface=".VnTime" pitchFamily="34" charset="0"/>
                </a:defRPr>
              </a:lvl9pPr>
            </a:lstStyle>
            <a:p>
              <a:pPr marL="0" marR="0" algn="just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+ HS </a:t>
              </a:r>
              <a:r>
                <a:rPr lang="en-US" sz="28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nhận</a:t>
              </a:r>
              <a:r>
                <a:rPr lang="en-US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biết</a:t>
              </a:r>
              <a:r>
                <a:rPr lang="en-US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hàng</a:t>
              </a:r>
              <a:r>
                <a:rPr lang="en-US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triệu</a:t>
              </a:r>
              <a:r>
                <a:rPr lang="en-US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hàng</a:t>
              </a:r>
              <a:r>
                <a:rPr lang="en-US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chục</a:t>
              </a:r>
              <a:r>
                <a:rPr lang="en-US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triệu</a:t>
              </a:r>
              <a:r>
                <a:rPr lang="en-US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hàng</a:t>
              </a:r>
              <a:r>
                <a:rPr lang="en-US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trăm</a:t>
              </a:r>
              <a:r>
                <a:rPr lang="en-US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triệu</a:t>
              </a:r>
              <a:r>
                <a:rPr lang="en-US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lớp</a:t>
              </a:r>
              <a:r>
                <a:rPr lang="en-US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triệu</a:t>
              </a:r>
              <a:r>
                <a:rPr lang="en-US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algn="just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800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r>
                <a:rPr lang="en-US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Biết</a:t>
              </a:r>
              <a:r>
                <a:rPr lang="en-US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r>
                <a:rPr lang="en-US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đến</a:t>
              </a:r>
              <a:r>
                <a:rPr lang="en-US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lớp</a:t>
              </a:r>
              <a:r>
                <a:rPr lang="en-US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triệu</a:t>
              </a:r>
              <a:r>
                <a:rPr lang="en-US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lvl="0" indent="0" algn="just" defTabSz="1217613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endPara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lvl="0" indent="0" algn="l" defTabSz="1217613" rtl="0" eaLnBrk="1" fontAlgn="base" latinLnBrk="0" hangingPunct="1">
                <a:lnSpc>
                  <a:spcPct val="150000"/>
                </a:lnSpc>
                <a:spcBef>
                  <a:spcPts val="75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zh-CN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SimSun" panose="02010600030101010101" pitchFamily="2" charset="-122"/>
              </a:endParaRPr>
            </a:p>
          </p:txBody>
        </p:sp>
        <p:sp>
          <p:nvSpPr>
            <p:cNvPr id="69648" name="矩形 39">
              <a:extLst>
                <a:ext uri="{FF2B5EF4-FFF2-40B4-BE49-F238E27FC236}">
                  <a16:creationId xmlns:a16="http://schemas.microsoft.com/office/drawing/2014/main" xmlns="" id="{C715FB66-EFD7-4EC5-BB00-C5D20D9BC5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9801" y="1370195"/>
              <a:ext cx="3762378" cy="6120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>
                <a:defRPr sz="2400">
                  <a:solidFill>
                    <a:schemeClr val="hlink"/>
                  </a:solidFill>
                  <a:latin typeface=".VnTime" pitchFamily="34" charset="0"/>
                </a:defRPr>
              </a:lvl1pPr>
              <a:lvl2pPr marL="742950" indent="-285750" defTabSz="912813">
                <a:defRPr sz="2400">
                  <a:solidFill>
                    <a:schemeClr val="hlink"/>
                  </a:solidFill>
                  <a:latin typeface=".VnTime" pitchFamily="34" charset="0"/>
                </a:defRPr>
              </a:lvl2pPr>
              <a:lvl3pPr marL="1143000" indent="-228600" defTabSz="912813">
                <a:defRPr sz="2400">
                  <a:solidFill>
                    <a:schemeClr val="hlink"/>
                  </a:solidFill>
                  <a:latin typeface=".VnTime" pitchFamily="34" charset="0"/>
                </a:defRPr>
              </a:lvl3pPr>
              <a:lvl4pPr marL="1600200" indent="-228600" defTabSz="912813">
                <a:defRPr sz="2400">
                  <a:solidFill>
                    <a:schemeClr val="hlink"/>
                  </a:solidFill>
                  <a:latin typeface=".VnTime" pitchFamily="34" charset="0"/>
                </a:defRPr>
              </a:lvl4pPr>
              <a:lvl5pPr marL="2057400" indent="-228600" defTabSz="912813">
                <a:defRPr sz="2400">
                  <a:solidFill>
                    <a:schemeClr val="hlink"/>
                  </a:solidFill>
                  <a:latin typeface=".VnTime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hlink"/>
                  </a:solidFill>
                  <a:latin typeface=".VnTime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hlink"/>
                  </a:solidFill>
                  <a:latin typeface=".VnTime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hlink"/>
                  </a:solidFill>
                  <a:latin typeface=".VnTime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hlink"/>
                  </a:solidFill>
                  <a:latin typeface=".VnTime" pitchFamily="34" charset="0"/>
                </a:defRPr>
              </a:lvl9pPr>
            </a:lstStyle>
            <a:p>
              <a:pPr marL="0" marR="0" lvl="0" indent="0" algn="l" defTabSz="912813" rtl="0" eaLnBrk="1" fontAlgn="base" latinLnBrk="0" hangingPunct="1">
                <a:lnSpc>
                  <a:spcPct val="150000"/>
                </a:lnSpc>
                <a:spcBef>
                  <a:spcPts val="75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zh-CN" sz="27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8CC066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SimSun" panose="02010600030101010101" pitchFamily="2" charset="-122"/>
                </a:rPr>
                <a:t>Khám</a:t>
              </a:r>
              <a:r>
                <a:rPr kumimoji="0" lang="en-US" altLang="zh-CN" sz="2700" b="1" i="0" u="none" strike="noStrike" kern="1200" cap="none" spc="0" normalizeH="0" baseline="0" noProof="0" dirty="0">
                  <a:ln>
                    <a:noFill/>
                  </a:ln>
                  <a:solidFill>
                    <a:srgbClr val="8CC066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SimSun" panose="02010600030101010101" pitchFamily="2" charset="-122"/>
                </a:rPr>
                <a:t> </a:t>
              </a:r>
              <a:r>
                <a:rPr kumimoji="0" lang="en-US" altLang="zh-CN" sz="27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8CC066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SimSun" panose="02010600030101010101" pitchFamily="2" charset="-122"/>
                </a:rPr>
                <a:t>phá</a:t>
              </a:r>
              <a:endParaRPr kumimoji="0" lang="zh-CN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8CC066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SimSun" panose="02010600030101010101" pitchFamily="2" charset="-122"/>
              </a:endParaRP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8BC66CFC-8249-42D3-8882-4491C2E03A3A}"/>
              </a:ext>
            </a:extLst>
          </p:cNvPr>
          <p:cNvSpPr txBox="1"/>
          <p:nvPr/>
        </p:nvSpPr>
        <p:spPr bwMode="auto">
          <a:xfrm>
            <a:off x="3264977" y="1716237"/>
            <a:ext cx="317500" cy="508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1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700" b="0" i="0" u="none" strike="noStrike" kern="1200" cap="none" spc="22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 pitchFamily="34" charset="-122"/>
                <a:cs typeface="+mn-cs"/>
              </a:rPr>
              <a:t>2</a:t>
            </a:r>
            <a:endParaRPr kumimoji="0" lang="zh-CN" altLang="en-US" sz="2700" b="0" i="0" u="none" strike="noStrike" kern="1200" cap="none" spc="225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 pitchFamily="34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nodeType="withEffect">
                                  <p:stCondLst>
                                    <p:cond delay="9800"/>
                                  </p:stCondLst>
                                  <p:childTnLst>
                                    <p:animMotion origin="layout" path="M -0.19549 0.24422 C -0.17622 0.24329 -0.15695 0.24584 -0.1382 0.24051 C -0.13559 0.23982 -0.13351 0.23588 -0.13091 0.23496 C -0.12431 0.23287 -0.11754 0.23241 -0.11111 0.23125 C -0.09011 0.22199 -0.06979 0.20903 -0.04861 0.20162 C -0.0408 0.19584 -0.03386 0.19237 -0.02674 0.18496 C -0.02327 0.18125 -0.01632 0.17385 -0.01632 0.17408 C -0.01354 0.13519 -0.00608 0.12778 0.00868 0.10162 C 0.0217 0.07871 0.0368 0.06158 0.05035 0.04051 C 0.05729 0.02963 0.06614 0.02315 0.07326 0.01274 C 0.08385 -0.00301 0.09826 -0.01782 0.1118 -0.02245 C 0.12482 -0.03634 0.13837 -0.05 0.15243 -0.05949 C 0.15833 -0.06388 0.16094 -0.06851 0.16701 -0.07083 C 0.1868 -0.09444 0.21337 -0.11574 0.2368 -0.12245 C 0.24271 -0.12801 0.24791 -0.13009 0.25451 -0.13194 C 0.27222 -0.14375 0.29201 -0.15208 0.31076 -0.15763 C 0.3243 -0.1699 0.34045 -0.17338 0.35555 -0.17824 C 0.36545 -0.18657 0.37656 -0.18912 0.3868 -0.19652 C 0.39722 -0.2037 0.40625 -0.21689 0.41701 -0.2206 C 0.42795 -0.23194 0.44531 -0.25393 0.45347 -0.27245 C 0.4585 -0.28379 0.46337 -0.2956 0.4691 -0.30578 C 0.47135 -0.31805 0.46857 -0.30486 0.47326 -0.31689 C 0.47847 -0.32963 0.4835 -0.35949 0.48993 -0.36689 C 0.49201 -0.37615 0.49271 -0.38009 0.49722 -0.38541 C 0.50208 -0.41157 0.51962 -0.44097 0.53055 -0.45763 C 0.53646 -0.46666 0.53854 -0.47453 0.54618 -0.47986 C 0.55555 -0.50185 0.54323 -0.47615 0.55347 -0.48912 C 0.55503 -0.49097 0.55521 -0.49444 0.5566 -0.49652 C 0.55937 -0.50115 0.56319 -0.5037 0.56597 -0.50763 C 0.57222 -0.51713 0.57795 -0.5287 0.58472 -0.53726 C 0.59166 -0.54583 0.59462 -0.54537 0.60139 -0.55208 C 0.60729 -0.55787 0.61285 -0.56504 0.6191 -0.5706 C 0.62135 -0.57685 0.62743 -0.58726 0.62743 -0.58703 C 0.63107 -0.60578 0.63628 -0.60324 0.63993 -0.61689 " pathEditMode="relative" rAng="0" ptsTypes="AAAAAAAAAAAAAAAAAAAAAAAAAAAAAAAAAA">
                                      <p:cBhvr>
                                        <p:cTn id="35" dur="5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71" y="-43056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156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9100"/>
                            </p:stCondLst>
                            <p:childTnLst>
                              <p:par>
                                <p:cTn id="4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4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3"/>
          <p:cNvGrpSpPr>
            <a:grpSpLocks/>
          </p:cNvGrpSpPr>
          <p:nvPr/>
        </p:nvGrpSpPr>
        <p:grpSpPr bwMode="auto">
          <a:xfrm>
            <a:off x="5943600" y="3962400"/>
            <a:ext cx="3048000" cy="2895600"/>
            <a:chOff x="4368" y="2880"/>
            <a:chExt cx="1200" cy="1289"/>
          </a:xfrm>
        </p:grpSpPr>
        <p:sp>
          <p:nvSpPr>
            <p:cNvPr id="12293" name="Freeform 4"/>
            <p:cNvSpPr>
              <a:spLocks/>
            </p:cNvSpPr>
            <p:nvPr/>
          </p:nvSpPr>
          <p:spPr bwMode="auto">
            <a:xfrm>
              <a:off x="4819" y="3639"/>
              <a:ext cx="669" cy="393"/>
            </a:xfrm>
            <a:custGeom>
              <a:avLst/>
              <a:gdLst>
                <a:gd name="T0" fmla="*/ 0 w 1337"/>
                <a:gd name="T1" fmla="*/ 0 h 1572"/>
                <a:gd name="T2" fmla="*/ 1 w 1337"/>
                <a:gd name="T3" fmla="*/ 0 h 1572"/>
                <a:gd name="T4" fmla="*/ 1 w 1337"/>
                <a:gd name="T5" fmla="*/ 0 h 1572"/>
                <a:gd name="T6" fmla="*/ 1 w 1337"/>
                <a:gd name="T7" fmla="*/ 0 h 1572"/>
                <a:gd name="T8" fmla="*/ 1 w 1337"/>
                <a:gd name="T9" fmla="*/ 0 h 1572"/>
                <a:gd name="T10" fmla="*/ 1 w 1337"/>
                <a:gd name="T11" fmla="*/ 0 h 1572"/>
                <a:gd name="T12" fmla="*/ 1 w 1337"/>
                <a:gd name="T13" fmla="*/ 0 h 1572"/>
                <a:gd name="T14" fmla="*/ 1 w 1337"/>
                <a:gd name="T15" fmla="*/ 0 h 1572"/>
                <a:gd name="T16" fmla="*/ 1 w 1337"/>
                <a:gd name="T17" fmla="*/ 0 h 1572"/>
                <a:gd name="T18" fmla="*/ 1 w 1337"/>
                <a:gd name="T19" fmla="*/ 0 h 1572"/>
                <a:gd name="T20" fmla="*/ 1 w 1337"/>
                <a:gd name="T21" fmla="*/ 0 h 1572"/>
                <a:gd name="T22" fmla="*/ 1 w 1337"/>
                <a:gd name="T23" fmla="*/ 0 h 1572"/>
                <a:gd name="T24" fmla="*/ 1 w 1337"/>
                <a:gd name="T25" fmla="*/ 0 h 1572"/>
                <a:gd name="T26" fmla="*/ 1 w 1337"/>
                <a:gd name="T27" fmla="*/ 0 h 1572"/>
                <a:gd name="T28" fmla="*/ 1 w 1337"/>
                <a:gd name="T29" fmla="*/ 0 h 1572"/>
                <a:gd name="T30" fmla="*/ 1 w 1337"/>
                <a:gd name="T31" fmla="*/ 0 h 1572"/>
                <a:gd name="T32" fmla="*/ 1 w 1337"/>
                <a:gd name="T33" fmla="*/ 0 h 1572"/>
                <a:gd name="T34" fmla="*/ 1 w 1337"/>
                <a:gd name="T35" fmla="*/ 0 h 1572"/>
                <a:gd name="T36" fmla="*/ 1 w 1337"/>
                <a:gd name="T37" fmla="*/ 0 h 1572"/>
                <a:gd name="T38" fmla="*/ 1 w 1337"/>
                <a:gd name="T39" fmla="*/ 0 h 1572"/>
                <a:gd name="T40" fmla="*/ 1 w 1337"/>
                <a:gd name="T41" fmla="*/ 0 h 1572"/>
                <a:gd name="T42" fmla="*/ 1 w 1337"/>
                <a:gd name="T43" fmla="*/ 0 h 1572"/>
                <a:gd name="T44" fmla="*/ 1 w 1337"/>
                <a:gd name="T45" fmla="*/ 0 h 1572"/>
                <a:gd name="T46" fmla="*/ 1 w 1337"/>
                <a:gd name="T47" fmla="*/ 0 h 1572"/>
                <a:gd name="T48" fmla="*/ 1 w 1337"/>
                <a:gd name="T49" fmla="*/ 0 h 1572"/>
                <a:gd name="T50" fmla="*/ 1 w 1337"/>
                <a:gd name="T51" fmla="*/ 0 h 1572"/>
                <a:gd name="T52" fmla="*/ 1 w 1337"/>
                <a:gd name="T53" fmla="*/ 0 h 1572"/>
                <a:gd name="T54" fmla="*/ 1 w 1337"/>
                <a:gd name="T55" fmla="*/ 0 h 1572"/>
                <a:gd name="T56" fmla="*/ 1 w 1337"/>
                <a:gd name="T57" fmla="*/ 0 h 1572"/>
                <a:gd name="T58" fmla="*/ 1 w 1337"/>
                <a:gd name="T59" fmla="*/ 0 h 1572"/>
                <a:gd name="T60" fmla="*/ 1 w 1337"/>
                <a:gd name="T61" fmla="*/ 0 h 1572"/>
                <a:gd name="T62" fmla="*/ 1 w 1337"/>
                <a:gd name="T63" fmla="*/ 0 h 1572"/>
                <a:gd name="T64" fmla="*/ 1 w 1337"/>
                <a:gd name="T65" fmla="*/ 0 h 1572"/>
                <a:gd name="T66" fmla="*/ 0 w 1337"/>
                <a:gd name="T67" fmla="*/ 0 h 1572"/>
                <a:gd name="T68" fmla="*/ 0 w 1337"/>
                <a:gd name="T69" fmla="*/ 0 h 15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37"/>
                <a:gd name="T106" fmla="*/ 0 h 1572"/>
                <a:gd name="T107" fmla="*/ 1337 w 1337"/>
                <a:gd name="T108" fmla="*/ 1572 h 15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37" h="1572">
                  <a:moveTo>
                    <a:pt x="0" y="1572"/>
                  </a:moveTo>
                  <a:lnTo>
                    <a:pt x="136" y="1565"/>
                  </a:lnTo>
                  <a:lnTo>
                    <a:pt x="269" y="1541"/>
                  </a:lnTo>
                  <a:lnTo>
                    <a:pt x="398" y="1500"/>
                  </a:lnTo>
                  <a:lnTo>
                    <a:pt x="521" y="1447"/>
                  </a:lnTo>
                  <a:lnTo>
                    <a:pt x="637" y="1382"/>
                  </a:lnTo>
                  <a:lnTo>
                    <a:pt x="748" y="1304"/>
                  </a:lnTo>
                  <a:lnTo>
                    <a:pt x="850" y="1213"/>
                  </a:lnTo>
                  <a:lnTo>
                    <a:pt x="946" y="1112"/>
                  </a:lnTo>
                  <a:lnTo>
                    <a:pt x="1032" y="999"/>
                  </a:lnTo>
                  <a:lnTo>
                    <a:pt x="1109" y="879"/>
                  </a:lnTo>
                  <a:lnTo>
                    <a:pt x="1176" y="749"/>
                  </a:lnTo>
                  <a:lnTo>
                    <a:pt x="1231" y="612"/>
                  </a:lnTo>
                  <a:lnTo>
                    <a:pt x="1276" y="468"/>
                  </a:lnTo>
                  <a:lnTo>
                    <a:pt x="1311" y="316"/>
                  </a:lnTo>
                  <a:lnTo>
                    <a:pt x="1331" y="160"/>
                  </a:lnTo>
                  <a:lnTo>
                    <a:pt x="1337" y="0"/>
                  </a:lnTo>
                  <a:lnTo>
                    <a:pt x="1245" y="0"/>
                  </a:lnTo>
                  <a:lnTo>
                    <a:pt x="1238" y="149"/>
                  </a:lnTo>
                  <a:lnTo>
                    <a:pt x="1221" y="297"/>
                  </a:lnTo>
                  <a:lnTo>
                    <a:pt x="1189" y="436"/>
                  </a:lnTo>
                  <a:lnTo>
                    <a:pt x="1148" y="570"/>
                  </a:lnTo>
                  <a:lnTo>
                    <a:pt x="1094" y="698"/>
                  </a:lnTo>
                  <a:lnTo>
                    <a:pt x="1033" y="817"/>
                  </a:lnTo>
                  <a:lnTo>
                    <a:pt x="961" y="931"/>
                  </a:lnTo>
                  <a:lnTo>
                    <a:pt x="881" y="1035"/>
                  </a:lnTo>
                  <a:lnTo>
                    <a:pt x="793" y="1130"/>
                  </a:lnTo>
                  <a:lnTo>
                    <a:pt x="696" y="1214"/>
                  </a:lnTo>
                  <a:lnTo>
                    <a:pt x="594" y="1286"/>
                  </a:lnTo>
                  <a:lnTo>
                    <a:pt x="485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8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4" name="Freeform 5"/>
            <p:cNvSpPr>
              <a:spLocks/>
            </p:cNvSpPr>
            <p:nvPr/>
          </p:nvSpPr>
          <p:spPr bwMode="auto">
            <a:xfrm>
              <a:off x="4819" y="3639"/>
              <a:ext cx="588" cy="346"/>
            </a:xfrm>
            <a:custGeom>
              <a:avLst/>
              <a:gdLst>
                <a:gd name="T0" fmla="*/ 1 w 1176"/>
                <a:gd name="T1" fmla="*/ 0 h 1382"/>
                <a:gd name="T2" fmla="*/ 1 w 1176"/>
                <a:gd name="T3" fmla="*/ 0 h 1382"/>
                <a:gd name="T4" fmla="*/ 1 w 1176"/>
                <a:gd name="T5" fmla="*/ 0 h 1382"/>
                <a:gd name="T6" fmla="*/ 1 w 1176"/>
                <a:gd name="T7" fmla="*/ 0 h 1382"/>
                <a:gd name="T8" fmla="*/ 1 w 1176"/>
                <a:gd name="T9" fmla="*/ 0 h 1382"/>
                <a:gd name="T10" fmla="*/ 1 w 1176"/>
                <a:gd name="T11" fmla="*/ 0 h 1382"/>
                <a:gd name="T12" fmla="*/ 1 w 1176"/>
                <a:gd name="T13" fmla="*/ 0 h 1382"/>
                <a:gd name="T14" fmla="*/ 1 w 1176"/>
                <a:gd name="T15" fmla="*/ 0 h 1382"/>
                <a:gd name="T16" fmla="*/ 1 w 1176"/>
                <a:gd name="T17" fmla="*/ 0 h 1382"/>
                <a:gd name="T18" fmla="*/ 1 w 1176"/>
                <a:gd name="T19" fmla="*/ 0 h 1382"/>
                <a:gd name="T20" fmla="*/ 1 w 1176"/>
                <a:gd name="T21" fmla="*/ 0 h 1382"/>
                <a:gd name="T22" fmla="*/ 1 w 1176"/>
                <a:gd name="T23" fmla="*/ 0 h 1382"/>
                <a:gd name="T24" fmla="*/ 1 w 1176"/>
                <a:gd name="T25" fmla="*/ 0 h 1382"/>
                <a:gd name="T26" fmla="*/ 1 w 1176"/>
                <a:gd name="T27" fmla="*/ 0 h 1382"/>
                <a:gd name="T28" fmla="*/ 1 w 1176"/>
                <a:gd name="T29" fmla="*/ 0 h 1382"/>
                <a:gd name="T30" fmla="*/ 1 w 1176"/>
                <a:gd name="T31" fmla="*/ 0 h 1382"/>
                <a:gd name="T32" fmla="*/ 0 w 1176"/>
                <a:gd name="T33" fmla="*/ 0 h 1382"/>
                <a:gd name="T34" fmla="*/ 0 w 1176"/>
                <a:gd name="T35" fmla="*/ 0 h 1382"/>
                <a:gd name="T36" fmla="*/ 1 w 1176"/>
                <a:gd name="T37" fmla="*/ 0 h 1382"/>
                <a:gd name="T38" fmla="*/ 1 w 1176"/>
                <a:gd name="T39" fmla="*/ 0 h 1382"/>
                <a:gd name="T40" fmla="*/ 1 w 1176"/>
                <a:gd name="T41" fmla="*/ 0 h 1382"/>
                <a:gd name="T42" fmla="*/ 1 w 1176"/>
                <a:gd name="T43" fmla="*/ 0 h 1382"/>
                <a:gd name="T44" fmla="*/ 1 w 1176"/>
                <a:gd name="T45" fmla="*/ 0 h 1382"/>
                <a:gd name="T46" fmla="*/ 1 w 1176"/>
                <a:gd name="T47" fmla="*/ 0 h 1382"/>
                <a:gd name="T48" fmla="*/ 1 w 1176"/>
                <a:gd name="T49" fmla="*/ 0 h 1382"/>
                <a:gd name="T50" fmla="*/ 1 w 1176"/>
                <a:gd name="T51" fmla="*/ 0 h 1382"/>
                <a:gd name="T52" fmla="*/ 1 w 1176"/>
                <a:gd name="T53" fmla="*/ 0 h 1382"/>
                <a:gd name="T54" fmla="*/ 1 w 1176"/>
                <a:gd name="T55" fmla="*/ 0 h 1382"/>
                <a:gd name="T56" fmla="*/ 1 w 1176"/>
                <a:gd name="T57" fmla="*/ 0 h 1382"/>
                <a:gd name="T58" fmla="*/ 1 w 1176"/>
                <a:gd name="T59" fmla="*/ 0 h 1382"/>
                <a:gd name="T60" fmla="*/ 1 w 1176"/>
                <a:gd name="T61" fmla="*/ 0 h 1382"/>
                <a:gd name="T62" fmla="*/ 1 w 1176"/>
                <a:gd name="T63" fmla="*/ 0 h 1382"/>
                <a:gd name="T64" fmla="*/ 1 w 1176"/>
                <a:gd name="T65" fmla="*/ 0 h 1382"/>
                <a:gd name="T66" fmla="*/ 1 w 1176"/>
                <a:gd name="T67" fmla="*/ 0 h 1382"/>
                <a:gd name="T68" fmla="*/ 1 w 1176"/>
                <a:gd name="T69" fmla="*/ 0 h 138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76"/>
                <a:gd name="T106" fmla="*/ 0 h 1382"/>
                <a:gd name="T107" fmla="*/ 1176 w 1176"/>
                <a:gd name="T108" fmla="*/ 1382 h 138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76" h="1382">
                  <a:moveTo>
                    <a:pt x="1083" y="0"/>
                  </a:moveTo>
                  <a:lnTo>
                    <a:pt x="1078" y="131"/>
                  </a:lnTo>
                  <a:lnTo>
                    <a:pt x="1062" y="257"/>
                  </a:lnTo>
                  <a:lnTo>
                    <a:pt x="1036" y="379"/>
                  </a:lnTo>
                  <a:lnTo>
                    <a:pt x="999" y="495"/>
                  </a:lnTo>
                  <a:lnTo>
                    <a:pt x="953" y="607"/>
                  </a:lnTo>
                  <a:lnTo>
                    <a:pt x="898" y="713"/>
                  </a:lnTo>
                  <a:lnTo>
                    <a:pt x="836" y="811"/>
                  </a:lnTo>
                  <a:lnTo>
                    <a:pt x="767" y="901"/>
                  </a:lnTo>
                  <a:lnTo>
                    <a:pt x="691" y="982"/>
                  </a:lnTo>
                  <a:lnTo>
                    <a:pt x="606" y="1056"/>
                  </a:lnTo>
                  <a:lnTo>
                    <a:pt x="516" y="1120"/>
                  </a:lnTo>
                  <a:lnTo>
                    <a:pt x="421" y="1174"/>
                  </a:lnTo>
                  <a:lnTo>
                    <a:pt x="322" y="1217"/>
                  </a:lnTo>
                  <a:lnTo>
                    <a:pt x="219" y="1248"/>
                  </a:lnTo>
                  <a:lnTo>
                    <a:pt x="111" y="1267"/>
                  </a:lnTo>
                  <a:lnTo>
                    <a:pt x="0" y="1274"/>
                  </a:lnTo>
                  <a:lnTo>
                    <a:pt x="0" y="1382"/>
                  </a:lnTo>
                  <a:lnTo>
                    <a:pt x="120" y="1376"/>
                  </a:lnTo>
                  <a:lnTo>
                    <a:pt x="236" y="1353"/>
                  </a:lnTo>
                  <a:lnTo>
                    <a:pt x="349" y="1320"/>
                  </a:lnTo>
                  <a:lnTo>
                    <a:pt x="456" y="1274"/>
                  </a:lnTo>
                  <a:lnTo>
                    <a:pt x="560" y="1216"/>
                  </a:lnTo>
                  <a:lnTo>
                    <a:pt x="658" y="1145"/>
                  </a:lnTo>
                  <a:lnTo>
                    <a:pt x="748" y="1066"/>
                  </a:lnTo>
                  <a:lnTo>
                    <a:pt x="831" y="977"/>
                  </a:lnTo>
                  <a:lnTo>
                    <a:pt x="907" y="879"/>
                  </a:lnTo>
                  <a:lnTo>
                    <a:pt x="975" y="773"/>
                  </a:lnTo>
                  <a:lnTo>
                    <a:pt x="1034" y="659"/>
                  </a:lnTo>
                  <a:lnTo>
                    <a:pt x="1083" y="536"/>
                  </a:lnTo>
                  <a:lnTo>
                    <a:pt x="1123" y="410"/>
                  </a:lnTo>
                  <a:lnTo>
                    <a:pt x="1151" y="277"/>
                  </a:lnTo>
                  <a:lnTo>
                    <a:pt x="1170" y="141"/>
                  </a:lnTo>
                  <a:lnTo>
                    <a:pt x="1176" y="0"/>
                  </a:lnTo>
                  <a:lnTo>
                    <a:pt x="1083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5" name="Freeform 6"/>
            <p:cNvSpPr>
              <a:spLocks/>
            </p:cNvSpPr>
            <p:nvPr/>
          </p:nvSpPr>
          <p:spPr bwMode="auto">
            <a:xfrm>
              <a:off x="4819" y="3639"/>
              <a:ext cx="507" cy="298"/>
            </a:xfrm>
            <a:custGeom>
              <a:avLst/>
              <a:gdLst>
                <a:gd name="T0" fmla="*/ 1 w 1014"/>
                <a:gd name="T1" fmla="*/ 0 h 1193"/>
                <a:gd name="T2" fmla="*/ 1 w 1014"/>
                <a:gd name="T3" fmla="*/ 0 h 1193"/>
                <a:gd name="T4" fmla="*/ 1 w 1014"/>
                <a:gd name="T5" fmla="*/ 0 h 1193"/>
                <a:gd name="T6" fmla="*/ 1 w 1014"/>
                <a:gd name="T7" fmla="*/ 0 h 1193"/>
                <a:gd name="T8" fmla="*/ 1 w 1014"/>
                <a:gd name="T9" fmla="*/ 0 h 1193"/>
                <a:gd name="T10" fmla="*/ 1 w 1014"/>
                <a:gd name="T11" fmla="*/ 0 h 1193"/>
                <a:gd name="T12" fmla="*/ 1 w 1014"/>
                <a:gd name="T13" fmla="*/ 0 h 1193"/>
                <a:gd name="T14" fmla="*/ 1 w 1014"/>
                <a:gd name="T15" fmla="*/ 0 h 1193"/>
                <a:gd name="T16" fmla="*/ 1 w 1014"/>
                <a:gd name="T17" fmla="*/ 0 h 1193"/>
                <a:gd name="T18" fmla="*/ 1 w 1014"/>
                <a:gd name="T19" fmla="*/ 0 h 1193"/>
                <a:gd name="T20" fmla="*/ 1 w 1014"/>
                <a:gd name="T21" fmla="*/ 0 h 1193"/>
                <a:gd name="T22" fmla="*/ 1 w 1014"/>
                <a:gd name="T23" fmla="*/ 0 h 1193"/>
                <a:gd name="T24" fmla="*/ 1 w 1014"/>
                <a:gd name="T25" fmla="*/ 0 h 1193"/>
                <a:gd name="T26" fmla="*/ 1 w 1014"/>
                <a:gd name="T27" fmla="*/ 0 h 1193"/>
                <a:gd name="T28" fmla="*/ 1 w 1014"/>
                <a:gd name="T29" fmla="*/ 0 h 1193"/>
                <a:gd name="T30" fmla="*/ 1 w 1014"/>
                <a:gd name="T31" fmla="*/ 0 h 1193"/>
                <a:gd name="T32" fmla="*/ 0 w 1014"/>
                <a:gd name="T33" fmla="*/ 0 h 1193"/>
                <a:gd name="T34" fmla="*/ 0 w 1014"/>
                <a:gd name="T35" fmla="*/ 0 h 1193"/>
                <a:gd name="T36" fmla="*/ 1 w 1014"/>
                <a:gd name="T37" fmla="*/ 0 h 1193"/>
                <a:gd name="T38" fmla="*/ 1 w 1014"/>
                <a:gd name="T39" fmla="*/ 0 h 1193"/>
                <a:gd name="T40" fmla="*/ 1 w 1014"/>
                <a:gd name="T41" fmla="*/ 0 h 1193"/>
                <a:gd name="T42" fmla="*/ 1 w 1014"/>
                <a:gd name="T43" fmla="*/ 0 h 1193"/>
                <a:gd name="T44" fmla="*/ 1 w 1014"/>
                <a:gd name="T45" fmla="*/ 0 h 1193"/>
                <a:gd name="T46" fmla="*/ 1 w 1014"/>
                <a:gd name="T47" fmla="*/ 0 h 1193"/>
                <a:gd name="T48" fmla="*/ 1 w 1014"/>
                <a:gd name="T49" fmla="*/ 0 h 1193"/>
                <a:gd name="T50" fmla="*/ 1 w 1014"/>
                <a:gd name="T51" fmla="*/ 0 h 1193"/>
                <a:gd name="T52" fmla="*/ 1 w 1014"/>
                <a:gd name="T53" fmla="*/ 0 h 1193"/>
                <a:gd name="T54" fmla="*/ 1 w 1014"/>
                <a:gd name="T55" fmla="*/ 0 h 1193"/>
                <a:gd name="T56" fmla="*/ 1 w 1014"/>
                <a:gd name="T57" fmla="*/ 0 h 1193"/>
                <a:gd name="T58" fmla="*/ 1 w 1014"/>
                <a:gd name="T59" fmla="*/ 0 h 1193"/>
                <a:gd name="T60" fmla="*/ 1 w 1014"/>
                <a:gd name="T61" fmla="*/ 0 h 1193"/>
                <a:gd name="T62" fmla="*/ 1 w 1014"/>
                <a:gd name="T63" fmla="*/ 0 h 1193"/>
                <a:gd name="T64" fmla="*/ 1 w 1014"/>
                <a:gd name="T65" fmla="*/ 0 h 1193"/>
                <a:gd name="T66" fmla="*/ 1 w 1014"/>
                <a:gd name="T67" fmla="*/ 0 h 1193"/>
                <a:gd name="T68" fmla="*/ 1 w 1014"/>
                <a:gd name="T69" fmla="*/ 0 h 119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4"/>
                <a:gd name="T106" fmla="*/ 0 h 1193"/>
                <a:gd name="T107" fmla="*/ 1014 w 1014"/>
                <a:gd name="T108" fmla="*/ 1193 h 119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4" h="1193">
                  <a:moveTo>
                    <a:pt x="922" y="0"/>
                  </a:moveTo>
                  <a:lnTo>
                    <a:pt x="916" y="112"/>
                  </a:lnTo>
                  <a:lnTo>
                    <a:pt x="904" y="220"/>
                  </a:lnTo>
                  <a:lnTo>
                    <a:pt x="881" y="322"/>
                  </a:lnTo>
                  <a:lnTo>
                    <a:pt x="850" y="423"/>
                  </a:lnTo>
                  <a:lnTo>
                    <a:pt x="810" y="517"/>
                  </a:lnTo>
                  <a:lnTo>
                    <a:pt x="764" y="607"/>
                  </a:lnTo>
                  <a:lnTo>
                    <a:pt x="711" y="691"/>
                  </a:lnTo>
                  <a:lnTo>
                    <a:pt x="651" y="767"/>
                  </a:lnTo>
                  <a:lnTo>
                    <a:pt x="587" y="838"/>
                  </a:lnTo>
                  <a:lnTo>
                    <a:pt x="515" y="899"/>
                  </a:lnTo>
                  <a:lnTo>
                    <a:pt x="439" y="953"/>
                  </a:lnTo>
                  <a:lnTo>
                    <a:pt x="359" y="1000"/>
                  </a:lnTo>
                  <a:lnTo>
                    <a:pt x="275" y="1037"/>
                  </a:lnTo>
                  <a:lnTo>
                    <a:pt x="186" y="1064"/>
                  </a:lnTo>
                  <a:lnTo>
                    <a:pt x="95" y="1078"/>
                  </a:lnTo>
                  <a:lnTo>
                    <a:pt x="0" y="1085"/>
                  </a:lnTo>
                  <a:lnTo>
                    <a:pt x="0" y="1193"/>
                  </a:lnTo>
                  <a:lnTo>
                    <a:pt x="104" y="1187"/>
                  </a:lnTo>
                  <a:lnTo>
                    <a:pt x="202" y="1169"/>
                  </a:lnTo>
                  <a:lnTo>
                    <a:pt x="302" y="1139"/>
                  </a:lnTo>
                  <a:lnTo>
                    <a:pt x="394" y="1100"/>
                  </a:lnTo>
                  <a:lnTo>
                    <a:pt x="483" y="1049"/>
                  </a:lnTo>
                  <a:lnTo>
                    <a:pt x="567" y="989"/>
                  </a:lnTo>
                  <a:lnTo>
                    <a:pt x="644" y="921"/>
                  </a:lnTo>
                  <a:lnTo>
                    <a:pt x="717" y="844"/>
                  </a:lnTo>
                  <a:lnTo>
                    <a:pt x="781" y="759"/>
                  </a:lnTo>
                  <a:lnTo>
                    <a:pt x="840" y="667"/>
                  </a:lnTo>
                  <a:lnTo>
                    <a:pt x="892" y="569"/>
                  </a:lnTo>
                  <a:lnTo>
                    <a:pt x="933" y="465"/>
                  </a:lnTo>
                  <a:lnTo>
                    <a:pt x="968" y="355"/>
                  </a:lnTo>
                  <a:lnTo>
                    <a:pt x="993" y="239"/>
                  </a:lnTo>
                  <a:lnTo>
                    <a:pt x="1008" y="122"/>
                  </a:lnTo>
                  <a:lnTo>
                    <a:pt x="1014" y="0"/>
                  </a:lnTo>
                  <a:lnTo>
                    <a:pt x="922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6" name="Freeform 7"/>
            <p:cNvSpPr>
              <a:spLocks/>
            </p:cNvSpPr>
            <p:nvPr/>
          </p:nvSpPr>
          <p:spPr bwMode="auto">
            <a:xfrm>
              <a:off x="4586" y="3776"/>
              <a:ext cx="635" cy="374"/>
            </a:xfrm>
            <a:custGeom>
              <a:avLst/>
              <a:gdLst>
                <a:gd name="T0" fmla="*/ 0 w 1272"/>
                <a:gd name="T1" fmla="*/ 0 h 1495"/>
                <a:gd name="T2" fmla="*/ 0 w 1272"/>
                <a:gd name="T3" fmla="*/ 0 h 1495"/>
                <a:gd name="T4" fmla="*/ 0 w 1272"/>
                <a:gd name="T5" fmla="*/ 0 h 1495"/>
                <a:gd name="T6" fmla="*/ 0 w 1272"/>
                <a:gd name="T7" fmla="*/ 0 h 1495"/>
                <a:gd name="T8" fmla="*/ 0 w 1272"/>
                <a:gd name="T9" fmla="*/ 0 h 1495"/>
                <a:gd name="T10" fmla="*/ 0 w 1272"/>
                <a:gd name="T11" fmla="*/ 0 h 1495"/>
                <a:gd name="T12" fmla="*/ 0 w 1272"/>
                <a:gd name="T13" fmla="*/ 0 h 1495"/>
                <a:gd name="T14" fmla="*/ 0 w 1272"/>
                <a:gd name="T15" fmla="*/ 0 h 1495"/>
                <a:gd name="T16" fmla="*/ 0 w 1272"/>
                <a:gd name="T17" fmla="*/ 0 h 1495"/>
                <a:gd name="T18" fmla="*/ 0 w 1272"/>
                <a:gd name="T19" fmla="*/ 0 h 1495"/>
                <a:gd name="T20" fmla="*/ 0 w 1272"/>
                <a:gd name="T21" fmla="*/ 0 h 1495"/>
                <a:gd name="T22" fmla="*/ 0 w 1272"/>
                <a:gd name="T23" fmla="*/ 0 h 1495"/>
                <a:gd name="T24" fmla="*/ 0 w 1272"/>
                <a:gd name="T25" fmla="*/ 0 h 1495"/>
                <a:gd name="T26" fmla="*/ 0 w 1272"/>
                <a:gd name="T27" fmla="*/ 0 h 1495"/>
                <a:gd name="T28" fmla="*/ 0 w 1272"/>
                <a:gd name="T29" fmla="*/ 0 h 1495"/>
                <a:gd name="T30" fmla="*/ 0 w 1272"/>
                <a:gd name="T31" fmla="*/ 0 h 1495"/>
                <a:gd name="T32" fmla="*/ 0 w 1272"/>
                <a:gd name="T33" fmla="*/ 0 h 1495"/>
                <a:gd name="T34" fmla="*/ 0 w 1272"/>
                <a:gd name="T35" fmla="*/ 0 h 1495"/>
                <a:gd name="T36" fmla="*/ 0 w 1272"/>
                <a:gd name="T37" fmla="*/ 0 h 1495"/>
                <a:gd name="T38" fmla="*/ 0 w 1272"/>
                <a:gd name="T39" fmla="*/ 0 h 1495"/>
                <a:gd name="T40" fmla="*/ 0 w 1272"/>
                <a:gd name="T41" fmla="*/ 0 h 1495"/>
                <a:gd name="T42" fmla="*/ 0 w 1272"/>
                <a:gd name="T43" fmla="*/ 0 h 1495"/>
                <a:gd name="T44" fmla="*/ 0 w 1272"/>
                <a:gd name="T45" fmla="*/ 0 h 1495"/>
                <a:gd name="T46" fmla="*/ 0 w 1272"/>
                <a:gd name="T47" fmla="*/ 0 h 1495"/>
                <a:gd name="T48" fmla="*/ 0 w 1272"/>
                <a:gd name="T49" fmla="*/ 0 h 1495"/>
                <a:gd name="T50" fmla="*/ 0 w 1272"/>
                <a:gd name="T51" fmla="*/ 0 h 1495"/>
                <a:gd name="T52" fmla="*/ 0 w 1272"/>
                <a:gd name="T53" fmla="*/ 0 h 1495"/>
                <a:gd name="T54" fmla="*/ 0 w 1272"/>
                <a:gd name="T55" fmla="*/ 0 h 1495"/>
                <a:gd name="T56" fmla="*/ 0 w 1272"/>
                <a:gd name="T57" fmla="*/ 0 h 1495"/>
                <a:gd name="T58" fmla="*/ 0 w 1272"/>
                <a:gd name="T59" fmla="*/ 0 h 1495"/>
                <a:gd name="T60" fmla="*/ 0 w 1272"/>
                <a:gd name="T61" fmla="*/ 0 h 1495"/>
                <a:gd name="T62" fmla="*/ 0 w 1272"/>
                <a:gd name="T63" fmla="*/ 0 h 1495"/>
                <a:gd name="T64" fmla="*/ 0 w 1272"/>
                <a:gd name="T65" fmla="*/ 0 h 1495"/>
                <a:gd name="T66" fmla="*/ 0 w 1272"/>
                <a:gd name="T67" fmla="*/ 0 h 1495"/>
                <a:gd name="T68" fmla="*/ 0 w 1272"/>
                <a:gd name="T69" fmla="*/ 0 h 149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72"/>
                <a:gd name="T106" fmla="*/ 0 h 1495"/>
                <a:gd name="T107" fmla="*/ 1272 w 1272"/>
                <a:gd name="T108" fmla="*/ 1495 h 149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72" h="1495">
                  <a:moveTo>
                    <a:pt x="989" y="0"/>
                  </a:moveTo>
                  <a:lnTo>
                    <a:pt x="984" y="121"/>
                  </a:lnTo>
                  <a:lnTo>
                    <a:pt x="969" y="236"/>
                  </a:lnTo>
                  <a:lnTo>
                    <a:pt x="945" y="348"/>
                  </a:lnTo>
                  <a:lnTo>
                    <a:pt x="913" y="452"/>
                  </a:lnTo>
                  <a:lnTo>
                    <a:pt x="871" y="554"/>
                  </a:lnTo>
                  <a:lnTo>
                    <a:pt x="820" y="650"/>
                  </a:lnTo>
                  <a:lnTo>
                    <a:pt x="764" y="742"/>
                  </a:lnTo>
                  <a:lnTo>
                    <a:pt x="700" y="823"/>
                  </a:lnTo>
                  <a:lnTo>
                    <a:pt x="632" y="897"/>
                  </a:lnTo>
                  <a:lnTo>
                    <a:pt x="553" y="964"/>
                  </a:lnTo>
                  <a:lnTo>
                    <a:pt x="472" y="1023"/>
                  </a:lnTo>
                  <a:lnTo>
                    <a:pt x="385" y="1072"/>
                  </a:lnTo>
                  <a:lnTo>
                    <a:pt x="295" y="1111"/>
                  </a:lnTo>
                  <a:lnTo>
                    <a:pt x="201" y="1139"/>
                  </a:lnTo>
                  <a:lnTo>
                    <a:pt x="102" y="1157"/>
                  </a:lnTo>
                  <a:lnTo>
                    <a:pt x="0" y="1162"/>
                  </a:lnTo>
                  <a:lnTo>
                    <a:pt x="0" y="1495"/>
                  </a:lnTo>
                  <a:lnTo>
                    <a:pt x="130" y="1487"/>
                  </a:lnTo>
                  <a:lnTo>
                    <a:pt x="254" y="1463"/>
                  </a:lnTo>
                  <a:lnTo>
                    <a:pt x="377" y="1428"/>
                  </a:lnTo>
                  <a:lnTo>
                    <a:pt x="493" y="1376"/>
                  </a:lnTo>
                  <a:lnTo>
                    <a:pt x="605" y="1314"/>
                  </a:lnTo>
                  <a:lnTo>
                    <a:pt x="711" y="1239"/>
                  </a:lnTo>
                  <a:lnTo>
                    <a:pt x="807" y="1153"/>
                  </a:lnTo>
                  <a:lnTo>
                    <a:pt x="899" y="1057"/>
                  </a:lnTo>
                  <a:lnTo>
                    <a:pt x="980" y="950"/>
                  </a:lnTo>
                  <a:lnTo>
                    <a:pt x="1054" y="837"/>
                  </a:lnTo>
                  <a:lnTo>
                    <a:pt x="1117" y="712"/>
                  </a:lnTo>
                  <a:lnTo>
                    <a:pt x="1171" y="581"/>
                  </a:lnTo>
                  <a:lnTo>
                    <a:pt x="1214" y="444"/>
                  </a:lnTo>
                  <a:lnTo>
                    <a:pt x="1244" y="300"/>
                  </a:lnTo>
                  <a:lnTo>
                    <a:pt x="1264" y="152"/>
                  </a:lnTo>
                  <a:lnTo>
                    <a:pt x="1272" y="0"/>
                  </a:lnTo>
                  <a:lnTo>
                    <a:pt x="989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7" name="Freeform 8"/>
            <p:cNvSpPr>
              <a:spLocks/>
            </p:cNvSpPr>
            <p:nvPr/>
          </p:nvSpPr>
          <p:spPr bwMode="auto">
            <a:xfrm>
              <a:off x="4586" y="3776"/>
              <a:ext cx="669" cy="393"/>
            </a:xfrm>
            <a:custGeom>
              <a:avLst/>
              <a:gdLst>
                <a:gd name="T0" fmla="*/ 0 w 1338"/>
                <a:gd name="T1" fmla="*/ 0 h 1572"/>
                <a:gd name="T2" fmla="*/ 1 w 1338"/>
                <a:gd name="T3" fmla="*/ 0 h 1572"/>
                <a:gd name="T4" fmla="*/ 1 w 1338"/>
                <a:gd name="T5" fmla="*/ 0 h 1572"/>
                <a:gd name="T6" fmla="*/ 1 w 1338"/>
                <a:gd name="T7" fmla="*/ 0 h 1572"/>
                <a:gd name="T8" fmla="*/ 1 w 1338"/>
                <a:gd name="T9" fmla="*/ 0 h 1572"/>
                <a:gd name="T10" fmla="*/ 1 w 1338"/>
                <a:gd name="T11" fmla="*/ 0 h 1572"/>
                <a:gd name="T12" fmla="*/ 1 w 1338"/>
                <a:gd name="T13" fmla="*/ 0 h 1572"/>
                <a:gd name="T14" fmla="*/ 1 w 1338"/>
                <a:gd name="T15" fmla="*/ 0 h 1572"/>
                <a:gd name="T16" fmla="*/ 1 w 1338"/>
                <a:gd name="T17" fmla="*/ 0 h 1572"/>
                <a:gd name="T18" fmla="*/ 1 w 1338"/>
                <a:gd name="T19" fmla="*/ 0 h 1572"/>
                <a:gd name="T20" fmla="*/ 1 w 1338"/>
                <a:gd name="T21" fmla="*/ 0 h 1572"/>
                <a:gd name="T22" fmla="*/ 1 w 1338"/>
                <a:gd name="T23" fmla="*/ 0 h 1572"/>
                <a:gd name="T24" fmla="*/ 1 w 1338"/>
                <a:gd name="T25" fmla="*/ 0 h 1572"/>
                <a:gd name="T26" fmla="*/ 1 w 1338"/>
                <a:gd name="T27" fmla="*/ 0 h 1572"/>
                <a:gd name="T28" fmla="*/ 1 w 1338"/>
                <a:gd name="T29" fmla="*/ 0 h 1572"/>
                <a:gd name="T30" fmla="*/ 1 w 1338"/>
                <a:gd name="T31" fmla="*/ 0 h 1572"/>
                <a:gd name="T32" fmla="*/ 1 w 1338"/>
                <a:gd name="T33" fmla="*/ 0 h 1572"/>
                <a:gd name="T34" fmla="*/ 1 w 1338"/>
                <a:gd name="T35" fmla="*/ 0 h 1572"/>
                <a:gd name="T36" fmla="*/ 1 w 1338"/>
                <a:gd name="T37" fmla="*/ 0 h 1572"/>
                <a:gd name="T38" fmla="*/ 1 w 1338"/>
                <a:gd name="T39" fmla="*/ 0 h 1572"/>
                <a:gd name="T40" fmla="*/ 1 w 1338"/>
                <a:gd name="T41" fmla="*/ 0 h 1572"/>
                <a:gd name="T42" fmla="*/ 1 w 1338"/>
                <a:gd name="T43" fmla="*/ 0 h 1572"/>
                <a:gd name="T44" fmla="*/ 1 w 1338"/>
                <a:gd name="T45" fmla="*/ 0 h 1572"/>
                <a:gd name="T46" fmla="*/ 1 w 1338"/>
                <a:gd name="T47" fmla="*/ 0 h 1572"/>
                <a:gd name="T48" fmla="*/ 1 w 1338"/>
                <a:gd name="T49" fmla="*/ 0 h 1572"/>
                <a:gd name="T50" fmla="*/ 1 w 1338"/>
                <a:gd name="T51" fmla="*/ 0 h 1572"/>
                <a:gd name="T52" fmla="*/ 1 w 1338"/>
                <a:gd name="T53" fmla="*/ 0 h 1572"/>
                <a:gd name="T54" fmla="*/ 1 w 1338"/>
                <a:gd name="T55" fmla="*/ 0 h 1572"/>
                <a:gd name="T56" fmla="*/ 1 w 1338"/>
                <a:gd name="T57" fmla="*/ 0 h 1572"/>
                <a:gd name="T58" fmla="*/ 1 w 1338"/>
                <a:gd name="T59" fmla="*/ 0 h 1572"/>
                <a:gd name="T60" fmla="*/ 1 w 1338"/>
                <a:gd name="T61" fmla="*/ 0 h 1572"/>
                <a:gd name="T62" fmla="*/ 1 w 1338"/>
                <a:gd name="T63" fmla="*/ 0 h 1572"/>
                <a:gd name="T64" fmla="*/ 1 w 1338"/>
                <a:gd name="T65" fmla="*/ 0 h 1572"/>
                <a:gd name="T66" fmla="*/ 0 w 1338"/>
                <a:gd name="T67" fmla="*/ 0 h 1572"/>
                <a:gd name="T68" fmla="*/ 0 w 1338"/>
                <a:gd name="T69" fmla="*/ 0 h 15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38"/>
                <a:gd name="T106" fmla="*/ 0 h 1572"/>
                <a:gd name="T107" fmla="*/ 1338 w 1338"/>
                <a:gd name="T108" fmla="*/ 1572 h 15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38" h="1572">
                  <a:moveTo>
                    <a:pt x="0" y="1572"/>
                  </a:moveTo>
                  <a:lnTo>
                    <a:pt x="137" y="1564"/>
                  </a:lnTo>
                  <a:lnTo>
                    <a:pt x="271" y="1540"/>
                  </a:lnTo>
                  <a:lnTo>
                    <a:pt x="399" y="1501"/>
                  </a:lnTo>
                  <a:lnTo>
                    <a:pt x="521" y="1448"/>
                  </a:lnTo>
                  <a:lnTo>
                    <a:pt x="638" y="1382"/>
                  </a:lnTo>
                  <a:lnTo>
                    <a:pt x="749" y="1304"/>
                  </a:lnTo>
                  <a:lnTo>
                    <a:pt x="850" y="1213"/>
                  </a:lnTo>
                  <a:lnTo>
                    <a:pt x="947" y="1112"/>
                  </a:lnTo>
                  <a:lnTo>
                    <a:pt x="1033" y="999"/>
                  </a:lnTo>
                  <a:lnTo>
                    <a:pt x="1110" y="879"/>
                  </a:lnTo>
                  <a:lnTo>
                    <a:pt x="1176" y="749"/>
                  </a:lnTo>
                  <a:lnTo>
                    <a:pt x="1232" y="612"/>
                  </a:lnTo>
                  <a:lnTo>
                    <a:pt x="1277" y="468"/>
                  </a:lnTo>
                  <a:lnTo>
                    <a:pt x="1311" y="316"/>
                  </a:lnTo>
                  <a:lnTo>
                    <a:pt x="1332" y="160"/>
                  </a:lnTo>
                  <a:lnTo>
                    <a:pt x="1338" y="0"/>
                  </a:lnTo>
                  <a:lnTo>
                    <a:pt x="1246" y="0"/>
                  </a:lnTo>
                  <a:lnTo>
                    <a:pt x="1240" y="150"/>
                  </a:lnTo>
                  <a:lnTo>
                    <a:pt x="1221" y="297"/>
                  </a:lnTo>
                  <a:lnTo>
                    <a:pt x="1190" y="436"/>
                  </a:lnTo>
                  <a:lnTo>
                    <a:pt x="1148" y="571"/>
                  </a:lnTo>
                  <a:lnTo>
                    <a:pt x="1095" y="698"/>
                  </a:lnTo>
                  <a:lnTo>
                    <a:pt x="1034" y="818"/>
                  </a:lnTo>
                  <a:lnTo>
                    <a:pt x="962" y="931"/>
                  </a:lnTo>
                  <a:lnTo>
                    <a:pt x="882" y="1036"/>
                  </a:lnTo>
                  <a:lnTo>
                    <a:pt x="794" y="1130"/>
                  </a:lnTo>
                  <a:lnTo>
                    <a:pt x="697" y="1215"/>
                  </a:lnTo>
                  <a:lnTo>
                    <a:pt x="595" y="1286"/>
                  </a:lnTo>
                  <a:lnTo>
                    <a:pt x="486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9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8" name="Freeform 9"/>
            <p:cNvSpPr>
              <a:spLocks/>
            </p:cNvSpPr>
            <p:nvPr/>
          </p:nvSpPr>
          <p:spPr bwMode="auto">
            <a:xfrm>
              <a:off x="4586" y="3776"/>
              <a:ext cx="588" cy="346"/>
            </a:xfrm>
            <a:custGeom>
              <a:avLst/>
              <a:gdLst>
                <a:gd name="T0" fmla="*/ 1 w 1176"/>
                <a:gd name="T1" fmla="*/ 0 h 1383"/>
                <a:gd name="T2" fmla="*/ 1 w 1176"/>
                <a:gd name="T3" fmla="*/ 0 h 1383"/>
                <a:gd name="T4" fmla="*/ 1 w 1176"/>
                <a:gd name="T5" fmla="*/ 0 h 1383"/>
                <a:gd name="T6" fmla="*/ 1 w 1176"/>
                <a:gd name="T7" fmla="*/ 0 h 1383"/>
                <a:gd name="T8" fmla="*/ 1 w 1176"/>
                <a:gd name="T9" fmla="*/ 0 h 1383"/>
                <a:gd name="T10" fmla="*/ 1 w 1176"/>
                <a:gd name="T11" fmla="*/ 0 h 1383"/>
                <a:gd name="T12" fmla="*/ 1 w 1176"/>
                <a:gd name="T13" fmla="*/ 0 h 1383"/>
                <a:gd name="T14" fmla="*/ 1 w 1176"/>
                <a:gd name="T15" fmla="*/ 0 h 1383"/>
                <a:gd name="T16" fmla="*/ 1 w 1176"/>
                <a:gd name="T17" fmla="*/ 0 h 1383"/>
                <a:gd name="T18" fmla="*/ 1 w 1176"/>
                <a:gd name="T19" fmla="*/ 0 h 1383"/>
                <a:gd name="T20" fmla="*/ 1 w 1176"/>
                <a:gd name="T21" fmla="*/ 0 h 1383"/>
                <a:gd name="T22" fmla="*/ 1 w 1176"/>
                <a:gd name="T23" fmla="*/ 0 h 1383"/>
                <a:gd name="T24" fmla="*/ 1 w 1176"/>
                <a:gd name="T25" fmla="*/ 0 h 1383"/>
                <a:gd name="T26" fmla="*/ 1 w 1176"/>
                <a:gd name="T27" fmla="*/ 0 h 1383"/>
                <a:gd name="T28" fmla="*/ 1 w 1176"/>
                <a:gd name="T29" fmla="*/ 0 h 1383"/>
                <a:gd name="T30" fmla="*/ 1 w 1176"/>
                <a:gd name="T31" fmla="*/ 0 h 1383"/>
                <a:gd name="T32" fmla="*/ 0 w 1176"/>
                <a:gd name="T33" fmla="*/ 0 h 1383"/>
                <a:gd name="T34" fmla="*/ 0 w 1176"/>
                <a:gd name="T35" fmla="*/ 0 h 1383"/>
                <a:gd name="T36" fmla="*/ 1 w 1176"/>
                <a:gd name="T37" fmla="*/ 0 h 1383"/>
                <a:gd name="T38" fmla="*/ 1 w 1176"/>
                <a:gd name="T39" fmla="*/ 0 h 1383"/>
                <a:gd name="T40" fmla="*/ 1 w 1176"/>
                <a:gd name="T41" fmla="*/ 0 h 1383"/>
                <a:gd name="T42" fmla="*/ 1 w 1176"/>
                <a:gd name="T43" fmla="*/ 0 h 1383"/>
                <a:gd name="T44" fmla="*/ 1 w 1176"/>
                <a:gd name="T45" fmla="*/ 0 h 1383"/>
                <a:gd name="T46" fmla="*/ 1 w 1176"/>
                <a:gd name="T47" fmla="*/ 0 h 1383"/>
                <a:gd name="T48" fmla="*/ 1 w 1176"/>
                <a:gd name="T49" fmla="*/ 0 h 1383"/>
                <a:gd name="T50" fmla="*/ 1 w 1176"/>
                <a:gd name="T51" fmla="*/ 0 h 1383"/>
                <a:gd name="T52" fmla="*/ 1 w 1176"/>
                <a:gd name="T53" fmla="*/ 0 h 1383"/>
                <a:gd name="T54" fmla="*/ 1 w 1176"/>
                <a:gd name="T55" fmla="*/ 0 h 1383"/>
                <a:gd name="T56" fmla="*/ 1 w 1176"/>
                <a:gd name="T57" fmla="*/ 0 h 1383"/>
                <a:gd name="T58" fmla="*/ 1 w 1176"/>
                <a:gd name="T59" fmla="*/ 0 h 1383"/>
                <a:gd name="T60" fmla="*/ 1 w 1176"/>
                <a:gd name="T61" fmla="*/ 0 h 1383"/>
                <a:gd name="T62" fmla="*/ 1 w 1176"/>
                <a:gd name="T63" fmla="*/ 0 h 1383"/>
                <a:gd name="T64" fmla="*/ 1 w 1176"/>
                <a:gd name="T65" fmla="*/ 0 h 1383"/>
                <a:gd name="T66" fmla="*/ 1 w 1176"/>
                <a:gd name="T67" fmla="*/ 0 h 1383"/>
                <a:gd name="T68" fmla="*/ 1 w 1176"/>
                <a:gd name="T69" fmla="*/ 0 h 138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76"/>
                <a:gd name="T106" fmla="*/ 0 h 1383"/>
                <a:gd name="T107" fmla="*/ 1176 w 1176"/>
                <a:gd name="T108" fmla="*/ 1383 h 138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76" h="1383">
                  <a:moveTo>
                    <a:pt x="1084" y="0"/>
                  </a:moveTo>
                  <a:lnTo>
                    <a:pt x="1079" y="131"/>
                  </a:lnTo>
                  <a:lnTo>
                    <a:pt x="1063" y="259"/>
                  </a:lnTo>
                  <a:lnTo>
                    <a:pt x="1037" y="379"/>
                  </a:lnTo>
                  <a:lnTo>
                    <a:pt x="999" y="496"/>
                  </a:lnTo>
                  <a:lnTo>
                    <a:pt x="953" y="607"/>
                  </a:lnTo>
                  <a:lnTo>
                    <a:pt x="900" y="713"/>
                  </a:lnTo>
                  <a:lnTo>
                    <a:pt x="837" y="811"/>
                  </a:lnTo>
                  <a:lnTo>
                    <a:pt x="768" y="901"/>
                  </a:lnTo>
                  <a:lnTo>
                    <a:pt x="692" y="984"/>
                  </a:lnTo>
                  <a:lnTo>
                    <a:pt x="607" y="1058"/>
                  </a:lnTo>
                  <a:lnTo>
                    <a:pt x="517" y="1120"/>
                  </a:lnTo>
                  <a:lnTo>
                    <a:pt x="423" y="1175"/>
                  </a:lnTo>
                  <a:lnTo>
                    <a:pt x="323" y="1220"/>
                  </a:lnTo>
                  <a:lnTo>
                    <a:pt x="220" y="1250"/>
                  </a:lnTo>
                  <a:lnTo>
                    <a:pt x="112" y="1269"/>
                  </a:lnTo>
                  <a:lnTo>
                    <a:pt x="0" y="1275"/>
                  </a:lnTo>
                  <a:lnTo>
                    <a:pt x="0" y="1383"/>
                  </a:lnTo>
                  <a:lnTo>
                    <a:pt x="120" y="1377"/>
                  </a:lnTo>
                  <a:lnTo>
                    <a:pt x="236" y="1354"/>
                  </a:lnTo>
                  <a:lnTo>
                    <a:pt x="350" y="1322"/>
                  </a:lnTo>
                  <a:lnTo>
                    <a:pt x="457" y="1275"/>
                  </a:lnTo>
                  <a:lnTo>
                    <a:pt x="561" y="1216"/>
                  </a:lnTo>
                  <a:lnTo>
                    <a:pt x="659" y="1148"/>
                  </a:lnTo>
                  <a:lnTo>
                    <a:pt x="749" y="1067"/>
                  </a:lnTo>
                  <a:lnTo>
                    <a:pt x="832" y="978"/>
                  </a:lnTo>
                  <a:lnTo>
                    <a:pt x="907" y="879"/>
                  </a:lnTo>
                  <a:lnTo>
                    <a:pt x="976" y="773"/>
                  </a:lnTo>
                  <a:lnTo>
                    <a:pt x="1035" y="659"/>
                  </a:lnTo>
                  <a:lnTo>
                    <a:pt x="1084" y="538"/>
                  </a:lnTo>
                  <a:lnTo>
                    <a:pt x="1124" y="411"/>
                  </a:lnTo>
                  <a:lnTo>
                    <a:pt x="1152" y="278"/>
                  </a:lnTo>
                  <a:lnTo>
                    <a:pt x="1171" y="141"/>
                  </a:lnTo>
                  <a:lnTo>
                    <a:pt x="1176" y="0"/>
                  </a:lnTo>
                  <a:lnTo>
                    <a:pt x="1084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9" name="Freeform 10"/>
            <p:cNvSpPr>
              <a:spLocks/>
            </p:cNvSpPr>
            <p:nvPr/>
          </p:nvSpPr>
          <p:spPr bwMode="auto">
            <a:xfrm>
              <a:off x="4587" y="3771"/>
              <a:ext cx="506" cy="306"/>
            </a:xfrm>
            <a:custGeom>
              <a:avLst/>
              <a:gdLst>
                <a:gd name="T0" fmla="*/ 1 w 1011"/>
                <a:gd name="T1" fmla="*/ 0 h 1223"/>
                <a:gd name="T2" fmla="*/ 1 w 1011"/>
                <a:gd name="T3" fmla="*/ 0 h 1223"/>
                <a:gd name="T4" fmla="*/ 1 w 1011"/>
                <a:gd name="T5" fmla="*/ 0 h 1223"/>
                <a:gd name="T6" fmla="*/ 1 w 1011"/>
                <a:gd name="T7" fmla="*/ 0 h 1223"/>
                <a:gd name="T8" fmla="*/ 1 w 1011"/>
                <a:gd name="T9" fmla="*/ 0 h 1223"/>
                <a:gd name="T10" fmla="*/ 1 w 1011"/>
                <a:gd name="T11" fmla="*/ 0 h 1223"/>
                <a:gd name="T12" fmla="*/ 1 w 1011"/>
                <a:gd name="T13" fmla="*/ 0 h 1223"/>
                <a:gd name="T14" fmla="*/ 1 w 1011"/>
                <a:gd name="T15" fmla="*/ 0 h 1223"/>
                <a:gd name="T16" fmla="*/ 1 w 1011"/>
                <a:gd name="T17" fmla="*/ 0 h 1223"/>
                <a:gd name="T18" fmla="*/ 1 w 1011"/>
                <a:gd name="T19" fmla="*/ 0 h 1223"/>
                <a:gd name="T20" fmla="*/ 1 w 1011"/>
                <a:gd name="T21" fmla="*/ 0 h 1223"/>
                <a:gd name="T22" fmla="*/ 1 w 1011"/>
                <a:gd name="T23" fmla="*/ 0 h 1223"/>
                <a:gd name="T24" fmla="*/ 1 w 1011"/>
                <a:gd name="T25" fmla="*/ 0 h 1223"/>
                <a:gd name="T26" fmla="*/ 1 w 1011"/>
                <a:gd name="T27" fmla="*/ 0 h 1223"/>
                <a:gd name="T28" fmla="*/ 1 w 1011"/>
                <a:gd name="T29" fmla="*/ 0 h 1223"/>
                <a:gd name="T30" fmla="*/ 1 w 1011"/>
                <a:gd name="T31" fmla="*/ 0 h 1223"/>
                <a:gd name="T32" fmla="*/ 0 w 1011"/>
                <a:gd name="T33" fmla="*/ 0 h 1223"/>
                <a:gd name="T34" fmla="*/ 0 w 1011"/>
                <a:gd name="T35" fmla="*/ 0 h 1223"/>
                <a:gd name="T36" fmla="*/ 1 w 1011"/>
                <a:gd name="T37" fmla="*/ 0 h 1223"/>
                <a:gd name="T38" fmla="*/ 1 w 1011"/>
                <a:gd name="T39" fmla="*/ 0 h 1223"/>
                <a:gd name="T40" fmla="*/ 1 w 1011"/>
                <a:gd name="T41" fmla="*/ 0 h 1223"/>
                <a:gd name="T42" fmla="*/ 1 w 1011"/>
                <a:gd name="T43" fmla="*/ 0 h 1223"/>
                <a:gd name="T44" fmla="*/ 1 w 1011"/>
                <a:gd name="T45" fmla="*/ 0 h 1223"/>
                <a:gd name="T46" fmla="*/ 1 w 1011"/>
                <a:gd name="T47" fmla="*/ 0 h 1223"/>
                <a:gd name="T48" fmla="*/ 1 w 1011"/>
                <a:gd name="T49" fmla="*/ 0 h 1223"/>
                <a:gd name="T50" fmla="*/ 1 w 1011"/>
                <a:gd name="T51" fmla="*/ 0 h 1223"/>
                <a:gd name="T52" fmla="*/ 1 w 1011"/>
                <a:gd name="T53" fmla="*/ 0 h 1223"/>
                <a:gd name="T54" fmla="*/ 1 w 1011"/>
                <a:gd name="T55" fmla="*/ 0 h 1223"/>
                <a:gd name="T56" fmla="*/ 1 w 1011"/>
                <a:gd name="T57" fmla="*/ 0 h 1223"/>
                <a:gd name="T58" fmla="*/ 1 w 1011"/>
                <a:gd name="T59" fmla="*/ 0 h 1223"/>
                <a:gd name="T60" fmla="*/ 1 w 1011"/>
                <a:gd name="T61" fmla="*/ 0 h 1223"/>
                <a:gd name="T62" fmla="*/ 1 w 1011"/>
                <a:gd name="T63" fmla="*/ 0 h 1223"/>
                <a:gd name="T64" fmla="*/ 1 w 1011"/>
                <a:gd name="T65" fmla="*/ 0 h 1223"/>
                <a:gd name="T66" fmla="*/ 1 w 1011"/>
                <a:gd name="T67" fmla="*/ 0 h 1223"/>
                <a:gd name="T68" fmla="*/ 1 w 1011"/>
                <a:gd name="T69" fmla="*/ 0 h 122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1"/>
                <a:gd name="T106" fmla="*/ 0 h 1223"/>
                <a:gd name="T107" fmla="*/ 1011 w 1011"/>
                <a:gd name="T108" fmla="*/ 1223 h 122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1" h="1223">
                  <a:moveTo>
                    <a:pt x="919" y="0"/>
                  </a:moveTo>
                  <a:lnTo>
                    <a:pt x="914" y="112"/>
                  </a:lnTo>
                  <a:lnTo>
                    <a:pt x="902" y="222"/>
                  </a:lnTo>
                  <a:lnTo>
                    <a:pt x="879" y="326"/>
                  </a:lnTo>
                  <a:lnTo>
                    <a:pt x="847" y="428"/>
                  </a:lnTo>
                  <a:lnTo>
                    <a:pt x="808" y="525"/>
                  </a:lnTo>
                  <a:lnTo>
                    <a:pt x="763" y="619"/>
                  </a:lnTo>
                  <a:lnTo>
                    <a:pt x="710" y="703"/>
                  </a:lnTo>
                  <a:lnTo>
                    <a:pt x="650" y="785"/>
                  </a:lnTo>
                  <a:lnTo>
                    <a:pt x="585" y="857"/>
                  </a:lnTo>
                  <a:lnTo>
                    <a:pt x="514" y="920"/>
                  </a:lnTo>
                  <a:lnTo>
                    <a:pt x="438" y="979"/>
                  </a:lnTo>
                  <a:lnTo>
                    <a:pt x="358" y="1026"/>
                  </a:lnTo>
                  <a:lnTo>
                    <a:pt x="274" y="1063"/>
                  </a:lnTo>
                  <a:lnTo>
                    <a:pt x="185" y="1092"/>
                  </a:lnTo>
                  <a:lnTo>
                    <a:pt x="94" y="1109"/>
                  </a:lnTo>
                  <a:lnTo>
                    <a:pt x="0" y="1115"/>
                  </a:lnTo>
                  <a:lnTo>
                    <a:pt x="0" y="1223"/>
                  </a:lnTo>
                  <a:lnTo>
                    <a:pt x="102" y="1217"/>
                  </a:lnTo>
                  <a:lnTo>
                    <a:pt x="204" y="1198"/>
                  </a:lnTo>
                  <a:lnTo>
                    <a:pt x="301" y="1167"/>
                  </a:lnTo>
                  <a:lnTo>
                    <a:pt x="393" y="1125"/>
                  </a:lnTo>
                  <a:lnTo>
                    <a:pt x="482" y="1072"/>
                  </a:lnTo>
                  <a:lnTo>
                    <a:pt x="566" y="1009"/>
                  </a:lnTo>
                  <a:lnTo>
                    <a:pt x="645" y="939"/>
                  </a:lnTo>
                  <a:lnTo>
                    <a:pt x="716" y="858"/>
                  </a:lnTo>
                  <a:lnTo>
                    <a:pt x="781" y="770"/>
                  </a:lnTo>
                  <a:lnTo>
                    <a:pt x="839" y="675"/>
                  </a:lnTo>
                  <a:lnTo>
                    <a:pt x="889" y="573"/>
                  </a:lnTo>
                  <a:lnTo>
                    <a:pt x="932" y="470"/>
                  </a:lnTo>
                  <a:lnTo>
                    <a:pt x="965" y="358"/>
                  </a:lnTo>
                  <a:lnTo>
                    <a:pt x="991" y="240"/>
                  </a:lnTo>
                  <a:lnTo>
                    <a:pt x="1006" y="121"/>
                  </a:lnTo>
                  <a:lnTo>
                    <a:pt x="1011" y="0"/>
                  </a:lnTo>
                  <a:lnTo>
                    <a:pt x="919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300" name="Group 11"/>
            <p:cNvGrpSpPr>
              <a:grpSpLocks/>
            </p:cNvGrpSpPr>
            <p:nvPr/>
          </p:nvGrpSpPr>
          <p:grpSpPr bwMode="auto">
            <a:xfrm>
              <a:off x="4368" y="2880"/>
              <a:ext cx="1200" cy="1264"/>
              <a:chOff x="3120" y="1632"/>
              <a:chExt cx="2640" cy="2704"/>
            </a:xfrm>
          </p:grpSpPr>
          <p:pic>
            <p:nvPicPr>
              <p:cNvPr id="12301" name="Picture 12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08" y="3296"/>
                <a:ext cx="1152" cy="10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302" name="Picture 13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40" y="2352"/>
                <a:ext cx="576" cy="5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303" name="Picture 14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80" y="3696"/>
                <a:ext cx="720" cy="6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304" name="Picture 15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44" y="2784"/>
                <a:ext cx="768" cy="6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305" name="Picture 16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52" y="3808"/>
                <a:ext cx="576" cy="5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306" name="Picture 17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20" y="3888"/>
                <a:ext cx="432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307" name="Picture 18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06" y="1979"/>
                <a:ext cx="432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308" name="Picture 19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32" y="1632"/>
                <a:ext cx="336" cy="2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309" name="Picture 20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68" y="3141"/>
                <a:ext cx="912" cy="8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22" name="WordArt 2"/>
          <p:cNvSpPr>
            <a:spLocks noChangeArrowheads="1" noChangeShapeType="1" noTextEdit="1"/>
          </p:cNvSpPr>
          <p:nvPr/>
        </p:nvSpPr>
        <p:spPr bwMode="auto">
          <a:xfrm>
            <a:off x="1700704" y="2929136"/>
            <a:ext cx="6224096" cy="576064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 eaLnBrk="1" hangingPunct="1">
              <a:defRPr/>
            </a:pPr>
            <a:r>
              <a:rPr lang="vi-VN" sz="32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+mj-lt"/>
              </a:rPr>
              <a:t>TRÒ CHƠI</a:t>
            </a:r>
            <a:endParaRPr lang="en-US" sz="32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+mj-lt"/>
            </a:endParaRPr>
          </a:p>
          <a:p>
            <a:pPr algn="ctr" eaLnBrk="1" hangingPunct="1">
              <a:defRPr/>
            </a:pPr>
            <a:r>
              <a:rPr lang="en-US" sz="32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32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2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81200" y="3657600"/>
            <a:ext cx="5403273" cy="2246769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Luật chơi</a:t>
            </a:r>
          </a:p>
          <a:p>
            <a:pPr algn="just"/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con sẽ đọc câu hỏi và ghi nhanh đáp án ra phần chat zoom, bạn nhanh nhất sẽ là người dành chiến thắng.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9949933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4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/>
          <p:cNvSpPr>
            <a:spLocks noChangeArrowheads="1"/>
          </p:cNvSpPr>
          <p:nvPr/>
        </p:nvSpPr>
        <p:spPr bwMode="auto">
          <a:xfrm rot="600000">
            <a:off x="838200" y="7315200"/>
            <a:ext cx="284163" cy="231775"/>
          </a:xfrm>
          <a:prstGeom prst="flowChartOr">
            <a:avLst/>
          </a:prstGeom>
          <a:solidFill>
            <a:srgbClr val="66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b="0">
              <a:solidFill>
                <a:srgbClr val="0000FF"/>
              </a:solidFill>
            </a:endParaRPr>
          </a:p>
        </p:txBody>
      </p:sp>
      <p:cxnSp>
        <p:nvCxnSpPr>
          <p:cNvPr id="14339" name="AutoShape 3"/>
          <p:cNvCxnSpPr>
            <a:cxnSpLocks noChangeShapeType="1"/>
            <a:stCxn id="14340" idx="1"/>
          </p:cNvCxnSpPr>
          <p:nvPr/>
        </p:nvCxnSpPr>
        <p:spPr bwMode="auto">
          <a:xfrm flipV="1">
            <a:off x="857250" y="6827838"/>
            <a:ext cx="57150" cy="80962"/>
          </a:xfrm>
          <a:prstGeom prst="straightConnector1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340" name="AutoShape 4"/>
          <p:cNvSpPr>
            <a:spLocks noChangeArrowheads="1"/>
          </p:cNvSpPr>
          <p:nvPr/>
        </p:nvSpPr>
        <p:spPr bwMode="auto">
          <a:xfrm rot="2700000">
            <a:off x="734219" y="6961981"/>
            <a:ext cx="350838" cy="142875"/>
          </a:xfrm>
          <a:prstGeom prst="flowChartOr">
            <a:avLst/>
          </a:prstGeom>
          <a:solidFill>
            <a:srgbClr val="66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10800000"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b="0">
              <a:solidFill>
                <a:srgbClr val="0000FF"/>
              </a:solidFill>
            </a:endParaRPr>
          </a:p>
        </p:txBody>
      </p:sp>
      <p:sp>
        <p:nvSpPr>
          <p:cNvPr id="14341" name="AutoShape 5"/>
          <p:cNvSpPr>
            <a:spLocks noChangeArrowheads="1"/>
          </p:cNvSpPr>
          <p:nvPr/>
        </p:nvSpPr>
        <p:spPr bwMode="auto">
          <a:xfrm rot="9300000" flipV="1">
            <a:off x="1295400" y="7162800"/>
            <a:ext cx="119063" cy="74613"/>
          </a:xfrm>
          <a:prstGeom prst="flowChartOr">
            <a:avLst/>
          </a:prstGeom>
          <a:solidFill>
            <a:srgbClr val="66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b="0"/>
          </a:p>
        </p:txBody>
      </p:sp>
      <p:cxnSp>
        <p:nvCxnSpPr>
          <p:cNvPr id="14342" name="AutoShape 6"/>
          <p:cNvCxnSpPr>
            <a:cxnSpLocks noChangeShapeType="1"/>
          </p:cNvCxnSpPr>
          <p:nvPr/>
        </p:nvCxnSpPr>
        <p:spPr bwMode="auto">
          <a:xfrm>
            <a:off x="1066800" y="6858000"/>
            <a:ext cx="34925" cy="273050"/>
          </a:xfrm>
          <a:prstGeom prst="straightConnector1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343" name="AutoShape 7"/>
          <p:cNvSpPr>
            <a:spLocks noChangeArrowheads="1"/>
          </p:cNvSpPr>
          <p:nvPr/>
        </p:nvSpPr>
        <p:spPr bwMode="auto">
          <a:xfrm rot="-4200000">
            <a:off x="803275" y="7045325"/>
            <a:ext cx="233363" cy="315913"/>
          </a:xfrm>
          <a:prstGeom prst="flowChartOr">
            <a:avLst/>
          </a:prstGeom>
          <a:solidFill>
            <a:srgbClr val="66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b="0">
              <a:latin typeface="VNI-Times" pitchFamily="2" charset="0"/>
            </a:endParaRPr>
          </a:p>
        </p:txBody>
      </p:sp>
      <p:cxnSp>
        <p:nvCxnSpPr>
          <p:cNvPr id="14344" name="AutoShape 8"/>
          <p:cNvCxnSpPr>
            <a:cxnSpLocks noChangeShapeType="1"/>
            <a:endCxn id="14343" idx="6"/>
          </p:cNvCxnSpPr>
          <p:nvPr/>
        </p:nvCxnSpPr>
        <p:spPr bwMode="auto">
          <a:xfrm>
            <a:off x="887413" y="6994525"/>
            <a:ext cx="73025" cy="101600"/>
          </a:xfrm>
          <a:prstGeom prst="straightConnector1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345" name="AutoShape 9"/>
          <p:cNvSpPr>
            <a:spLocks noChangeArrowheads="1"/>
          </p:cNvSpPr>
          <p:nvPr/>
        </p:nvSpPr>
        <p:spPr bwMode="auto">
          <a:xfrm rot="4620000" flipV="1">
            <a:off x="1012031" y="7217569"/>
            <a:ext cx="111125" cy="153988"/>
          </a:xfrm>
          <a:prstGeom prst="flowChartOr">
            <a:avLst/>
          </a:prstGeom>
          <a:solidFill>
            <a:srgbClr val="66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b="0">
              <a:solidFill>
                <a:srgbClr val="0000FF"/>
              </a:solidFill>
            </a:endParaRPr>
          </a:p>
        </p:txBody>
      </p:sp>
      <p:cxnSp>
        <p:nvCxnSpPr>
          <p:cNvPr id="14346" name="AutoShape 10"/>
          <p:cNvCxnSpPr>
            <a:cxnSpLocks noChangeShapeType="1"/>
          </p:cNvCxnSpPr>
          <p:nvPr/>
        </p:nvCxnSpPr>
        <p:spPr bwMode="auto">
          <a:xfrm>
            <a:off x="914400" y="6858000"/>
            <a:ext cx="20638" cy="239713"/>
          </a:xfrm>
          <a:prstGeom prst="straightConnector1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47" name="AutoShape 11"/>
          <p:cNvCxnSpPr>
            <a:cxnSpLocks noChangeShapeType="1"/>
            <a:endCxn id="14338" idx="0"/>
          </p:cNvCxnSpPr>
          <p:nvPr/>
        </p:nvCxnSpPr>
        <p:spPr bwMode="auto">
          <a:xfrm flipH="1">
            <a:off x="1000125" y="7194550"/>
            <a:ext cx="14288" cy="122238"/>
          </a:xfrm>
          <a:prstGeom prst="straightConnector1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348" name="Text Box 12">
            <a:hlinkClick r:id="" action="ppaction://noaction">
              <a:snd r:embed="rId4" name="bomb.wav"/>
            </a:hlinkClick>
            <a:hlinkHover r:id="" action="ppaction://noaction">
              <a:snd r:embed="rId4" name="bomb.wav"/>
            </a:hlinkHover>
          </p:cNvPr>
          <p:cNvSpPr txBox="1">
            <a:spLocks noChangeArrowheads="1"/>
          </p:cNvSpPr>
          <p:nvPr/>
        </p:nvSpPr>
        <p:spPr bwMode="auto">
          <a:xfrm>
            <a:off x="0" y="7239000"/>
            <a:ext cx="18002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800">
                <a:solidFill>
                  <a:srgbClr val="0000FF"/>
                </a:solidFill>
                <a:latin typeface="Times New Roman" panose="02020603050405020304" pitchFamily="18" charset="0"/>
              </a:rPr>
              <a:t>00</a:t>
            </a:r>
          </a:p>
        </p:txBody>
      </p:sp>
      <p:sp>
        <p:nvSpPr>
          <p:cNvPr id="14349" name="Text Box 13"/>
          <p:cNvSpPr txBox="1">
            <a:spLocks noChangeArrowheads="1"/>
          </p:cNvSpPr>
          <p:nvPr/>
        </p:nvSpPr>
        <p:spPr bwMode="auto">
          <a:xfrm>
            <a:off x="-685800" y="7086600"/>
            <a:ext cx="18002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800">
                <a:solidFill>
                  <a:srgbClr val="0000FF"/>
                </a:solidFill>
                <a:latin typeface="Times New Roman" panose="02020603050405020304" pitchFamily="18" charset="0"/>
              </a:rPr>
              <a:t>02</a:t>
            </a:r>
          </a:p>
        </p:txBody>
      </p:sp>
      <p:sp>
        <p:nvSpPr>
          <p:cNvPr id="14350" name="Text Box 14"/>
          <p:cNvSpPr txBox="1">
            <a:spLocks noChangeArrowheads="1"/>
          </p:cNvSpPr>
          <p:nvPr/>
        </p:nvSpPr>
        <p:spPr bwMode="auto">
          <a:xfrm>
            <a:off x="0" y="7010400"/>
            <a:ext cx="18002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800">
                <a:solidFill>
                  <a:srgbClr val="0000FF"/>
                </a:solidFill>
                <a:latin typeface="Times New Roman" panose="02020603050405020304" pitchFamily="18" charset="0"/>
              </a:rPr>
              <a:t>01</a:t>
            </a:r>
          </a:p>
        </p:txBody>
      </p:sp>
      <p:sp>
        <p:nvSpPr>
          <p:cNvPr id="14351" name="Text Box 15"/>
          <p:cNvSpPr txBox="1">
            <a:spLocks noChangeArrowheads="1"/>
          </p:cNvSpPr>
          <p:nvPr/>
        </p:nvSpPr>
        <p:spPr bwMode="auto">
          <a:xfrm>
            <a:off x="228600" y="6858000"/>
            <a:ext cx="18002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800">
                <a:solidFill>
                  <a:srgbClr val="0000FF"/>
                </a:solidFill>
                <a:latin typeface="Times New Roman" panose="02020603050405020304" pitchFamily="18" charset="0"/>
              </a:rPr>
              <a:t>04</a:t>
            </a:r>
          </a:p>
        </p:txBody>
      </p:sp>
      <p:sp>
        <p:nvSpPr>
          <p:cNvPr id="14352" name="Text Box 16"/>
          <p:cNvSpPr txBox="1">
            <a:spLocks noChangeArrowheads="1"/>
          </p:cNvSpPr>
          <p:nvPr/>
        </p:nvSpPr>
        <p:spPr bwMode="auto">
          <a:xfrm rot="352644">
            <a:off x="0" y="7086600"/>
            <a:ext cx="18002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800">
                <a:solidFill>
                  <a:srgbClr val="0000FF"/>
                </a:solidFill>
                <a:latin typeface="Times New Roman" panose="02020603050405020304" pitchFamily="18" charset="0"/>
              </a:rPr>
              <a:t>03</a:t>
            </a:r>
          </a:p>
        </p:txBody>
      </p:sp>
      <p:sp>
        <p:nvSpPr>
          <p:cNvPr id="14353" name="Text Box 17"/>
          <p:cNvSpPr txBox="1">
            <a:spLocks noChangeArrowheads="1"/>
          </p:cNvSpPr>
          <p:nvPr/>
        </p:nvSpPr>
        <p:spPr bwMode="auto">
          <a:xfrm>
            <a:off x="0" y="7086600"/>
            <a:ext cx="18002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800">
                <a:solidFill>
                  <a:srgbClr val="0000FF"/>
                </a:solidFill>
                <a:latin typeface="Times New Roman" panose="02020603050405020304" pitchFamily="18" charset="0"/>
              </a:rPr>
              <a:t>06</a:t>
            </a:r>
          </a:p>
        </p:txBody>
      </p:sp>
      <p:sp>
        <p:nvSpPr>
          <p:cNvPr id="14354" name="Text Box 18"/>
          <p:cNvSpPr txBox="1">
            <a:spLocks noChangeArrowheads="1"/>
          </p:cNvSpPr>
          <p:nvPr/>
        </p:nvSpPr>
        <p:spPr bwMode="auto">
          <a:xfrm>
            <a:off x="0" y="7162800"/>
            <a:ext cx="18002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800">
                <a:solidFill>
                  <a:srgbClr val="0000FF"/>
                </a:solidFill>
                <a:latin typeface="Times New Roman" panose="02020603050405020304" pitchFamily="18" charset="0"/>
              </a:rPr>
              <a:t>05</a:t>
            </a:r>
          </a:p>
        </p:txBody>
      </p:sp>
      <p:sp>
        <p:nvSpPr>
          <p:cNvPr id="14355" name="Text Box 19"/>
          <p:cNvSpPr txBox="1">
            <a:spLocks noChangeArrowheads="1"/>
          </p:cNvSpPr>
          <p:nvPr/>
        </p:nvSpPr>
        <p:spPr bwMode="auto">
          <a:xfrm>
            <a:off x="-685800" y="7467600"/>
            <a:ext cx="18002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800">
                <a:solidFill>
                  <a:srgbClr val="0000FF"/>
                </a:solidFill>
                <a:latin typeface="Times New Roman" panose="02020603050405020304" pitchFamily="18" charset="0"/>
              </a:rPr>
              <a:t>08</a:t>
            </a:r>
          </a:p>
        </p:txBody>
      </p:sp>
      <p:sp>
        <p:nvSpPr>
          <p:cNvPr id="14356" name="Text Box 20"/>
          <p:cNvSpPr txBox="1">
            <a:spLocks noChangeArrowheads="1"/>
          </p:cNvSpPr>
          <p:nvPr/>
        </p:nvSpPr>
        <p:spPr bwMode="auto">
          <a:xfrm>
            <a:off x="0" y="7162800"/>
            <a:ext cx="18002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800">
                <a:solidFill>
                  <a:srgbClr val="0000FF"/>
                </a:solidFill>
                <a:latin typeface="Times New Roman" panose="02020603050405020304" pitchFamily="18" charset="0"/>
              </a:rPr>
              <a:t>07</a:t>
            </a:r>
          </a:p>
        </p:txBody>
      </p:sp>
      <p:sp>
        <p:nvSpPr>
          <p:cNvPr id="14357" name="Text Box 21"/>
          <p:cNvSpPr txBox="1">
            <a:spLocks noChangeArrowheads="1"/>
          </p:cNvSpPr>
          <p:nvPr/>
        </p:nvSpPr>
        <p:spPr bwMode="auto">
          <a:xfrm>
            <a:off x="0" y="7086600"/>
            <a:ext cx="18002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800">
                <a:solidFill>
                  <a:srgbClr val="0000FF"/>
                </a:solidFill>
                <a:latin typeface="Times New Roman" panose="02020603050405020304" pitchFamily="18" charset="0"/>
              </a:rPr>
              <a:t>10</a:t>
            </a:r>
          </a:p>
        </p:txBody>
      </p:sp>
      <p:sp>
        <p:nvSpPr>
          <p:cNvPr id="14358" name="Text Box 22"/>
          <p:cNvSpPr txBox="1">
            <a:spLocks noChangeArrowheads="1"/>
          </p:cNvSpPr>
          <p:nvPr/>
        </p:nvSpPr>
        <p:spPr bwMode="auto">
          <a:xfrm>
            <a:off x="0" y="7086600"/>
            <a:ext cx="19812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800">
                <a:solidFill>
                  <a:srgbClr val="0000FF"/>
                </a:solidFill>
                <a:latin typeface="Times New Roman" panose="02020603050405020304" pitchFamily="18" charset="0"/>
              </a:rPr>
              <a:t>09</a:t>
            </a:r>
          </a:p>
        </p:txBody>
      </p:sp>
      <p:pic>
        <p:nvPicPr>
          <p:cNvPr id="14359" name="Picture 23" descr="bFLOWERblu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48200"/>
            <a:ext cx="2039938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0" name="Picture 24" descr="bFLOWERred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5650" y="4648200"/>
            <a:ext cx="203835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105" name="Text Box 25"/>
          <p:cNvSpPr txBox="1">
            <a:spLocks noChangeArrowheads="1"/>
          </p:cNvSpPr>
          <p:nvPr/>
        </p:nvSpPr>
        <p:spPr bwMode="auto">
          <a:xfrm>
            <a:off x="228600" y="381000"/>
            <a:ext cx="3048000" cy="7112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1:</a:t>
            </a:r>
          </a:p>
        </p:txBody>
      </p:sp>
      <p:sp>
        <p:nvSpPr>
          <p:cNvPr id="14362" name="Rectangle 26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906588"/>
            <a:ext cx="7710488" cy="760412"/>
          </a:xfrm>
          <a:noFill/>
        </p:spPr>
        <p:txBody>
          <a:bodyPr/>
          <a:lstStyle/>
          <a:p>
            <a:pPr eaLnBrk="1" hangingPunct="1"/>
            <a:r>
              <a:rPr lang="en-US" altLang="en-US" sz="4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4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altLang="en-US" sz="4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4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altLang="en-US" sz="4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4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0? </a:t>
            </a:r>
          </a:p>
        </p:txBody>
      </p:sp>
      <p:sp>
        <p:nvSpPr>
          <p:cNvPr id="46107" name="Text Box 27"/>
          <p:cNvSpPr txBox="1">
            <a:spLocks noChangeArrowheads="1"/>
          </p:cNvSpPr>
          <p:nvPr/>
        </p:nvSpPr>
        <p:spPr bwMode="auto">
          <a:xfrm>
            <a:off x="3200400" y="2819400"/>
            <a:ext cx="5486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000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ĐÁP ÁN : </a:t>
            </a:r>
            <a:r>
              <a:rPr lang="vi-VN" sz="4000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8 chữ số 0</a:t>
            </a:r>
            <a:endParaRPr lang="en-US" sz="4000" b="0" dirty="0">
              <a:latin typeface="Times New Roman" pitchFamily="18" charset="0"/>
              <a:cs typeface="Arial" charset="0"/>
            </a:endParaRPr>
          </a:p>
        </p:txBody>
      </p:sp>
      <p:pic>
        <p:nvPicPr>
          <p:cNvPr id="14364" name="Rectangle 2765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9001">
            <a:off x="5170488" y="123825"/>
            <a:ext cx="3897312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76094"/>
      </p:ext>
    </p:extLst>
  </p:cSld>
  <p:clrMapOvr>
    <a:masterClrMapping/>
  </p:clrMapOvr>
  <p:transition spd="slow">
    <p:push/>
    <p:sndAc>
      <p:stSnd>
        <p:snd r:embed="rId2" name="co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6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10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4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/>
          <p:cNvSpPr>
            <a:spLocks noChangeArrowheads="1"/>
          </p:cNvSpPr>
          <p:nvPr/>
        </p:nvSpPr>
        <p:spPr bwMode="auto">
          <a:xfrm rot="600000">
            <a:off x="838200" y="7315200"/>
            <a:ext cx="284163" cy="231775"/>
          </a:xfrm>
          <a:prstGeom prst="flowChartOr">
            <a:avLst/>
          </a:prstGeom>
          <a:solidFill>
            <a:srgbClr val="66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b="0">
              <a:solidFill>
                <a:srgbClr val="0000FF"/>
              </a:solidFill>
            </a:endParaRPr>
          </a:p>
        </p:txBody>
      </p:sp>
      <p:cxnSp>
        <p:nvCxnSpPr>
          <p:cNvPr id="14339" name="AutoShape 3"/>
          <p:cNvCxnSpPr>
            <a:cxnSpLocks noChangeShapeType="1"/>
            <a:stCxn id="14340" idx="1"/>
          </p:cNvCxnSpPr>
          <p:nvPr/>
        </p:nvCxnSpPr>
        <p:spPr bwMode="auto">
          <a:xfrm flipV="1">
            <a:off x="857250" y="6827838"/>
            <a:ext cx="57150" cy="80962"/>
          </a:xfrm>
          <a:prstGeom prst="straightConnector1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340" name="AutoShape 4"/>
          <p:cNvSpPr>
            <a:spLocks noChangeArrowheads="1"/>
          </p:cNvSpPr>
          <p:nvPr/>
        </p:nvSpPr>
        <p:spPr bwMode="auto">
          <a:xfrm rot="2700000">
            <a:off x="734219" y="6961981"/>
            <a:ext cx="350838" cy="142875"/>
          </a:xfrm>
          <a:prstGeom prst="flowChartOr">
            <a:avLst/>
          </a:prstGeom>
          <a:solidFill>
            <a:srgbClr val="66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10800000"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b="0">
              <a:solidFill>
                <a:srgbClr val="0000FF"/>
              </a:solidFill>
            </a:endParaRPr>
          </a:p>
        </p:txBody>
      </p:sp>
      <p:sp>
        <p:nvSpPr>
          <p:cNvPr id="14341" name="AutoShape 5"/>
          <p:cNvSpPr>
            <a:spLocks noChangeArrowheads="1"/>
          </p:cNvSpPr>
          <p:nvPr/>
        </p:nvSpPr>
        <p:spPr bwMode="auto">
          <a:xfrm rot="9300000" flipV="1">
            <a:off x="1295400" y="7162800"/>
            <a:ext cx="119063" cy="74613"/>
          </a:xfrm>
          <a:prstGeom prst="flowChartOr">
            <a:avLst/>
          </a:prstGeom>
          <a:solidFill>
            <a:srgbClr val="66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b="0"/>
          </a:p>
        </p:txBody>
      </p:sp>
      <p:cxnSp>
        <p:nvCxnSpPr>
          <p:cNvPr id="14342" name="AutoShape 6"/>
          <p:cNvCxnSpPr>
            <a:cxnSpLocks noChangeShapeType="1"/>
          </p:cNvCxnSpPr>
          <p:nvPr/>
        </p:nvCxnSpPr>
        <p:spPr bwMode="auto">
          <a:xfrm>
            <a:off x="1066800" y="6858000"/>
            <a:ext cx="34925" cy="273050"/>
          </a:xfrm>
          <a:prstGeom prst="straightConnector1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343" name="AutoShape 7"/>
          <p:cNvSpPr>
            <a:spLocks noChangeArrowheads="1"/>
          </p:cNvSpPr>
          <p:nvPr/>
        </p:nvSpPr>
        <p:spPr bwMode="auto">
          <a:xfrm rot="-4200000">
            <a:off x="803275" y="7045325"/>
            <a:ext cx="233363" cy="315913"/>
          </a:xfrm>
          <a:prstGeom prst="flowChartOr">
            <a:avLst/>
          </a:prstGeom>
          <a:solidFill>
            <a:srgbClr val="66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b="0">
              <a:latin typeface="VNI-Times" pitchFamily="2" charset="0"/>
            </a:endParaRPr>
          </a:p>
        </p:txBody>
      </p:sp>
      <p:cxnSp>
        <p:nvCxnSpPr>
          <p:cNvPr id="14344" name="AutoShape 8"/>
          <p:cNvCxnSpPr>
            <a:cxnSpLocks noChangeShapeType="1"/>
            <a:endCxn id="14343" idx="6"/>
          </p:cNvCxnSpPr>
          <p:nvPr/>
        </p:nvCxnSpPr>
        <p:spPr bwMode="auto">
          <a:xfrm>
            <a:off x="887413" y="6994525"/>
            <a:ext cx="73025" cy="101600"/>
          </a:xfrm>
          <a:prstGeom prst="straightConnector1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345" name="AutoShape 9"/>
          <p:cNvSpPr>
            <a:spLocks noChangeArrowheads="1"/>
          </p:cNvSpPr>
          <p:nvPr/>
        </p:nvSpPr>
        <p:spPr bwMode="auto">
          <a:xfrm rot="4620000" flipV="1">
            <a:off x="1012031" y="7217569"/>
            <a:ext cx="111125" cy="153988"/>
          </a:xfrm>
          <a:prstGeom prst="flowChartOr">
            <a:avLst/>
          </a:prstGeom>
          <a:solidFill>
            <a:srgbClr val="66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b="0">
              <a:solidFill>
                <a:srgbClr val="0000FF"/>
              </a:solidFill>
            </a:endParaRPr>
          </a:p>
        </p:txBody>
      </p:sp>
      <p:cxnSp>
        <p:nvCxnSpPr>
          <p:cNvPr id="14346" name="AutoShape 10"/>
          <p:cNvCxnSpPr>
            <a:cxnSpLocks noChangeShapeType="1"/>
          </p:cNvCxnSpPr>
          <p:nvPr/>
        </p:nvCxnSpPr>
        <p:spPr bwMode="auto">
          <a:xfrm>
            <a:off x="914400" y="6858000"/>
            <a:ext cx="20638" cy="239713"/>
          </a:xfrm>
          <a:prstGeom prst="straightConnector1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47" name="AutoShape 11"/>
          <p:cNvCxnSpPr>
            <a:cxnSpLocks noChangeShapeType="1"/>
            <a:endCxn id="14338" idx="0"/>
          </p:cNvCxnSpPr>
          <p:nvPr/>
        </p:nvCxnSpPr>
        <p:spPr bwMode="auto">
          <a:xfrm flipH="1">
            <a:off x="1000125" y="7194550"/>
            <a:ext cx="14288" cy="122238"/>
          </a:xfrm>
          <a:prstGeom prst="straightConnector1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348" name="Text Box 12">
            <a:hlinkClick r:id="" action="ppaction://noaction">
              <a:snd r:embed="rId4" name="bomb.wav"/>
            </a:hlinkClick>
            <a:hlinkHover r:id="" action="ppaction://noaction">
              <a:snd r:embed="rId4" name="bomb.wav"/>
            </a:hlinkHover>
          </p:cNvPr>
          <p:cNvSpPr txBox="1">
            <a:spLocks noChangeArrowheads="1"/>
          </p:cNvSpPr>
          <p:nvPr/>
        </p:nvSpPr>
        <p:spPr bwMode="auto">
          <a:xfrm>
            <a:off x="0" y="7239000"/>
            <a:ext cx="18002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800">
                <a:solidFill>
                  <a:srgbClr val="0000FF"/>
                </a:solidFill>
                <a:latin typeface="Times New Roman" panose="02020603050405020304" pitchFamily="18" charset="0"/>
              </a:rPr>
              <a:t>00</a:t>
            </a:r>
          </a:p>
        </p:txBody>
      </p:sp>
      <p:sp>
        <p:nvSpPr>
          <p:cNvPr id="14349" name="Text Box 13"/>
          <p:cNvSpPr txBox="1">
            <a:spLocks noChangeArrowheads="1"/>
          </p:cNvSpPr>
          <p:nvPr/>
        </p:nvSpPr>
        <p:spPr bwMode="auto">
          <a:xfrm>
            <a:off x="-685800" y="7086600"/>
            <a:ext cx="18002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800">
                <a:solidFill>
                  <a:srgbClr val="0000FF"/>
                </a:solidFill>
                <a:latin typeface="Times New Roman" panose="02020603050405020304" pitchFamily="18" charset="0"/>
              </a:rPr>
              <a:t>02</a:t>
            </a:r>
          </a:p>
        </p:txBody>
      </p:sp>
      <p:sp>
        <p:nvSpPr>
          <p:cNvPr id="14350" name="Text Box 14"/>
          <p:cNvSpPr txBox="1">
            <a:spLocks noChangeArrowheads="1"/>
          </p:cNvSpPr>
          <p:nvPr/>
        </p:nvSpPr>
        <p:spPr bwMode="auto">
          <a:xfrm>
            <a:off x="0" y="7010400"/>
            <a:ext cx="18002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800">
                <a:solidFill>
                  <a:srgbClr val="0000FF"/>
                </a:solidFill>
                <a:latin typeface="Times New Roman" panose="02020603050405020304" pitchFamily="18" charset="0"/>
              </a:rPr>
              <a:t>01</a:t>
            </a:r>
          </a:p>
        </p:txBody>
      </p:sp>
      <p:sp>
        <p:nvSpPr>
          <p:cNvPr id="14351" name="Text Box 15"/>
          <p:cNvSpPr txBox="1">
            <a:spLocks noChangeArrowheads="1"/>
          </p:cNvSpPr>
          <p:nvPr/>
        </p:nvSpPr>
        <p:spPr bwMode="auto">
          <a:xfrm>
            <a:off x="228600" y="6858000"/>
            <a:ext cx="18002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800">
                <a:solidFill>
                  <a:srgbClr val="0000FF"/>
                </a:solidFill>
                <a:latin typeface="Times New Roman" panose="02020603050405020304" pitchFamily="18" charset="0"/>
              </a:rPr>
              <a:t>04</a:t>
            </a:r>
          </a:p>
        </p:txBody>
      </p:sp>
      <p:sp>
        <p:nvSpPr>
          <p:cNvPr id="14352" name="Text Box 16"/>
          <p:cNvSpPr txBox="1">
            <a:spLocks noChangeArrowheads="1"/>
          </p:cNvSpPr>
          <p:nvPr/>
        </p:nvSpPr>
        <p:spPr bwMode="auto">
          <a:xfrm rot="352644">
            <a:off x="0" y="7086600"/>
            <a:ext cx="18002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800">
                <a:solidFill>
                  <a:srgbClr val="0000FF"/>
                </a:solidFill>
                <a:latin typeface="Times New Roman" panose="02020603050405020304" pitchFamily="18" charset="0"/>
              </a:rPr>
              <a:t>03</a:t>
            </a:r>
          </a:p>
        </p:txBody>
      </p:sp>
      <p:sp>
        <p:nvSpPr>
          <p:cNvPr id="14353" name="Text Box 17"/>
          <p:cNvSpPr txBox="1">
            <a:spLocks noChangeArrowheads="1"/>
          </p:cNvSpPr>
          <p:nvPr/>
        </p:nvSpPr>
        <p:spPr bwMode="auto">
          <a:xfrm>
            <a:off x="0" y="7086600"/>
            <a:ext cx="18002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800">
                <a:solidFill>
                  <a:srgbClr val="0000FF"/>
                </a:solidFill>
                <a:latin typeface="Times New Roman" panose="02020603050405020304" pitchFamily="18" charset="0"/>
              </a:rPr>
              <a:t>06</a:t>
            </a:r>
          </a:p>
        </p:txBody>
      </p:sp>
      <p:sp>
        <p:nvSpPr>
          <p:cNvPr id="14354" name="Text Box 18"/>
          <p:cNvSpPr txBox="1">
            <a:spLocks noChangeArrowheads="1"/>
          </p:cNvSpPr>
          <p:nvPr/>
        </p:nvSpPr>
        <p:spPr bwMode="auto">
          <a:xfrm>
            <a:off x="0" y="7162800"/>
            <a:ext cx="18002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800">
                <a:solidFill>
                  <a:srgbClr val="0000FF"/>
                </a:solidFill>
                <a:latin typeface="Times New Roman" panose="02020603050405020304" pitchFamily="18" charset="0"/>
              </a:rPr>
              <a:t>05</a:t>
            </a:r>
          </a:p>
        </p:txBody>
      </p:sp>
      <p:sp>
        <p:nvSpPr>
          <p:cNvPr id="14355" name="Text Box 19"/>
          <p:cNvSpPr txBox="1">
            <a:spLocks noChangeArrowheads="1"/>
          </p:cNvSpPr>
          <p:nvPr/>
        </p:nvSpPr>
        <p:spPr bwMode="auto">
          <a:xfrm>
            <a:off x="-685800" y="7467600"/>
            <a:ext cx="18002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800">
                <a:solidFill>
                  <a:srgbClr val="0000FF"/>
                </a:solidFill>
                <a:latin typeface="Times New Roman" panose="02020603050405020304" pitchFamily="18" charset="0"/>
              </a:rPr>
              <a:t>08</a:t>
            </a:r>
          </a:p>
        </p:txBody>
      </p:sp>
      <p:sp>
        <p:nvSpPr>
          <p:cNvPr id="14356" name="Text Box 20"/>
          <p:cNvSpPr txBox="1">
            <a:spLocks noChangeArrowheads="1"/>
          </p:cNvSpPr>
          <p:nvPr/>
        </p:nvSpPr>
        <p:spPr bwMode="auto">
          <a:xfrm>
            <a:off x="0" y="7162800"/>
            <a:ext cx="18002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800">
                <a:solidFill>
                  <a:srgbClr val="0000FF"/>
                </a:solidFill>
                <a:latin typeface="Times New Roman" panose="02020603050405020304" pitchFamily="18" charset="0"/>
              </a:rPr>
              <a:t>07</a:t>
            </a:r>
          </a:p>
        </p:txBody>
      </p:sp>
      <p:sp>
        <p:nvSpPr>
          <p:cNvPr id="14357" name="Text Box 21"/>
          <p:cNvSpPr txBox="1">
            <a:spLocks noChangeArrowheads="1"/>
          </p:cNvSpPr>
          <p:nvPr/>
        </p:nvSpPr>
        <p:spPr bwMode="auto">
          <a:xfrm>
            <a:off x="0" y="7086600"/>
            <a:ext cx="18002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800">
                <a:solidFill>
                  <a:srgbClr val="0000FF"/>
                </a:solidFill>
                <a:latin typeface="Times New Roman" panose="02020603050405020304" pitchFamily="18" charset="0"/>
              </a:rPr>
              <a:t>10</a:t>
            </a:r>
          </a:p>
        </p:txBody>
      </p:sp>
      <p:sp>
        <p:nvSpPr>
          <p:cNvPr id="14358" name="Text Box 22"/>
          <p:cNvSpPr txBox="1">
            <a:spLocks noChangeArrowheads="1"/>
          </p:cNvSpPr>
          <p:nvPr/>
        </p:nvSpPr>
        <p:spPr bwMode="auto">
          <a:xfrm>
            <a:off x="0" y="7086600"/>
            <a:ext cx="19812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800">
                <a:solidFill>
                  <a:srgbClr val="0000FF"/>
                </a:solidFill>
                <a:latin typeface="Times New Roman" panose="02020603050405020304" pitchFamily="18" charset="0"/>
              </a:rPr>
              <a:t>09</a:t>
            </a:r>
          </a:p>
        </p:txBody>
      </p:sp>
      <p:pic>
        <p:nvPicPr>
          <p:cNvPr id="14359" name="Picture 23" descr="bFLOWERblu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48200"/>
            <a:ext cx="2039938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0" name="Picture 24" descr="bFLOWERred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5650" y="4648200"/>
            <a:ext cx="203835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105" name="Text Box 25"/>
          <p:cNvSpPr txBox="1">
            <a:spLocks noChangeArrowheads="1"/>
          </p:cNvSpPr>
          <p:nvPr/>
        </p:nvSpPr>
        <p:spPr bwMode="auto">
          <a:xfrm>
            <a:off x="228600" y="381000"/>
            <a:ext cx="3048000" cy="7112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4362" name="Rectangle 26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906588"/>
            <a:ext cx="7710488" cy="760412"/>
          </a:xfrm>
          <a:noFill/>
        </p:spPr>
        <p:txBody>
          <a:bodyPr>
            <a:normAutofit fontScale="92500"/>
          </a:bodyPr>
          <a:lstStyle/>
          <a:p>
            <a:pPr eaLnBrk="1" hangingPunct="1"/>
            <a:r>
              <a:rPr lang="en-US" altLang="en-US" sz="4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mươi mốt</a:t>
            </a:r>
            <a:r>
              <a:rPr lang="en-US" altLang="en-US" sz="4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altLang="en-US" sz="4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4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altLang="en-US" sz="4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4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46107" name="Text Box 27"/>
          <p:cNvSpPr txBox="1">
            <a:spLocks noChangeArrowheads="1"/>
          </p:cNvSpPr>
          <p:nvPr/>
        </p:nvSpPr>
        <p:spPr bwMode="auto">
          <a:xfrm>
            <a:off x="3200400" y="2819400"/>
            <a:ext cx="5486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000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ĐÁP ÁN : </a:t>
            </a:r>
            <a:r>
              <a:rPr lang="vi-VN" sz="4000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 chữ số</a:t>
            </a:r>
            <a:endParaRPr lang="en-US" sz="4000" b="0" dirty="0">
              <a:latin typeface="Times New Roman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64" name="Rectangle 2765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9001">
            <a:off x="5170488" y="123825"/>
            <a:ext cx="3897312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0697211"/>
      </p:ext>
    </p:extLst>
  </p:cSld>
  <p:clrMapOvr>
    <a:masterClrMapping/>
  </p:clrMapOvr>
  <p:transition spd="slow">
    <p:push/>
    <p:sndAc>
      <p:stSnd>
        <p:snd r:embed="rId2" name="co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6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10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4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/>
          <p:cNvSpPr>
            <a:spLocks noChangeArrowheads="1"/>
          </p:cNvSpPr>
          <p:nvPr/>
        </p:nvSpPr>
        <p:spPr bwMode="auto">
          <a:xfrm rot="600000">
            <a:off x="1371600" y="7162800"/>
            <a:ext cx="284163" cy="231775"/>
          </a:xfrm>
          <a:prstGeom prst="flowChartOr">
            <a:avLst/>
          </a:prstGeom>
          <a:solidFill>
            <a:srgbClr val="66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b="0">
              <a:solidFill>
                <a:srgbClr val="0000FF"/>
              </a:solidFill>
            </a:endParaRPr>
          </a:p>
        </p:txBody>
      </p:sp>
      <p:cxnSp>
        <p:nvCxnSpPr>
          <p:cNvPr id="15363" name="AutoShape 3"/>
          <p:cNvCxnSpPr>
            <a:cxnSpLocks noChangeShapeType="1"/>
            <a:stCxn id="15364" idx="1"/>
          </p:cNvCxnSpPr>
          <p:nvPr/>
        </p:nvCxnSpPr>
        <p:spPr bwMode="auto">
          <a:xfrm flipV="1">
            <a:off x="1695450" y="7132638"/>
            <a:ext cx="57150" cy="80962"/>
          </a:xfrm>
          <a:prstGeom prst="straightConnector1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364" name="AutoShape 4"/>
          <p:cNvSpPr>
            <a:spLocks noChangeArrowheads="1"/>
          </p:cNvSpPr>
          <p:nvPr/>
        </p:nvSpPr>
        <p:spPr bwMode="auto">
          <a:xfrm rot="2700000">
            <a:off x="1572419" y="7266781"/>
            <a:ext cx="350838" cy="142875"/>
          </a:xfrm>
          <a:prstGeom prst="flowChartOr">
            <a:avLst/>
          </a:prstGeom>
          <a:solidFill>
            <a:srgbClr val="66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10800000"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b="0">
              <a:solidFill>
                <a:srgbClr val="0000FF"/>
              </a:solidFill>
            </a:endParaRPr>
          </a:p>
        </p:txBody>
      </p:sp>
      <p:sp>
        <p:nvSpPr>
          <p:cNvPr id="15365" name="AutoShape 5"/>
          <p:cNvSpPr>
            <a:spLocks noChangeArrowheads="1"/>
          </p:cNvSpPr>
          <p:nvPr/>
        </p:nvSpPr>
        <p:spPr bwMode="auto">
          <a:xfrm rot="9300000" flipV="1">
            <a:off x="1600200" y="6783388"/>
            <a:ext cx="119063" cy="74612"/>
          </a:xfrm>
          <a:prstGeom prst="flowChartOr">
            <a:avLst/>
          </a:prstGeom>
          <a:solidFill>
            <a:srgbClr val="66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b="0"/>
          </a:p>
        </p:txBody>
      </p:sp>
      <p:cxnSp>
        <p:nvCxnSpPr>
          <p:cNvPr id="15366" name="AutoShape 6"/>
          <p:cNvCxnSpPr>
            <a:cxnSpLocks noChangeShapeType="1"/>
          </p:cNvCxnSpPr>
          <p:nvPr/>
        </p:nvCxnSpPr>
        <p:spPr bwMode="auto">
          <a:xfrm>
            <a:off x="1676400" y="7086600"/>
            <a:ext cx="34925" cy="273050"/>
          </a:xfrm>
          <a:prstGeom prst="straightConnector1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367" name="AutoShape 7"/>
          <p:cNvSpPr>
            <a:spLocks noChangeArrowheads="1"/>
          </p:cNvSpPr>
          <p:nvPr/>
        </p:nvSpPr>
        <p:spPr bwMode="auto">
          <a:xfrm rot="-4200000">
            <a:off x="1565275" y="7121525"/>
            <a:ext cx="233363" cy="315913"/>
          </a:xfrm>
          <a:prstGeom prst="flowChartOr">
            <a:avLst/>
          </a:prstGeom>
          <a:solidFill>
            <a:srgbClr val="66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b="0">
              <a:latin typeface="VNI-Times" pitchFamily="2" charset="0"/>
            </a:endParaRPr>
          </a:p>
        </p:txBody>
      </p:sp>
      <p:cxnSp>
        <p:nvCxnSpPr>
          <p:cNvPr id="15368" name="AutoShape 8"/>
          <p:cNvCxnSpPr>
            <a:cxnSpLocks noChangeShapeType="1"/>
            <a:endCxn id="15367" idx="6"/>
          </p:cNvCxnSpPr>
          <p:nvPr/>
        </p:nvCxnSpPr>
        <p:spPr bwMode="auto">
          <a:xfrm>
            <a:off x="1649413" y="7070725"/>
            <a:ext cx="73025" cy="101600"/>
          </a:xfrm>
          <a:prstGeom prst="straightConnector1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369" name="AutoShape 9"/>
          <p:cNvSpPr>
            <a:spLocks noChangeArrowheads="1"/>
          </p:cNvSpPr>
          <p:nvPr/>
        </p:nvSpPr>
        <p:spPr bwMode="auto">
          <a:xfrm rot="4620000" flipV="1">
            <a:off x="1697831" y="7217569"/>
            <a:ext cx="111125" cy="153988"/>
          </a:xfrm>
          <a:prstGeom prst="flowChartOr">
            <a:avLst/>
          </a:prstGeom>
          <a:solidFill>
            <a:srgbClr val="66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b="0">
              <a:solidFill>
                <a:srgbClr val="0000FF"/>
              </a:solidFill>
            </a:endParaRPr>
          </a:p>
        </p:txBody>
      </p:sp>
      <p:cxnSp>
        <p:nvCxnSpPr>
          <p:cNvPr id="15370" name="AutoShape 10"/>
          <p:cNvCxnSpPr>
            <a:cxnSpLocks noChangeShapeType="1"/>
          </p:cNvCxnSpPr>
          <p:nvPr/>
        </p:nvCxnSpPr>
        <p:spPr bwMode="auto">
          <a:xfrm>
            <a:off x="1524000" y="6858000"/>
            <a:ext cx="20638" cy="239713"/>
          </a:xfrm>
          <a:prstGeom prst="straightConnector1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71" name="AutoShape 11"/>
          <p:cNvCxnSpPr>
            <a:cxnSpLocks noChangeShapeType="1"/>
            <a:endCxn id="15362" idx="0"/>
          </p:cNvCxnSpPr>
          <p:nvPr/>
        </p:nvCxnSpPr>
        <p:spPr bwMode="auto">
          <a:xfrm flipH="1">
            <a:off x="1533525" y="7042150"/>
            <a:ext cx="14288" cy="122238"/>
          </a:xfrm>
          <a:prstGeom prst="straightConnector1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372" name="Text Box 12">
            <a:hlinkClick r:id="" action="ppaction://noaction">
              <a:snd r:embed="rId4" name="bomb.wav"/>
            </a:hlinkClick>
            <a:hlinkHover r:id="" action="ppaction://noaction">
              <a:snd r:embed="rId4" name="bomb.wav"/>
            </a:hlinkHover>
          </p:cNvPr>
          <p:cNvSpPr txBox="1">
            <a:spLocks noChangeArrowheads="1"/>
          </p:cNvSpPr>
          <p:nvPr/>
        </p:nvSpPr>
        <p:spPr bwMode="auto">
          <a:xfrm>
            <a:off x="0" y="7239000"/>
            <a:ext cx="18002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800">
                <a:solidFill>
                  <a:srgbClr val="0000FF"/>
                </a:solidFill>
                <a:latin typeface="Times New Roman" panose="02020603050405020304" pitchFamily="18" charset="0"/>
              </a:rPr>
              <a:t>00</a:t>
            </a:r>
          </a:p>
        </p:txBody>
      </p:sp>
      <p:sp>
        <p:nvSpPr>
          <p:cNvPr id="15373" name="Text Box 13"/>
          <p:cNvSpPr txBox="1">
            <a:spLocks noChangeArrowheads="1"/>
          </p:cNvSpPr>
          <p:nvPr/>
        </p:nvSpPr>
        <p:spPr bwMode="auto">
          <a:xfrm>
            <a:off x="0" y="6858000"/>
            <a:ext cx="18002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800">
                <a:solidFill>
                  <a:srgbClr val="0000FF"/>
                </a:solidFill>
                <a:latin typeface="Times New Roman" panose="02020603050405020304" pitchFamily="18" charset="0"/>
              </a:rPr>
              <a:t>02</a:t>
            </a:r>
          </a:p>
        </p:txBody>
      </p:sp>
      <p:sp>
        <p:nvSpPr>
          <p:cNvPr id="15374" name="Text Box 14"/>
          <p:cNvSpPr txBox="1">
            <a:spLocks noChangeArrowheads="1"/>
          </p:cNvSpPr>
          <p:nvPr/>
        </p:nvSpPr>
        <p:spPr bwMode="auto">
          <a:xfrm>
            <a:off x="0" y="7010400"/>
            <a:ext cx="18002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800">
                <a:solidFill>
                  <a:srgbClr val="0000FF"/>
                </a:solidFill>
                <a:latin typeface="Times New Roman" panose="02020603050405020304" pitchFamily="18" charset="0"/>
              </a:rPr>
              <a:t>01</a:t>
            </a:r>
          </a:p>
        </p:txBody>
      </p:sp>
      <p:sp>
        <p:nvSpPr>
          <p:cNvPr id="15375" name="Text Box 15"/>
          <p:cNvSpPr txBox="1">
            <a:spLocks noChangeArrowheads="1"/>
          </p:cNvSpPr>
          <p:nvPr/>
        </p:nvSpPr>
        <p:spPr bwMode="auto">
          <a:xfrm>
            <a:off x="304800" y="7315200"/>
            <a:ext cx="18002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800">
                <a:solidFill>
                  <a:srgbClr val="0000FF"/>
                </a:solidFill>
                <a:latin typeface="Times New Roman" panose="02020603050405020304" pitchFamily="18" charset="0"/>
              </a:rPr>
              <a:t>04</a:t>
            </a:r>
          </a:p>
        </p:txBody>
      </p:sp>
      <p:sp>
        <p:nvSpPr>
          <p:cNvPr id="15376" name="Text Box 16"/>
          <p:cNvSpPr txBox="1">
            <a:spLocks noChangeArrowheads="1"/>
          </p:cNvSpPr>
          <p:nvPr/>
        </p:nvSpPr>
        <p:spPr bwMode="auto">
          <a:xfrm rot="352644">
            <a:off x="0" y="7086600"/>
            <a:ext cx="18002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800">
                <a:solidFill>
                  <a:srgbClr val="0000FF"/>
                </a:solidFill>
                <a:latin typeface="Times New Roman" panose="02020603050405020304" pitchFamily="18" charset="0"/>
              </a:rPr>
              <a:t>03</a:t>
            </a:r>
          </a:p>
        </p:txBody>
      </p:sp>
      <p:sp>
        <p:nvSpPr>
          <p:cNvPr id="15377" name="Text Box 17"/>
          <p:cNvSpPr txBox="1">
            <a:spLocks noChangeArrowheads="1"/>
          </p:cNvSpPr>
          <p:nvPr/>
        </p:nvSpPr>
        <p:spPr bwMode="auto">
          <a:xfrm>
            <a:off x="0" y="7086600"/>
            <a:ext cx="18002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800">
                <a:solidFill>
                  <a:srgbClr val="0000FF"/>
                </a:solidFill>
                <a:latin typeface="Times New Roman" panose="02020603050405020304" pitchFamily="18" charset="0"/>
              </a:rPr>
              <a:t>06</a:t>
            </a:r>
          </a:p>
        </p:txBody>
      </p:sp>
      <p:sp>
        <p:nvSpPr>
          <p:cNvPr id="15378" name="Text Box 18"/>
          <p:cNvSpPr txBox="1">
            <a:spLocks noChangeArrowheads="1"/>
          </p:cNvSpPr>
          <p:nvPr/>
        </p:nvSpPr>
        <p:spPr bwMode="auto">
          <a:xfrm>
            <a:off x="0" y="7162800"/>
            <a:ext cx="18002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800">
                <a:solidFill>
                  <a:srgbClr val="0000FF"/>
                </a:solidFill>
                <a:latin typeface="Times New Roman" panose="02020603050405020304" pitchFamily="18" charset="0"/>
              </a:rPr>
              <a:t>05</a:t>
            </a:r>
          </a:p>
        </p:txBody>
      </p:sp>
      <p:sp>
        <p:nvSpPr>
          <p:cNvPr id="15379" name="Text Box 19"/>
          <p:cNvSpPr txBox="1">
            <a:spLocks noChangeArrowheads="1"/>
          </p:cNvSpPr>
          <p:nvPr/>
        </p:nvSpPr>
        <p:spPr bwMode="auto">
          <a:xfrm>
            <a:off x="0" y="7391400"/>
            <a:ext cx="18002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800">
                <a:solidFill>
                  <a:srgbClr val="0000FF"/>
                </a:solidFill>
                <a:latin typeface="Times New Roman" panose="02020603050405020304" pitchFamily="18" charset="0"/>
              </a:rPr>
              <a:t>08</a:t>
            </a:r>
          </a:p>
        </p:txBody>
      </p:sp>
      <p:sp>
        <p:nvSpPr>
          <p:cNvPr id="15380" name="Text Box 20"/>
          <p:cNvSpPr txBox="1">
            <a:spLocks noChangeArrowheads="1"/>
          </p:cNvSpPr>
          <p:nvPr/>
        </p:nvSpPr>
        <p:spPr bwMode="auto">
          <a:xfrm>
            <a:off x="0" y="7162800"/>
            <a:ext cx="18002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800">
                <a:solidFill>
                  <a:srgbClr val="0000FF"/>
                </a:solidFill>
                <a:latin typeface="Times New Roman" panose="02020603050405020304" pitchFamily="18" charset="0"/>
              </a:rPr>
              <a:t>07</a:t>
            </a:r>
          </a:p>
        </p:txBody>
      </p:sp>
      <p:sp>
        <p:nvSpPr>
          <p:cNvPr id="15381" name="Text Box 21"/>
          <p:cNvSpPr txBox="1">
            <a:spLocks noChangeArrowheads="1"/>
          </p:cNvSpPr>
          <p:nvPr/>
        </p:nvSpPr>
        <p:spPr bwMode="auto">
          <a:xfrm>
            <a:off x="0" y="7086600"/>
            <a:ext cx="18002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800">
                <a:solidFill>
                  <a:srgbClr val="0000FF"/>
                </a:solidFill>
                <a:latin typeface="Times New Roman" panose="02020603050405020304" pitchFamily="18" charset="0"/>
              </a:rPr>
              <a:t>10</a:t>
            </a:r>
          </a:p>
        </p:txBody>
      </p:sp>
      <p:sp>
        <p:nvSpPr>
          <p:cNvPr id="15382" name="Text Box 22"/>
          <p:cNvSpPr txBox="1">
            <a:spLocks noChangeArrowheads="1"/>
          </p:cNvSpPr>
          <p:nvPr/>
        </p:nvSpPr>
        <p:spPr bwMode="auto">
          <a:xfrm>
            <a:off x="0" y="7086600"/>
            <a:ext cx="19812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800">
                <a:solidFill>
                  <a:srgbClr val="0000FF"/>
                </a:solidFill>
                <a:latin typeface="Times New Roman" panose="02020603050405020304" pitchFamily="18" charset="0"/>
              </a:rPr>
              <a:t>09</a:t>
            </a:r>
          </a:p>
        </p:txBody>
      </p:sp>
      <p:pic>
        <p:nvPicPr>
          <p:cNvPr id="15383" name="Picture 23" descr="bFLOWERblu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33950"/>
            <a:ext cx="1774825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4" name="Picture 24" descr="bFLOWERred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6638" y="4953000"/>
            <a:ext cx="1757362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29" name="Text Box 25"/>
          <p:cNvSpPr txBox="1">
            <a:spLocks noChangeArrowheads="1"/>
          </p:cNvSpPr>
          <p:nvPr/>
        </p:nvSpPr>
        <p:spPr bwMode="auto">
          <a:xfrm>
            <a:off x="2590800" y="2743200"/>
            <a:ext cx="5791200" cy="769938"/>
          </a:xfrm>
          <a:prstGeom prst="rect">
            <a:avLst/>
          </a:prstGeom>
          <a:noFill/>
          <a:ln w="76200" cmpd="tri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400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ĐÁP ÁN: 3 000 000</a:t>
            </a:r>
            <a:endParaRPr lang="en-US" sz="4400" b="0" dirty="0"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15386" name="Rectangle 26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2819400" cy="990600"/>
          </a:xfrm>
          <a:solidFill>
            <a:schemeClr val="bg2"/>
          </a:solidFill>
        </p:spPr>
        <p:txBody>
          <a:bodyPr anchorCtr="1"/>
          <a:lstStyle/>
          <a:p>
            <a:pPr eaLnBrk="1" hangingPunct="1"/>
            <a:r>
              <a:rPr lang="en-US" altLang="en-US" sz="4000" b="1" dirty="0" err="1">
                <a:solidFill>
                  <a:srgbClr val="A50021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4000" b="1" dirty="0">
                <a:solidFill>
                  <a:srgbClr val="A50021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sz="4000" b="1" dirty="0">
                <a:solidFill>
                  <a:srgbClr val="A50021"/>
                </a:solidFill>
                <a:latin typeface="Times New Roman" panose="02020603050405020304" pitchFamily="18" charset="0"/>
              </a:rPr>
              <a:t>3</a:t>
            </a:r>
            <a:r>
              <a:rPr lang="en-US" altLang="en-US" sz="4000" b="1" dirty="0">
                <a:solidFill>
                  <a:srgbClr val="A50021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15387" name="Rectangle 27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76400"/>
            <a:ext cx="8153400" cy="760413"/>
          </a:xfrm>
          <a:noFill/>
        </p:spPr>
        <p:txBody>
          <a:bodyPr/>
          <a:lstStyle/>
          <a:p>
            <a:pPr eaLnBrk="1" hangingPunct="1"/>
            <a:r>
              <a:rPr lang="en-US" altLang="en-US" sz="4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4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4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altLang="en-US" sz="4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36125395"/>
      </p:ext>
    </p:extLst>
  </p:cSld>
  <p:clrMapOvr>
    <a:masterClrMapping/>
  </p:clrMapOvr>
  <p:transition spd="slow">
    <p:push/>
    <p:sndAc>
      <p:stSnd>
        <p:snd r:embed="rId2" name="co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2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extBox 292"/>
          <p:cNvSpPr>
            <a:spLocks noChangeArrowheads="1"/>
          </p:cNvSpPr>
          <p:nvPr/>
        </p:nvSpPr>
        <p:spPr bwMode="auto">
          <a:xfrm>
            <a:off x="6516292" y="2327672"/>
            <a:ext cx="184731" cy="33855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pPr defTabSz="914378">
              <a:defRPr/>
            </a:pPr>
            <a:endParaRPr lang="zh-CN" altLang="en-US" sz="1600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1015604" y="1219200"/>
            <a:ext cx="3251596" cy="11275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8">
              <a:defRPr/>
            </a:pPr>
            <a:endParaRPr lang="en-US" sz="2000">
              <a:solidFill>
                <a:prstClr val="white"/>
              </a:solidFill>
            </a:endParaRPr>
          </a:p>
        </p:txBody>
      </p:sp>
      <p:sp>
        <p:nvSpPr>
          <p:cNvPr id="48" name="Oval 47"/>
          <p:cNvSpPr/>
          <p:nvPr/>
        </p:nvSpPr>
        <p:spPr>
          <a:xfrm>
            <a:off x="1135856" y="2666226"/>
            <a:ext cx="3131344" cy="10373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8">
              <a:defRPr/>
            </a:pPr>
            <a:endParaRPr lang="en-US" sz="2800">
              <a:solidFill>
                <a:prstClr val="white"/>
              </a:solidFill>
            </a:endParaRPr>
          </a:p>
        </p:txBody>
      </p:sp>
      <p:sp>
        <p:nvSpPr>
          <p:cNvPr id="50" name="Oval 49"/>
          <p:cNvSpPr/>
          <p:nvPr/>
        </p:nvSpPr>
        <p:spPr>
          <a:xfrm>
            <a:off x="1115617" y="4191000"/>
            <a:ext cx="3075383" cy="990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8">
              <a:defRPr/>
            </a:pPr>
            <a:endParaRPr lang="en-US" sz="2000">
              <a:solidFill>
                <a:prstClr val="white"/>
              </a:solidFill>
            </a:endParaRPr>
          </a:p>
        </p:txBody>
      </p:sp>
      <p:pic>
        <p:nvPicPr>
          <p:cNvPr id="55" name="图片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822" y="1340644"/>
            <a:ext cx="4233863" cy="455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8" name="TextBox 5"/>
          <p:cNvSpPr txBox="1">
            <a:spLocks noChangeArrowheads="1"/>
          </p:cNvSpPr>
          <p:nvPr/>
        </p:nvSpPr>
        <p:spPr bwMode="auto">
          <a:xfrm>
            <a:off x="5638800" y="2579385"/>
            <a:ext cx="2591991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7613">
              <a:spcBef>
                <a:spcPct val="20000"/>
              </a:spcBef>
              <a:buFont typeface="Arial" panose="020B0604020202020204" pitchFamily="34" charset="0"/>
              <a:buChar char="•"/>
              <a:defRPr sz="4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217613">
              <a:spcBef>
                <a:spcPct val="20000"/>
              </a:spcBef>
              <a:buFont typeface="Arial" panose="020B0604020202020204" pitchFamily="34" charset="0"/>
              <a:buChar char="–"/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2176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217613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217613">
              <a:spcBef>
                <a:spcPct val="20000"/>
              </a:spcBef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5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  <p:sp>
        <p:nvSpPr>
          <p:cNvPr id="12" name="矩形 20"/>
          <p:cNvSpPr>
            <a:spLocks noChangeArrowheads="1"/>
          </p:cNvSpPr>
          <p:nvPr/>
        </p:nvSpPr>
        <p:spPr bwMode="auto">
          <a:xfrm>
            <a:off x="1370410" y="1219200"/>
            <a:ext cx="250507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7613">
              <a:spcBef>
                <a:spcPct val="20000"/>
              </a:spcBef>
              <a:buFont typeface="Arial" panose="020B0604020202020204" pitchFamily="34" charset="0"/>
              <a:buChar char="•"/>
              <a:defRPr sz="4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89013" indent="-379413" defTabSz="1217613">
              <a:spcBef>
                <a:spcPct val="20000"/>
              </a:spcBef>
              <a:buFont typeface="Arial" panose="020B0604020202020204" pitchFamily="34" charset="0"/>
              <a:buChar char="–"/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522413" indent="-303213" defTabSz="12176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32013" indent="-303213" defTabSz="1217613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741613" indent="-303213" defTabSz="1217613">
              <a:spcBef>
                <a:spcPct val="20000"/>
              </a:spcBef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198813" indent="-303213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656013" indent="-303213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113213" indent="-303213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570413" indent="-303213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vi-VN" altLang="zh-CN" sz="2000" dirty="0">
                <a:solidFill>
                  <a:srgbClr val="FFFFFF"/>
                </a:solidFill>
                <a:latin typeface="+mj-lt"/>
                <a:ea typeface="微软雅黑" panose="020B0503020204020204" pitchFamily="34" charset="-122"/>
                <a:sym typeface="微软雅黑" panose="020B0503020204020204" pitchFamily="34" charset="-122"/>
              </a:rPr>
              <a:t>Đọc số điện đã sử dụng trong tháng trước của gia đình em</a:t>
            </a:r>
            <a:endParaRPr lang="zh-CN" altLang="en-US" sz="2000" dirty="0">
              <a:solidFill>
                <a:srgbClr val="FFFFFF"/>
              </a:solidFill>
              <a:latin typeface="+mj-lt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3" name="矩形 20"/>
          <p:cNvSpPr>
            <a:spLocks noChangeArrowheads="1"/>
          </p:cNvSpPr>
          <p:nvPr/>
        </p:nvSpPr>
        <p:spPr bwMode="auto">
          <a:xfrm>
            <a:off x="1250751" y="4363134"/>
            <a:ext cx="28051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1217613">
              <a:spcBef>
                <a:spcPct val="20000"/>
              </a:spcBef>
              <a:buFont typeface="Arial" panose="020B0604020202020204" pitchFamily="34" charset="0"/>
              <a:buChar char="•"/>
              <a:defRPr sz="4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89013" indent="-379413" defTabSz="1217613">
              <a:spcBef>
                <a:spcPct val="20000"/>
              </a:spcBef>
              <a:buFont typeface="Arial" panose="020B0604020202020204" pitchFamily="34" charset="0"/>
              <a:buChar char="–"/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522413" indent="-303213" defTabSz="12176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32013" indent="-303213" defTabSz="1217613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741613" indent="-303213" defTabSz="1217613">
              <a:spcBef>
                <a:spcPct val="20000"/>
              </a:spcBef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198813" indent="-303213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656013" indent="-303213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113213" indent="-303213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570413" indent="-303213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vi-VN" altLang="zh-CN" sz="1800" b="1" dirty="0">
                <a:solidFill>
                  <a:srgbClr val="FFFFFF"/>
                </a:solidFill>
                <a:latin typeface="+mj-lt"/>
                <a:ea typeface="微软雅黑" panose="020B0503020204020204" pitchFamily="34" charset="-122"/>
                <a:sym typeface="微软雅黑" panose="020B0503020204020204" pitchFamily="34" charset="-122"/>
              </a:rPr>
              <a:t>Đọc và ghi lại số người khỏi bệnh Covid 19</a:t>
            </a:r>
            <a:endParaRPr lang="zh-CN" altLang="en-US" sz="1800" b="1" dirty="0">
              <a:solidFill>
                <a:srgbClr val="FFFFFF"/>
              </a:solidFill>
              <a:latin typeface="+mj-lt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5" name="矩形 20"/>
          <p:cNvSpPr>
            <a:spLocks noChangeArrowheads="1"/>
          </p:cNvSpPr>
          <p:nvPr/>
        </p:nvSpPr>
        <p:spPr bwMode="auto">
          <a:xfrm>
            <a:off x="1377554" y="2717035"/>
            <a:ext cx="266342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1217613">
              <a:spcBef>
                <a:spcPct val="20000"/>
              </a:spcBef>
              <a:buFont typeface="Arial" panose="020B0604020202020204" pitchFamily="34" charset="0"/>
              <a:buChar char="•"/>
              <a:defRPr sz="4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89013" indent="-379413" defTabSz="1217613">
              <a:spcBef>
                <a:spcPct val="20000"/>
              </a:spcBef>
              <a:buFont typeface="Arial" panose="020B0604020202020204" pitchFamily="34" charset="0"/>
              <a:buChar char="–"/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522413" indent="-303213" defTabSz="12176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32013" indent="-303213" defTabSz="1217613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741613" indent="-303213" defTabSz="1217613">
              <a:spcBef>
                <a:spcPct val="20000"/>
              </a:spcBef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198813" indent="-303213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656013" indent="-303213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113213" indent="-303213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570413" indent="-303213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000" dirty="0" err="1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Đọc</a:t>
            </a:r>
            <a:r>
              <a:rPr lang="en-US" altLang="zh-CN" sz="2000" dirty="0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 </a:t>
            </a:r>
            <a:r>
              <a:rPr lang="en-US" altLang="zh-CN" sz="2000" dirty="0" err="1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số</a:t>
            </a:r>
            <a:r>
              <a:rPr lang="en-US" altLang="zh-CN" sz="2000" dirty="0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 </a:t>
            </a:r>
            <a:r>
              <a:rPr lang="en-US" altLang="zh-CN" sz="2000" dirty="0" err="1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tuổi</a:t>
            </a:r>
            <a:r>
              <a:rPr lang="en-US" altLang="zh-CN" sz="2000" dirty="0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 </a:t>
            </a:r>
            <a:r>
              <a:rPr lang="en-US" altLang="zh-CN" sz="2000" dirty="0" err="1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của</a:t>
            </a:r>
            <a:r>
              <a:rPr lang="en-US" altLang="zh-CN" sz="2000" dirty="0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 </a:t>
            </a:r>
            <a:r>
              <a:rPr lang="en-US" altLang="zh-CN" sz="2000" dirty="0" err="1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từng</a:t>
            </a:r>
            <a:r>
              <a:rPr lang="en-US" altLang="zh-CN" sz="2000" dirty="0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 </a:t>
            </a:r>
            <a:r>
              <a:rPr lang="en-US" altLang="zh-CN" sz="2000" dirty="0" err="1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người</a:t>
            </a:r>
            <a:r>
              <a:rPr lang="en-US" altLang="zh-CN" sz="2000" dirty="0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 </a:t>
            </a:r>
            <a:r>
              <a:rPr lang="en-US" altLang="zh-CN" sz="2000" dirty="0" err="1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trong</a:t>
            </a:r>
            <a:r>
              <a:rPr lang="en-US" altLang="zh-CN" sz="2000" dirty="0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 </a:t>
            </a:r>
            <a:r>
              <a:rPr lang="en-US" altLang="zh-CN" sz="2000" dirty="0" err="1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gia</a:t>
            </a:r>
            <a:r>
              <a:rPr lang="en-US" altLang="zh-CN" sz="2000" dirty="0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 </a:t>
            </a:r>
            <a:r>
              <a:rPr lang="en-US" altLang="zh-CN" sz="2000" dirty="0" err="1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đình</a:t>
            </a:r>
            <a:r>
              <a:rPr lang="en-US" altLang="zh-CN" sz="2000" dirty="0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 </a:t>
            </a:r>
            <a:r>
              <a:rPr lang="en-US" altLang="zh-CN" sz="2000" dirty="0" err="1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em</a:t>
            </a:r>
            <a:endParaRPr lang="zh-CN" altLang="en-US" sz="2000" dirty="0">
              <a:solidFill>
                <a:srgbClr val="FFFFFF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395154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  <p:bldP spid="12" grpId="0"/>
      <p:bldP spid="13" grpId="0"/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4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1371600" y="609600"/>
            <a:ext cx="64008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7200">
                <a:solidFill>
                  <a:srgbClr val="FF0000"/>
                </a:solidFill>
                <a:latin typeface="Times New Roman" panose="02020603050405020304" pitchFamily="18" charset="0"/>
              </a:rPr>
              <a:t>DẶN DÒ</a:t>
            </a:r>
            <a:endParaRPr lang="en-US" altLang="en-US" sz="54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6387" name="Picture 3" descr="CRNRC09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450" y="0"/>
            <a:ext cx="287655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6" descr="CRNRC09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28575" y="28575"/>
            <a:ext cx="287655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9" name="Text Box 7"/>
          <p:cNvSpPr txBox="1">
            <a:spLocks noChangeArrowheads="1"/>
          </p:cNvSpPr>
          <p:nvPr/>
        </p:nvSpPr>
        <p:spPr bwMode="auto">
          <a:xfrm>
            <a:off x="838200" y="2438400"/>
            <a:ext cx="77724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thuộc</a:t>
            </a:r>
            <a:r>
              <a:rPr lang="en-US" altLang="en-US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en-US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 so </a:t>
            </a:r>
            <a:r>
              <a:rPr lang="en-US" altLang="en-US"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sánh</a:t>
            </a:r>
            <a:endParaRPr lang="en-US" altLang="en-US" sz="2800" dirty="0">
              <a:solidFill>
                <a:srgbClr val="000099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vở</a:t>
            </a:r>
            <a:r>
              <a:rPr lang="en-US" altLang="en-US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Toán</a:t>
            </a:r>
            <a:r>
              <a:rPr lang="en-US" altLang="en-US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vi-VN" altLang="en-US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Chuẩn</a:t>
            </a:r>
            <a:r>
              <a:rPr lang="en-US" altLang="en-US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bị</a:t>
            </a:r>
            <a:r>
              <a:rPr lang="en-US" altLang="en-US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xem</a:t>
            </a:r>
            <a:r>
              <a:rPr lang="en-US" altLang="en-US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trước</a:t>
            </a:r>
            <a:r>
              <a:rPr lang="en-US" altLang="en-US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Triệu</a:t>
            </a:r>
            <a:r>
              <a:rPr lang="en-US" altLang="en-US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lớp</a:t>
            </a:r>
            <a:r>
              <a:rPr lang="en-US" altLang="en-US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Triệu</a:t>
            </a:r>
            <a:r>
              <a:rPr lang="vi-VN" altLang="en-US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 ( Tiếp)</a:t>
            </a:r>
            <a:endParaRPr lang="en-US" altLang="en-US" sz="2800" dirty="0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6390" name="Picture 6" descr="CRNRC09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9050" y="3962400"/>
            <a:ext cx="287655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6" descr="CRNRC09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296025" y="3962400"/>
            <a:ext cx="287655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90100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9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/>
      <p:bldP spid="4915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987137" y="152400"/>
            <a:ext cx="7315200" cy="6476999"/>
          </a:xfrm>
          <a:prstGeom prst="rect">
            <a:avLst/>
          </a:prstGeom>
        </p:spPr>
        <p:txBody>
          <a:bodyPr anchor="ctr"/>
          <a:lstStyle/>
          <a:p>
            <a:pPr marL="214304" indent="-214304" algn="ctr" defTabSz="685800">
              <a:lnSpc>
                <a:spcPct val="120000"/>
              </a:lnSpc>
              <a:defRPr/>
            </a:pP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….  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…  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9  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2021</a:t>
            </a:r>
          </a:p>
          <a:p>
            <a:pPr marL="214304" indent="-214304" algn="ctr" defTabSz="685800">
              <a:lnSpc>
                <a:spcPct val="120000"/>
              </a:lnSpc>
              <a:defRPr/>
            </a:pPr>
            <a:r>
              <a:rPr lang="en-US" sz="30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3000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4304" indent="-214304" algn="ctr" defTabSz="685800">
              <a:lnSpc>
                <a:spcPct val="120000"/>
              </a:lnSpc>
              <a:defRPr/>
            </a:pP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endParaRPr lang="en-US" sz="3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685800">
              <a:lnSpc>
                <a:spcPct val="120000"/>
              </a:lnSpc>
              <a:defRPr/>
            </a:pP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  <a:p>
            <a:pPr algn="just" defTabSz="685800">
              <a:lnSpc>
                <a:spcPct val="120000"/>
              </a:lnSpc>
              <a:defRPr/>
            </a:pPr>
            <a:endParaRPr lang="en-US" sz="3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685800">
              <a:lnSpc>
                <a:spcPct val="120000"/>
              </a:lnSpc>
              <a:defRPr/>
            </a:pPr>
            <a:endParaRPr lang="en-US" sz="3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685800">
              <a:lnSpc>
                <a:spcPct val="120000"/>
              </a:lnSpc>
              <a:defRPr/>
            </a:pP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…..</a:t>
            </a:r>
          </a:p>
          <a:p>
            <a:pPr algn="just" defTabSz="685800">
              <a:lnSpc>
                <a:spcPct val="120000"/>
              </a:lnSpc>
              <a:defRPr/>
            </a:pP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</a:t>
            </a:r>
          </a:p>
        </p:txBody>
      </p:sp>
      <p:sp>
        <p:nvSpPr>
          <p:cNvPr id="3" name="Text Box 8">
            <a:extLst>
              <a:ext uri="{FF2B5EF4-FFF2-40B4-BE49-F238E27FC236}">
                <a16:creationId xmlns:a16="http://schemas.microsoft.com/office/drawing/2014/main" xmlns="" id="{E837110E-73FA-4D18-BD30-DDAD2E9B11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7137" y="2895600"/>
            <a:ext cx="7560829" cy="1479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514350" indent="-51435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AutoNum type="romanUcPeriod"/>
            </a:pP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40295254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4" descr="0032">
            <a:extLst>
              <a:ext uri="{FF2B5EF4-FFF2-40B4-BE49-F238E27FC236}">
                <a16:creationId xmlns:a16="http://schemas.microsoft.com/office/drawing/2014/main" xmlns="" id="{519B0588-5711-47A3-9557-20EB5E819EE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410200"/>
            <a:ext cx="76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5" descr="0032">
            <a:extLst>
              <a:ext uri="{FF2B5EF4-FFF2-40B4-BE49-F238E27FC236}">
                <a16:creationId xmlns:a16="http://schemas.microsoft.com/office/drawing/2014/main" xmlns="" id="{E1F0B018-3936-4C0A-90FF-B9496463D05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410200"/>
            <a:ext cx="76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4" name="Picture 6" descr="0032">
            <a:extLst>
              <a:ext uri="{FF2B5EF4-FFF2-40B4-BE49-F238E27FC236}">
                <a16:creationId xmlns:a16="http://schemas.microsoft.com/office/drawing/2014/main" xmlns="" id="{E46C630A-FC7F-4E82-A14C-FD1C0F2D1D8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410200"/>
            <a:ext cx="76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1" name="Picture 13" descr="0032">
            <a:extLst>
              <a:ext uri="{FF2B5EF4-FFF2-40B4-BE49-F238E27FC236}">
                <a16:creationId xmlns:a16="http://schemas.microsoft.com/office/drawing/2014/main" xmlns="" id="{C7FF7FC6-0AE6-4FBB-A9B3-14741386B9A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5410200"/>
            <a:ext cx="76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2" name="Picture 14" descr="0032">
            <a:extLst>
              <a:ext uri="{FF2B5EF4-FFF2-40B4-BE49-F238E27FC236}">
                <a16:creationId xmlns:a16="http://schemas.microsoft.com/office/drawing/2014/main" xmlns="" id="{98B92529-9D11-480F-8AB0-64254B50A42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5410200"/>
            <a:ext cx="76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6927" name="Picture 15" descr="103">
            <a:extLst>
              <a:ext uri="{FF2B5EF4-FFF2-40B4-BE49-F238E27FC236}">
                <a16:creationId xmlns:a16="http://schemas.microsoft.com/office/drawing/2014/main" xmlns="" id="{FF9A2881-78AA-466C-9D9C-2C081DAF85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5715000"/>
            <a:ext cx="1504950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4" name="Picture 16" descr="103">
            <a:extLst>
              <a:ext uri="{FF2B5EF4-FFF2-40B4-BE49-F238E27FC236}">
                <a16:creationId xmlns:a16="http://schemas.microsoft.com/office/drawing/2014/main" xmlns="" id="{7E08CB96-D45D-4B34-A61B-D36405FD14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5638800"/>
            <a:ext cx="1504950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5" name="Picture 17" descr="103">
            <a:extLst>
              <a:ext uri="{FF2B5EF4-FFF2-40B4-BE49-F238E27FC236}">
                <a16:creationId xmlns:a16="http://schemas.microsoft.com/office/drawing/2014/main" xmlns="" id="{B5D7C933-5F4C-49CE-91CB-687E34B630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715000"/>
            <a:ext cx="1504950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6" name="Picture 18" descr="103">
            <a:extLst>
              <a:ext uri="{FF2B5EF4-FFF2-40B4-BE49-F238E27FC236}">
                <a16:creationId xmlns:a16="http://schemas.microsoft.com/office/drawing/2014/main" xmlns="" id="{E6A14042-B3F2-45FD-8FF6-AF4E33C478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638800"/>
            <a:ext cx="1504950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3027" name="Group 19">
            <a:extLst>
              <a:ext uri="{FF2B5EF4-FFF2-40B4-BE49-F238E27FC236}">
                <a16:creationId xmlns:a16="http://schemas.microsoft.com/office/drawing/2014/main" xmlns="" id="{00F2FCA6-BA52-486A-AE49-1D4359FBADEF}"/>
              </a:ext>
            </a:extLst>
          </p:cNvPr>
          <p:cNvGrpSpPr>
            <a:grpSpLocks/>
          </p:cNvGrpSpPr>
          <p:nvPr/>
        </p:nvGrpSpPr>
        <p:grpSpPr bwMode="auto">
          <a:xfrm>
            <a:off x="1143000" y="0"/>
            <a:ext cx="7467600" cy="5410200"/>
            <a:chOff x="576" y="0"/>
            <a:chExt cx="4704" cy="3408"/>
          </a:xfrm>
        </p:grpSpPr>
        <p:sp>
          <p:nvSpPr>
            <p:cNvPr id="166933" name="AutoShape 21">
              <a:extLst>
                <a:ext uri="{FF2B5EF4-FFF2-40B4-BE49-F238E27FC236}">
                  <a16:creationId xmlns:a16="http://schemas.microsoft.com/office/drawing/2014/main" xmlns="" id="{968B27E9-7ECE-42C2-8F15-308B9629CC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8" y="1008"/>
              <a:ext cx="864" cy="768"/>
            </a:xfrm>
            <a:prstGeom prst="star5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4800">
                <a:latin typeface=".VnAristote" pitchFamily="34" charset="0"/>
              </a:endParaRPr>
            </a:p>
          </p:txBody>
        </p:sp>
        <p:sp>
          <p:nvSpPr>
            <p:cNvPr id="166934" name="AutoShape 22">
              <a:extLst>
                <a:ext uri="{FF2B5EF4-FFF2-40B4-BE49-F238E27FC236}">
                  <a16:creationId xmlns:a16="http://schemas.microsoft.com/office/drawing/2014/main" xmlns="" id="{FCDC9675-9441-46BE-8FB8-F0130D7846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432"/>
              <a:ext cx="576" cy="528"/>
            </a:xfrm>
            <a:prstGeom prst="star5">
              <a:avLst/>
            </a:prstGeom>
            <a:solidFill>
              <a:srgbClr val="FFFF00"/>
            </a:solidFill>
            <a:ln w="38100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4800">
                <a:latin typeface=".VnAristote" pitchFamily="34" charset="0"/>
              </a:endParaRPr>
            </a:p>
          </p:txBody>
        </p:sp>
        <p:sp>
          <p:nvSpPr>
            <p:cNvPr id="166935" name="AutoShape 23">
              <a:extLst>
                <a:ext uri="{FF2B5EF4-FFF2-40B4-BE49-F238E27FC236}">
                  <a16:creationId xmlns:a16="http://schemas.microsoft.com/office/drawing/2014/main" xmlns="" id="{DF7FBE9F-9221-47AA-8729-7691F81FFC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2" y="2352"/>
              <a:ext cx="528" cy="576"/>
            </a:xfrm>
            <a:prstGeom prst="star5">
              <a:avLst/>
            </a:prstGeom>
            <a:solidFill>
              <a:srgbClr val="FFFF00"/>
            </a:solidFill>
            <a:ln w="38100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4800">
                <a:latin typeface=".VnAristote" pitchFamily="34" charset="0"/>
              </a:endParaRPr>
            </a:p>
          </p:txBody>
        </p:sp>
        <p:sp>
          <p:nvSpPr>
            <p:cNvPr id="166936" name="AutoShape 24">
              <a:extLst>
                <a:ext uri="{FF2B5EF4-FFF2-40B4-BE49-F238E27FC236}">
                  <a16:creationId xmlns:a16="http://schemas.microsoft.com/office/drawing/2014/main" xmlns="" id="{A50795BD-6798-4033-AA6B-C788A99999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" y="2832"/>
              <a:ext cx="528" cy="576"/>
            </a:xfrm>
            <a:prstGeom prst="star5">
              <a:avLst/>
            </a:prstGeom>
            <a:solidFill>
              <a:srgbClr val="66FF33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4800">
                <a:latin typeface=".VnAristote" pitchFamily="34" charset="0"/>
              </a:endParaRPr>
            </a:p>
          </p:txBody>
        </p:sp>
        <p:sp>
          <p:nvSpPr>
            <p:cNvPr id="166937" name="AutoShape 25">
              <a:extLst>
                <a:ext uri="{FF2B5EF4-FFF2-40B4-BE49-F238E27FC236}">
                  <a16:creationId xmlns:a16="http://schemas.microsoft.com/office/drawing/2014/main" xmlns="" id="{C4A04203-7E8A-4117-9CCF-57EF72F569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0"/>
              <a:ext cx="528" cy="576"/>
            </a:xfrm>
            <a:prstGeom prst="star5">
              <a:avLst/>
            </a:prstGeom>
            <a:solidFill>
              <a:schemeClr val="accent2"/>
            </a:solidFill>
            <a:ln w="57150">
              <a:solidFill>
                <a:srgbClr val="66FF3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4800">
                <a:latin typeface=".VnAristote" pitchFamily="34" charset="0"/>
              </a:endParaRPr>
            </a:p>
          </p:txBody>
        </p:sp>
      </p:grpSp>
      <p:pic>
        <p:nvPicPr>
          <p:cNvPr id="166941" name="Mua xuan tren thanh pho Ho Chi Minh.wma">
            <a:hlinkClick r:id="" action="ppaction://media"/>
            <a:extLst>
              <a:ext uri="{FF2B5EF4-FFF2-40B4-BE49-F238E27FC236}">
                <a16:creationId xmlns:a16="http://schemas.microsoft.com/office/drawing/2014/main" xmlns="" id="{D0DC5B26-7EE7-4457-BC8F-90405BA1A6EA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257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WordArt 6">
            <a:extLst>
              <a:ext uri="{FF2B5EF4-FFF2-40B4-BE49-F238E27FC236}">
                <a16:creationId xmlns:a16="http://schemas.microsoft.com/office/drawing/2014/main" xmlns="" id="{5F241B29-8199-324F-AC79-E597E317C39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33400" y="1141228"/>
            <a:ext cx="8077200" cy="334645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/>
            <a:r>
              <a:rPr lang="vi-VN" sz="3600" b="1" i="1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CHÀO</a:t>
            </a:r>
            <a:r>
              <a:rPr lang="vi-VN" sz="3600" b="1" i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vi-VN" sz="3600" b="1" i="1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CÁC</a:t>
            </a:r>
            <a:r>
              <a:rPr lang="vi-VN" sz="3600" b="1" i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EM!</a:t>
            </a:r>
            <a:endParaRPr lang="en-US" sz="3600" b="1" i="1" kern="10" dirty="0">
              <a:ln w="12700">
                <a:solidFill>
                  <a:srgbClr val="FF000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</a:gra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812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69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6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33980" fill="hold"/>
                                        <p:tgtEl>
                                          <p:spTgt spid="1669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6941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685800"/>
            <a:ext cx="5943600" cy="132343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DORAEMON</a:t>
            </a:r>
            <a:r>
              <a:rPr lang="vi-VN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VÀ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CHIẾC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BÁNH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RÁN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124200" y="2221825"/>
            <a:ext cx="5867400" cy="3886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515590" y="2641431"/>
            <a:ext cx="547601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Những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chuột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đáng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ghét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tìm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cách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vụng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bánh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rán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của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mèo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máy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Doraemon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hãy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ngăn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cản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chúng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bằng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cách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lời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hỏi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nhe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́.</a:t>
            </a:r>
          </a:p>
        </p:txBody>
      </p:sp>
      <p:pic>
        <p:nvPicPr>
          <p:cNvPr id="8" name="Picture 7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8985">
                        <a14:foregroundMark x1="31472" y1="4000" x2="40102" y2="16000"/>
                        <a14:foregroundMark x1="55838" y1="6400" x2="24873" y2="18400"/>
                        <a14:foregroundMark x1="28934" y1="12800" x2="60406" y2="11600"/>
                        <a14:foregroundMark x1="28934" y1="9200" x2="51269" y2="5600"/>
                        <a14:foregroundMark x1="30457" y1="7600" x2="60406" y2="4400"/>
                        <a14:foregroundMark x1="57360" y1="4000" x2="57868" y2="36000"/>
                        <a14:foregroundMark x1="67513" y1="18000" x2="42640" y2="42400"/>
                        <a14:foregroundMark x1="27919" y1="23600" x2="62437" y2="33200"/>
                        <a14:foregroundMark x1="63959" y1="20400" x2="23858" y2="39600"/>
                        <a14:foregroundMark x1="28426" y1="20400" x2="26904" y2="42400"/>
                        <a14:foregroundMark x1="48223" y1="18000" x2="32995" y2="47600"/>
                        <a14:foregroundMark x1="36041" y1="20800" x2="29949" y2="46800"/>
                        <a14:foregroundMark x1="15736" y1="19200" x2="16751" y2="48800"/>
                        <a14:foregroundMark x1="18782" y1="20400" x2="18274" y2="64000"/>
                        <a14:foregroundMark x1="20812" y1="27200" x2="26396" y2="64400"/>
                        <a14:foregroundMark x1="47716" y1="10800" x2="28934" y2="66000"/>
                        <a14:foregroundMark x1="58883" y1="13200" x2="54822" y2="56800"/>
                        <a14:foregroundMark x1="67513" y1="17200" x2="61421" y2="54000"/>
                        <a14:foregroundMark x1="82234" y1="22000" x2="30457" y2="50000"/>
                        <a14:foregroundMark x1="62944" y1="13200" x2="83756" y2="22000"/>
                        <a14:foregroundMark x1="80711" y1="22000" x2="70558" y2="41600"/>
                        <a14:foregroundMark x1="65482" y1="15600" x2="44670" y2="42400"/>
                        <a14:foregroundMark x1="80203" y1="32000" x2="60914" y2="60400"/>
                        <a14:foregroundMark x1="72589" y1="51200" x2="49746" y2="72000"/>
                        <a14:foregroundMark x1="33503" y1="52400" x2="54315" y2="80800"/>
                        <a14:foregroundMark x1="46193" y1="55600" x2="49746" y2="82400"/>
                        <a14:foregroundMark x1="41624" y1="50400" x2="47716" y2="80800"/>
                        <a14:foregroundMark x1="41117" y1="67200" x2="45178" y2="89600"/>
                        <a14:foregroundMark x1="54315" y1="65200" x2="54315" y2="90000"/>
                        <a14:foregroundMark x1="61421" y1="68000" x2="61421" y2="91200"/>
                        <a14:foregroundMark x1="67005" y1="64000" x2="65990" y2="87600"/>
                        <a14:foregroundMark x1="69543" y1="66000" x2="65482" y2="90000"/>
                        <a14:foregroundMark x1="54315" y1="94000" x2="63959" y2="92800"/>
                        <a14:foregroundMark x1="49746" y1="96400" x2="73604" y2="90000"/>
                        <a14:foregroundMark x1="60914" y1="96400" x2="67513" y2="95200"/>
                        <a14:foregroundMark x1="91878" y1="43600" x2="69543" y2="78000"/>
                        <a14:foregroundMark x1="85279" y1="47600" x2="75127" y2="73200"/>
                        <a14:foregroundMark x1="83249" y1="47600" x2="74112" y2="63200"/>
                        <a14:foregroundMark x1="91878" y1="50400" x2="77157" y2="64400"/>
                        <a14:foregroundMark x1="85787" y1="60800" x2="95431" y2="52400"/>
                        <a14:foregroundMark x1="65990" y1="57600" x2="80203" y2="50400"/>
                        <a14:foregroundMark x1="77665" y1="18400" x2="83756" y2="20800"/>
                        <a14:foregroundMark x1="82234" y1="30800" x2="83249" y2="21200"/>
                        <a14:foregroundMark x1="83249" y1="90800" x2="81726" y2="8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546" y="0"/>
            <a:ext cx="1371600" cy="174060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724400" y="2095953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 chơi</a:t>
            </a:r>
            <a:endParaRPr lang="en-US" sz="36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47800" y="39469"/>
            <a:ext cx="25314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3600" b="1">
                <a:latin typeface="Times New Roman" pitchFamily="18" charset="0"/>
                <a:cs typeface="Times New Roman" pitchFamily="18" charset="0"/>
              </a:rPr>
              <a:t>TRÒ CHƠI</a:t>
            </a:r>
            <a:endParaRPr lang="en-US" sz="3600" b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297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838200" y="304800"/>
            <a:ext cx="6248400" cy="18288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7800" y="838200"/>
            <a:ext cx="541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 lớn nhất có 5 chữ số: </a:t>
            </a:r>
            <a:endParaRPr lang="en-US" sz="32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928254" y="4390097"/>
            <a:ext cx="2133600" cy="838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724400" y="4343400"/>
            <a:ext cx="2133600" cy="838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69817" y="2615046"/>
            <a:ext cx="2133600" cy="838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703618" y="2594264"/>
            <a:ext cx="2133600" cy="838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21775" y="4516809"/>
            <a:ext cx="20366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C: </a:t>
            </a:r>
            <a:r>
              <a:rPr lang="vi-VN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99 999</a:t>
            </a:r>
            <a:endParaRPr lang="en-US" sz="32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12737" y="2740399"/>
            <a:ext cx="18036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B:</a:t>
            </a:r>
            <a:r>
              <a:rPr lang="vi-VN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90 999</a:t>
            </a:r>
            <a:endParaRPr lang="en-US" sz="32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19315" y="4511122"/>
            <a:ext cx="18417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D: </a:t>
            </a:r>
            <a:r>
              <a:rPr lang="vi-VN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99 998</a:t>
            </a:r>
            <a:endParaRPr lang="en-US" sz="32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33053" y="2864658"/>
            <a:ext cx="18703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A: </a:t>
            </a:r>
            <a:r>
              <a:rPr lang="vi-VN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90 000</a:t>
            </a:r>
            <a:endParaRPr lang="en-US" sz="32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639" b="100000" l="6663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818" t="35143" r="5000"/>
          <a:stretch/>
        </p:blipFill>
        <p:spPr>
          <a:xfrm>
            <a:off x="4048991" y="1665432"/>
            <a:ext cx="1891145" cy="200313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639" b="100000" l="6663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818" t="35143" r="5000"/>
          <a:stretch/>
        </p:blipFill>
        <p:spPr>
          <a:xfrm>
            <a:off x="4152900" y="3388530"/>
            <a:ext cx="1891145" cy="200313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639" b="100000" l="6663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818" t="35143" r="5000"/>
          <a:stretch/>
        </p:blipFill>
        <p:spPr>
          <a:xfrm>
            <a:off x="287481" y="1450111"/>
            <a:ext cx="1891145" cy="2003135"/>
          </a:xfrm>
          <a:prstGeom prst="rect">
            <a:avLst/>
          </a:prstGeom>
        </p:spPr>
      </p:pic>
      <p:pic>
        <p:nvPicPr>
          <p:cNvPr id="16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296400" y="228600"/>
            <a:ext cx="609600" cy="609600"/>
          </a:xfrm>
          <a:prstGeom prst="rect">
            <a:avLst/>
          </a:prstGeom>
        </p:spPr>
      </p:pic>
      <p:pic>
        <p:nvPicPr>
          <p:cNvPr id="15" name="Dor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859" b="100000" l="0" r="96750">
                        <a14:foregroundMark x1="56875" y1="11093" x2="53250" y2="94373"/>
                        <a14:foregroundMark x1="65500" y1="14148" x2="62750" y2="97588"/>
                        <a14:foregroundMark x1="73500" y1="29743" x2="73125" y2="83280"/>
                        <a14:foregroundMark x1="67500" y1="69132" x2="68500" y2="87138"/>
                        <a14:foregroundMark x1="57125" y1="59646" x2="58375" y2="76367"/>
                        <a14:foregroundMark x1="45125" y1="20900" x2="48875" y2="94051"/>
                        <a14:foregroundMark x1="38000" y1="23955" x2="39125" y2="56913"/>
                        <a14:foregroundMark x1="33125" y1="60450" x2="38375" y2="694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500" t="6270" r="10908"/>
          <a:stretch/>
        </p:blipFill>
        <p:spPr>
          <a:xfrm>
            <a:off x="2960542" y="3086100"/>
            <a:ext cx="3083503" cy="3708648"/>
          </a:xfrm>
          <a:prstGeom prst="rect">
            <a:avLst/>
          </a:prstGeom>
        </p:spPr>
      </p:pic>
      <p:pic>
        <p:nvPicPr>
          <p:cNvPr id="17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351818" y="1360632"/>
            <a:ext cx="609600" cy="609600"/>
          </a:xfrm>
          <a:prstGeom prst="rect">
            <a:avLst/>
          </a:prstGeom>
        </p:spPr>
      </p:pic>
      <p:pic>
        <p:nvPicPr>
          <p:cNvPr id="18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351818" y="3860512"/>
            <a:ext cx="609600" cy="609600"/>
          </a:xfrm>
          <a:prstGeom prst="rect">
            <a:avLst/>
          </a:prstGeom>
        </p:spPr>
      </p:pic>
      <p:pic>
        <p:nvPicPr>
          <p:cNvPr id="19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296400" y="2594264"/>
            <a:ext cx="609600" cy="609600"/>
          </a:xfrm>
          <a:prstGeom prst="rect">
            <a:avLst/>
          </a:prstGeom>
        </p:spPr>
      </p:pic>
      <p:pic>
        <p:nvPicPr>
          <p:cNvPr id="20" name="Picture 19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98985">
                        <a14:foregroundMark x1="31472" y1="4000" x2="40102" y2="16000"/>
                        <a14:foregroundMark x1="55838" y1="6400" x2="24873" y2="18400"/>
                        <a14:foregroundMark x1="28934" y1="12800" x2="60406" y2="11600"/>
                        <a14:foregroundMark x1="28934" y1="9200" x2="51269" y2="5600"/>
                        <a14:foregroundMark x1="30457" y1="7600" x2="60406" y2="4400"/>
                        <a14:foregroundMark x1="57360" y1="4000" x2="57868" y2="36000"/>
                        <a14:foregroundMark x1="67513" y1="18000" x2="42640" y2="42400"/>
                        <a14:foregroundMark x1="27919" y1="23600" x2="62437" y2="33200"/>
                        <a14:foregroundMark x1="63959" y1="20400" x2="23858" y2="39600"/>
                        <a14:foregroundMark x1="28426" y1="20400" x2="26904" y2="42400"/>
                        <a14:foregroundMark x1="48223" y1="18000" x2="32995" y2="47600"/>
                        <a14:foregroundMark x1="36041" y1="20800" x2="29949" y2="46800"/>
                        <a14:foregroundMark x1="15736" y1="19200" x2="16751" y2="48800"/>
                        <a14:foregroundMark x1="18782" y1="20400" x2="18274" y2="64000"/>
                        <a14:foregroundMark x1="20812" y1="27200" x2="26396" y2="64400"/>
                        <a14:foregroundMark x1="47716" y1="10800" x2="28934" y2="66000"/>
                        <a14:foregroundMark x1="58883" y1="13200" x2="54822" y2="56800"/>
                        <a14:foregroundMark x1="67513" y1="17200" x2="61421" y2="54000"/>
                        <a14:foregroundMark x1="82234" y1="22000" x2="30457" y2="50000"/>
                        <a14:foregroundMark x1="62944" y1="13200" x2="83756" y2="22000"/>
                        <a14:foregroundMark x1="80711" y1="22000" x2="70558" y2="41600"/>
                        <a14:foregroundMark x1="65482" y1="15600" x2="44670" y2="42400"/>
                        <a14:foregroundMark x1="80203" y1="32000" x2="60914" y2="60400"/>
                        <a14:foregroundMark x1="72589" y1="51200" x2="49746" y2="72000"/>
                        <a14:foregroundMark x1="33503" y1="52400" x2="54315" y2="80800"/>
                        <a14:foregroundMark x1="46193" y1="55600" x2="49746" y2="82400"/>
                        <a14:foregroundMark x1="41624" y1="50400" x2="47716" y2="80800"/>
                        <a14:foregroundMark x1="41117" y1="67200" x2="45178" y2="89600"/>
                        <a14:foregroundMark x1="54315" y1="65200" x2="54315" y2="90000"/>
                        <a14:foregroundMark x1="61421" y1="68000" x2="61421" y2="91200"/>
                        <a14:foregroundMark x1="67005" y1="64000" x2="65990" y2="87600"/>
                        <a14:foregroundMark x1="69543" y1="66000" x2="65482" y2="90000"/>
                        <a14:foregroundMark x1="54315" y1="94000" x2="63959" y2="92800"/>
                        <a14:foregroundMark x1="49746" y1="96400" x2="73604" y2="90000"/>
                        <a14:foregroundMark x1="60914" y1="96400" x2="67513" y2="95200"/>
                        <a14:foregroundMark x1="91878" y1="43600" x2="69543" y2="78000"/>
                        <a14:foregroundMark x1="85279" y1="47600" x2="75127" y2="73200"/>
                        <a14:foregroundMark x1="83249" y1="47600" x2="74112" y2="63200"/>
                        <a14:foregroundMark x1="91878" y1="50400" x2="77157" y2="64400"/>
                        <a14:foregroundMark x1="85787" y1="60800" x2="95431" y2="52400"/>
                        <a14:foregroundMark x1="65990" y1="57600" x2="80203" y2="50400"/>
                        <a14:foregroundMark x1="77665" y1="18400" x2="83756" y2="20800"/>
                        <a14:foregroundMark x1="82234" y1="30800" x2="83249" y2="21200"/>
                        <a14:foregroundMark x1="83249" y1="90800" x2="81726" y2="8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546" y="0"/>
            <a:ext cx="1371600" cy="1740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758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809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8158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815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8158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 animBg="1"/>
      <p:bldP spid="6" grpId="0" animBg="1"/>
      <p:bldP spid="7" grpId="0" animBg="1"/>
      <p:bldP spid="8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838200" y="304800"/>
            <a:ext cx="6248400" cy="18288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447800" y="838200"/>
            <a:ext cx="541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Số bé nhất có 6 chữ số là: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38200" y="2667000"/>
            <a:ext cx="2133600" cy="838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5860355" y="4341926"/>
            <a:ext cx="2133600" cy="838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650466" y="5379777"/>
            <a:ext cx="2133600" cy="838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5818994" y="2585414"/>
            <a:ext cx="2133600" cy="838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38200" y="2803755"/>
            <a:ext cx="21820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A: </a:t>
            </a:r>
            <a:r>
              <a:rPr lang="vi-VN" sz="3200">
                <a:latin typeface="Times New Roman" pitchFamily="18" charset="0"/>
                <a:cs typeface="Times New Roman" pitchFamily="18" charset="0"/>
              </a:rPr>
              <a:t>100 000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40136" y="2674896"/>
            <a:ext cx="20920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B: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100 001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22818" y="4458434"/>
            <a:ext cx="2273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D: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101 000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1259" y="5524979"/>
            <a:ext cx="18920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C: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10 000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639" b="100000" l="6663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818" t="35143" r="5000"/>
          <a:stretch/>
        </p:blipFill>
        <p:spPr>
          <a:xfrm>
            <a:off x="4048991" y="1665432"/>
            <a:ext cx="1891145" cy="200313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639" b="100000" l="6663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818" t="35143" r="5000"/>
          <a:stretch/>
        </p:blipFill>
        <p:spPr>
          <a:xfrm>
            <a:off x="4152900" y="3388530"/>
            <a:ext cx="1891145" cy="200313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639" b="100000" l="6663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818" t="35143" r="5000"/>
          <a:stretch/>
        </p:blipFill>
        <p:spPr>
          <a:xfrm>
            <a:off x="381000" y="3432464"/>
            <a:ext cx="1891145" cy="2003135"/>
          </a:xfrm>
          <a:prstGeom prst="rect">
            <a:avLst/>
          </a:prstGeom>
        </p:spPr>
      </p:pic>
      <p:pic>
        <p:nvPicPr>
          <p:cNvPr id="16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296400" y="228600"/>
            <a:ext cx="609600" cy="609600"/>
          </a:xfrm>
          <a:prstGeom prst="rect">
            <a:avLst/>
          </a:prstGeom>
        </p:spPr>
      </p:pic>
      <p:pic>
        <p:nvPicPr>
          <p:cNvPr id="15" name="Dor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859" b="100000" l="0" r="96750">
                        <a14:foregroundMark x1="56875" y1="11093" x2="53250" y2="94373"/>
                        <a14:foregroundMark x1="65500" y1="14148" x2="62750" y2="97588"/>
                        <a14:foregroundMark x1="73500" y1="29743" x2="73125" y2="83280"/>
                        <a14:foregroundMark x1="67500" y1="69132" x2="68500" y2="87138"/>
                        <a14:foregroundMark x1="57125" y1="59646" x2="58375" y2="76367"/>
                        <a14:foregroundMark x1="45125" y1="20900" x2="48875" y2="94051"/>
                        <a14:foregroundMark x1="38000" y1="23955" x2="39125" y2="56913"/>
                        <a14:foregroundMark x1="33125" y1="60450" x2="38375" y2="694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500" t="6270" r="10908"/>
          <a:stretch/>
        </p:blipFill>
        <p:spPr>
          <a:xfrm>
            <a:off x="2856633" y="2807608"/>
            <a:ext cx="3083503" cy="3708648"/>
          </a:xfrm>
          <a:prstGeom prst="rect">
            <a:avLst/>
          </a:prstGeom>
        </p:spPr>
      </p:pic>
      <p:pic>
        <p:nvPicPr>
          <p:cNvPr id="17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351818" y="1360632"/>
            <a:ext cx="609600" cy="609600"/>
          </a:xfrm>
          <a:prstGeom prst="rect">
            <a:avLst/>
          </a:prstGeom>
        </p:spPr>
      </p:pic>
      <p:pic>
        <p:nvPicPr>
          <p:cNvPr id="18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351818" y="3860512"/>
            <a:ext cx="609600" cy="609600"/>
          </a:xfrm>
          <a:prstGeom prst="rect">
            <a:avLst/>
          </a:prstGeom>
        </p:spPr>
      </p:pic>
      <p:pic>
        <p:nvPicPr>
          <p:cNvPr id="19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864757" y="2650071"/>
            <a:ext cx="609600" cy="609600"/>
          </a:xfrm>
          <a:prstGeom prst="rect">
            <a:avLst/>
          </a:prstGeom>
        </p:spPr>
      </p:pic>
      <p:pic>
        <p:nvPicPr>
          <p:cNvPr id="22" name="Picture 21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98985">
                        <a14:foregroundMark x1="31472" y1="4000" x2="40102" y2="16000"/>
                        <a14:foregroundMark x1="55838" y1="6400" x2="24873" y2="18400"/>
                        <a14:foregroundMark x1="28934" y1="12800" x2="60406" y2="11600"/>
                        <a14:foregroundMark x1="28934" y1="9200" x2="51269" y2="5600"/>
                        <a14:foregroundMark x1="30457" y1="7600" x2="60406" y2="4400"/>
                        <a14:foregroundMark x1="57360" y1="4000" x2="57868" y2="36000"/>
                        <a14:foregroundMark x1="67513" y1="18000" x2="42640" y2="42400"/>
                        <a14:foregroundMark x1="27919" y1="23600" x2="62437" y2="33200"/>
                        <a14:foregroundMark x1="63959" y1="20400" x2="23858" y2="39600"/>
                        <a14:foregroundMark x1="28426" y1="20400" x2="26904" y2="42400"/>
                        <a14:foregroundMark x1="48223" y1="18000" x2="32995" y2="47600"/>
                        <a14:foregroundMark x1="36041" y1="20800" x2="29949" y2="46800"/>
                        <a14:foregroundMark x1="15736" y1="19200" x2="16751" y2="48800"/>
                        <a14:foregroundMark x1="18782" y1="20400" x2="18274" y2="64000"/>
                        <a14:foregroundMark x1="20812" y1="27200" x2="26396" y2="64400"/>
                        <a14:foregroundMark x1="47716" y1="10800" x2="28934" y2="66000"/>
                        <a14:foregroundMark x1="58883" y1="13200" x2="54822" y2="56800"/>
                        <a14:foregroundMark x1="67513" y1="17200" x2="61421" y2="54000"/>
                        <a14:foregroundMark x1="82234" y1="22000" x2="30457" y2="50000"/>
                        <a14:foregroundMark x1="62944" y1="13200" x2="83756" y2="22000"/>
                        <a14:foregroundMark x1="80711" y1="22000" x2="70558" y2="41600"/>
                        <a14:foregroundMark x1="65482" y1="15600" x2="44670" y2="42400"/>
                        <a14:foregroundMark x1="80203" y1="32000" x2="60914" y2="60400"/>
                        <a14:foregroundMark x1="72589" y1="51200" x2="49746" y2="72000"/>
                        <a14:foregroundMark x1="33503" y1="52400" x2="54315" y2="80800"/>
                        <a14:foregroundMark x1="46193" y1="55600" x2="49746" y2="82400"/>
                        <a14:foregroundMark x1="41624" y1="50400" x2="47716" y2="80800"/>
                        <a14:foregroundMark x1="41117" y1="67200" x2="45178" y2="89600"/>
                        <a14:foregroundMark x1="54315" y1="65200" x2="54315" y2="90000"/>
                        <a14:foregroundMark x1="61421" y1="68000" x2="61421" y2="91200"/>
                        <a14:foregroundMark x1="67005" y1="64000" x2="65990" y2="87600"/>
                        <a14:foregroundMark x1="69543" y1="66000" x2="65482" y2="90000"/>
                        <a14:foregroundMark x1="54315" y1="94000" x2="63959" y2="92800"/>
                        <a14:foregroundMark x1="49746" y1="96400" x2="73604" y2="90000"/>
                        <a14:foregroundMark x1="60914" y1="96400" x2="67513" y2="95200"/>
                        <a14:foregroundMark x1="91878" y1="43600" x2="69543" y2="78000"/>
                        <a14:foregroundMark x1="85279" y1="47600" x2="75127" y2="73200"/>
                        <a14:foregroundMark x1="83249" y1="47600" x2="74112" y2="63200"/>
                        <a14:foregroundMark x1="91878" y1="50400" x2="77157" y2="64400"/>
                        <a14:foregroundMark x1="85787" y1="60800" x2="95431" y2="52400"/>
                        <a14:foregroundMark x1="65990" y1="57600" x2="80203" y2="50400"/>
                        <a14:foregroundMark x1="77665" y1="18400" x2="83756" y2="20800"/>
                        <a14:foregroundMark x1="82234" y1="30800" x2="83249" y2="21200"/>
                        <a14:foregroundMark x1="83249" y1="90800" x2="81726" y2="8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546" y="0"/>
            <a:ext cx="1371600" cy="1740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375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809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8158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815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8158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 animBg="1"/>
      <p:bldP spid="6" grpId="0" animBg="1"/>
      <p:bldP spid="7" grpId="0" animBg="1"/>
      <p:bldP spid="8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838200" y="304800"/>
            <a:ext cx="6248400" cy="18288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93334" y="525439"/>
            <a:ext cx="48179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Điền dấu thích hợp: </a:t>
            </a:r>
          </a:p>
          <a:p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123 456 …. 12 356</a:t>
            </a:r>
          </a:p>
          <a:p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38200" y="2667000"/>
            <a:ext cx="2133600" cy="838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38200" y="4343400"/>
            <a:ext cx="2133600" cy="838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703618" y="2594264"/>
            <a:ext cx="2133600" cy="838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52945" y="2803755"/>
            <a:ext cx="17041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A: </a:t>
            </a:r>
            <a:r>
              <a:rPr lang="vi-VN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endParaRPr lang="en-US" sz="32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76800" y="2782974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B: </a:t>
            </a:r>
            <a:r>
              <a:rPr lang="vi-VN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endParaRPr lang="en-US" sz="32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36394" y="4511676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C: </a:t>
            </a:r>
            <a:r>
              <a:rPr lang="vi-VN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en-US" sz="32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639" b="100000" l="6663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818" t="35143" r="5000"/>
          <a:stretch/>
        </p:blipFill>
        <p:spPr>
          <a:xfrm>
            <a:off x="4048991" y="1806865"/>
            <a:ext cx="1891145" cy="200313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639" b="100000" l="6663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818" t="35143" r="5000"/>
          <a:stretch/>
        </p:blipFill>
        <p:spPr>
          <a:xfrm>
            <a:off x="381000" y="3432464"/>
            <a:ext cx="1891145" cy="2003135"/>
          </a:xfrm>
          <a:prstGeom prst="rect">
            <a:avLst/>
          </a:prstGeom>
        </p:spPr>
      </p:pic>
      <p:pic>
        <p:nvPicPr>
          <p:cNvPr id="16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296400" y="228600"/>
            <a:ext cx="609600" cy="609600"/>
          </a:xfrm>
          <a:prstGeom prst="rect">
            <a:avLst/>
          </a:prstGeom>
        </p:spPr>
      </p:pic>
      <p:pic>
        <p:nvPicPr>
          <p:cNvPr id="15" name="Dor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859" b="100000" l="0" r="96750">
                        <a14:foregroundMark x1="56875" y1="11093" x2="53250" y2="94373"/>
                        <a14:foregroundMark x1="65500" y1="14148" x2="62750" y2="97588"/>
                        <a14:foregroundMark x1="73500" y1="29743" x2="73125" y2="83280"/>
                        <a14:foregroundMark x1="67500" y1="69132" x2="68500" y2="87138"/>
                        <a14:foregroundMark x1="57125" y1="59646" x2="58375" y2="76367"/>
                        <a14:foregroundMark x1="45125" y1="20900" x2="48875" y2="94051"/>
                        <a14:foregroundMark x1="38000" y1="23955" x2="39125" y2="56913"/>
                        <a14:foregroundMark x1="33125" y1="60450" x2="38375" y2="694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500" t="6270" r="10908"/>
          <a:stretch/>
        </p:blipFill>
        <p:spPr>
          <a:xfrm>
            <a:off x="2968598" y="2421148"/>
            <a:ext cx="3083503" cy="3708648"/>
          </a:xfrm>
          <a:prstGeom prst="rect">
            <a:avLst/>
          </a:prstGeom>
        </p:spPr>
      </p:pic>
      <p:pic>
        <p:nvPicPr>
          <p:cNvPr id="17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351818" y="1360632"/>
            <a:ext cx="609600" cy="609600"/>
          </a:xfrm>
          <a:prstGeom prst="rect">
            <a:avLst/>
          </a:prstGeom>
        </p:spPr>
      </p:pic>
      <p:pic>
        <p:nvPicPr>
          <p:cNvPr id="18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351818" y="3860512"/>
            <a:ext cx="609600" cy="609600"/>
          </a:xfrm>
          <a:prstGeom prst="rect">
            <a:avLst/>
          </a:prstGeom>
        </p:spPr>
      </p:pic>
      <p:pic>
        <p:nvPicPr>
          <p:cNvPr id="19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296400" y="2594264"/>
            <a:ext cx="609600" cy="609600"/>
          </a:xfrm>
          <a:prstGeom prst="rect">
            <a:avLst/>
          </a:prstGeom>
        </p:spPr>
      </p:pic>
      <p:pic>
        <p:nvPicPr>
          <p:cNvPr id="20" name="Picture 19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98985">
                        <a14:foregroundMark x1="31472" y1="4000" x2="40102" y2="16000"/>
                        <a14:foregroundMark x1="55838" y1="6400" x2="24873" y2="18400"/>
                        <a14:foregroundMark x1="28934" y1="12800" x2="60406" y2="11600"/>
                        <a14:foregroundMark x1="28934" y1="9200" x2="51269" y2="5600"/>
                        <a14:foregroundMark x1="30457" y1="7600" x2="60406" y2="4400"/>
                        <a14:foregroundMark x1="57360" y1="4000" x2="57868" y2="36000"/>
                        <a14:foregroundMark x1="67513" y1="18000" x2="42640" y2="42400"/>
                        <a14:foregroundMark x1="27919" y1="23600" x2="62437" y2="33200"/>
                        <a14:foregroundMark x1="63959" y1="20400" x2="23858" y2="39600"/>
                        <a14:foregroundMark x1="28426" y1="20400" x2="26904" y2="42400"/>
                        <a14:foregroundMark x1="48223" y1="18000" x2="32995" y2="47600"/>
                        <a14:foregroundMark x1="36041" y1="20800" x2="29949" y2="46800"/>
                        <a14:foregroundMark x1="15736" y1="19200" x2="16751" y2="48800"/>
                        <a14:foregroundMark x1="18782" y1="20400" x2="18274" y2="64000"/>
                        <a14:foregroundMark x1="20812" y1="27200" x2="26396" y2="64400"/>
                        <a14:foregroundMark x1="47716" y1="10800" x2="28934" y2="66000"/>
                        <a14:foregroundMark x1="58883" y1="13200" x2="54822" y2="56800"/>
                        <a14:foregroundMark x1="67513" y1="17200" x2="61421" y2="54000"/>
                        <a14:foregroundMark x1="82234" y1="22000" x2="30457" y2="50000"/>
                        <a14:foregroundMark x1="62944" y1="13200" x2="83756" y2="22000"/>
                        <a14:foregroundMark x1="80711" y1="22000" x2="70558" y2="41600"/>
                        <a14:foregroundMark x1="65482" y1="15600" x2="44670" y2="42400"/>
                        <a14:foregroundMark x1="80203" y1="32000" x2="60914" y2="60400"/>
                        <a14:foregroundMark x1="72589" y1="51200" x2="49746" y2="72000"/>
                        <a14:foregroundMark x1="33503" y1="52400" x2="54315" y2="80800"/>
                        <a14:foregroundMark x1="46193" y1="55600" x2="49746" y2="82400"/>
                        <a14:foregroundMark x1="41624" y1="50400" x2="47716" y2="80800"/>
                        <a14:foregroundMark x1="41117" y1="67200" x2="45178" y2="89600"/>
                        <a14:foregroundMark x1="54315" y1="65200" x2="54315" y2="90000"/>
                        <a14:foregroundMark x1="61421" y1="68000" x2="61421" y2="91200"/>
                        <a14:foregroundMark x1="67005" y1="64000" x2="65990" y2="87600"/>
                        <a14:foregroundMark x1="69543" y1="66000" x2="65482" y2="90000"/>
                        <a14:foregroundMark x1="54315" y1="94000" x2="63959" y2="92800"/>
                        <a14:foregroundMark x1="49746" y1="96400" x2="73604" y2="90000"/>
                        <a14:foregroundMark x1="60914" y1="96400" x2="67513" y2="95200"/>
                        <a14:foregroundMark x1="91878" y1="43600" x2="69543" y2="78000"/>
                        <a14:foregroundMark x1="85279" y1="47600" x2="75127" y2="73200"/>
                        <a14:foregroundMark x1="83249" y1="47600" x2="74112" y2="63200"/>
                        <a14:foregroundMark x1="91878" y1="50400" x2="77157" y2="64400"/>
                        <a14:foregroundMark x1="85787" y1="60800" x2="95431" y2="52400"/>
                        <a14:foregroundMark x1="65990" y1="57600" x2="80203" y2="50400"/>
                        <a14:foregroundMark x1="77665" y1="18400" x2="83756" y2="20800"/>
                        <a14:foregroundMark x1="82234" y1="30800" x2="83249" y2="21200"/>
                        <a14:foregroundMark x1="83249" y1="90800" x2="81726" y2="8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546" y="0"/>
            <a:ext cx="1371600" cy="1740609"/>
          </a:xfrm>
          <a:prstGeom prst="rect">
            <a:avLst/>
          </a:prstGeom>
        </p:spPr>
      </p:pic>
      <p:sp>
        <p:nvSpPr>
          <p:cNvPr id="21" name="Cloud 20"/>
          <p:cNvSpPr/>
          <p:nvPr/>
        </p:nvSpPr>
        <p:spPr>
          <a:xfrm>
            <a:off x="-24245" y="1588141"/>
            <a:ext cx="9192490" cy="4793672"/>
          </a:xfrm>
          <a:prstGeom prst="cloud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722427" y="982343"/>
            <a:ext cx="419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>
                <a:solidFill>
                  <a:srgbClr val="FF0000"/>
                </a:solidFill>
                <a:latin typeface="+mj-lt"/>
              </a:rPr>
              <a:t>&gt;</a:t>
            </a:r>
            <a:endParaRPr lang="en-US" sz="2800" b="1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674929" y="3247073"/>
            <a:ext cx="61362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Khi so </a:t>
            </a:r>
            <a:r>
              <a:rPr lang="en-US" alt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ta </a:t>
            </a:r>
            <a:r>
              <a:rPr lang="en-US" alt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685800" y="2145331"/>
            <a:ext cx="7329056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600" dirty="0">
                <a:latin typeface="Times New Roman" panose="02020603050405020304" pitchFamily="18" charset="0"/>
              </a:rPr>
              <a:t>+ </a:t>
            </a:r>
            <a:r>
              <a:rPr lang="en-US" altLang="en-US" sz="2600" dirty="0" err="1">
                <a:latin typeface="Times New Roman" panose="02020603050405020304" pitchFamily="18" charset="0"/>
              </a:rPr>
              <a:t>Đếm</a:t>
            </a:r>
            <a:r>
              <a:rPr lang="en-US" altLang="en-US" sz="2600" dirty="0"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</a:rPr>
              <a:t>xem</a:t>
            </a:r>
            <a:r>
              <a:rPr lang="en-US" altLang="en-US" sz="2600" dirty="0"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</a:rPr>
              <a:t>số</a:t>
            </a:r>
            <a:r>
              <a:rPr lang="en-US" altLang="en-US" sz="2600" dirty="0"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</a:rPr>
              <a:t>các</a:t>
            </a:r>
            <a:r>
              <a:rPr lang="en-US" altLang="en-US" sz="2600" dirty="0"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</a:rPr>
              <a:t>chữ</a:t>
            </a:r>
            <a:r>
              <a:rPr lang="en-US" altLang="en-US" sz="2600" dirty="0"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</a:rPr>
              <a:t>số</a:t>
            </a:r>
            <a:r>
              <a:rPr lang="en-US" altLang="en-US" sz="2600" dirty="0"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</a:rPr>
              <a:t>có</a:t>
            </a:r>
            <a:r>
              <a:rPr lang="en-US" altLang="en-US" sz="2600" dirty="0"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</a:rPr>
              <a:t>bằng</a:t>
            </a:r>
            <a:r>
              <a:rPr lang="en-US" altLang="en-US" sz="2600" dirty="0"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</a:rPr>
              <a:t>nhau</a:t>
            </a:r>
            <a:r>
              <a:rPr lang="en-US" altLang="en-US" sz="2600" dirty="0"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</a:rPr>
              <a:t>không</a:t>
            </a:r>
            <a:r>
              <a:rPr lang="en-US" altLang="en-US" sz="2600" dirty="0">
                <a:latin typeface="Times New Roman" panose="02020603050405020304" pitchFamily="18" charset="0"/>
              </a:rPr>
              <a:t>, </a:t>
            </a:r>
            <a:r>
              <a:rPr lang="en-US" altLang="en-US" sz="2600" dirty="0" err="1">
                <a:latin typeface="Times New Roman" panose="02020603050405020304" pitchFamily="18" charset="0"/>
              </a:rPr>
              <a:t>số</a:t>
            </a:r>
            <a:r>
              <a:rPr lang="en-US" altLang="en-US" sz="2600" dirty="0"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</a:rPr>
              <a:t>nào</a:t>
            </a:r>
            <a:r>
              <a:rPr lang="en-US" altLang="en-US" sz="2600" dirty="0"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</a:rPr>
              <a:t>có</a:t>
            </a:r>
            <a:r>
              <a:rPr lang="en-US" altLang="en-US" sz="2600" dirty="0"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</a:rPr>
              <a:t>số</a:t>
            </a:r>
            <a:r>
              <a:rPr lang="en-US" altLang="en-US" sz="2600" dirty="0"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</a:rPr>
              <a:t>chữ</a:t>
            </a:r>
            <a:r>
              <a:rPr lang="en-US" altLang="en-US" sz="2600" dirty="0"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</a:rPr>
              <a:t>số</a:t>
            </a:r>
            <a:r>
              <a:rPr lang="en-US" altLang="en-US" sz="2600" dirty="0"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</a:rPr>
              <a:t>ít</a:t>
            </a:r>
            <a:r>
              <a:rPr lang="en-US" altLang="en-US" sz="2600" dirty="0"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</a:rPr>
              <a:t>hơn</a:t>
            </a:r>
            <a:r>
              <a:rPr lang="en-US" altLang="en-US" sz="2600" dirty="0"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</a:rPr>
              <a:t>thì</a:t>
            </a:r>
            <a:r>
              <a:rPr lang="en-US" altLang="en-US" sz="2600" dirty="0"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</a:rPr>
              <a:t>số</a:t>
            </a:r>
            <a:r>
              <a:rPr lang="en-US" altLang="en-US" sz="2600" dirty="0"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</a:rPr>
              <a:t>đó</a:t>
            </a:r>
            <a:r>
              <a:rPr lang="en-US" altLang="en-US" sz="2600" dirty="0"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</a:rPr>
              <a:t>bé</a:t>
            </a:r>
            <a:r>
              <a:rPr lang="en-US" altLang="en-US" sz="2600" dirty="0"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</a:rPr>
              <a:t>hơn</a:t>
            </a:r>
            <a:r>
              <a:rPr lang="en-US" altLang="en-US" sz="2600" dirty="0">
                <a:latin typeface="Times New Roman" panose="02020603050405020304" pitchFamily="18" charset="0"/>
              </a:rPr>
              <a:t>, </a:t>
            </a:r>
            <a:r>
              <a:rPr lang="en-US" altLang="en-US" sz="2600" dirty="0" err="1">
                <a:latin typeface="Times New Roman" panose="02020603050405020304" pitchFamily="18" charset="0"/>
              </a:rPr>
              <a:t>số</a:t>
            </a:r>
            <a:r>
              <a:rPr lang="en-US" altLang="en-US" sz="2600" dirty="0"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</a:rPr>
              <a:t>nào</a:t>
            </a:r>
            <a:r>
              <a:rPr lang="en-US" altLang="en-US" sz="2600" dirty="0"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</a:rPr>
              <a:t>có</a:t>
            </a:r>
            <a:r>
              <a:rPr lang="en-US" altLang="en-US" sz="2600" dirty="0"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</a:rPr>
              <a:t>số</a:t>
            </a:r>
            <a:r>
              <a:rPr lang="en-US" altLang="en-US" sz="2600" dirty="0"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</a:rPr>
              <a:t>chữ</a:t>
            </a:r>
            <a:r>
              <a:rPr lang="en-US" altLang="en-US" sz="2600" dirty="0"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</a:rPr>
              <a:t>số</a:t>
            </a:r>
            <a:r>
              <a:rPr lang="en-US" altLang="en-US" sz="2600" dirty="0"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</a:rPr>
              <a:t>nhiều</a:t>
            </a:r>
            <a:r>
              <a:rPr lang="en-US" altLang="en-US" sz="2600" dirty="0"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</a:rPr>
              <a:t>hơn</a:t>
            </a:r>
            <a:r>
              <a:rPr lang="en-US" altLang="en-US" sz="2600" dirty="0"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</a:rPr>
              <a:t>thì</a:t>
            </a:r>
            <a:r>
              <a:rPr lang="en-US" altLang="en-US" sz="2600" dirty="0"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</a:rPr>
              <a:t>số</a:t>
            </a:r>
            <a:r>
              <a:rPr lang="en-US" altLang="en-US" sz="2600" dirty="0"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</a:rPr>
              <a:t>đó</a:t>
            </a:r>
            <a:r>
              <a:rPr lang="en-US" altLang="en-US" sz="2600" dirty="0"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</a:rPr>
              <a:t>lớn</a:t>
            </a:r>
            <a:r>
              <a:rPr lang="en-US" altLang="en-US" sz="2600" dirty="0"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</a:rPr>
              <a:t>hơn</a:t>
            </a:r>
            <a:r>
              <a:rPr lang="en-US" altLang="en-US" sz="2600" dirty="0">
                <a:latin typeface="Times New Roman" panose="02020603050405020304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altLang="en-US" sz="2600" dirty="0">
                <a:latin typeface="Times New Roman" panose="02020603050405020304" pitchFamily="18" charset="0"/>
              </a:rPr>
              <a:t>+ </a:t>
            </a:r>
            <a:r>
              <a:rPr lang="en-US" altLang="en-US" sz="2600" dirty="0" err="1">
                <a:latin typeface="Times New Roman" panose="02020603050405020304" pitchFamily="18" charset="0"/>
              </a:rPr>
              <a:t>Nếu</a:t>
            </a:r>
            <a:r>
              <a:rPr lang="en-US" altLang="en-US" sz="2600" dirty="0"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</a:rPr>
              <a:t>số</a:t>
            </a:r>
            <a:r>
              <a:rPr lang="en-US" altLang="en-US" sz="2600" dirty="0"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</a:rPr>
              <a:t>chữ</a:t>
            </a:r>
            <a:r>
              <a:rPr lang="en-US" altLang="en-US" sz="2600" dirty="0"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</a:rPr>
              <a:t>số</a:t>
            </a:r>
            <a:r>
              <a:rPr lang="en-US" altLang="en-US" sz="2600" dirty="0"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</a:rPr>
              <a:t>bằng</a:t>
            </a:r>
            <a:r>
              <a:rPr lang="en-US" altLang="en-US" sz="2600" dirty="0"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</a:rPr>
              <a:t>nhau</a:t>
            </a:r>
            <a:r>
              <a:rPr lang="en-US" altLang="en-US" sz="2600" dirty="0"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</a:rPr>
              <a:t>thì</a:t>
            </a:r>
            <a:r>
              <a:rPr lang="en-US" altLang="en-US" sz="2600" dirty="0">
                <a:latin typeface="Times New Roman" panose="02020603050405020304" pitchFamily="18" charset="0"/>
              </a:rPr>
              <a:t> ta so </a:t>
            </a:r>
            <a:r>
              <a:rPr lang="en-US" altLang="en-US" sz="2600" dirty="0" err="1">
                <a:latin typeface="Times New Roman" panose="02020603050405020304" pitchFamily="18" charset="0"/>
              </a:rPr>
              <a:t>sánh</a:t>
            </a:r>
            <a:r>
              <a:rPr lang="en-US" altLang="en-US" sz="2600" dirty="0"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</a:rPr>
              <a:t>từ</a:t>
            </a:r>
            <a:r>
              <a:rPr lang="en-US" altLang="en-US" sz="2600" dirty="0"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</a:rPr>
              <a:t>hàng</a:t>
            </a:r>
            <a:r>
              <a:rPr lang="en-US" altLang="en-US" sz="2600" dirty="0"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</a:rPr>
              <a:t>cao</a:t>
            </a:r>
            <a:r>
              <a:rPr lang="en-US" altLang="en-US" sz="2600" dirty="0"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</a:rPr>
              <a:t>nhất</a:t>
            </a:r>
            <a:r>
              <a:rPr lang="en-US" altLang="en-US" sz="2600" dirty="0"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</a:rPr>
              <a:t>đến</a:t>
            </a:r>
            <a:r>
              <a:rPr lang="en-US" altLang="en-US" sz="2600" dirty="0"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</a:rPr>
              <a:t>hàng</a:t>
            </a:r>
            <a:r>
              <a:rPr lang="en-US" altLang="en-US" sz="2600" dirty="0"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</a:rPr>
              <a:t>thấp</a:t>
            </a:r>
            <a:r>
              <a:rPr lang="en-US" altLang="en-US" sz="2600" dirty="0"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</a:rPr>
              <a:t>nhất</a:t>
            </a:r>
            <a:r>
              <a:rPr lang="en-US" altLang="en-US" sz="2600" dirty="0">
                <a:latin typeface="Times New Roman" panose="02020603050405020304" pitchFamily="18" charset="0"/>
              </a:rPr>
              <a:t>. </a:t>
            </a:r>
            <a:r>
              <a:rPr lang="en-US" altLang="en-US" sz="2600" dirty="0" err="1">
                <a:latin typeface="Times New Roman" panose="02020603050405020304" pitchFamily="18" charset="0"/>
              </a:rPr>
              <a:t>Hàng</a:t>
            </a:r>
            <a:r>
              <a:rPr lang="en-US" altLang="en-US" sz="2600" dirty="0"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</a:rPr>
              <a:t>nào</a:t>
            </a:r>
            <a:r>
              <a:rPr lang="en-US" altLang="en-US" sz="2600" dirty="0"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</a:rPr>
              <a:t>có</a:t>
            </a:r>
            <a:r>
              <a:rPr lang="en-US" altLang="en-US" sz="2600" dirty="0"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</a:rPr>
              <a:t>chữ</a:t>
            </a:r>
            <a:r>
              <a:rPr lang="en-US" altLang="en-US" sz="2600" dirty="0"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</a:rPr>
              <a:t>số</a:t>
            </a:r>
            <a:r>
              <a:rPr lang="en-US" altLang="en-US" sz="2600" dirty="0"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</a:rPr>
              <a:t>lớn</a:t>
            </a:r>
            <a:r>
              <a:rPr lang="en-US" altLang="en-US" sz="2600" dirty="0"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</a:rPr>
              <a:t>hơn</a:t>
            </a:r>
            <a:r>
              <a:rPr lang="en-US" altLang="en-US" sz="2600" dirty="0"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</a:rPr>
              <a:t>thì</a:t>
            </a:r>
            <a:r>
              <a:rPr lang="en-US" altLang="en-US" sz="2600" dirty="0"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</a:rPr>
              <a:t>số</a:t>
            </a:r>
            <a:r>
              <a:rPr lang="en-US" altLang="en-US" sz="2600" dirty="0"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</a:rPr>
              <a:t>đó</a:t>
            </a:r>
            <a:r>
              <a:rPr lang="en-US" altLang="en-US" sz="2600" dirty="0"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</a:rPr>
              <a:t>lớn</a:t>
            </a:r>
            <a:r>
              <a:rPr lang="en-US" altLang="en-US" sz="2600" dirty="0"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</a:rPr>
              <a:t>hơn</a:t>
            </a:r>
            <a:r>
              <a:rPr lang="en-US" altLang="en-US" sz="2600" dirty="0">
                <a:latin typeface="Times New Roman" panose="02020603050405020304" pitchFamily="18" charset="0"/>
              </a:rPr>
              <a:t>, </a:t>
            </a:r>
            <a:r>
              <a:rPr lang="en-US" altLang="en-US" sz="2600" dirty="0" err="1">
                <a:latin typeface="Times New Roman" panose="02020603050405020304" pitchFamily="18" charset="0"/>
              </a:rPr>
              <a:t>hàng</a:t>
            </a:r>
            <a:r>
              <a:rPr lang="en-US" altLang="en-US" sz="2600" dirty="0"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</a:rPr>
              <a:t>nào</a:t>
            </a:r>
            <a:r>
              <a:rPr lang="en-US" altLang="en-US" sz="2600" dirty="0"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</a:rPr>
              <a:t>có</a:t>
            </a:r>
            <a:r>
              <a:rPr lang="en-US" altLang="en-US" sz="2600" dirty="0"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</a:rPr>
              <a:t>số</a:t>
            </a:r>
            <a:r>
              <a:rPr lang="en-US" altLang="en-US" sz="2600" dirty="0"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</a:rPr>
              <a:t>bé</a:t>
            </a:r>
            <a:r>
              <a:rPr lang="en-US" altLang="en-US" sz="2600" dirty="0"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</a:rPr>
              <a:t>hơn</a:t>
            </a:r>
            <a:r>
              <a:rPr lang="en-US" altLang="en-US" sz="2600" dirty="0"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</a:rPr>
              <a:t>thì</a:t>
            </a:r>
            <a:r>
              <a:rPr lang="en-US" altLang="en-US" sz="2600" dirty="0"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</a:rPr>
              <a:t>số</a:t>
            </a:r>
            <a:r>
              <a:rPr lang="en-US" altLang="en-US" sz="2600" dirty="0"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</a:rPr>
              <a:t>đó</a:t>
            </a:r>
            <a:r>
              <a:rPr lang="en-US" altLang="en-US" sz="2600" dirty="0"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</a:rPr>
              <a:t>bé</a:t>
            </a:r>
            <a:r>
              <a:rPr lang="en-US" altLang="en-US" sz="2600" dirty="0"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</a:rPr>
              <a:t>hơn</a:t>
            </a:r>
            <a:r>
              <a:rPr lang="en-US" altLang="en-US" sz="2600" dirty="0"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77758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8158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809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5" dur="8158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3" dur="815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6" grpId="0" animBg="1"/>
      <p:bldP spid="7" grpId="0" animBg="1"/>
      <p:bldP spid="8" grpId="0"/>
      <p:bldP spid="9" grpId="0"/>
      <p:bldP spid="11" grpId="0"/>
      <p:bldP spid="21" grpId="0" animBg="1"/>
      <p:bldP spid="22" grpId="0"/>
      <p:bldP spid="23" grpId="0"/>
      <p:bldP spid="23" grpId="1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54" y="-317700"/>
            <a:ext cx="9231045" cy="557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2743200" y="2434090"/>
            <a:ext cx="4114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  <a:endParaRPr kumimoji="0" lang="en-US" sz="4800" b="1" i="0" u="none" strike="noStrike" kern="1200" cap="none" spc="0" normalizeH="0" baseline="0" noProof="0" dirty="0">
              <a:ln w="6600">
                <a:solidFill>
                  <a:srgbClr val="333399"/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rgbClr val="333399">
                    <a:satMod val="175000"/>
                    <a:alpha val="40000"/>
                  </a:srgbClr>
                </a:glow>
                <a:outerShdw dist="38100" dir="2700000" algn="tl" rotWithShape="0">
                  <a:srgbClr val="333399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9036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6970713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chemeClr val="bg1"/>
              </a:gs>
              <a:gs pos="100000">
                <a:srgbClr val="FF00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altLang="en-US" b="0">
              <a:latin typeface="Arial" charset="0"/>
              <a:cs typeface="Arial" charset="0"/>
            </a:endParaRPr>
          </a:p>
          <a:p>
            <a:pPr>
              <a:spcBef>
                <a:spcPct val="50000"/>
              </a:spcBef>
              <a:defRPr/>
            </a:pPr>
            <a:endParaRPr lang="en-US" altLang="en-US" b="0">
              <a:latin typeface="Arial" charset="0"/>
              <a:cs typeface="Arial" charset="0"/>
            </a:endParaRPr>
          </a:p>
          <a:p>
            <a:pPr>
              <a:spcBef>
                <a:spcPct val="50000"/>
              </a:spcBef>
              <a:defRPr/>
            </a:pPr>
            <a:endParaRPr lang="en-US" altLang="en-US" b="0">
              <a:latin typeface="Arial" charset="0"/>
              <a:cs typeface="Arial" charset="0"/>
            </a:endParaRPr>
          </a:p>
          <a:p>
            <a:pPr>
              <a:spcBef>
                <a:spcPct val="50000"/>
              </a:spcBef>
              <a:defRPr/>
            </a:pPr>
            <a:endParaRPr lang="en-US" altLang="en-US" b="0">
              <a:latin typeface="Arial" charset="0"/>
              <a:cs typeface="Arial" charset="0"/>
            </a:endParaRPr>
          </a:p>
          <a:p>
            <a:pPr>
              <a:spcBef>
                <a:spcPct val="50000"/>
              </a:spcBef>
              <a:defRPr/>
            </a:pPr>
            <a:endParaRPr lang="en-US" altLang="en-US" b="0">
              <a:latin typeface="Arial" charset="0"/>
              <a:cs typeface="Arial" charset="0"/>
            </a:endParaRPr>
          </a:p>
          <a:p>
            <a:pPr>
              <a:spcBef>
                <a:spcPct val="50000"/>
              </a:spcBef>
              <a:defRPr/>
            </a:pPr>
            <a:endParaRPr lang="en-US" altLang="en-US" b="0">
              <a:latin typeface="Arial" charset="0"/>
              <a:cs typeface="Arial" charset="0"/>
            </a:endParaRPr>
          </a:p>
          <a:p>
            <a:pPr>
              <a:spcBef>
                <a:spcPct val="50000"/>
              </a:spcBef>
              <a:defRPr/>
            </a:pPr>
            <a:endParaRPr lang="en-US" altLang="en-US" b="0">
              <a:latin typeface="Arial" charset="0"/>
              <a:cs typeface="Arial" charset="0"/>
            </a:endParaRPr>
          </a:p>
          <a:p>
            <a:pPr>
              <a:spcBef>
                <a:spcPct val="50000"/>
              </a:spcBef>
              <a:defRPr/>
            </a:pPr>
            <a:endParaRPr lang="en-US" altLang="en-US" b="0">
              <a:latin typeface="Arial" charset="0"/>
              <a:cs typeface="Arial" charset="0"/>
            </a:endParaRPr>
          </a:p>
          <a:p>
            <a:pPr>
              <a:spcBef>
                <a:spcPct val="50000"/>
              </a:spcBef>
              <a:defRPr/>
            </a:pPr>
            <a:endParaRPr lang="en-US" altLang="en-US" b="0">
              <a:latin typeface="Arial" charset="0"/>
              <a:cs typeface="Arial" charset="0"/>
            </a:endParaRPr>
          </a:p>
          <a:p>
            <a:pPr>
              <a:spcBef>
                <a:spcPct val="50000"/>
              </a:spcBef>
              <a:defRPr/>
            </a:pPr>
            <a:endParaRPr lang="en-US" altLang="en-US" b="0">
              <a:latin typeface="Arial" charset="0"/>
              <a:cs typeface="Arial" charset="0"/>
            </a:endParaRPr>
          </a:p>
          <a:p>
            <a:pPr>
              <a:spcBef>
                <a:spcPct val="50000"/>
              </a:spcBef>
              <a:defRPr/>
            </a:pPr>
            <a:endParaRPr lang="en-US" altLang="en-US" b="0">
              <a:latin typeface="Arial" charset="0"/>
              <a:cs typeface="Arial" charset="0"/>
            </a:endParaRPr>
          </a:p>
          <a:p>
            <a:pPr>
              <a:spcBef>
                <a:spcPct val="50000"/>
              </a:spcBef>
              <a:defRPr/>
            </a:pPr>
            <a:endParaRPr lang="en-US" altLang="en-US" b="0">
              <a:latin typeface="Arial" charset="0"/>
              <a:cs typeface="Arial" charset="0"/>
            </a:endParaRPr>
          </a:p>
          <a:p>
            <a:pPr>
              <a:spcBef>
                <a:spcPct val="50000"/>
              </a:spcBef>
              <a:defRPr/>
            </a:pPr>
            <a:endParaRPr lang="en-US" altLang="en-US" b="0">
              <a:latin typeface="Arial" charset="0"/>
              <a:cs typeface="Arial" charset="0"/>
            </a:endParaRPr>
          </a:p>
          <a:p>
            <a:pPr>
              <a:spcBef>
                <a:spcPct val="50000"/>
              </a:spcBef>
              <a:defRPr/>
            </a:pPr>
            <a:endParaRPr lang="en-US" altLang="en-US" b="0">
              <a:latin typeface="Arial" charset="0"/>
              <a:cs typeface="Arial" charset="0"/>
            </a:endParaRPr>
          </a:p>
          <a:p>
            <a:pPr>
              <a:spcBef>
                <a:spcPct val="50000"/>
              </a:spcBef>
              <a:defRPr/>
            </a:pPr>
            <a:endParaRPr lang="en-US" altLang="en-US" b="0">
              <a:latin typeface="Arial" charset="0"/>
              <a:cs typeface="Arial" charset="0"/>
            </a:endParaRPr>
          </a:p>
          <a:p>
            <a:pPr>
              <a:spcBef>
                <a:spcPct val="50000"/>
              </a:spcBef>
              <a:defRPr/>
            </a:pPr>
            <a:endParaRPr lang="en-US" altLang="en-US" b="0">
              <a:latin typeface="Arial" charset="0"/>
              <a:cs typeface="Arial" charset="0"/>
            </a:endParaRPr>
          </a:p>
          <a:p>
            <a:pPr>
              <a:spcBef>
                <a:spcPct val="50000"/>
              </a:spcBef>
              <a:defRPr/>
            </a:pPr>
            <a:endParaRPr lang="en-US" altLang="en-US" b="0">
              <a:latin typeface="Arial" charset="0"/>
              <a:cs typeface="Arial" charset="0"/>
            </a:endParaRPr>
          </a:p>
        </p:txBody>
      </p:sp>
      <p:graphicFrame>
        <p:nvGraphicFramePr>
          <p:cNvPr id="4209" name="Group 113"/>
          <p:cNvGraphicFramePr>
            <a:graphicFrameLocks noGrp="1"/>
          </p:cNvGraphicFramePr>
          <p:nvPr>
            <p:ph sz="half" idx="1"/>
          </p:nvPr>
        </p:nvGraphicFramePr>
        <p:xfrm>
          <a:off x="2819400" y="2362200"/>
          <a:ext cx="6096000" cy="3252788"/>
        </p:xfrm>
        <a:graphic>
          <a:graphicData uri="http://schemas.openxmlformats.org/drawingml/2006/table">
            <a:tbl>
              <a:tblPr/>
              <a:tblGrid>
                <a:gridCol w="1016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477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1283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914400"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827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556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4154" name="AutoShape 58"/>
          <p:cNvSpPr>
            <a:spLocks noChangeArrowheads="1"/>
          </p:cNvSpPr>
          <p:nvPr/>
        </p:nvSpPr>
        <p:spPr bwMode="auto">
          <a:xfrm>
            <a:off x="0" y="1600200"/>
            <a:ext cx="3352800" cy="1600200"/>
          </a:xfrm>
          <a:prstGeom prst="cloudCallout">
            <a:avLst>
              <a:gd name="adj1" fmla="val 53171"/>
              <a:gd name="adj2" fmla="val 96130"/>
            </a:avLst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b="0"/>
          </a:p>
        </p:txBody>
      </p:sp>
      <p:sp>
        <p:nvSpPr>
          <p:cNvPr id="4155" name="Text Box 59"/>
          <p:cNvSpPr txBox="1">
            <a:spLocks noChangeArrowheads="1"/>
          </p:cNvSpPr>
          <p:nvPr/>
        </p:nvSpPr>
        <p:spPr bwMode="auto">
          <a:xfrm>
            <a:off x="762000" y="1828800"/>
            <a:ext cx="2362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latin typeface="Times New Roman" panose="02020603050405020304" pitchFamily="18" charset="0"/>
              </a:rPr>
              <a:t>Các hàng, lớp đã học:</a:t>
            </a:r>
          </a:p>
        </p:txBody>
      </p:sp>
      <p:sp>
        <p:nvSpPr>
          <p:cNvPr id="4180" name="Text Box 84"/>
          <p:cNvSpPr txBox="1">
            <a:spLocks noChangeArrowheads="1"/>
          </p:cNvSpPr>
          <p:nvPr/>
        </p:nvSpPr>
        <p:spPr bwMode="auto">
          <a:xfrm>
            <a:off x="9448800" y="2590800"/>
            <a:ext cx="2057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0">
                <a:latin typeface="Times New Roman" panose="02020603050405020304" pitchFamily="18" charset="0"/>
              </a:rPr>
              <a:t>Lớp đơn vị</a:t>
            </a:r>
          </a:p>
        </p:txBody>
      </p:sp>
      <p:sp>
        <p:nvSpPr>
          <p:cNvPr id="4181" name="Text Box 85"/>
          <p:cNvSpPr txBox="1">
            <a:spLocks noChangeArrowheads="1"/>
          </p:cNvSpPr>
          <p:nvPr/>
        </p:nvSpPr>
        <p:spPr bwMode="auto">
          <a:xfrm>
            <a:off x="-2057400" y="2667000"/>
            <a:ext cx="2057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0">
                <a:latin typeface="Times New Roman" panose="02020603050405020304" pitchFamily="18" charset="0"/>
              </a:rPr>
              <a:t>Lớp nghìn</a:t>
            </a:r>
          </a:p>
        </p:txBody>
      </p:sp>
      <p:sp>
        <p:nvSpPr>
          <p:cNvPr id="4182" name="Text Box 86"/>
          <p:cNvSpPr txBox="1">
            <a:spLocks noChangeArrowheads="1"/>
          </p:cNvSpPr>
          <p:nvPr/>
        </p:nvSpPr>
        <p:spPr bwMode="auto">
          <a:xfrm>
            <a:off x="5029200" y="7026275"/>
            <a:ext cx="1143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0">
                <a:latin typeface="Times New Roman" panose="02020603050405020304" pitchFamily="18" charset="0"/>
              </a:rPr>
              <a:t>Hàng nghìn</a:t>
            </a:r>
          </a:p>
        </p:txBody>
      </p:sp>
      <p:sp>
        <p:nvSpPr>
          <p:cNvPr id="4183" name="Text Box 87"/>
          <p:cNvSpPr txBox="1">
            <a:spLocks noChangeArrowheads="1"/>
          </p:cNvSpPr>
          <p:nvPr/>
        </p:nvSpPr>
        <p:spPr bwMode="auto">
          <a:xfrm>
            <a:off x="3810000" y="6965950"/>
            <a:ext cx="11430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0">
                <a:latin typeface="Times New Roman" panose="02020603050405020304" pitchFamily="18" charset="0"/>
              </a:rPr>
              <a:t>Hàng chục nghìn</a:t>
            </a:r>
          </a:p>
        </p:txBody>
      </p:sp>
      <p:sp>
        <p:nvSpPr>
          <p:cNvPr id="4184" name="Text Box 88"/>
          <p:cNvSpPr txBox="1">
            <a:spLocks noChangeArrowheads="1"/>
          </p:cNvSpPr>
          <p:nvPr/>
        </p:nvSpPr>
        <p:spPr bwMode="auto">
          <a:xfrm>
            <a:off x="2895600" y="6858000"/>
            <a:ext cx="11430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0">
                <a:latin typeface="Times New Roman" panose="02020603050405020304" pitchFamily="18" charset="0"/>
              </a:rPr>
              <a:t>Hàng tr</a:t>
            </a:r>
            <a:r>
              <a:rPr lang="en-US" altLang="en-US" b="0">
                <a:latin typeface="Times New Roman" panose="02020603050405020304" pitchFamily="18" charset="0"/>
              </a:rPr>
              <a:t>ă</a:t>
            </a:r>
            <a:r>
              <a:rPr lang="en-US" altLang="en-US" sz="2400" b="0">
                <a:latin typeface="Times New Roman" panose="02020603050405020304" pitchFamily="18" charset="0"/>
              </a:rPr>
              <a:t>m nghìn</a:t>
            </a:r>
          </a:p>
        </p:txBody>
      </p:sp>
      <p:sp>
        <p:nvSpPr>
          <p:cNvPr id="4185" name="Text Box 89"/>
          <p:cNvSpPr txBox="1">
            <a:spLocks noChangeArrowheads="1"/>
          </p:cNvSpPr>
          <p:nvPr/>
        </p:nvSpPr>
        <p:spPr bwMode="auto">
          <a:xfrm>
            <a:off x="6172200" y="7026275"/>
            <a:ext cx="1143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0">
                <a:latin typeface="Times New Roman" panose="02020603050405020304" pitchFamily="18" charset="0"/>
              </a:rPr>
              <a:t>Hàng tr</a:t>
            </a:r>
            <a:r>
              <a:rPr lang="en-US" altLang="en-US" b="0">
                <a:latin typeface="Times New Roman" panose="02020603050405020304" pitchFamily="18" charset="0"/>
              </a:rPr>
              <a:t>ă</a:t>
            </a:r>
            <a:r>
              <a:rPr lang="en-US" altLang="en-US" sz="2400" b="0">
                <a:latin typeface="Times New Roman" panose="02020603050405020304" pitchFamily="18" charset="0"/>
              </a:rPr>
              <a:t>m</a:t>
            </a:r>
          </a:p>
        </p:txBody>
      </p:sp>
      <p:sp>
        <p:nvSpPr>
          <p:cNvPr id="4186" name="Text Box 90"/>
          <p:cNvSpPr txBox="1">
            <a:spLocks noChangeArrowheads="1"/>
          </p:cNvSpPr>
          <p:nvPr/>
        </p:nvSpPr>
        <p:spPr bwMode="auto">
          <a:xfrm>
            <a:off x="7086600" y="7010400"/>
            <a:ext cx="1143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0">
                <a:latin typeface="Times New Roman" panose="02020603050405020304" pitchFamily="18" charset="0"/>
              </a:rPr>
              <a:t>Hàng chục</a:t>
            </a:r>
          </a:p>
        </p:txBody>
      </p:sp>
      <p:sp>
        <p:nvSpPr>
          <p:cNvPr id="4187" name="Text Box 91"/>
          <p:cNvSpPr txBox="1">
            <a:spLocks noChangeArrowheads="1"/>
          </p:cNvSpPr>
          <p:nvPr/>
        </p:nvSpPr>
        <p:spPr bwMode="auto">
          <a:xfrm>
            <a:off x="8001000" y="7010400"/>
            <a:ext cx="1143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0">
                <a:latin typeface="Times New Roman" panose="02020603050405020304" pitchFamily="18" charset="0"/>
              </a:rPr>
              <a:t>Hàng đơn vị</a:t>
            </a:r>
          </a:p>
        </p:txBody>
      </p:sp>
      <p:sp>
        <p:nvSpPr>
          <p:cNvPr id="4205" name="Oval 109"/>
          <p:cNvSpPr>
            <a:spLocks noChangeArrowheads="1"/>
          </p:cNvSpPr>
          <p:nvPr/>
        </p:nvSpPr>
        <p:spPr bwMode="auto">
          <a:xfrm>
            <a:off x="990600" y="5772150"/>
            <a:ext cx="171450" cy="171450"/>
          </a:xfrm>
          <a:prstGeom prst="ellipse">
            <a:avLst/>
          </a:prstGeom>
          <a:solidFill>
            <a:srgbClr val="FFFF00"/>
          </a:solidFill>
          <a:ln w="28575">
            <a:solidFill>
              <a:srgbClr val="CC00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" name="Cloud Callout 1"/>
          <p:cNvSpPr/>
          <p:nvPr/>
        </p:nvSpPr>
        <p:spPr>
          <a:xfrm>
            <a:off x="114300" y="1636015"/>
            <a:ext cx="3924300" cy="1286340"/>
          </a:xfrm>
          <a:prstGeom prst="cloud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>
                <a:solidFill>
                  <a:schemeClr val="tx1"/>
                </a:solidFill>
                <a:latin typeface="+mj-lt"/>
              </a:rPr>
              <a:t>Kể tên các hàng, các lớp mà con đã học????</a:t>
            </a:r>
            <a:endParaRPr lang="en-US" sz="240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21807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4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4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07407E-6 L 0 -0.5044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41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01782 L 0 -0.49769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41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0671 L 0 -0.50231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41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7 L 0 -0.50671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41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5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1111 L -0.00417 -0.52453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41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-25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6 L 3.33333E-6 -0.49769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41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59259E-6 L -0.3375 2.59259E-6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41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7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778E-17 1.48148E-6 L 0.6125 1.48148E-6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41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6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4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4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4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4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nimBg="1"/>
      <p:bldP spid="4154" grpId="0" animBg="1"/>
      <p:bldP spid="4154" grpId="1" animBg="1"/>
      <p:bldP spid="4155" grpId="0"/>
      <p:bldP spid="4155" grpId="1"/>
      <p:bldP spid="4180" grpId="0"/>
      <p:bldP spid="4181" grpId="0"/>
      <p:bldP spid="4182" grpId="0"/>
      <p:bldP spid="4183" grpId="0"/>
      <p:bldP spid="4184" grpId="0"/>
      <p:bldP spid="4185" grpId="0"/>
      <p:bldP spid="4186" grpId="0"/>
      <p:bldP spid="4187" grpId="0"/>
      <p:bldP spid="2" grpId="0" animBg="1"/>
      <p:bldP spid="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71" name="Group 151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2202743087"/>
              </p:ext>
            </p:extLst>
          </p:nvPr>
        </p:nvGraphicFramePr>
        <p:xfrm>
          <a:off x="190500" y="3276600"/>
          <a:ext cx="8801100" cy="3376613"/>
        </p:xfrm>
        <a:graphic>
          <a:graphicData uri="http://schemas.openxmlformats.org/drawingml/2006/table">
            <a:tbl>
              <a:tblPr/>
              <a:tblGrid>
                <a:gridCol w="9779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65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779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049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7156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7947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7947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954087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579229"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29" marB="4572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Lớp nghìn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Lớp đơn vị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8894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Hàng trăm nghìn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Hàng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chục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nghìn</a:t>
                      </a: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Hàng nghìn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Hàng trăm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Hàng chục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Hàng đơn vị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2238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4302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4302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5184" name="Text Box 64"/>
          <p:cNvSpPr txBox="1">
            <a:spLocks noChangeArrowheads="1"/>
          </p:cNvSpPr>
          <p:nvPr/>
        </p:nvSpPr>
        <p:spPr bwMode="auto">
          <a:xfrm>
            <a:off x="8382000" y="6735763"/>
            <a:ext cx="457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5185" name="Text Box 65"/>
          <p:cNvSpPr txBox="1">
            <a:spLocks noChangeArrowheads="1"/>
          </p:cNvSpPr>
          <p:nvPr/>
        </p:nvSpPr>
        <p:spPr bwMode="auto">
          <a:xfrm>
            <a:off x="7391400" y="6735763"/>
            <a:ext cx="457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5186" name="Text Box 66"/>
          <p:cNvSpPr txBox="1">
            <a:spLocks noChangeArrowheads="1"/>
          </p:cNvSpPr>
          <p:nvPr/>
        </p:nvSpPr>
        <p:spPr bwMode="auto">
          <a:xfrm>
            <a:off x="6477000" y="6735763"/>
            <a:ext cx="457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5187" name="Text Box 67"/>
          <p:cNvSpPr txBox="1">
            <a:spLocks noChangeArrowheads="1"/>
          </p:cNvSpPr>
          <p:nvPr/>
        </p:nvSpPr>
        <p:spPr bwMode="auto">
          <a:xfrm>
            <a:off x="5410200" y="6735763"/>
            <a:ext cx="457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5188" name="Text Box 68"/>
          <p:cNvSpPr txBox="1">
            <a:spLocks noChangeArrowheads="1"/>
          </p:cNvSpPr>
          <p:nvPr/>
        </p:nvSpPr>
        <p:spPr bwMode="auto">
          <a:xfrm>
            <a:off x="4419600" y="7040563"/>
            <a:ext cx="457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>
                <a:solidFill>
                  <a:srgbClr val="FF0000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5190" name="Text Box 70"/>
          <p:cNvSpPr txBox="1">
            <a:spLocks noChangeArrowheads="1"/>
          </p:cNvSpPr>
          <p:nvPr/>
        </p:nvSpPr>
        <p:spPr bwMode="auto">
          <a:xfrm>
            <a:off x="3200400" y="7040563"/>
            <a:ext cx="457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5191" name="Text Box 71"/>
          <p:cNvSpPr txBox="1">
            <a:spLocks noChangeArrowheads="1"/>
          </p:cNvSpPr>
          <p:nvPr/>
        </p:nvSpPr>
        <p:spPr bwMode="auto">
          <a:xfrm>
            <a:off x="6477000" y="7040563"/>
            <a:ext cx="457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>
                <a:solidFill>
                  <a:srgbClr val="FF0000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5192" name="Text Box 72"/>
          <p:cNvSpPr txBox="1">
            <a:spLocks noChangeArrowheads="1"/>
          </p:cNvSpPr>
          <p:nvPr/>
        </p:nvSpPr>
        <p:spPr bwMode="auto">
          <a:xfrm>
            <a:off x="5410200" y="7040563"/>
            <a:ext cx="457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>
                <a:solidFill>
                  <a:srgbClr val="FF0000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5193" name="Text Box 73"/>
          <p:cNvSpPr txBox="1">
            <a:spLocks noChangeArrowheads="1"/>
          </p:cNvSpPr>
          <p:nvPr/>
        </p:nvSpPr>
        <p:spPr bwMode="auto">
          <a:xfrm>
            <a:off x="7391400" y="7040563"/>
            <a:ext cx="457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>
                <a:solidFill>
                  <a:srgbClr val="FF0000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5194" name="Text Box 74"/>
          <p:cNvSpPr txBox="1">
            <a:spLocks noChangeArrowheads="1"/>
          </p:cNvSpPr>
          <p:nvPr/>
        </p:nvSpPr>
        <p:spPr bwMode="auto">
          <a:xfrm>
            <a:off x="8382000" y="7040563"/>
            <a:ext cx="457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>
                <a:solidFill>
                  <a:srgbClr val="FF0000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5232" name="Text Box 112"/>
          <p:cNvSpPr txBox="1">
            <a:spLocks noChangeArrowheads="1"/>
          </p:cNvSpPr>
          <p:nvPr/>
        </p:nvSpPr>
        <p:spPr bwMode="auto">
          <a:xfrm>
            <a:off x="2514600" y="7435850"/>
            <a:ext cx="685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>
                <a:solidFill>
                  <a:srgbClr val="00FF00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5233" name="Text Box 113"/>
          <p:cNvSpPr txBox="1">
            <a:spLocks noChangeArrowheads="1"/>
          </p:cNvSpPr>
          <p:nvPr/>
        </p:nvSpPr>
        <p:spPr bwMode="auto">
          <a:xfrm>
            <a:off x="3200400" y="7421563"/>
            <a:ext cx="685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>
                <a:solidFill>
                  <a:srgbClr val="00FF00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5234" name="Text Box 114"/>
          <p:cNvSpPr txBox="1">
            <a:spLocks noChangeArrowheads="1"/>
          </p:cNvSpPr>
          <p:nvPr/>
        </p:nvSpPr>
        <p:spPr bwMode="auto">
          <a:xfrm>
            <a:off x="4419600" y="7421563"/>
            <a:ext cx="685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>
                <a:solidFill>
                  <a:srgbClr val="00FF00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5235" name="Text Box 115"/>
          <p:cNvSpPr txBox="1">
            <a:spLocks noChangeArrowheads="1"/>
          </p:cNvSpPr>
          <p:nvPr/>
        </p:nvSpPr>
        <p:spPr bwMode="auto">
          <a:xfrm>
            <a:off x="5410200" y="7421563"/>
            <a:ext cx="685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>
                <a:solidFill>
                  <a:srgbClr val="00FF00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5236" name="Text Box 116"/>
          <p:cNvSpPr txBox="1">
            <a:spLocks noChangeArrowheads="1"/>
          </p:cNvSpPr>
          <p:nvPr/>
        </p:nvSpPr>
        <p:spPr bwMode="auto">
          <a:xfrm>
            <a:off x="6477000" y="7421563"/>
            <a:ext cx="685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>
                <a:solidFill>
                  <a:srgbClr val="00FF00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5237" name="Text Box 117"/>
          <p:cNvSpPr txBox="1">
            <a:spLocks noChangeArrowheads="1"/>
          </p:cNvSpPr>
          <p:nvPr/>
        </p:nvSpPr>
        <p:spPr bwMode="auto">
          <a:xfrm>
            <a:off x="7391400" y="7421563"/>
            <a:ext cx="685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>
                <a:solidFill>
                  <a:srgbClr val="00FF00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5238" name="Text Box 118"/>
          <p:cNvSpPr txBox="1">
            <a:spLocks noChangeArrowheads="1"/>
          </p:cNvSpPr>
          <p:nvPr/>
        </p:nvSpPr>
        <p:spPr bwMode="auto">
          <a:xfrm>
            <a:off x="8382000" y="7421563"/>
            <a:ext cx="685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>
                <a:solidFill>
                  <a:srgbClr val="00FF00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5240" name="AutoShape 120"/>
          <p:cNvSpPr>
            <a:spLocks noChangeArrowheads="1"/>
          </p:cNvSpPr>
          <p:nvPr/>
        </p:nvSpPr>
        <p:spPr bwMode="auto">
          <a:xfrm>
            <a:off x="228600" y="2971800"/>
            <a:ext cx="2743200" cy="1295400"/>
          </a:xfrm>
          <a:prstGeom prst="wedgeRoundRectCallout">
            <a:avLst>
              <a:gd name="adj1" fmla="val 58333"/>
              <a:gd name="adj2" fmla="val 194977"/>
              <a:gd name="adj3" fmla="val 16667"/>
            </a:avLst>
          </a:prstGeom>
          <a:gradFill rotWithShape="1">
            <a:gsLst>
              <a:gs pos="0">
                <a:srgbClr val="00FF00"/>
              </a:gs>
              <a:gs pos="50000">
                <a:schemeClr val="bg1"/>
              </a:gs>
              <a:gs pos="100000">
                <a:srgbClr val="00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defRPr/>
            </a:pPr>
            <a:endParaRPr lang="en-US" altLang="en-US" b="0">
              <a:latin typeface="Arial" charset="0"/>
              <a:cs typeface="Arial" charset="0"/>
            </a:endParaRPr>
          </a:p>
        </p:txBody>
      </p:sp>
      <p:sp>
        <p:nvSpPr>
          <p:cNvPr id="5241" name="Text Box 121"/>
          <p:cNvSpPr txBox="1">
            <a:spLocks noChangeArrowheads="1"/>
          </p:cNvSpPr>
          <p:nvPr/>
        </p:nvSpPr>
        <p:spPr bwMode="auto">
          <a:xfrm>
            <a:off x="457200" y="3124200"/>
            <a:ext cx="2590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0" dirty="0" err="1">
                <a:latin typeface="Times New Roman" panose="02020603050405020304" pitchFamily="18" charset="0"/>
              </a:rPr>
              <a:t>Giá</a:t>
            </a:r>
            <a:r>
              <a:rPr lang="en-US" altLang="en-US" sz="3200" b="0" dirty="0">
                <a:latin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latin typeface="Times New Roman" panose="02020603050405020304" pitchFamily="18" charset="0"/>
              </a:rPr>
              <a:t>trị</a:t>
            </a:r>
            <a:r>
              <a:rPr lang="en-US" altLang="en-US" sz="3200" b="0" dirty="0">
                <a:latin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latin typeface="Times New Roman" panose="02020603050405020304" pitchFamily="18" charset="0"/>
              </a:rPr>
              <a:t>số</a:t>
            </a:r>
            <a:r>
              <a:rPr lang="en-US" altLang="en-US" sz="3200" b="0" dirty="0">
                <a:latin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latin typeface="Times New Roman" panose="02020603050405020304" pitchFamily="18" charset="0"/>
              </a:rPr>
              <a:t>này</a:t>
            </a:r>
            <a:r>
              <a:rPr lang="en-US" altLang="en-US" sz="3200" b="0" dirty="0">
                <a:latin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latin typeface="Times New Roman" panose="02020603050405020304" pitchFamily="18" charset="0"/>
              </a:rPr>
              <a:t>là</a:t>
            </a:r>
            <a:r>
              <a:rPr lang="en-US" altLang="en-US" sz="3200" b="0" dirty="0">
                <a:latin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latin typeface="Times New Roman" panose="02020603050405020304" pitchFamily="18" charset="0"/>
              </a:rPr>
              <a:t>bao</a:t>
            </a:r>
            <a:r>
              <a:rPr lang="en-US" altLang="en-US" sz="3200" b="0" dirty="0">
                <a:latin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latin typeface="Times New Roman" panose="02020603050405020304" pitchFamily="18" charset="0"/>
              </a:rPr>
              <a:t>nhiêu</a:t>
            </a:r>
            <a:r>
              <a:rPr lang="en-US" altLang="en-US" sz="3200" b="0" dirty="0"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5242" name="Text Box 122"/>
          <p:cNvSpPr txBox="1">
            <a:spLocks noChangeArrowheads="1"/>
          </p:cNvSpPr>
          <p:nvPr/>
        </p:nvSpPr>
        <p:spPr bwMode="auto">
          <a:xfrm>
            <a:off x="457200" y="1019175"/>
            <a:ext cx="4648200" cy="519113"/>
          </a:xfrm>
          <a:prstGeom prst="rect">
            <a:avLst/>
          </a:prstGeom>
          <a:gradFill rotWithShape="1">
            <a:gsLst>
              <a:gs pos="0">
                <a:srgbClr val="0066FF"/>
              </a:gs>
              <a:gs pos="50000">
                <a:schemeClr val="bg1"/>
              </a:gs>
              <a:gs pos="100000">
                <a:srgbClr val="0066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800" dirty="0">
                <a:latin typeface="Times New Roman" pitchFamily="18" charset="0"/>
                <a:cs typeface="Arial" charset="0"/>
              </a:rPr>
              <a:t> 10 </a:t>
            </a:r>
            <a:r>
              <a:rPr lang="en-US" altLang="en-US" sz="2800" dirty="0" err="1">
                <a:latin typeface="Times New Roman" pitchFamily="18" charset="0"/>
                <a:cs typeface="Arial" charset="0"/>
              </a:rPr>
              <a:t>tr</a:t>
            </a:r>
            <a:r>
              <a:rPr lang="en-US" altLang="en-US" sz="2400" dirty="0" err="1">
                <a:latin typeface="Times New Roman" pitchFamily="18" charset="0"/>
                <a:cs typeface="Arial" charset="0"/>
              </a:rPr>
              <a:t>ă</a:t>
            </a:r>
            <a:r>
              <a:rPr lang="en-US" altLang="en-US" sz="2800" dirty="0" err="1">
                <a:latin typeface="Times New Roman" pitchFamily="18" charset="0"/>
                <a:cs typeface="Arial" charset="0"/>
              </a:rPr>
              <a:t>m</a:t>
            </a:r>
            <a:r>
              <a:rPr lang="en-US" altLang="en-US" sz="2800" dirty="0">
                <a:latin typeface="Times New Roman" pitchFamily="18" charset="0"/>
                <a:cs typeface="Arial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Arial" charset="0"/>
              </a:rPr>
              <a:t>ngh</a:t>
            </a:r>
            <a:r>
              <a:rPr lang="en-US" altLang="en-US" sz="2400" dirty="0" err="1">
                <a:latin typeface="Times New Roman" pitchFamily="18" charset="0"/>
                <a:cs typeface="Arial" charset="0"/>
              </a:rPr>
              <a:t>ì</a:t>
            </a:r>
            <a:r>
              <a:rPr lang="en-US" altLang="en-US" sz="2800" dirty="0" err="1">
                <a:latin typeface="Times New Roman" pitchFamily="18" charset="0"/>
                <a:cs typeface="Arial" charset="0"/>
              </a:rPr>
              <a:t>n</a:t>
            </a:r>
            <a:r>
              <a:rPr lang="en-US" altLang="en-US" sz="2800" dirty="0">
                <a:latin typeface="Times New Roman" pitchFamily="18" charset="0"/>
                <a:cs typeface="Arial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Arial" charset="0"/>
              </a:rPr>
              <a:t>gọi</a:t>
            </a:r>
            <a:r>
              <a:rPr lang="en-US" altLang="en-US" sz="2800" dirty="0">
                <a:latin typeface="Times New Roman" pitchFamily="18" charset="0"/>
                <a:cs typeface="Arial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Arial" charset="0"/>
              </a:rPr>
              <a:t>là</a:t>
            </a:r>
            <a:r>
              <a:rPr lang="en-US" altLang="en-US" sz="2800" dirty="0">
                <a:latin typeface="Times New Roman" pitchFamily="18" charset="0"/>
                <a:cs typeface="Arial" charset="0"/>
              </a:rPr>
              <a:t> </a:t>
            </a:r>
            <a:r>
              <a:rPr lang="en-US" altLang="en-US" sz="2800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1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triệu</a:t>
            </a:r>
            <a:r>
              <a:rPr lang="en-US" altLang="en-US" sz="2800" dirty="0">
                <a:latin typeface="Times New Roman" pitchFamily="18" charset="0"/>
                <a:cs typeface="Arial" charset="0"/>
              </a:rPr>
              <a:t>, </a:t>
            </a:r>
          </a:p>
        </p:txBody>
      </p:sp>
      <p:sp>
        <p:nvSpPr>
          <p:cNvPr id="5243" name="Text Box 123"/>
          <p:cNvSpPr txBox="1">
            <a:spLocks noChangeArrowheads="1"/>
          </p:cNvSpPr>
          <p:nvPr/>
        </p:nvSpPr>
        <p:spPr bwMode="auto">
          <a:xfrm>
            <a:off x="457200" y="1614488"/>
            <a:ext cx="4419600" cy="519112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chemeClr val="bg1"/>
              </a:gs>
              <a:gs pos="100000">
                <a:srgbClr val="00FF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800" dirty="0">
                <a:latin typeface="Times New Roman" pitchFamily="18" charset="0"/>
                <a:cs typeface="Arial" charset="0"/>
              </a:rPr>
              <a:t>10 </a:t>
            </a:r>
            <a:r>
              <a:rPr lang="en-US" altLang="en-US" sz="2800" dirty="0" err="1">
                <a:latin typeface="Times New Roman" pitchFamily="18" charset="0"/>
                <a:cs typeface="Arial" charset="0"/>
              </a:rPr>
              <a:t>triệu</a:t>
            </a:r>
            <a:r>
              <a:rPr lang="en-US" altLang="en-US" sz="2800" dirty="0">
                <a:latin typeface="Times New Roman" pitchFamily="18" charset="0"/>
                <a:cs typeface="Arial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Arial" charset="0"/>
              </a:rPr>
              <a:t>gọi</a:t>
            </a:r>
            <a:r>
              <a:rPr lang="en-US" altLang="en-US" sz="2800" dirty="0">
                <a:latin typeface="Times New Roman" pitchFamily="18" charset="0"/>
                <a:cs typeface="Arial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Arial" charset="0"/>
              </a:rPr>
              <a:t>là</a:t>
            </a:r>
            <a:r>
              <a:rPr lang="en-US" altLang="en-US" sz="2800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1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chục</a:t>
            </a:r>
            <a:r>
              <a:rPr lang="en-US" altLang="en-US" sz="2800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triệu</a:t>
            </a:r>
            <a:r>
              <a:rPr lang="en-US" altLang="en-US" sz="2800" dirty="0">
                <a:latin typeface="Times New Roman" pitchFamily="18" charset="0"/>
                <a:cs typeface="Arial" charset="0"/>
              </a:rPr>
              <a:t>,</a:t>
            </a:r>
          </a:p>
        </p:txBody>
      </p:sp>
      <p:sp>
        <p:nvSpPr>
          <p:cNvPr id="5248" name="Text Box 128"/>
          <p:cNvSpPr txBox="1">
            <a:spLocks noChangeArrowheads="1"/>
          </p:cNvSpPr>
          <p:nvPr/>
        </p:nvSpPr>
        <p:spPr bwMode="auto">
          <a:xfrm>
            <a:off x="5029200" y="1019175"/>
            <a:ext cx="3581400" cy="519113"/>
          </a:xfrm>
          <a:prstGeom prst="rect">
            <a:avLst/>
          </a:prstGeom>
          <a:gradFill rotWithShape="1">
            <a:gsLst>
              <a:gs pos="0">
                <a:srgbClr val="0066FF"/>
              </a:gs>
              <a:gs pos="50000">
                <a:schemeClr val="bg1"/>
              </a:gs>
              <a:gs pos="100000">
                <a:srgbClr val="0066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800">
                <a:latin typeface="Times New Roman" pitchFamily="18" charset="0"/>
                <a:cs typeface="Arial" charset="0"/>
              </a:rPr>
              <a:t>viết là:1 000 000. </a:t>
            </a:r>
            <a:endParaRPr lang="en-US" altLang="en-US" sz="4000" b="0">
              <a:latin typeface="Times New Roman" pitchFamily="18" charset="0"/>
              <a:cs typeface="Arial" charset="0"/>
            </a:endParaRPr>
          </a:p>
        </p:txBody>
      </p:sp>
      <p:sp>
        <p:nvSpPr>
          <p:cNvPr id="5250" name="Text Box 130"/>
          <p:cNvSpPr txBox="1">
            <a:spLocks noChangeArrowheads="1"/>
          </p:cNvSpPr>
          <p:nvPr/>
        </p:nvSpPr>
        <p:spPr bwMode="auto">
          <a:xfrm>
            <a:off x="2133600" y="-914400"/>
            <a:ext cx="1295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0">
                <a:latin typeface="Times New Roman" panose="02020603050405020304" pitchFamily="18" charset="0"/>
              </a:rPr>
              <a:t>Hàng triệu</a:t>
            </a:r>
          </a:p>
        </p:txBody>
      </p:sp>
      <p:sp>
        <p:nvSpPr>
          <p:cNvPr id="5255" name="Text Box 135"/>
          <p:cNvSpPr txBox="1">
            <a:spLocks noChangeArrowheads="1"/>
          </p:cNvSpPr>
          <p:nvPr/>
        </p:nvSpPr>
        <p:spPr bwMode="auto">
          <a:xfrm>
            <a:off x="4724400" y="1614488"/>
            <a:ext cx="3962400" cy="519112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chemeClr val="bg1"/>
              </a:gs>
              <a:gs pos="100000">
                <a:srgbClr val="00FF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800">
                <a:latin typeface="Times New Roman" pitchFamily="18" charset="0"/>
                <a:cs typeface="Arial" charset="0"/>
              </a:rPr>
              <a:t>viết là: 10 000 000.</a:t>
            </a:r>
          </a:p>
        </p:txBody>
      </p:sp>
      <p:sp>
        <p:nvSpPr>
          <p:cNvPr id="5256" name="Text Box 136"/>
          <p:cNvSpPr txBox="1">
            <a:spLocks noChangeArrowheads="1"/>
          </p:cNvSpPr>
          <p:nvPr/>
        </p:nvSpPr>
        <p:spPr bwMode="auto">
          <a:xfrm>
            <a:off x="1219200" y="-1219200"/>
            <a:ext cx="9144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0">
                <a:latin typeface="Times New Roman" panose="02020603050405020304" pitchFamily="18" charset="0"/>
              </a:rPr>
              <a:t>Hàng chục triệu</a:t>
            </a:r>
          </a:p>
        </p:txBody>
      </p:sp>
      <p:sp>
        <p:nvSpPr>
          <p:cNvPr id="5257" name="Text Box 137"/>
          <p:cNvSpPr txBox="1">
            <a:spLocks noChangeArrowheads="1"/>
          </p:cNvSpPr>
          <p:nvPr/>
        </p:nvSpPr>
        <p:spPr bwMode="auto">
          <a:xfrm>
            <a:off x="457200" y="2224088"/>
            <a:ext cx="5029200" cy="523220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50000">
                <a:schemeClr val="bg1"/>
              </a:gs>
              <a:gs pos="100000">
                <a:srgbClr val="FF00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800" dirty="0">
                <a:latin typeface="Times New Roman" pitchFamily="18" charset="0"/>
                <a:cs typeface="Arial" charset="0"/>
              </a:rPr>
              <a:t>10 </a:t>
            </a:r>
            <a:r>
              <a:rPr lang="en-US" altLang="en-US" sz="2800" dirty="0" err="1">
                <a:latin typeface="Times New Roman" pitchFamily="18" charset="0"/>
                <a:cs typeface="Arial" charset="0"/>
              </a:rPr>
              <a:t>chục</a:t>
            </a:r>
            <a:r>
              <a:rPr lang="en-US" altLang="en-US" sz="2800" dirty="0">
                <a:latin typeface="Times New Roman" pitchFamily="18" charset="0"/>
                <a:cs typeface="Arial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Arial" charset="0"/>
              </a:rPr>
              <a:t>triệu</a:t>
            </a:r>
            <a:r>
              <a:rPr lang="en-US" altLang="en-US" sz="2800" dirty="0">
                <a:latin typeface="Times New Roman" pitchFamily="18" charset="0"/>
                <a:cs typeface="Arial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Arial" charset="0"/>
              </a:rPr>
              <a:t>gọi</a:t>
            </a:r>
            <a:r>
              <a:rPr lang="en-US" altLang="en-US" sz="2800" dirty="0">
                <a:latin typeface="Times New Roman" pitchFamily="18" charset="0"/>
                <a:cs typeface="Arial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Arial" charset="0"/>
              </a:rPr>
              <a:t>là</a:t>
            </a:r>
            <a:r>
              <a:rPr lang="en-US" altLang="en-US" sz="2800" dirty="0">
                <a:latin typeface="Times New Roman" pitchFamily="18" charset="0"/>
                <a:cs typeface="Arial" charset="0"/>
              </a:rPr>
              <a:t> </a:t>
            </a:r>
            <a:r>
              <a:rPr lang="en-US" altLang="en-US" sz="2800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1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trăm</a:t>
            </a:r>
            <a:r>
              <a:rPr lang="en-US" altLang="en-US" sz="2800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triệu</a:t>
            </a:r>
            <a:r>
              <a:rPr lang="vi-VN" altLang="en-US" sz="2800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,</a:t>
            </a:r>
            <a:endParaRPr lang="en-US" altLang="en-US" sz="28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5261" name="Text Box 141"/>
          <p:cNvSpPr txBox="1">
            <a:spLocks noChangeArrowheads="1"/>
          </p:cNvSpPr>
          <p:nvPr/>
        </p:nvSpPr>
        <p:spPr bwMode="auto">
          <a:xfrm>
            <a:off x="5486400" y="2224088"/>
            <a:ext cx="3276600" cy="519112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50000">
                <a:schemeClr val="bg1"/>
              </a:gs>
              <a:gs pos="100000">
                <a:srgbClr val="FF00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800">
                <a:latin typeface="Times New Roman" pitchFamily="18" charset="0"/>
                <a:cs typeface="Arial" charset="0"/>
              </a:rPr>
              <a:t>viết là:100 000 000.</a:t>
            </a:r>
          </a:p>
        </p:txBody>
      </p:sp>
      <p:sp>
        <p:nvSpPr>
          <p:cNvPr id="5262" name="Text Box 142"/>
          <p:cNvSpPr txBox="1">
            <a:spLocks noChangeArrowheads="1"/>
          </p:cNvSpPr>
          <p:nvPr/>
        </p:nvSpPr>
        <p:spPr bwMode="auto">
          <a:xfrm>
            <a:off x="381000" y="-1219200"/>
            <a:ext cx="9144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0">
                <a:latin typeface="Times New Roman" panose="02020603050405020304" pitchFamily="18" charset="0"/>
              </a:rPr>
              <a:t>Hàng tr</a:t>
            </a:r>
            <a:r>
              <a:rPr lang="en-US" altLang="en-US" b="0">
                <a:latin typeface="Times New Roman" panose="02020603050405020304" pitchFamily="18" charset="0"/>
              </a:rPr>
              <a:t>ă</a:t>
            </a:r>
            <a:r>
              <a:rPr lang="en-US" altLang="en-US" sz="2400" b="0">
                <a:latin typeface="Times New Roman" panose="02020603050405020304" pitchFamily="18" charset="0"/>
              </a:rPr>
              <a:t>m triệu</a:t>
            </a:r>
          </a:p>
        </p:txBody>
      </p:sp>
      <p:sp>
        <p:nvSpPr>
          <p:cNvPr id="5263" name="Text Box 143"/>
          <p:cNvSpPr txBox="1">
            <a:spLocks noChangeArrowheads="1"/>
          </p:cNvSpPr>
          <p:nvPr/>
        </p:nvSpPr>
        <p:spPr bwMode="auto">
          <a:xfrm>
            <a:off x="-1371600" y="3273425"/>
            <a:ext cx="15938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0" dirty="0" err="1">
                <a:latin typeface="Times New Roman" panose="02020603050405020304" pitchFamily="18" charset="0"/>
              </a:rPr>
              <a:t>Lớp</a:t>
            </a:r>
            <a:r>
              <a:rPr lang="en-US" altLang="en-US" sz="2800" b="0" dirty="0"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triệu</a:t>
            </a:r>
            <a:endParaRPr lang="en-US" altLang="en-US" sz="2800" b="0" dirty="0">
              <a:latin typeface="Times New Roman" panose="02020603050405020304" pitchFamily="18" charset="0"/>
            </a:endParaRPr>
          </a:p>
        </p:txBody>
      </p:sp>
      <p:sp>
        <p:nvSpPr>
          <p:cNvPr id="5264" name="Text Box 144"/>
          <p:cNvSpPr txBox="1">
            <a:spLocks noChangeArrowheads="1"/>
          </p:cNvSpPr>
          <p:nvPr/>
        </p:nvSpPr>
        <p:spPr bwMode="auto">
          <a:xfrm>
            <a:off x="2514600" y="381000"/>
            <a:ext cx="4419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dirty="0" err="1">
                <a:solidFill>
                  <a:srgbClr val="0066FF"/>
                </a:solidFill>
                <a:latin typeface="Times New Roman" panose="02020603050405020304" pitchFamily="18" charset="0"/>
              </a:rPr>
              <a:t>Triệu</a:t>
            </a:r>
            <a:r>
              <a:rPr lang="en-US" altLang="en-US" sz="2800" dirty="0">
                <a:solidFill>
                  <a:srgbClr val="0066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66FF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800" dirty="0">
                <a:solidFill>
                  <a:srgbClr val="0066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66FF"/>
                </a:solidFill>
                <a:latin typeface="Times New Roman" panose="02020603050405020304" pitchFamily="18" charset="0"/>
              </a:rPr>
              <a:t>lớp</a:t>
            </a:r>
            <a:r>
              <a:rPr lang="en-US" altLang="en-US" sz="2800" dirty="0">
                <a:solidFill>
                  <a:srgbClr val="0066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66FF"/>
                </a:solidFill>
                <a:latin typeface="Times New Roman" panose="02020603050405020304" pitchFamily="18" charset="0"/>
              </a:rPr>
              <a:t>triệu</a:t>
            </a:r>
            <a:endParaRPr lang="en-US" altLang="en-US" sz="2800" dirty="0">
              <a:solidFill>
                <a:srgbClr val="0066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5265" name="Text Box 145"/>
          <p:cNvSpPr txBox="1">
            <a:spLocks noChangeArrowheads="1"/>
          </p:cNvSpPr>
          <p:nvPr/>
        </p:nvSpPr>
        <p:spPr bwMode="auto">
          <a:xfrm>
            <a:off x="457200" y="2819400"/>
            <a:ext cx="8458200" cy="523220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chemeClr val="bg1"/>
              </a:gs>
              <a:gs pos="100000">
                <a:srgbClr val="00FF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800" dirty="0" err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Lớp</a:t>
            </a:r>
            <a:r>
              <a:rPr lang="en-US" altLang="en-US" sz="2800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triệu</a:t>
            </a:r>
            <a:r>
              <a:rPr lang="en-US" altLang="en-US" sz="2800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gồm</a:t>
            </a:r>
            <a:r>
              <a:rPr lang="en-US" altLang="en-US" sz="2800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các</a:t>
            </a:r>
            <a:r>
              <a:rPr lang="en-US" altLang="en-US" sz="2800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hàng</a:t>
            </a:r>
            <a:r>
              <a:rPr lang="en-US" altLang="en-US" sz="2800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: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triệu</a:t>
            </a:r>
            <a:r>
              <a:rPr lang="en-US" altLang="en-US" sz="2800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,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chục</a:t>
            </a:r>
            <a:r>
              <a:rPr lang="en-US" altLang="en-US" sz="2800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triệu</a:t>
            </a:r>
            <a:r>
              <a:rPr lang="en-US" altLang="en-US" sz="2800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,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tr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ă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m</a:t>
            </a:r>
            <a:r>
              <a:rPr lang="en-US" altLang="en-US" sz="2800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triệu</a:t>
            </a:r>
            <a:endParaRPr lang="en-US" altLang="en-US" sz="2800" dirty="0">
              <a:solidFill>
                <a:srgbClr val="FF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35" name="Cloud Callout 34"/>
          <p:cNvSpPr/>
          <p:nvPr/>
        </p:nvSpPr>
        <p:spPr>
          <a:xfrm>
            <a:off x="2333625" y="964967"/>
            <a:ext cx="5238750" cy="2476965"/>
          </a:xfrm>
          <a:prstGeom prst="cloud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chemeClr val="tx1"/>
                </a:solidFill>
                <a:latin typeface="+mj-lt"/>
              </a:rPr>
              <a:t>Hàng triệu, hàng chục triệu, hàng trăm triệu tạo nên 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lớp</a:t>
            </a:r>
            <a:r>
              <a:rPr lang="vi-VN" sz="2800" b="1" dirty="0">
                <a:solidFill>
                  <a:schemeClr val="tx1"/>
                </a:solidFill>
                <a:latin typeface="+mj-lt"/>
              </a:rPr>
              <a:t> nào?</a:t>
            </a:r>
            <a:endParaRPr lang="en-US" sz="28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Cloud 1"/>
          <p:cNvSpPr/>
          <p:nvPr/>
        </p:nvSpPr>
        <p:spPr>
          <a:xfrm>
            <a:off x="2362200" y="1347860"/>
            <a:ext cx="5181600" cy="2209800"/>
          </a:xfrm>
          <a:prstGeom prst="cloud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ọc lại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vi-VN" sz="2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0670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81481E-6 L 3.33333E-6 -0.25116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51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69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-3.33333E-6 -0.25555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51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778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672 L -3.33333E-6 -0.2511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51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222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3.33333E-6 -0.25555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51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0.00671 L 5.55112E-17 -0.21782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51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556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044 L -3.33333E-6 -0.22222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51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343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044 L 3.33333E-6 -0.22222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51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343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1782 L -3.33333E-6 -0.21782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51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00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-3.33333E-6 -0.22222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51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111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3.33333E-6 -0.22662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51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" dur="500" fill="hold"/>
                                        <p:tgtEl>
                                          <p:spTgt spid="51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51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519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51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5" dur="500" fill="hold"/>
                                        <p:tgtEl>
                                          <p:spTgt spid="51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51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518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51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0" dur="500" fill="hold"/>
                                        <p:tgtEl>
                                          <p:spTgt spid="51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51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519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51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5" dur="500" fill="hold"/>
                                        <p:tgtEl>
                                          <p:spTgt spid="51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51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519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51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0" dur="500" fill="hold"/>
                                        <p:tgtEl>
                                          <p:spTgt spid="51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51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519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51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5" dur="500" fill="hold"/>
                                        <p:tgtEl>
                                          <p:spTgt spid="51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6" dur="500" fill="hold"/>
                                        <p:tgtEl>
                                          <p:spTgt spid="51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519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51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67 -0.01111 L -0.02083 -0.19769 " pathEditMode="relative" rAng="0" ptsTypes="AA">
                                      <p:cBhvr>
                                        <p:cTn id="72" dur="500" fill="hold"/>
                                        <p:tgtEl>
                                          <p:spTgt spid="52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-9329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3 -0.01783 L -0.00417 -0.19121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52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-8681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3 4.81481E-6 L -0.0125 -0.19561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52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-9792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2894 L -0.00834 -0.19561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52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-8333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5 -0.02894 L -0.0125 -0.19121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52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125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5 4.81481E-6 L -0.0125 -0.18889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52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444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5 4.81481E-6 L -0.0125 -0.18889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52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9" dur="2000"/>
                                        <p:tgtEl>
                                          <p:spTgt spid="5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2" dur="2000"/>
                                        <p:tgtEl>
                                          <p:spTgt spid="5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6" dur="500" fill="hold"/>
                                        <p:tgtEl>
                                          <p:spTgt spid="52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7" dur="500" fill="hold"/>
                                        <p:tgtEl>
                                          <p:spTgt spid="52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8" dur="500" fill="hold"/>
                                        <p:tgtEl>
                                          <p:spTgt spid="52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52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1" dur="500" fill="hold"/>
                                        <p:tgtEl>
                                          <p:spTgt spid="52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2" dur="500" fill="hold"/>
                                        <p:tgtEl>
                                          <p:spTgt spid="52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3" dur="500" fill="hold"/>
                                        <p:tgtEl>
                                          <p:spTgt spid="52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52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6" dur="500" fill="hold"/>
                                        <p:tgtEl>
                                          <p:spTgt spid="52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7" dur="500" fill="hold"/>
                                        <p:tgtEl>
                                          <p:spTgt spid="52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52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09" dur="500" fill="hold"/>
                                        <p:tgtEl>
                                          <p:spTgt spid="52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1" dur="500" fill="hold"/>
                                        <p:tgtEl>
                                          <p:spTgt spid="52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2" dur="500" fill="hold"/>
                                        <p:tgtEl>
                                          <p:spTgt spid="52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3" dur="500" fill="hold"/>
                                        <p:tgtEl>
                                          <p:spTgt spid="52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52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6" dur="500" fill="hold"/>
                                        <p:tgtEl>
                                          <p:spTgt spid="52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7" dur="500" fill="hold"/>
                                        <p:tgtEl>
                                          <p:spTgt spid="52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8" dur="500" fill="hold"/>
                                        <p:tgtEl>
                                          <p:spTgt spid="52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52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1" dur="500" fill="hold"/>
                                        <p:tgtEl>
                                          <p:spTgt spid="52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2" dur="500" fill="hold"/>
                                        <p:tgtEl>
                                          <p:spTgt spid="52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3" dur="500" fill="hold"/>
                                        <p:tgtEl>
                                          <p:spTgt spid="52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52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6" dur="500" fill="hold"/>
                                        <p:tgtEl>
                                          <p:spTgt spid="52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7" dur="500" fill="hold"/>
                                        <p:tgtEl>
                                          <p:spTgt spid="52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8" dur="500" fill="hold"/>
                                        <p:tgtEl>
                                          <p:spTgt spid="52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52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3" dur="500"/>
                                        <p:tgtEl>
                                          <p:spTgt spid="52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6" dur="500"/>
                                        <p:tgtEl>
                                          <p:spTgt spid="52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2" dur="1" fill="hold"/>
                                        <p:tgtEl>
                                          <p:spTgt spid="524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7 L 0.00416 0.70671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52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3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1" dur="1" fill="hold"/>
                                        <p:tgtEl>
                                          <p:spTgt spid="524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 nodeType="clickPar">
                      <p:stCondLst>
                        <p:cond delay="indefinite"/>
                      </p:stCondLst>
                      <p:childTnLst>
                        <p:par>
                          <p:cTn id="1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6 L -3.33333E-6 0.73564 " pathEditMode="relative" rAng="0" ptsTypes="AA">
                                      <p:cBhvr>
                                        <p:cTn id="155" dur="2000" fill="hold"/>
                                        <p:tgtEl>
                                          <p:spTgt spid="52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 nodeType="clickPar">
                      <p:stCondLst>
                        <p:cond delay="indefinite"/>
                      </p:stCondLst>
                      <p:childTnLst>
                        <p:par>
                          <p:cTn id="1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0" dur="2000"/>
                                        <p:tgtEl>
                                          <p:spTgt spid="5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 nodeType="clickPar">
                      <p:stCondLst>
                        <p:cond delay="indefinite"/>
                      </p:stCondLst>
                      <p:childTnLst>
                        <p:par>
                          <p:cTn id="1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5" dur="500"/>
                                        <p:tgtEl>
                                          <p:spTgt spid="5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 nodeType="clickPar">
                      <p:stCondLst>
                        <p:cond delay="indefinite"/>
                      </p:stCondLst>
                      <p:childTnLst>
                        <p:par>
                          <p:cTn id="1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6 L 3.33333E-6 0.73564 " pathEditMode="relative" rAng="0" ptsTypes="AA">
                                      <p:cBhvr>
                                        <p:cTn id="169" dur="2000" fill="hold"/>
                                        <p:tgtEl>
                                          <p:spTgt spid="52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 nodeType="clickPar">
                      <p:stCondLst>
                        <p:cond delay="indefinite"/>
                      </p:stCondLst>
                      <p:childTnLst>
                        <p:par>
                          <p:cTn id="1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4" dur="500"/>
                                        <p:tgtEl>
                                          <p:spTgt spid="5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 nodeType="clickPar">
                      <p:stCondLst>
                        <p:cond delay="indefinite"/>
                      </p:stCondLst>
                      <p:childTnLst>
                        <p:par>
                          <p:cTn id="1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5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5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 nodeType="clickPar">
                      <p:stCondLst>
                        <p:cond delay="indefinite"/>
                      </p:stCondLst>
                      <p:childTnLst>
                        <p:par>
                          <p:cTn id="1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94" dur="2000" fill="hold"/>
                                        <p:tgtEl>
                                          <p:spTgt spid="52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9" dur="2000"/>
                                        <p:tgtEl>
                                          <p:spTgt spid="5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 nodeType="clickPar">
                      <p:stCondLst>
                        <p:cond delay="indefinite"/>
                      </p:stCondLst>
                      <p:childTnLst>
                        <p:par>
                          <p:cTn id="2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770" decel="100000"/>
                                        <p:tgtEl>
                                          <p:spTgt spid="52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5" dur="770" decel="100000"/>
                                        <p:tgtEl>
                                          <p:spTgt spid="526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26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7" dur="770" fill="hold"/>
                                        <p:tgtEl>
                                          <p:spTgt spid="5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9" dur="770" fill="hold"/>
                                        <p:tgtEl>
                                          <p:spTgt spid="5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84" grpId="0"/>
      <p:bldP spid="5185" grpId="0"/>
      <p:bldP spid="5186" grpId="0"/>
      <p:bldP spid="5187" grpId="0"/>
      <p:bldP spid="5188" grpId="0"/>
      <p:bldP spid="5188" grpId="1"/>
      <p:bldP spid="5190" grpId="0"/>
      <p:bldP spid="5190" grpId="1"/>
      <p:bldP spid="5191" grpId="0"/>
      <p:bldP spid="5191" grpId="1"/>
      <p:bldP spid="5192" grpId="0"/>
      <p:bldP spid="5192" grpId="1"/>
      <p:bldP spid="5193" grpId="0"/>
      <p:bldP spid="5193" grpId="1"/>
      <p:bldP spid="5194" grpId="0"/>
      <p:bldP spid="5194" grpId="1"/>
      <p:bldP spid="5232" grpId="0"/>
      <p:bldP spid="5232" grpId="1"/>
      <p:bldP spid="5233" grpId="0"/>
      <p:bldP spid="5233" grpId="1"/>
      <p:bldP spid="5234" grpId="0"/>
      <p:bldP spid="5234" grpId="1"/>
      <p:bldP spid="5235" grpId="0"/>
      <p:bldP spid="5235" grpId="1"/>
      <p:bldP spid="5236" grpId="0"/>
      <p:bldP spid="5236" grpId="1"/>
      <p:bldP spid="5237" grpId="0"/>
      <p:bldP spid="5237" grpId="1"/>
      <p:bldP spid="5238" grpId="0"/>
      <p:bldP spid="5238" grpId="1"/>
      <p:bldP spid="5240" grpId="0" animBg="1"/>
      <p:bldP spid="5240" grpId="1" animBg="1"/>
      <p:bldP spid="5241" grpId="0"/>
      <p:bldP spid="5241" grpId="1"/>
      <p:bldP spid="5242" grpId="0" animBg="1"/>
      <p:bldP spid="5243" grpId="0" animBg="1"/>
      <p:bldP spid="5248" grpId="0" animBg="1"/>
      <p:bldP spid="5250" grpId="0"/>
      <p:bldP spid="5255" grpId="0" animBg="1"/>
      <p:bldP spid="5256" grpId="0"/>
      <p:bldP spid="5257" grpId="0" animBg="1"/>
      <p:bldP spid="5261" grpId="0" animBg="1"/>
      <p:bldP spid="5262" grpId="0"/>
      <p:bldP spid="5263" grpId="0"/>
      <p:bldP spid="5264" grpId="0"/>
      <p:bldP spid="5265" grpId="0" animBg="1"/>
      <p:bldP spid="35" grpId="0" animBg="1"/>
      <p:bldP spid="35" grpId="1" animBg="1"/>
      <p:bldP spid="2" grpId="0" animBg="1"/>
      <p:bldP spid="2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62&quot;/&gt;&lt;/object&gt;&lt;object type=&quot;3&quot; unique_id=&quot;10006&quot;&gt;&lt;property id=&quot;20148&quot; value=&quot;5&quot;/&gt;&lt;property id=&quot;20300&quot; value=&quot;Slide 4&quot;/&gt;&lt;property id=&quot;20307&quot; value=&quot;261&quot;/&gt;&lt;/object&gt;&lt;object type=&quot;3&quot; unique_id=&quot;10007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&quot;/&gt;&lt;property id=&quot;20307&quot; value=&quot;259&quot;/&gt;&lt;/object&gt;&lt;object type=&quot;3&quot; unique_id=&quot;10009&quot;&gt;&lt;property id=&quot;20148&quot; value=&quot;5&quot;/&gt;&lt;property id=&quot;20300&quot; value=&quot;Slide 7&quot;/&gt;&lt;property id=&quot;20307&quot; value=&quot;258&quot;/&gt;&lt;/object&gt;&lt;/object&gt;&lt;object type=&quot;8&quot; unique_id=&quot;10018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SKETCH LESSON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3B46B3"/>
      </a:accent1>
      <a:accent2>
        <a:srgbClr val="949EFF"/>
      </a:accent2>
      <a:accent3>
        <a:srgbClr val="828EFF"/>
      </a:accent3>
      <a:accent4>
        <a:srgbClr val="E8C23A"/>
      </a:accent4>
      <a:accent5>
        <a:srgbClr val="FFE382"/>
      </a:accent5>
      <a:accent6>
        <a:srgbClr val="FFFCF9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1174</TotalTime>
  <Words>1715</Words>
  <Application>Microsoft Office PowerPoint</Application>
  <PresentationFormat>On-screen Show (4:3)</PresentationFormat>
  <Paragraphs>390</Paragraphs>
  <Slides>27</Slides>
  <Notes>7</Notes>
  <HiddenSlides>0</HiddenSlides>
  <MMClips>13</MMClips>
  <ScaleCrop>false</ScaleCrop>
  <HeadingPairs>
    <vt:vector size="6" baseType="variant"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Office Theme</vt:lpstr>
      <vt:lpstr>4_Office Theme</vt:lpstr>
      <vt:lpstr>5_Office Theme</vt:lpstr>
      <vt:lpstr>1_Office Theme</vt:lpstr>
      <vt:lpstr>SKETCH LESSON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CÂU 3: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HUYEN</cp:lastModifiedBy>
  <cp:revision>54</cp:revision>
  <dcterms:created xsi:type="dcterms:W3CDTF">2020-08-10T08:10:46Z</dcterms:created>
  <dcterms:modified xsi:type="dcterms:W3CDTF">2021-09-09T17:45:09Z</dcterms:modified>
</cp:coreProperties>
</file>