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806" r:id="rId2"/>
    <p:sldMasterId id="2147483838" r:id="rId3"/>
    <p:sldMasterId id="2147483870" r:id="rId4"/>
  </p:sldMasterIdLst>
  <p:notesMasterIdLst>
    <p:notesMasterId r:id="rId42"/>
  </p:notesMasterIdLst>
  <p:sldIdLst>
    <p:sldId id="280" r:id="rId5"/>
    <p:sldId id="281" r:id="rId6"/>
    <p:sldId id="370" r:id="rId7"/>
    <p:sldId id="362" r:id="rId8"/>
    <p:sldId id="360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63" r:id="rId19"/>
    <p:sldId id="305" r:id="rId20"/>
    <p:sldId id="364" r:id="rId21"/>
    <p:sldId id="365" r:id="rId22"/>
    <p:sldId id="367" r:id="rId23"/>
    <p:sldId id="368" r:id="rId24"/>
    <p:sldId id="369" r:id="rId25"/>
    <p:sldId id="329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31" r:id="rId36"/>
    <p:sldId id="380" r:id="rId37"/>
    <p:sldId id="321" r:id="rId38"/>
    <p:sldId id="282" r:id="rId39"/>
    <p:sldId id="284" r:id="rId40"/>
    <p:sldId id="381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Y" initials="S" lastIdx="1" clrIdx="0">
    <p:extLst>
      <p:ext uri="{19B8F6BF-5375-455C-9EA6-DF929625EA0E}">
        <p15:presenceInfo xmlns:p15="http://schemas.microsoft.com/office/powerpoint/2012/main" xmlns="" userId="SON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3947" autoAdjust="0"/>
  </p:normalViewPr>
  <p:slideViewPr>
    <p:cSldViewPr snapToGrid="0" showGuides="1">
      <p:cViewPr varScale="1">
        <p:scale>
          <a:sx n="77" d="100"/>
          <a:sy n="77" d="100"/>
        </p:scale>
        <p:origin x="-158" y="-82"/>
      </p:cViewPr>
      <p:guideLst>
        <p:guide orient="horz" pos="2136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gs" Target="tags/tag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031F7-EDDC-4D97-BAF0-5E0FBC90ED2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244F6-0BC4-4A73-B9C6-DA1280D6A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2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18115d82_1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6018115d82_1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2094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gc7eb05ecd2_2_26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9" name="Google Shape;2599;gc7eb05ecd2_2_26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14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gc7eb05ecd2_2_26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9" name="Google Shape;2629;gc7eb05ecd2_2_26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852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đên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dế</a:t>
            </a:r>
            <a:r>
              <a:rPr lang="en-US" baseline="0" dirty="0"/>
              <a:t> </a:t>
            </a:r>
            <a:r>
              <a:rPr lang="en-US" baseline="0" dirty="0" err="1"/>
              <a:t>mèn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. 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dế</a:t>
            </a:r>
            <a:r>
              <a:rPr lang="en-US" baseline="0" dirty="0"/>
              <a:t> </a:t>
            </a:r>
            <a:r>
              <a:rPr lang="en-US" baseline="0" dirty="0" err="1"/>
              <a:t>mèn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244F6-0BC4-4A73-B9C6-DA1280D6A96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11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18115d82_1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6018115d82_1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296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61f1f213bd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61f1f213bd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183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c7eb05ecd2_2_25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8" name="Google Shape;2148;gc7eb05ecd2_2_25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76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gccf3902700_0_1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4" name="Google Shape;2294;gccf3902700_0_1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263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gc7eb05ecd2_2_25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5" name="Google Shape;2335;gc7eb05ecd2_2_25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210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gc7eb05ecd2_2_25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5" name="Google Shape;2365;gc7eb05ecd2_2_25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38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gc7eb05ecd2_2_25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6" name="Google Shape;2426;gc7eb05ecd2_2_25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445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gc7eb05ecd2_2_26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7" name="Google Shape;2467;gc7eb05ecd2_2_26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752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c7eb05ecd2_2_26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c7eb05ecd2_2_26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1113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7" name="Google Shape;2557;gc7eb05ecd2_2_26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8" name="Google Shape;2558;gc7eb05ecd2_2_26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481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539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grpSp>
        <p:nvGrpSpPr>
          <p:cNvPr id="177" name="Google Shape;177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8" name="Google Shape;178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0397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13"/>
          <p:cNvGrpSpPr/>
          <p:nvPr/>
        </p:nvGrpSpPr>
        <p:grpSpPr>
          <a:xfrm>
            <a:off x="-16603" y="515300"/>
            <a:ext cx="12241067" cy="6051067"/>
            <a:chOff x="-12452" y="310275"/>
            <a:chExt cx="9180800" cy="4538300"/>
          </a:xfrm>
        </p:grpSpPr>
        <p:cxnSp>
          <p:nvCxnSpPr>
            <p:cNvPr id="195" name="Google Shape;195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00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746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221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067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en" sz="10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067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lang="en" sz="1067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lang="en" sz="10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067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lang="en" sz="10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106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06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75" name="Google Shape;275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6" name="Google Shape;276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92557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92" name="Google Shape;292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3" name="Google Shape;293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30378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54914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rgbClr val="FFFFFF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289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05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9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935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19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6133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/>
              <a:buNone/>
              <a:defRPr sz="24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438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33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8023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4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493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047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333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5672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2400">
                <a:latin typeface="Raleway Thin"/>
                <a:ea typeface="Raleway Thin"/>
                <a:cs typeface="Raleway Thin"/>
                <a:sym typeface="Raleway Thin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567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7247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11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344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684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3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3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3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3050900" y="898167"/>
            <a:ext cx="60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1067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939825" y="35338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4559499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4433299" y="35338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1067025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939825" y="54450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4559499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4432999" y="54450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8051971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7926371" y="3533833"/>
            <a:ext cx="332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8051971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7925771" y="5445033"/>
            <a:ext cx="332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556145" y="6138371"/>
            <a:ext cx="287912" cy="260807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521430" y="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6663948" y="63784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8763792" y="6301660"/>
            <a:ext cx="304801" cy="276113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3697141" y="3808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11360185" y="663803"/>
            <a:ext cx="395620" cy="358368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103016" y="5319936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0687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30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9337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33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666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98497" y="4700461"/>
            <a:ext cx="5100864" cy="240045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16"/>
          <p:cNvSpPr/>
          <p:nvPr/>
        </p:nvSpPr>
        <p:spPr>
          <a:xfrm>
            <a:off x="-567864" y="-389033"/>
            <a:ext cx="4397696" cy="2427452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16"/>
          <p:cNvSpPr/>
          <p:nvPr/>
        </p:nvSpPr>
        <p:spPr>
          <a:xfrm>
            <a:off x="9790236" y="-294122"/>
            <a:ext cx="2786749" cy="2794891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16"/>
          <p:cNvSpPr/>
          <p:nvPr/>
        </p:nvSpPr>
        <p:spPr>
          <a:xfrm>
            <a:off x="7176609" y="5545889"/>
            <a:ext cx="5222559" cy="1845335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5" name="Google Shape;395;p16"/>
          <p:cNvGrpSpPr/>
          <p:nvPr/>
        </p:nvGrpSpPr>
        <p:grpSpPr>
          <a:xfrm>
            <a:off x="2053206" y="1149689"/>
            <a:ext cx="8084951" cy="4882777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3532633" y="3351367"/>
            <a:ext cx="51268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2133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577863" y="5164488"/>
            <a:ext cx="746203" cy="71684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10705275" y="5683971"/>
            <a:ext cx="526621" cy="433451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6780997" y="6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11318892" y="5249560"/>
            <a:ext cx="304801" cy="276113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444172" y="6119629"/>
            <a:ext cx="395619" cy="358369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10766418" y="2014711"/>
            <a:ext cx="1409748" cy="1098432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491762" y="288403"/>
            <a:ext cx="579183" cy="13567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10388501" y="712615"/>
            <a:ext cx="287912" cy="260807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4798448" y="5433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2130758" y="319081"/>
            <a:ext cx="363569" cy="329332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3027833" y="1409867"/>
            <a:ext cx="6136400" cy="1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1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10892666" y="472455"/>
            <a:ext cx="345591" cy="741117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938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581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250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339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6634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32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1081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3375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156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326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082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1090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8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240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867">
                <a:latin typeface="Raleway Thin"/>
                <a:ea typeface="Raleway Thin"/>
                <a:cs typeface="Raleway Thin"/>
                <a:sym typeface="Raleway Thin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3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9792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1759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7695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39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5389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6133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/>
              <a:buNone/>
              <a:defRPr sz="24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2976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33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877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4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9085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9523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07820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5218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/>
          <p:nvPr/>
        </p:nvSpPr>
        <p:spPr>
          <a:xfrm>
            <a:off x="-56306" y="4623351"/>
            <a:ext cx="4846039" cy="266464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8"/>
          <p:cNvSpPr/>
          <p:nvPr/>
        </p:nvSpPr>
        <p:spPr>
          <a:xfrm>
            <a:off x="-384400" y="-513083"/>
            <a:ext cx="4177999" cy="2694613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8"/>
          <p:cNvSpPr/>
          <p:nvPr/>
        </p:nvSpPr>
        <p:spPr>
          <a:xfrm>
            <a:off x="9739021" y="-513075"/>
            <a:ext cx="2647532" cy="310249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8"/>
          <p:cNvSpPr/>
          <p:nvPr/>
        </p:nvSpPr>
        <p:spPr>
          <a:xfrm>
            <a:off x="7424926" y="5650251"/>
            <a:ext cx="4961653" cy="204842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8"/>
          <p:cNvSpPr txBox="1">
            <a:spLocks noGrp="1"/>
          </p:cNvSpPr>
          <p:nvPr>
            <p:ph type="title"/>
          </p:nvPr>
        </p:nvSpPr>
        <p:spPr>
          <a:xfrm>
            <a:off x="3674933" y="2623300"/>
            <a:ext cx="48420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209" name="Google Shape;209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2" name="Google Shape;212;p8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213" name="Google Shape;213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6" name="Google Shape;216;p8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7" name="Google Shape;217;p8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218" name="Google Shape;218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1" name="Google Shape;221;p8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222" name="Google Shape;222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5" name="Google Shape;225;p8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8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5400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2400">
                <a:latin typeface="Raleway Thin"/>
                <a:ea typeface="Raleway Thin"/>
                <a:cs typeface="Raleway Thin"/>
                <a:sym typeface="Raleway Thin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6515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300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357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828433" y="710633"/>
            <a:ext cx="3902000" cy="1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90814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332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3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3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3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3050900" y="898167"/>
            <a:ext cx="60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1067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939825" y="35338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4559499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4433299" y="35338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1067025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939825" y="54450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4559499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4432999" y="54450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8051971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7926371" y="3533833"/>
            <a:ext cx="332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8051971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7925771" y="5445033"/>
            <a:ext cx="332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556145" y="6138371"/>
            <a:ext cx="287912" cy="260807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521430" y="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6663948" y="63784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8763792" y="6301660"/>
            <a:ext cx="304801" cy="276113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3697141" y="3808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11360185" y="663803"/>
            <a:ext cx="395620" cy="358368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103016" y="5319936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070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30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5194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33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249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98497" y="4700461"/>
            <a:ext cx="5100864" cy="240045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16"/>
          <p:cNvSpPr/>
          <p:nvPr/>
        </p:nvSpPr>
        <p:spPr>
          <a:xfrm>
            <a:off x="-567864" y="-389033"/>
            <a:ext cx="4397696" cy="2427452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16"/>
          <p:cNvSpPr/>
          <p:nvPr/>
        </p:nvSpPr>
        <p:spPr>
          <a:xfrm>
            <a:off x="9790236" y="-294122"/>
            <a:ext cx="2786749" cy="2794891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16"/>
          <p:cNvSpPr/>
          <p:nvPr/>
        </p:nvSpPr>
        <p:spPr>
          <a:xfrm>
            <a:off x="7176609" y="5545889"/>
            <a:ext cx="5222559" cy="1845335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5" name="Google Shape;395;p16"/>
          <p:cNvGrpSpPr/>
          <p:nvPr/>
        </p:nvGrpSpPr>
        <p:grpSpPr>
          <a:xfrm>
            <a:off x="2053206" y="1149689"/>
            <a:ext cx="8084951" cy="4882777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3532633" y="3351367"/>
            <a:ext cx="51268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2133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577863" y="5164488"/>
            <a:ext cx="746203" cy="71684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10705275" y="5683971"/>
            <a:ext cx="526621" cy="433451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6780997" y="6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11318892" y="5249560"/>
            <a:ext cx="304801" cy="276113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444172" y="6119629"/>
            <a:ext cx="395619" cy="358369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10766418" y="2014711"/>
            <a:ext cx="1409748" cy="1098432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491762" y="288403"/>
            <a:ext cx="579183" cy="13567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10388501" y="712615"/>
            <a:ext cx="287912" cy="260807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4798448" y="5433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2130758" y="319081"/>
            <a:ext cx="363569" cy="329332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3027833" y="1409867"/>
            <a:ext cx="6136400" cy="1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1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10892666" y="472455"/>
            <a:ext cx="345591" cy="741117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2395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1018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7664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066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9584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95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18" name="Google Shape;118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9" name="Google Shape;119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6909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5018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91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6773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10172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0521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8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9158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867">
                <a:latin typeface="Raleway Thin"/>
                <a:ea typeface="Raleway Thin"/>
                <a:cs typeface="Raleway Thin"/>
                <a:sym typeface="Raleway Thin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3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15529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933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04242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69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4656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D26F-975B-445F-A6CA-6C5271CB1FF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86F0-EC9B-49A2-920B-4029D07CC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75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D26F-975B-445F-A6CA-6C5271CB1FF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86F0-EC9B-49A2-920B-4029D07CC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973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D26F-975B-445F-A6CA-6C5271CB1FF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86F0-EC9B-49A2-920B-4029D07CC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564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D26F-975B-445F-A6CA-6C5271CB1FF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86F0-EC9B-49A2-920B-4029D07CC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844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D26F-975B-445F-A6CA-6C5271CB1FF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86F0-EC9B-49A2-920B-4029D07CC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963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D26F-975B-445F-A6CA-6C5271CB1FF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86F0-EC9B-49A2-920B-4029D07CC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212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D26F-975B-445F-A6CA-6C5271CB1FF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86F0-EC9B-49A2-920B-4029D07CC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152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D26F-975B-445F-A6CA-6C5271CB1FF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86F0-EC9B-49A2-920B-4029D07CC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835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D26F-975B-445F-A6CA-6C5271CB1FF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86F0-EC9B-49A2-920B-4029D07CC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889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D26F-975B-445F-A6CA-6C5271CB1FF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86F0-EC9B-49A2-920B-4029D07CC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9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832698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D26F-975B-445F-A6CA-6C5271CB1FF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186F0-EC9B-49A2-920B-4029D07CC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7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image" Target="../media/image1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6872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869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748" r:id="rId18"/>
    <p:sldLayoutId id="2147483702" r:id="rId19"/>
    <p:sldLayoutId id="214748370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143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  <p:sldLayoutId id="2147483834" r:id="rId27"/>
    <p:sldLayoutId id="2147483835" r:id="rId28"/>
    <p:sldLayoutId id="214748383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371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  <p:sldLayoutId id="2147483858" r:id="rId20"/>
    <p:sldLayoutId id="2147483859" r:id="rId21"/>
    <p:sldLayoutId id="2147483860" r:id="rId22"/>
    <p:sldLayoutId id="2147483861" r:id="rId23"/>
    <p:sldLayoutId id="2147483862" r:id="rId24"/>
    <p:sldLayoutId id="2147483863" r:id="rId25"/>
    <p:sldLayoutId id="2147483864" r:id="rId26"/>
    <p:sldLayoutId id="2147483865" r:id="rId27"/>
    <p:sldLayoutId id="2147483866" r:id="rId28"/>
    <p:sldLayoutId id="2147483867" r:id="rId29"/>
    <p:sldLayoutId id="214748386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8D26F-975B-445F-A6CA-6C5271CB1FF6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186F0-EC9B-49A2-920B-4029D07CC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8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slide" Target="slide5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18.png"/><Relationship Id="rId18" Type="http://schemas.openxmlformats.org/officeDocument/2006/relationships/slide" Target="slide27.xml"/><Relationship Id="rId3" Type="http://schemas.openxmlformats.org/officeDocument/2006/relationships/image" Target="../media/image7.jpeg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slide" Target="slide30.xml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6" Type="http://schemas.microsoft.com/office/2007/relationships/hdphoto" Target="../media/hdphoto1.wdp"/><Relationship Id="rId20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8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slide" Target="slide26.xml"/><Relationship Id="rId19" Type="http://schemas.openxmlformats.org/officeDocument/2006/relationships/image" Target="../media/image21.png"/><Relationship Id="rId4" Type="http://schemas.openxmlformats.org/officeDocument/2006/relationships/slide" Target="slide31.xml"/><Relationship Id="rId9" Type="http://schemas.openxmlformats.org/officeDocument/2006/relationships/image" Target="../media/image16.png"/><Relationship Id="rId14" Type="http://schemas.openxmlformats.org/officeDocument/2006/relationships/slide" Target="slide24.xml"/><Relationship Id="rId22" Type="http://schemas.openxmlformats.org/officeDocument/2006/relationships/slide" Target="slide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slide" Target="slide1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5" Type="http://schemas.openxmlformats.org/officeDocument/2006/relationships/slide" Target="slide5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463;p23"/>
          <p:cNvGrpSpPr/>
          <p:nvPr/>
        </p:nvGrpSpPr>
        <p:grpSpPr>
          <a:xfrm>
            <a:off x="6121413" y="5564824"/>
            <a:ext cx="1383443" cy="1254339"/>
            <a:chOff x="1664354" y="4088694"/>
            <a:chExt cx="1037582" cy="940754"/>
          </a:xfrm>
        </p:grpSpPr>
        <p:grpSp>
          <p:nvGrpSpPr>
            <p:cNvPr id="107" name="Google Shape;464;p23"/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111" name="Google Shape;465;p23"/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6;p23"/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7;p23"/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8;p23"/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9;p23"/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70;p23"/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71;p23"/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08" name="Google Shape;472;p23"/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109" name="Google Shape;473;p23"/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74;p23"/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18" name="Rounded Rectangle 117"/>
          <p:cNvSpPr/>
          <p:nvPr/>
        </p:nvSpPr>
        <p:spPr>
          <a:xfrm rot="1381881">
            <a:off x="7407306" y="1569487"/>
            <a:ext cx="3101890" cy="69014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CON CẦN CHUẨN BỊ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0398" y="667821"/>
            <a:ext cx="5876268" cy="5202768"/>
            <a:chOff x="277485" y="1703119"/>
            <a:chExt cx="5876268" cy="4030733"/>
          </a:xfrm>
        </p:grpSpPr>
        <p:sp>
          <p:nvSpPr>
            <p:cNvPr id="162" name="Google Shape;709;p27"/>
            <p:cNvSpPr/>
            <p:nvPr/>
          </p:nvSpPr>
          <p:spPr>
            <a:xfrm>
              <a:off x="388203" y="1713750"/>
              <a:ext cx="5753100" cy="3999194"/>
            </a:xfrm>
            <a:prstGeom prst="roundRect">
              <a:avLst>
                <a:gd name="adj" fmla="val 13942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13;p27"/>
            <p:cNvSpPr/>
            <p:nvPr/>
          </p:nvSpPr>
          <p:spPr>
            <a:xfrm rot="5400000">
              <a:off x="1200252" y="780352"/>
              <a:ext cx="4030733" cy="5876268"/>
            </a:xfrm>
            <a:custGeom>
              <a:avLst/>
              <a:gdLst/>
              <a:ahLst/>
              <a:cxnLst/>
              <a:rect l="l" t="t" r="r" b="b"/>
              <a:pathLst>
                <a:path w="65863" h="92137" extrusionOk="0">
                  <a:moveTo>
                    <a:pt x="32655" y="958"/>
                  </a:moveTo>
                  <a:cubicBezTo>
                    <a:pt x="32876" y="958"/>
                    <a:pt x="33088" y="1031"/>
                    <a:pt x="33295" y="1057"/>
                  </a:cubicBezTo>
                  <a:cubicBezTo>
                    <a:pt x="33541" y="1089"/>
                    <a:pt x="33787" y="1098"/>
                    <a:pt x="34032" y="1098"/>
                  </a:cubicBezTo>
                  <a:cubicBezTo>
                    <a:pt x="34416" y="1098"/>
                    <a:pt x="34798" y="1075"/>
                    <a:pt x="35181" y="1075"/>
                  </a:cubicBezTo>
                  <a:cubicBezTo>
                    <a:pt x="35282" y="1075"/>
                    <a:pt x="35382" y="1076"/>
                    <a:pt x="35483" y="1080"/>
                  </a:cubicBezTo>
                  <a:cubicBezTo>
                    <a:pt x="36600" y="1124"/>
                    <a:pt x="37718" y="1205"/>
                    <a:pt x="38846" y="1205"/>
                  </a:cubicBezTo>
                  <a:cubicBezTo>
                    <a:pt x="38948" y="1205"/>
                    <a:pt x="39051" y="1204"/>
                    <a:pt x="39154" y="1203"/>
                  </a:cubicBezTo>
                  <a:cubicBezTo>
                    <a:pt x="39316" y="1200"/>
                    <a:pt x="39478" y="1199"/>
                    <a:pt x="39640" y="1199"/>
                  </a:cubicBezTo>
                  <a:cubicBezTo>
                    <a:pt x="40163" y="1199"/>
                    <a:pt x="40690" y="1209"/>
                    <a:pt x="41214" y="1209"/>
                  </a:cubicBezTo>
                  <a:cubicBezTo>
                    <a:pt x="41389" y="1209"/>
                    <a:pt x="41563" y="1208"/>
                    <a:pt x="41737" y="1205"/>
                  </a:cubicBezTo>
                  <a:cubicBezTo>
                    <a:pt x="43184" y="1181"/>
                    <a:pt x="44631" y="1214"/>
                    <a:pt x="46082" y="1138"/>
                  </a:cubicBezTo>
                  <a:cubicBezTo>
                    <a:pt x="46292" y="1127"/>
                    <a:pt x="46515" y="1117"/>
                    <a:pt x="46745" y="1117"/>
                  </a:cubicBezTo>
                  <a:cubicBezTo>
                    <a:pt x="47157" y="1117"/>
                    <a:pt x="47590" y="1150"/>
                    <a:pt x="48013" y="1271"/>
                  </a:cubicBezTo>
                  <a:cubicBezTo>
                    <a:pt x="48120" y="1301"/>
                    <a:pt x="48239" y="1312"/>
                    <a:pt x="48364" y="1312"/>
                  </a:cubicBezTo>
                  <a:cubicBezTo>
                    <a:pt x="48626" y="1312"/>
                    <a:pt x="48920" y="1267"/>
                    <a:pt x="49209" y="1267"/>
                  </a:cubicBezTo>
                  <a:cubicBezTo>
                    <a:pt x="49338" y="1267"/>
                    <a:pt x="49467" y="1276"/>
                    <a:pt x="49591" y="1302"/>
                  </a:cubicBezTo>
                  <a:cubicBezTo>
                    <a:pt x="50530" y="1496"/>
                    <a:pt x="51515" y="1491"/>
                    <a:pt x="52473" y="1673"/>
                  </a:cubicBezTo>
                  <a:cubicBezTo>
                    <a:pt x="53312" y="1833"/>
                    <a:pt x="54174" y="2005"/>
                    <a:pt x="55071" y="2055"/>
                  </a:cubicBezTo>
                  <a:cubicBezTo>
                    <a:pt x="55996" y="2105"/>
                    <a:pt x="57003" y="2182"/>
                    <a:pt x="57756" y="2558"/>
                  </a:cubicBezTo>
                  <a:cubicBezTo>
                    <a:pt x="58384" y="2871"/>
                    <a:pt x="59141" y="3103"/>
                    <a:pt x="59576" y="3639"/>
                  </a:cubicBezTo>
                  <a:cubicBezTo>
                    <a:pt x="59971" y="4129"/>
                    <a:pt x="60415" y="4606"/>
                    <a:pt x="60854" y="5080"/>
                  </a:cubicBezTo>
                  <a:cubicBezTo>
                    <a:pt x="61245" y="5503"/>
                    <a:pt x="61151" y="6036"/>
                    <a:pt x="61508" y="6454"/>
                  </a:cubicBezTo>
                  <a:cubicBezTo>
                    <a:pt x="62068" y="7112"/>
                    <a:pt x="61698" y="7875"/>
                    <a:pt x="62034" y="8581"/>
                  </a:cubicBezTo>
                  <a:cubicBezTo>
                    <a:pt x="62249" y="9032"/>
                    <a:pt x="62370" y="9574"/>
                    <a:pt x="62414" y="10101"/>
                  </a:cubicBezTo>
                  <a:cubicBezTo>
                    <a:pt x="62453" y="10557"/>
                    <a:pt x="62056" y="11096"/>
                    <a:pt x="62658" y="11510"/>
                  </a:cubicBezTo>
                  <a:cubicBezTo>
                    <a:pt x="62117" y="11790"/>
                    <a:pt x="62966" y="12221"/>
                    <a:pt x="62447" y="12503"/>
                  </a:cubicBezTo>
                  <a:cubicBezTo>
                    <a:pt x="62680" y="12709"/>
                    <a:pt x="62670" y="13063"/>
                    <a:pt x="62640" y="13195"/>
                  </a:cubicBezTo>
                  <a:cubicBezTo>
                    <a:pt x="62518" y="13722"/>
                    <a:pt x="62847" y="14206"/>
                    <a:pt x="62772" y="14700"/>
                  </a:cubicBezTo>
                  <a:cubicBezTo>
                    <a:pt x="62725" y="15011"/>
                    <a:pt x="62536" y="15293"/>
                    <a:pt x="63002" y="15517"/>
                  </a:cubicBezTo>
                  <a:cubicBezTo>
                    <a:pt x="63039" y="15535"/>
                    <a:pt x="63042" y="15651"/>
                    <a:pt x="63001" y="15682"/>
                  </a:cubicBezTo>
                  <a:cubicBezTo>
                    <a:pt x="62350" y="16164"/>
                    <a:pt x="62915" y="16662"/>
                    <a:pt x="62973" y="17150"/>
                  </a:cubicBezTo>
                  <a:cubicBezTo>
                    <a:pt x="62993" y="17314"/>
                    <a:pt x="62866" y="17459"/>
                    <a:pt x="62916" y="17609"/>
                  </a:cubicBezTo>
                  <a:cubicBezTo>
                    <a:pt x="63066" y="18065"/>
                    <a:pt x="63249" y="18516"/>
                    <a:pt x="63059" y="18990"/>
                  </a:cubicBezTo>
                  <a:cubicBezTo>
                    <a:pt x="63053" y="19003"/>
                    <a:pt x="63049" y="19027"/>
                    <a:pt x="63060" y="19035"/>
                  </a:cubicBezTo>
                  <a:cubicBezTo>
                    <a:pt x="63657" y="19486"/>
                    <a:pt x="63122" y="19997"/>
                    <a:pt x="63210" y="20479"/>
                  </a:cubicBezTo>
                  <a:cubicBezTo>
                    <a:pt x="63304" y="20990"/>
                    <a:pt x="63261" y="21515"/>
                    <a:pt x="63354" y="22028"/>
                  </a:cubicBezTo>
                  <a:cubicBezTo>
                    <a:pt x="63476" y="22692"/>
                    <a:pt x="63329" y="23349"/>
                    <a:pt x="63335" y="24008"/>
                  </a:cubicBezTo>
                  <a:cubicBezTo>
                    <a:pt x="63336" y="24054"/>
                    <a:pt x="63309" y="24116"/>
                    <a:pt x="63341" y="24146"/>
                  </a:cubicBezTo>
                  <a:cubicBezTo>
                    <a:pt x="63453" y="24254"/>
                    <a:pt x="63661" y="24339"/>
                    <a:pt x="63690" y="24453"/>
                  </a:cubicBezTo>
                  <a:cubicBezTo>
                    <a:pt x="63706" y="24515"/>
                    <a:pt x="63665" y="24531"/>
                    <a:pt x="63606" y="24531"/>
                  </a:cubicBezTo>
                  <a:cubicBezTo>
                    <a:pt x="63543" y="24531"/>
                    <a:pt x="63458" y="24512"/>
                    <a:pt x="63403" y="24512"/>
                  </a:cubicBezTo>
                  <a:cubicBezTo>
                    <a:pt x="63355" y="24512"/>
                    <a:pt x="63329" y="24526"/>
                    <a:pt x="63358" y="24580"/>
                  </a:cubicBezTo>
                  <a:cubicBezTo>
                    <a:pt x="63503" y="24853"/>
                    <a:pt x="63283" y="25127"/>
                    <a:pt x="63451" y="25383"/>
                  </a:cubicBezTo>
                  <a:cubicBezTo>
                    <a:pt x="63486" y="25438"/>
                    <a:pt x="63592" y="25509"/>
                    <a:pt x="63572" y="25537"/>
                  </a:cubicBezTo>
                  <a:cubicBezTo>
                    <a:pt x="63042" y="26277"/>
                    <a:pt x="63784" y="27642"/>
                    <a:pt x="63906" y="28448"/>
                  </a:cubicBezTo>
                  <a:cubicBezTo>
                    <a:pt x="64142" y="29996"/>
                    <a:pt x="63916" y="31704"/>
                    <a:pt x="63889" y="33267"/>
                  </a:cubicBezTo>
                  <a:lnTo>
                    <a:pt x="63800" y="38581"/>
                  </a:lnTo>
                  <a:cubicBezTo>
                    <a:pt x="63721" y="43326"/>
                    <a:pt x="63859" y="48070"/>
                    <a:pt x="64043" y="52811"/>
                  </a:cubicBezTo>
                  <a:cubicBezTo>
                    <a:pt x="64124" y="54881"/>
                    <a:pt x="64556" y="57249"/>
                    <a:pt x="64144" y="59284"/>
                  </a:cubicBezTo>
                  <a:cubicBezTo>
                    <a:pt x="63810" y="60940"/>
                    <a:pt x="63747" y="62392"/>
                    <a:pt x="64016" y="64094"/>
                  </a:cubicBezTo>
                  <a:cubicBezTo>
                    <a:pt x="64119" y="64740"/>
                    <a:pt x="64056" y="65376"/>
                    <a:pt x="64042" y="66017"/>
                  </a:cubicBezTo>
                  <a:cubicBezTo>
                    <a:pt x="64017" y="67125"/>
                    <a:pt x="63949" y="68232"/>
                    <a:pt x="64071" y="69340"/>
                  </a:cubicBezTo>
                  <a:cubicBezTo>
                    <a:pt x="64111" y="69698"/>
                    <a:pt x="64043" y="70083"/>
                    <a:pt x="64138" y="70430"/>
                  </a:cubicBezTo>
                  <a:cubicBezTo>
                    <a:pt x="64251" y="70844"/>
                    <a:pt x="64082" y="71272"/>
                    <a:pt x="64315" y="71666"/>
                  </a:cubicBezTo>
                  <a:cubicBezTo>
                    <a:pt x="64381" y="71777"/>
                    <a:pt x="64323" y="71840"/>
                    <a:pt x="64255" y="71918"/>
                  </a:cubicBezTo>
                  <a:cubicBezTo>
                    <a:pt x="64163" y="72028"/>
                    <a:pt x="63961" y="72144"/>
                    <a:pt x="64347" y="72192"/>
                  </a:cubicBezTo>
                  <a:cubicBezTo>
                    <a:pt x="64498" y="72210"/>
                    <a:pt x="64491" y="72385"/>
                    <a:pt x="64392" y="72420"/>
                  </a:cubicBezTo>
                  <a:cubicBezTo>
                    <a:pt x="63835" y="72622"/>
                    <a:pt x="64430" y="72904"/>
                    <a:pt x="64273" y="73126"/>
                  </a:cubicBezTo>
                  <a:cubicBezTo>
                    <a:pt x="64711" y="73201"/>
                    <a:pt x="64495" y="73539"/>
                    <a:pt x="64469" y="73605"/>
                  </a:cubicBezTo>
                  <a:cubicBezTo>
                    <a:pt x="64220" y="74268"/>
                    <a:pt x="64502" y="74929"/>
                    <a:pt x="64414" y="75582"/>
                  </a:cubicBezTo>
                  <a:cubicBezTo>
                    <a:pt x="64316" y="76315"/>
                    <a:pt x="64414" y="77044"/>
                    <a:pt x="64408" y="77773"/>
                  </a:cubicBezTo>
                  <a:cubicBezTo>
                    <a:pt x="64403" y="78602"/>
                    <a:pt x="64133" y="79435"/>
                    <a:pt x="64202" y="80257"/>
                  </a:cubicBezTo>
                  <a:cubicBezTo>
                    <a:pt x="64246" y="80787"/>
                    <a:pt x="63725" y="81316"/>
                    <a:pt x="64211" y="81834"/>
                  </a:cubicBezTo>
                  <a:cubicBezTo>
                    <a:pt x="63755" y="82253"/>
                    <a:pt x="64183" y="82741"/>
                    <a:pt x="63993" y="83199"/>
                  </a:cubicBezTo>
                  <a:cubicBezTo>
                    <a:pt x="63757" y="83765"/>
                    <a:pt x="63810" y="84375"/>
                    <a:pt x="63626" y="84961"/>
                  </a:cubicBezTo>
                  <a:cubicBezTo>
                    <a:pt x="63419" y="85621"/>
                    <a:pt x="63028" y="86225"/>
                    <a:pt x="62746" y="86857"/>
                  </a:cubicBezTo>
                  <a:cubicBezTo>
                    <a:pt x="62492" y="87421"/>
                    <a:pt x="61939" y="87757"/>
                    <a:pt x="61445" y="88140"/>
                  </a:cubicBezTo>
                  <a:cubicBezTo>
                    <a:pt x="61118" y="88395"/>
                    <a:pt x="60645" y="88593"/>
                    <a:pt x="60297" y="88825"/>
                  </a:cubicBezTo>
                  <a:cubicBezTo>
                    <a:pt x="59842" y="89129"/>
                    <a:pt x="59284" y="89243"/>
                    <a:pt x="58799" y="89468"/>
                  </a:cubicBezTo>
                  <a:cubicBezTo>
                    <a:pt x="58255" y="89719"/>
                    <a:pt x="57595" y="89907"/>
                    <a:pt x="56948" y="89907"/>
                  </a:cubicBezTo>
                  <a:cubicBezTo>
                    <a:pt x="56916" y="89907"/>
                    <a:pt x="56885" y="89907"/>
                    <a:pt x="56854" y="89906"/>
                  </a:cubicBezTo>
                  <a:cubicBezTo>
                    <a:pt x="56819" y="89905"/>
                    <a:pt x="56786" y="89905"/>
                    <a:pt x="56752" y="89905"/>
                  </a:cubicBezTo>
                  <a:cubicBezTo>
                    <a:pt x="56068" y="89905"/>
                    <a:pt x="55484" y="90111"/>
                    <a:pt x="54873" y="90232"/>
                  </a:cubicBezTo>
                  <a:cubicBezTo>
                    <a:pt x="54158" y="90375"/>
                    <a:pt x="53430" y="90423"/>
                    <a:pt x="52756" y="90530"/>
                  </a:cubicBezTo>
                  <a:cubicBezTo>
                    <a:pt x="52676" y="90515"/>
                    <a:pt x="52599" y="90509"/>
                    <a:pt x="52523" y="90509"/>
                  </a:cubicBezTo>
                  <a:cubicBezTo>
                    <a:pt x="52130" y="90509"/>
                    <a:pt x="51787" y="90679"/>
                    <a:pt x="51408" y="90679"/>
                  </a:cubicBezTo>
                  <a:cubicBezTo>
                    <a:pt x="51349" y="90679"/>
                    <a:pt x="51289" y="90675"/>
                    <a:pt x="51227" y="90666"/>
                  </a:cubicBezTo>
                  <a:cubicBezTo>
                    <a:pt x="51189" y="90660"/>
                    <a:pt x="51150" y="90657"/>
                    <a:pt x="51112" y="90657"/>
                  </a:cubicBezTo>
                  <a:cubicBezTo>
                    <a:pt x="50862" y="90657"/>
                    <a:pt x="50604" y="90767"/>
                    <a:pt x="50346" y="90767"/>
                  </a:cubicBezTo>
                  <a:cubicBezTo>
                    <a:pt x="50213" y="90767"/>
                    <a:pt x="50080" y="90738"/>
                    <a:pt x="49949" y="90650"/>
                  </a:cubicBezTo>
                  <a:cubicBezTo>
                    <a:pt x="49941" y="90645"/>
                    <a:pt x="49928" y="90643"/>
                    <a:pt x="49912" y="90643"/>
                  </a:cubicBezTo>
                  <a:cubicBezTo>
                    <a:pt x="49871" y="90643"/>
                    <a:pt x="49809" y="90657"/>
                    <a:pt x="49768" y="90671"/>
                  </a:cubicBezTo>
                  <a:cubicBezTo>
                    <a:pt x="49115" y="90882"/>
                    <a:pt x="48411" y="90854"/>
                    <a:pt x="47721" y="90904"/>
                  </a:cubicBezTo>
                  <a:cubicBezTo>
                    <a:pt x="46789" y="90971"/>
                    <a:pt x="45858" y="91038"/>
                    <a:pt x="44922" y="91038"/>
                  </a:cubicBezTo>
                  <a:cubicBezTo>
                    <a:pt x="44859" y="91038"/>
                    <a:pt x="44797" y="91038"/>
                    <a:pt x="44734" y="91037"/>
                  </a:cubicBezTo>
                  <a:cubicBezTo>
                    <a:pt x="43996" y="91028"/>
                    <a:pt x="43259" y="91010"/>
                    <a:pt x="42522" y="90981"/>
                  </a:cubicBezTo>
                  <a:cubicBezTo>
                    <a:pt x="42502" y="90980"/>
                    <a:pt x="42482" y="90980"/>
                    <a:pt x="42462" y="90980"/>
                  </a:cubicBezTo>
                  <a:cubicBezTo>
                    <a:pt x="42163" y="90980"/>
                    <a:pt x="41892" y="91070"/>
                    <a:pt x="41579" y="91070"/>
                  </a:cubicBezTo>
                  <a:cubicBezTo>
                    <a:pt x="41558" y="91070"/>
                    <a:pt x="41537" y="91070"/>
                    <a:pt x="41516" y="91069"/>
                  </a:cubicBezTo>
                  <a:cubicBezTo>
                    <a:pt x="40903" y="91043"/>
                    <a:pt x="40291" y="91021"/>
                    <a:pt x="39677" y="90982"/>
                  </a:cubicBezTo>
                  <a:cubicBezTo>
                    <a:pt x="39367" y="90964"/>
                    <a:pt x="39057" y="90955"/>
                    <a:pt x="38746" y="90955"/>
                  </a:cubicBezTo>
                  <a:cubicBezTo>
                    <a:pt x="38391" y="90955"/>
                    <a:pt x="38036" y="90967"/>
                    <a:pt x="37681" y="90991"/>
                  </a:cubicBezTo>
                  <a:cubicBezTo>
                    <a:pt x="37594" y="90996"/>
                    <a:pt x="37508" y="90998"/>
                    <a:pt x="37421" y="90998"/>
                  </a:cubicBezTo>
                  <a:cubicBezTo>
                    <a:pt x="36901" y="90998"/>
                    <a:pt x="36384" y="90916"/>
                    <a:pt x="35854" y="90916"/>
                  </a:cubicBezTo>
                  <a:cubicBezTo>
                    <a:pt x="35845" y="90916"/>
                    <a:pt x="35835" y="90916"/>
                    <a:pt x="35825" y="90916"/>
                  </a:cubicBezTo>
                  <a:cubicBezTo>
                    <a:pt x="35368" y="90919"/>
                    <a:pt x="34912" y="91001"/>
                    <a:pt x="34458" y="91001"/>
                  </a:cubicBezTo>
                  <a:cubicBezTo>
                    <a:pt x="34294" y="91001"/>
                    <a:pt x="34131" y="90990"/>
                    <a:pt x="33968" y="90961"/>
                  </a:cubicBezTo>
                  <a:cubicBezTo>
                    <a:pt x="33866" y="90943"/>
                    <a:pt x="33764" y="90936"/>
                    <a:pt x="33663" y="90936"/>
                  </a:cubicBezTo>
                  <a:cubicBezTo>
                    <a:pt x="33307" y="90936"/>
                    <a:pt x="32958" y="91024"/>
                    <a:pt x="32623" y="91024"/>
                  </a:cubicBezTo>
                  <a:cubicBezTo>
                    <a:pt x="32548" y="91024"/>
                    <a:pt x="32473" y="91020"/>
                    <a:pt x="32399" y="91009"/>
                  </a:cubicBezTo>
                  <a:cubicBezTo>
                    <a:pt x="31991" y="90948"/>
                    <a:pt x="31579" y="90937"/>
                    <a:pt x="31167" y="90937"/>
                  </a:cubicBezTo>
                  <a:cubicBezTo>
                    <a:pt x="30952" y="90937"/>
                    <a:pt x="30738" y="90940"/>
                    <a:pt x="30523" y="90940"/>
                  </a:cubicBezTo>
                  <a:cubicBezTo>
                    <a:pt x="30019" y="90940"/>
                    <a:pt x="29515" y="90925"/>
                    <a:pt x="29013" y="90821"/>
                  </a:cubicBezTo>
                  <a:cubicBezTo>
                    <a:pt x="28881" y="90794"/>
                    <a:pt x="28738" y="90784"/>
                    <a:pt x="28588" y="90784"/>
                  </a:cubicBezTo>
                  <a:cubicBezTo>
                    <a:pt x="28232" y="90784"/>
                    <a:pt x="27837" y="90838"/>
                    <a:pt x="27466" y="90838"/>
                  </a:cubicBezTo>
                  <a:cubicBezTo>
                    <a:pt x="27428" y="90838"/>
                    <a:pt x="27391" y="90838"/>
                    <a:pt x="27355" y="90837"/>
                  </a:cubicBezTo>
                  <a:cubicBezTo>
                    <a:pt x="27297" y="90835"/>
                    <a:pt x="27239" y="90834"/>
                    <a:pt x="27181" y="90834"/>
                  </a:cubicBezTo>
                  <a:cubicBezTo>
                    <a:pt x="26649" y="90834"/>
                    <a:pt x="26109" y="90902"/>
                    <a:pt x="25590" y="90902"/>
                  </a:cubicBezTo>
                  <a:cubicBezTo>
                    <a:pt x="25392" y="90902"/>
                    <a:pt x="25197" y="90892"/>
                    <a:pt x="25006" y="90865"/>
                  </a:cubicBezTo>
                  <a:cubicBezTo>
                    <a:pt x="24719" y="90824"/>
                    <a:pt x="24435" y="90809"/>
                    <a:pt x="24154" y="90809"/>
                  </a:cubicBezTo>
                  <a:cubicBezTo>
                    <a:pt x="23500" y="90809"/>
                    <a:pt x="22860" y="90887"/>
                    <a:pt x="22213" y="90887"/>
                  </a:cubicBezTo>
                  <a:cubicBezTo>
                    <a:pt x="22142" y="90887"/>
                    <a:pt x="22071" y="90886"/>
                    <a:pt x="21999" y="90884"/>
                  </a:cubicBezTo>
                  <a:cubicBezTo>
                    <a:pt x="21765" y="90878"/>
                    <a:pt x="21529" y="90835"/>
                    <a:pt x="21302" y="90789"/>
                  </a:cubicBezTo>
                  <a:cubicBezTo>
                    <a:pt x="21026" y="90731"/>
                    <a:pt x="20759" y="90681"/>
                    <a:pt x="20480" y="90681"/>
                  </a:cubicBezTo>
                  <a:cubicBezTo>
                    <a:pt x="20318" y="90681"/>
                    <a:pt x="20152" y="90698"/>
                    <a:pt x="19977" y="90740"/>
                  </a:cubicBezTo>
                  <a:cubicBezTo>
                    <a:pt x="19864" y="90768"/>
                    <a:pt x="19749" y="90779"/>
                    <a:pt x="19632" y="90779"/>
                  </a:cubicBezTo>
                  <a:cubicBezTo>
                    <a:pt x="19276" y="90779"/>
                    <a:pt x="18907" y="90677"/>
                    <a:pt x="18547" y="90657"/>
                  </a:cubicBezTo>
                  <a:cubicBezTo>
                    <a:pt x="17422" y="90596"/>
                    <a:pt x="16304" y="90463"/>
                    <a:pt x="15172" y="90412"/>
                  </a:cubicBezTo>
                  <a:cubicBezTo>
                    <a:pt x="14790" y="90395"/>
                    <a:pt x="14392" y="90307"/>
                    <a:pt x="14009" y="90252"/>
                  </a:cubicBezTo>
                  <a:cubicBezTo>
                    <a:pt x="13672" y="90202"/>
                    <a:pt x="13367" y="90187"/>
                    <a:pt x="13031" y="90176"/>
                  </a:cubicBezTo>
                  <a:cubicBezTo>
                    <a:pt x="13025" y="90176"/>
                    <a:pt x="13020" y="90176"/>
                    <a:pt x="13014" y="90176"/>
                  </a:cubicBezTo>
                  <a:cubicBezTo>
                    <a:pt x="12929" y="90176"/>
                    <a:pt x="12823" y="90194"/>
                    <a:pt x="12716" y="90194"/>
                  </a:cubicBezTo>
                  <a:cubicBezTo>
                    <a:pt x="12568" y="90194"/>
                    <a:pt x="12417" y="90160"/>
                    <a:pt x="12314" y="89998"/>
                  </a:cubicBezTo>
                  <a:cubicBezTo>
                    <a:pt x="12288" y="89956"/>
                    <a:pt x="12256" y="89940"/>
                    <a:pt x="12219" y="89940"/>
                  </a:cubicBezTo>
                  <a:cubicBezTo>
                    <a:pt x="12102" y="89940"/>
                    <a:pt x="11939" y="90105"/>
                    <a:pt x="11773" y="90105"/>
                  </a:cubicBezTo>
                  <a:cubicBezTo>
                    <a:pt x="11760" y="90105"/>
                    <a:pt x="11747" y="90104"/>
                    <a:pt x="11734" y="90102"/>
                  </a:cubicBezTo>
                  <a:cubicBezTo>
                    <a:pt x="11411" y="90047"/>
                    <a:pt x="11121" y="89937"/>
                    <a:pt x="10767" y="89935"/>
                  </a:cubicBezTo>
                  <a:cubicBezTo>
                    <a:pt x="9650" y="89929"/>
                    <a:pt x="8561" y="89702"/>
                    <a:pt x="7497" y="89524"/>
                  </a:cubicBezTo>
                  <a:cubicBezTo>
                    <a:pt x="6870" y="89419"/>
                    <a:pt x="6037" y="89333"/>
                    <a:pt x="5549" y="88860"/>
                  </a:cubicBezTo>
                  <a:cubicBezTo>
                    <a:pt x="5427" y="88741"/>
                    <a:pt x="5113" y="88733"/>
                    <a:pt x="4920" y="88640"/>
                  </a:cubicBezTo>
                  <a:cubicBezTo>
                    <a:pt x="3903" y="88148"/>
                    <a:pt x="3249" y="87423"/>
                    <a:pt x="2609" y="86705"/>
                  </a:cubicBezTo>
                  <a:cubicBezTo>
                    <a:pt x="1949" y="85966"/>
                    <a:pt x="1834" y="85088"/>
                    <a:pt x="1801" y="84254"/>
                  </a:cubicBezTo>
                  <a:cubicBezTo>
                    <a:pt x="1777" y="83655"/>
                    <a:pt x="1819" y="83027"/>
                    <a:pt x="1833" y="82421"/>
                  </a:cubicBezTo>
                  <a:cubicBezTo>
                    <a:pt x="1847" y="81905"/>
                    <a:pt x="1865" y="81379"/>
                    <a:pt x="1860" y="80859"/>
                  </a:cubicBezTo>
                  <a:cubicBezTo>
                    <a:pt x="1859" y="80638"/>
                    <a:pt x="1924" y="80426"/>
                    <a:pt x="1931" y="80207"/>
                  </a:cubicBezTo>
                  <a:cubicBezTo>
                    <a:pt x="1981" y="78749"/>
                    <a:pt x="1872" y="77282"/>
                    <a:pt x="2027" y="75836"/>
                  </a:cubicBezTo>
                  <a:cubicBezTo>
                    <a:pt x="2140" y="74784"/>
                    <a:pt x="2051" y="73736"/>
                    <a:pt x="2059" y="72695"/>
                  </a:cubicBezTo>
                  <a:cubicBezTo>
                    <a:pt x="2065" y="71754"/>
                    <a:pt x="2146" y="70790"/>
                    <a:pt x="1915" y="69831"/>
                  </a:cubicBezTo>
                  <a:cubicBezTo>
                    <a:pt x="1755" y="69166"/>
                    <a:pt x="1988" y="68455"/>
                    <a:pt x="1979" y="67764"/>
                  </a:cubicBezTo>
                  <a:cubicBezTo>
                    <a:pt x="1972" y="67294"/>
                    <a:pt x="1862" y="66825"/>
                    <a:pt x="1878" y="66348"/>
                  </a:cubicBezTo>
                  <a:cubicBezTo>
                    <a:pt x="1917" y="65189"/>
                    <a:pt x="2004" y="64028"/>
                    <a:pt x="1988" y="62872"/>
                  </a:cubicBezTo>
                  <a:cubicBezTo>
                    <a:pt x="1977" y="62051"/>
                    <a:pt x="2147" y="61240"/>
                    <a:pt x="2090" y="60416"/>
                  </a:cubicBezTo>
                  <a:cubicBezTo>
                    <a:pt x="2057" y="59949"/>
                    <a:pt x="2182" y="59458"/>
                    <a:pt x="2206" y="58979"/>
                  </a:cubicBezTo>
                  <a:cubicBezTo>
                    <a:pt x="2248" y="58086"/>
                    <a:pt x="2362" y="57195"/>
                    <a:pt x="2328" y="56295"/>
                  </a:cubicBezTo>
                  <a:cubicBezTo>
                    <a:pt x="2295" y="55389"/>
                    <a:pt x="2489" y="54480"/>
                    <a:pt x="2541" y="53571"/>
                  </a:cubicBezTo>
                  <a:cubicBezTo>
                    <a:pt x="2561" y="53231"/>
                    <a:pt x="2567" y="52876"/>
                    <a:pt x="2506" y="52546"/>
                  </a:cubicBezTo>
                  <a:cubicBezTo>
                    <a:pt x="2382" y="51873"/>
                    <a:pt x="2701" y="51214"/>
                    <a:pt x="2583" y="50569"/>
                  </a:cubicBezTo>
                  <a:cubicBezTo>
                    <a:pt x="2488" y="50056"/>
                    <a:pt x="2688" y="49554"/>
                    <a:pt x="2534" y="49061"/>
                  </a:cubicBezTo>
                  <a:cubicBezTo>
                    <a:pt x="2388" y="48592"/>
                    <a:pt x="2559" y="48134"/>
                    <a:pt x="2610" y="47682"/>
                  </a:cubicBezTo>
                  <a:cubicBezTo>
                    <a:pt x="2675" y="47121"/>
                    <a:pt x="2472" y="46573"/>
                    <a:pt x="2606" y="46017"/>
                  </a:cubicBezTo>
                  <a:cubicBezTo>
                    <a:pt x="2712" y="45584"/>
                    <a:pt x="2480" y="45129"/>
                    <a:pt x="2732" y="44700"/>
                  </a:cubicBezTo>
                  <a:cubicBezTo>
                    <a:pt x="2748" y="44673"/>
                    <a:pt x="2774" y="44643"/>
                    <a:pt x="2771" y="44616"/>
                  </a:cubicBezTo>
                  <a:cubicBezTo>
                    <a:pt x="2664" y="43393"/>
                    <a:pt x="2817" y="42163"/>
                    <a:pt x="2546" y="40942"/>
                  </a:cubicBezTo>
                  <a:cubicBezTo>
                    <a:pt x="2462" y="40564"/>
                    <a:pt x="2605" y="40163"/>
                    <a:pt x="2632" y="39771"/>
                  </a:cubicBezTo>
                  <a:cubicBezTo>
                    <a:pt x="2694" y="38867"/>
                    <a:pt x="2551" y="37969"/>
                    <a:pt x="2479" y="37068"/>
                  </a:cubicBezTo>
                  <a:cubicBezTo>
                    <a:pt x="2449" y="36694"/>
                    <a:pt x="2521" y="36289"/>
                    <a:pt x="2518" y="35905"/>
                  </a:cubicBezTo>
                  <a:cubicBezTo>
                    <a:pt x="2466" y="28064"/>
                    <a:pt x="2604" y="20188"/>
                    <a:pt x="2656" y="12334"/>
                  </a:cubicBezTo>
                  <a:cubicBezTo>
                    <a:pt x="2676" y="9586"/>
                    <a:pt x="3158" y="5621"/>
                    <a:pt x="5571" y="3826"/>
                  </a:cubicBezTo>
                  <a:cubicBezTo>
                    <a:pt x="6101" y="3430"/>
                    <a:pt x="6765" y="3094"/>
                    <a:pt x="7384" y="2911"/>
                  </a:cubicBezTo>
                  <a:cubicBezTo>
                    <a:pt x="8050" y="2715"/>
                    <a:pt x="8728" y="2386"/>
                    <a:pt x="9519" y="2386"/>
                  </a:cubicBezTo>
                  <a:cubicBezTo>
                    <a:pt x="9592" y="2386"/>
                    <a:pt x="9666" y="2389"/>
                    <a:pt x="9741" y="2395"/>
                  </a:cubicBezTo>
                  <a:cubicBezTo>
                    <a:pt x="9765" y="2396"/>
                    <a:pt x="9789" y="2397"/>
                    <a:pt x="9813" y="2397"/>
                  </a:cubicBezTo>
                  <a:cubicBezTo>
                    <a:pt x="10124" y="2397"/>
                    <a:pt x="10424" y="2246"/>
                    <a:pt x="10657" y="2166"/>
                  </a:cubicBezTo>
                  <a:cubicBezTo>
                    <a:pt x="11008" y="2047"/>
                    <a:pt x="11370" y="2027"/>
                    <a:pt x="11734" y="2027"/>
                  </a:cubicBezTo>
                  <a:cubicBezTo>
                    <a:pt x="11909" y="2027"/>
                    <a:pt x="12085" y="2032"/>
                    <a:pt x="12261" y="2032"/>
                  </a:cubicBezTo>
                  <a:cubicBezTo>
                    <a:pt x="12608" y="2032"/>
                    <a:pt x="12954" y="2014"/>
                    <a:pt x="13293" y="1910"/>
                  </a:cubicBezTo>
                  <a:cubicBezTo>
                    <a:pt x="13696" y="1786"/>
                    <a:pt x="14313" y="1828"/>
                    <a:pt x="14832" y="1797"/>
                  </a:cubicBezTo>
                  <a:cubicBezTo>
                    <a:pt x="14862" y="1796"/>
                    <a:pt x="14892" y="1795"/>
                    <a:pt x="14924" y="1795"/>
                  </a:cubicBezTo>
                  <a:cubicBezTo>
                    <a:pt x="14981" y="1795"/>
                    <a:pt x="15041" y="1797"/>
                    <a:pt x="15100" y="1797"/>
                  </a:cubicBezTo>
                  <a:cubicBezTo>
                    <a:pt x="15293" y="1797"/>
                    <a:pt x="15480" y="1776"/>
                    <a:pt x="15581" y="1596"/>
                  </a:cubicBezTo>
                  <a:cubicBezTo>
                    <a:pt x="15591" y="1577"/>
                    <a:pt x="15679" y="1560"/>
                    <a:pt x="15726" y="1560"/>
                  </a:cubicBezTo>
                  <a:cubicBezTo>
                    <a:pt x="15740" y="1560"/>
                    <a:pt x="15750" y="1562"/>
                    <a:pt x="15754" y="1565"/>
                  </a:cubicBezTo>
                  <a:cubicBezTo>
                    <a:pt x="15887" y="1692"/>
                    <a:pt x="16012" y="1736"/>
                    <a:pt x="16133" y="1736"/>
                  </a:cubicBezTo>
                  <a:cubicBezTo>
                    <a:pt x="16405" y="1736"/>
                    <a:pt x="16655" y="1511"/>
                    <a:pt x="16923" y="1498"/>
                  </a:cubicBezTo>
                  <a:cubicBezTo>
                    <a:pt x="17874" y="1453"/>
                    <a:pt x="18824" y="1476"/>
                    <a:pt x="19768" y="1463"/>
                  </a:cubicBezTo>
                  <a:cubicBezTo>
                    <a:pt x="19802" y="1462"/>
                    <a:pt x="19836" y="1462"/>
                    <a:pt x="19870" y="1462"/>
                  </a:cubicBezTo>
                  <a:cubicBezTo>
                    <a:pt x="20121" y="1462"/>
                    <a:pt x="20383" y="1474"/>
                    <a:pt x="20648" y="1474"/>
                  </a:cubicBezTo>
                  <a:cubicBezTo>
                    <a:pt x="21042" y="1474"/>
                    <a:pt x="21441" y="1447"/>
                    <a:pt x="21817" y="1313"/>
                  </a:cubicBezTo>
                  <a:cubicBezTo>
                    <a:pt x="21835" y="1306"/>
                    <a:pt x="21855" y="1303"/>
                    <a:pt x="21877" y="1303"/>
                  </a:cubicBezTo>
                  <a:cubicBezTo>
                    <a:pt x="22016" y="1303"/>
                    <a:pt x="22226" y="1415"/>
                    <a:pt x="22382" y="1415"/>
                  </a:cubicBezTo>
                  <a:cubicBezTo>
                    <a:pt x="22398" y="1415"/>
                    <a:pt x="22414" y="1414"/>
                    <a:pt x="22429" y="1411"/>
                  </a:cubicBezTo>
                  <a:cubicBezTo>
                    <a:pt x="23140" y="1280"/>
                    <a:pt x="23889" y="1325"/>
                    <a:pt x="24571" y="1217"/>
                  </a:cubicBezTo>
                  <a:cubicBezTo>
                    <a:pt x="25193" y="1120"/>
                    <a:pt x="25793" y="1057"/>
                    <a:pt x="26410" y="1057"/>
                  </a:cubicBezTo>
                  <a:cubicBezTo>
                    <a:pt x="26500" y="1057"/>
                    <a:pt x="26591" y="1058"/>
                    <a:pt x="26682" y="1061"/>
                  </a:cubicBezTo>
                  <a:cubicBezTo>
                    <a:pt x="27372" y="1081"/>
                    <a:pt x="28087" y="1173"/>
                    <a:pt x="28771" y="1173"/>
                  </a:cubicBezTo>
                  <a:cubicBezTo>
                    <a:pt x="29060" y="1173"/>
                    <a:pt x="29344" y="1157"/>
                    <a:pt x="29619" y="1111"/>
                  </a:cubicBezTo>
                  <a:cubicBezTo>
                    <a:pt x="29942" y="1057"/>
                    <a:pt x="30264" y="1044"/>
                    <a:pt x="30584" y="1044"/>
                  </a:cubicBezTo>
                  <a:cubicBezTo>
                    <a:pt x="30882" y="1044"/>
                    <a:pt x="31179" y="1055"/>
                    <a:pt x="31473" y="1055"/>
                  </a:cubicBezTo>
                  <a:cubicBezTo>
                    <a:pt x="31813" y="1055"/>
                    <a:pt x="32150" y="1040"/>
                    <a:pt x="32485" y="974"/>
                  </a:cubicBezTo>
                  <a:cubicBezTo>
                    <a:pt x="32542" y="963"/>
                    <a:pt x="32599" y="958"/>
                    <a:pt x="32655" y="958"/>
                  </a:cubicBezTo>
                  <a:close/>
                  <a:moveTo>
                    <a:pt x="26311" y="0"/>
                  </a:moveTo>
                  <a:cubicBezTo>
                    <a:pt x="26126" y="0"/>
                    <a:pt x="25941" y="2"/>
                    <a:pt x="25756" y="5"/>
                  </a:cubicBezTo>
                  <a:cubicBezTo>
                    <a:pt x="25144" y="16"/>
                    <a:pt x="24554" y="79"/>
                    <a:pt x="23971" y="145"/>
                  </a:cubicBezTo>
                  <a:cubicBezTo>
                    <a:pt x="23151" y="236"/>
                    <a:pt x="22321" y="341"/>
                    <a:pt x="21503" y="341"/>
                  </a:cubicBezTo>
                  <a:cubicBezTo>
                    <a:pt x="21365" y="341"/>
                    <a:pt x="21229" y="338"/>
                    <a:pt x="21092" y="332"/>
                  </a:cubicBezTo>
                  <a:cubicBezTo>
                    <a:pt x="20741" y="315"/>
                    <a:pt x="20390" y="308"/>
                    <a:pt x="20040" y="308"/>
                  </a:cubicBezTo>
                  <a:cubicBezTo>
                    <a:pt x="18964" y="308"/>
                    <a:pt x="17895" y="374"/>
                    <a:pt x="16834" y="433"/>
                  </a:cubicBezTo>
                  <a:cubicBezTo>
                    <a:pt x="15614" y="500"/>
                    <a:pt x="14375" y="613"/>
                    <a:pt x="13160" y="802"/>
                  </a:cubicBezTo>
                  <a:cubicBezTo>
                    <a:pt x="11934" y="991"/>
                    <a:pt x="10679" y="1083"/>
                    <a:pt x="9437" y="1217"/>
                  </a:cubicBezTo>
                  <a:cubicBezTo>
                    <a:pt x="8824" y="1283"/>
                    <a:pt x="8308" y="1548"/>
                    <a:pt x="7750" y="1708"/>
                  </a:cubicBezTo>
                  <a:cubicBezTo>
                    <a:pt x="6983" y="1930"/>
                    <a:pt x="6194" y="2183"/>
                    <a:pt x="5519" y="2581"/>
                  </a:cubicBezTo>
                  <a:cubicBezTo>
                    <a:pt x="5062" y="2846"/>
                    <a:pt x="4649" y="3179"/>
                    <a:pt x="4292" y="3567"/>
                  </a:cubicBezTo>
                  <a:cubicBezTo>
                    <a:pt x="3846" y="4046"/>
                    <a:pt x="3310" y="4447"/>
                    <a:pt x="3035" y="5032"/>
                  </a:cubicBezTo>
                  <a:cubicBezTo>
                    <a:pt x="2752" y="5633"/>
                    <a:pt x="2403" y="6224"/>
                    <a:pt x="2137" y="6835"/>
                  </a:cubicBezTo>
                  <a:cubicBezTo>
                    <a:pt x="1927" y="7319"/>
                    <a:pt x="1529" y="7779"/>
                    <a:pt x="1458" y="8267"/>
                  </a:cubicBezTo>
                  <a:cubicBezTo>
                    <a:pt x="1146" y="10424"/>
                    <a:pt x="583" y="12307"/>
                    <a:pt x="807" y="14545"/>
                  </a:cubicBezTo>
                  <a:cubicBezTo>
                    <a:pt x="904" y="15511"/>
                    <a:pt x="1094" y="16467"/>
                    <a:pt x="1157" y="17435"/>
                  </a:cubicBezTo>
                  <a:cubicBezTo>
                    <a:pt x="1227" y="18547"/>
                    <a:pt x="1130" y="19660"/>
                    <a:pt x="1053" y="20772"/>
                  </a:cubicBezTo>
                  <a:cubicBezTo>
                    <a:pt x="835" y="23978"/>
                    <a:pt x="750" y="27269"/>
                    <a:pt x="870" y="30465"/>
                  </a:cubicBezTo>
                  <a:cubicBezTo>
                    <a:pt x="879" y="30699"/>
                    <a:pt x="888" y="30935"/>
                    <a:pt x="896" y="31169"/>
                  </a:cubicBezTo>
                  <a:cubicBezTo>
                    <a:pt x="1037" y="34971"/>
                    <a:pt x="1157" y="38774"/>
                    <a:pt x="1220" y="42579"/>
                  </a:cubicBezTo>
                  <a:cubicBezTo>
                    <a:pt x="1287" y="46793"/>
                    <a:pt x="1286" y="51007"/>
                    <a:pt x="1165" y="55219"/>
                  </a:cubicBezTo>
                  <a:cubicBezTo>
                    <a:pt x="1107" y="57370"/>
                    <a:pt x="1011" y="59519"/>
                    <a:pt x="883" y="61666"/>
                  </a:cubicBezTo>
                  <a:cubicBezTo>
                    <a:pt x="784" y="63295"/>
                    <a:pt x="0" y="66050"/>
                    <a:pt x="640" y="67564"/>
                  </a:cubicBezTo>
                  <a:cubicBezTo>
                    <a:pt x="652" y="67593"/>
                    <a:pt x="650" y="67627"/>
                    <a:pt x="633" y="67655"/>
                  </a:cubicBezTo>
                  <a:cubicBezTo>
                    <a:pt x="232" y="68291"/>
                    <a:pt x="729" y="68952"/>
                    <a:pt x="508" y="69620"/>
                  </a:cubicBezTo>
                  <a:cubicBezTo>
                    <a:pt x="380" y="70006"/>
                    <a:pt x="873" y="70464"/>
                    <a:pt x="537" y="70941"/>
                  </a:cubicBezTo>
                  <a:cubicBezTo>
                    <a:pt x="440" y="71078"/>
                    <a:pt x="399" y="71363"/>
                    <a:pt x="639" y="71579"/>
                  </a:cubicBezTo>
                  <a:cubicBezTo>
                    <a:pt x="816" y="71739"/>
                    <a:pt x="866" y="72036"/>
                    <a:pt x="735" y="72180"/>
                  </a:cubicBezTo>
                  <a:cubicBezTo>
                    <a:pt x="409" y="72539"/>
                    <a:pt x="782" y="72883"/>
                    <a:pt x="682" y="73241"/>
                  </a:cubicBezTo>
                  <a:cubicBezTo>
                    <a:pt x="629" y="73429"/>
                    <a:pt x="607" y="73708"/>
                    <a:pt x="715" y="73920"/>
                  </a:cubicBezTo>
                  <a:cubicBezTo>
                    <a:pt x="948" y="74376"/>
                    <a:pt x="741" y="74838"/>
                    <a:pt x="739" y="75287"/>
                  </a:cubicBezTo>
                  <a:cubicBezTo>
                    <a:pt x="737" y="75621"/>
                    <a:pt x="728" y="75979"/>
                    <a:pt x="675" y="76325"/>
                  </a:cubicBezTo>
                  <a:cubicBezTo>
                    <a:pt x="612" y="76747"/>
                    <a:pt x="716" y="77175"/>
                    <a:pt x="611" y="77602"/>
                  </a:cubicBezTo>
                  <a:cubicBezTo>
                    <a:pt x="520" y="77976"/>
                    <a:pt x="537" y="78359"/>
                    <a:pt x="548" y="78743"/>
                  </a:cubicBezTo>
                  <a:cubicBezTo>
                    <a:pt x="557" y="79052"/>
                    <a:pt x="820" y="79488"/>
                    <a:pt x="697" y="79599"/>
                  </a:cubicBezTo>
                  <a:cubicBezTo>
                    <a:pt x="180" y="80073"/>
                    <a:pt x="630" y="80578"/>
                    <a:pt x="465" y="81062"/>
                  </a:cubicBezTo>
                  <a:cubicBezTo>
                    <a:pt x="279" y="81613"/>
                    <a:pt x="533" y="82234"/>
                    <a:pt x="424" y="82834"/>
                  </a:cubicBezTo>
                  <a:cubicBezTo>
                    <a:pt x="384" y="83056"/>
                    <a:pt x="420" y="83327"/>
                    <a:pt x="424" y="83568"/>
                  </a:cubicBezTo>
                  <a:cubicBezTo>
                    <a:pt x="434" y="84061"/>
                    <a:pt x="620" y="84553"/>
                    <a:pt x="482" y="85046"/>
                  </a:cubicBezTo>
                  <a:cubicBezTo>
                    <a:pt x="393" y="85363"/>
                    <a:pt x="983" y="85648"/>
                    <a:pt x="553" y="85975"/>
                  </a:cubicBezTo>
                  <a:cubicBezTo>
                    <a:pt x="547" y="85980"/>
                    <a:pt x="563" y="86013"/>
                    <a:pt x="575" y="86015"/>
                  </a:cubicBezTo>
                  <a:cubicBezTo>
                    <a:pt x="1215" y="86146"/>
                    <a:pt x="813" y="86505"/>
                    <a:pt x="879" y="86758"/>
                  </a:cubicBezTo>
                  <a:cubicBezTo>
                    <a:pt x="892" y="86804"/>
                    <a:pt x="838" y="86842"/>
                    <a:pt x="923" y="86897"/>
                  </a:cubicBezTo>
                  <a:cubicBezTo>
                    <a:pt x="1657" y="87376"/>
                    <a:pt x="1801" y="88137"/>
                    <a:pt x="2689" y="88599"/>
                  </a:cubicBezTo>
                  <a:cubicBezTo>
                    <a:pt x="3293" y="88913"/>
                    <a:pt x="3730" y="89385"/>
                    <a:pt x="4443" y="89701"/>
                  </a:cubicBezTo>
                  <a:cubicBezTo>
                    <a:pt x="5278" y="90071"/>
                    <a:pt x="6017" y="90506"/>
                    <a:pt x="7036" y="90533"/>
                  </a:cubicBezTo>
                  <a:cubicBezTo>
                    <a:pt x="7421" y="90542"/>
                    <a:pt x="7697" y="90760"/>
                    <a:pt x="8086" y="90760"/>
                  </a:cubicBezTo>
                  <a:cubicBezTo>
                    <a:pt x="8091" y="90760"/>
                    <a:pt x="8096" y="90760"/>
                    <a:pt x="8102" y="90760"/>
                  </a:cubicBezTo>
                  <a:cubicBezTo>
                    <a:pt x="8140" y="90759"/>
                    <a:pt x="8179" y="90759"/>
                    <a:pt x="8217" y="90759"/>
                  </a:cubicBezTo>
                  <a:cubicBezTo>
                    <a:pt x="9211" y="90759"/>
                    <a:pt x="10184" y="90952"/>
                    <a:pt x="11140" y="91083"/>
                  </a:cubicBezTo>
                  <a:cubicBezTo>
                    <a:pt x="12296" y="91242"/>
                    <a:pt x="13475" y="91270"/>
                    <a:pt x="14629" y="91446"/>
                  </a:cubicBezTo>
                  <a:cubicBezTo>
                    <a:pt x="15002" y="91503"/>
                    <a:pt x="15459" y="91591"/>
                    <a:pt x="15927" y="91591"/>
                  </a:cubicBezTo>
                  <a:cubicBezTo>
                    <a:pt x="15987" y="91591"/>
                    <a:pt x="16048" y="91590"/>
                    <a:pt x="16109" y="91587"/>
                  </a:cubicBezTo>
                  <a:cubicBezTo>
                    <a:pt x="16300" y="91576"/>
                    <a:pt x="16531" y="91554"/>
                    <a:pt x="16762" y="91554"/>
                  </a:cubicBezTo>
                  <a:cubicBezTo>
                    <a:pt x="16985" y="91554"/>
                    <a:pt x="17206" y="91574"/>
                    <a:pt x="17389" y="91645"/>
                  </a:cubicBezTo>
                  <a:cubicBezTo>
                    <a:pt x="18001" y="91882"/>
                    <a:pt x="18664" y="91786"/>
                    <a:pt x="19282" y="91841"/>
                  </a:cubicBezTo>
                  <a:cubicBezTo>
                    <a:pt x="19940" y="91899"/>
                    <a:pt x="20615" y="91909"/>
                    <a:pt x="21290" y="91909"/>
                  </a:cubicBezTo>
                  <a:cubicBezTo>
                    <a:pt x="21549" y="91909"/>
                    <a:pt x="21807" y="91907"/>
                    <a:pt x="22064" y="91907"/>
                  </a:cubicBezTo>
                  <a:cubicBezTo>
                    <a:pt x="22083" y="91906"/>
                    <a:pt x="22102" y="91906"/>
                    <a:pt x="22122" y="91906"/>
                  </a:cubicBezTo>
                  <a:cubicBezTo>
                    <a:pt x="23159" y="91906"/>
                    <a:pt x="24199" y="91956"/>
                    <a:pt x="25238" y="91956"/>
                  </a:cubicBezTo>
                  <a:cubicBezTo>
                    <a:pt x="25534" y="91956"/>
                    <a:pt x="25829" y="91952"/>
                    <a:pt x="26125" y="91942"/>
                  </a:cubicBezTo>
                  <a:cubicBezTo>
                    <a:pt x="26361" y="91935"/>
                    <a:pt x="26597" y="91931"/>
                    <a:pt x="26833" y="91931"/>
                  </a:cubicBezTo>
                  <a:cubicBezTo>
                    <a:pt x="27459" y="91931"/>
                    <a:pt x="28084" y="91957"/>
                    <a:pt x="28708" y="92009"/>
                  </a:cubicBezTo>
                  <a:cubicBezTo>
                    <a:pt x="28795" y="92016"/>
                    <a:pt x="28880" y="92019"/>
                    <a:pt x="28965" y="92019"/>
                  </a:cubicBezTo>
                  <a:cubicBezTo>
                    <a:pt x="29306" y="92019"/>
                    <a:pt x="29632" y="91974"/>
                    <a:pt x="29957" y="91974"/>
                  </a:cubicBezTo>
                  <a:cubicBezTo>
                    <a:pt x="30021" y="91974"/>
                    <a:pt x="30085" y="91976"/>
                    <a:pt x="30149" y="91980"/>
                  </a:cubicBezTo>
                  <a:cubicBezTo>
                    <a:pt x="31349" y="92059"/>
                    <a:pt x="32551" y="92034"/>
                    <a:pt x="33751" y="92071"/>
                  </a:cubicBezTo>
                  <a:cubicBezTo>
                    <a:pt x="33966" y="92078"/>
                    <a:pt x="34181" y="92081"/>
                    <a:pt x="34396" y="92081"/>
                  </a:cubicBezTo>
                  <a:cubicBezTo>
                    <a:pt x="35189" y="92081"/>
                    <a:pt x="35982" y="92043"/>
                    <a:pt x="36778" y="92043"/>
                  </a:cubicBezTo>
                  <a:cubicBezTo>
                    <a:pt x="37003" y="92043"/>
                    <a:pt x="37229" y="92046"/>
                    <a:pt x="37455" y="92054"/>
                  </a:cubicBezTo>
                  <a:cubicBezTo>
                    <a:pt x="38476" y="92090"/>
                    <a:pt x="39501" y="92134"/>
                    <a:pt x="40519" y="92136"/>
                  </a:cubicBezTo>
                  <a:cubicBezTo>
                    <a:pt x="40562" y="92136"/>
                    <a:pt x="40604" y="92136"/>
                    <a:pt x="40646" y="92136"/>
                  </a:cubicBezTo>
                  <a:cubicBezTo>
                    <a:pt x="41870" y="92136"/>
                    <a:pt x="43102" y="92106"/>
                    <a:pt x="44322" y="92106"/>
                  </a:cubicBezTo>
                  <a:cubicBezTo>
                    <a:pt x="44441" y="92106"/>
                    <a:pt x="44559" y="92106"/>
                    <a:pt x="44678" y="92107"/>
                  </a:cubicBezTo>
                  <a:cubicBezTo>
                    <a:pt x="44730" y="92107"/>
                    <a:pt x="44782" y="92107"/>
                    <a:pt x="44834" y="92107"/>
                  </a:cubicBezTo>
                  <a:cubicBezTo>
                    <a:pt x="46801" y="92107"/>
                    <a:pt x="48734" y="91888"/>
                    <a:pt x="50687" y="91823"/>
                  </a:cubicBezTo>
                  <a:cubicBezTo>
                    <a:pt x="51662" y="91792"/>
                    <a:pt x="52651" y="91607"/>
                    <a:pt x="53627" y="91452"/>
                  </a:cubicBezTo>
                  <a:cubicBezTo>
                    <a:pt x="54431" y="91325"/>
                    <a:pt x="55270" y="91284"/>
                    <a:pt x="56063" y="91094"/>
                  </a:cubicBezTo>
                  <a:cubicBezTo>
                    <a:pt x="56951" y="90884"/>
                    <a:pt x="57922" y="90883"/>
                    <a:pt x="58750" y="90524"/>
                  </a:cubicBezTo>
                  <a:cubicBezTo>
                    <a:pt x="59220" y="90320"/>
                    <a:pt x="59759" y="90097"/>
                    <a:pt x="60203" y="89989"/>
                  </a:cubicBezTo>
                  <a:cubicBezTo>
                    <a:pt x="61157" y="89760"/>
                    <a:pt x="61624" y="89151"/>
                    <a:pt x="62433" y="88850"/>
                  </a:cubicBezTo>
                  <a:cubicBezTo>
                    <a:pt x="62703" y="88750"/>
                    <a:pt x="62825" y="88371"/>
                    <a:pt x="62883" y="88364"/>
                  </a:cubicBezTo>
                  <a:cubicBezTo>
                    <a:pt x="63631" y="88271"/>
                    <a:pt x="63607" y="87724"/>
                    <a:pt x="63856" y="87423"/>
                  </a:cubicBezTo>
                  <a:cubicBezTo>
                    <a:pt x="64651" y="86463"/>
                    <a:pt x="65066" y="85389"/>
                    <a:pt x="65162" y="84248"/>
                  </a:cubicBezTo>
                  <a:cubicBezTo>
                    <a:pt x="65242" y="83266"/>
                    <a:pt x="65580" y="82297"/>
                    <a:pt x="65420" y="81302"/>
                  </a:cubicBezTo>
                  <a:cubicBezTo>
                    <a:pt x="65416" y="81273"/>
                    <a:pt x="65390" y="81238"/>
                    <a:pt x="65405" y="81216"/>
                  </a:cubicBezTo>
                  <a:cubicBezTo>
                    <a:pt x="65787" y="80584"/>
                    <a:pt x="65519" y="79919"/>
                    <a:pt x="65601" y="79272"/>
                  </a:cubicBezTo>
                  <a:cubicBezTo>
                    <a:pt x="65715" y="78374"/>
                    <a:pt x="65748" y="77471"/>
                    <a:pt x="65833" y="76571"/>
                  </a:cubicBezTo>
                  <a:cubicBezTo>
                    <a:pt x="65863" y="76264"/>
                    <a:pt x="65566" y="76000"/>
                    <a:pt x="65644" y="75691"/>
                  </a:cubicBezTo>
                  <a:cubicBezTo>
                    <a:pt x="65832" y="74950"/>
                    <a:pt x="65827" y="74208"/>
                    <a:pt x="65743" y="73457"/>
                  </a:cubicBezTo>
                  <a:cubicBezTo>
                    <a:pt x="65634" y="72486"/>
                    <a:pt x="65616" y="71511"/>
                    <a:pt x="65560" y="70537"/>
                  </a:cubicBezTo>
                  <a:cubicBezTo>
                    <a:pt x="65502" y="69522"/>
                    <a:pt x="65361" y="68512"/>
                    <a:pt x="65386" y="67493"/>
                  </a:cubicBezTo>
                  <a:cubicBezTo>
                    <a:pt x="65402" y="66910"/>
                    <a:pt x="65345" y="66301"/>
                    <a:pt x="65446" y="65743"/>
                  </a:cubicBezTo>
                  <a:cubicBezTo>
                    <a:pt x="65617" y="64789"/>
                    <a:pt x="65293" y="63371"/>
                    <a:pt x="65301" y="62350"/>
                  </a:cubicBezTo>
                  <a:cubicBezTo>
                    <a:pt x="65311" y="60910"/>
                    <a:pt x="65314" y="59472"/>
                    <a:pt x="65313" y="58033"/>
                  </a:cubicBezTo>
                  <a:cubicBezTo>
                    <a:pt x="65311" y="55244"/>
                    <a:pt x="65292" y="52453"/>
                    <a:pt x="65279" y="49664"/>
                  </a:cubicBezTo>
                  <a:cubicBezTo>
                    <a:pt x="65251" y="44094"/>
                    <a:pt x="65241" y="38522"/>
                    <a:pt x="65416" y="32955"/>
                  </a:cubicBezTo>
                  <a:cubicBezTo>
                    <a:pt x="65445" y="32025"/>
                    <a:pt x="65173" y="31089"/>
                    <a:pt x="65242" y="30164"/>
                  </a:cubicBezTo>
                  <a:cubicBezTo>
                    <a:pt x="65320" y="29129"/>
                    <a:pt x="65146" y="28105"/>
                    <a:pt x="65141" y="27075"/>
                  </a:cubicBezTo>
                  <a:cubicBezTo>
                    <a:pt x="65136" y="26157"/>
                    <a:pt x="65013" y="25229"/>
                    <a:pt x="65070" y="24312"/>
                  </a:cubicBezTo>
                  <a:cubicBezTo>
                    <a:pt x="65125" y="23418"/>
                    <a:pt x="65047" y="22524"/>
                    <a:pt x="64987" y="21644"/>
                  </a:cubicBezTo>
                  <a:cubicBezTo>
                    <a:pt x="64897" y="20315"/>
                    <a:pt x="64837" y="18977"/>
                    <a:pt x="64577" y="17650"/>
                  </a:cubicBezTo>
                  <a:cubicBezTo>
                    <a:pt x="64313" y="16303"/>
                    <a:pt x="64327" y="14935"/>
                    <a:pt x="64205" y="13581"/>
                  </a:cubicBezTo>
                  <a:cubicBezTo>
                    <a:pt x="64142" y="12875"/>
                    <a:pt x="64064" y="12130"/>
                    <a:pt x="64119" y="11395"/>
                  </a:cubicBezTo>
                  <a:cubicBezTo>
                    <a:pt x="64186" y="10506"/>
                    <a:pt x="63911" y="9601"/>
                    <a:pt x="63746" y="8706"/>
                  </a:cubicBezTo>
                  <a:cubicBezTo>
                    <a:pt x="63696" y="8438"/>
                    <a:pt x="63490" y="8191"/>
                    <a:pt x="63493" y="7904"/>
                  </a:cubicBezTo>
                  <a:cubicBezTo>
                    <a:pt x="63508" y="6825"/>
                    <a:pt x="62961" y="5858"/>
                    <a:pt x="62383" y="4888"/>
                  </a:cubicBezTo>
                  <a:cubicBezTo>
                    <a:pt x="62262" y="4686"/>
                    <a:pt x="61942" y="4620"/>
                    <a:pt x="61919" y="4452"/>
                  </a:cubicBezTo>
                  <a:cubicBezTo>
                    <a:pt x="61834" y="3856"/>
                    <a:pt x="61046" y="3535"/>
                    <a:pt x="60864" y="2980"/>
                  </a:cubicBezTo>
                  <a:cubicBezTo>
                    <a:pt x="60839" y="2900"/>
                    <a:pt x="60646" y="2810"/>
                    <a:pt x="60464" y="2810"/>
                  </a:cubicBezTo>
                  <a:cubicBezTo>
                    <a:pt x="60453" y="2810"/>
                    <a:pt x="60443" y="2810"/>
                    <a:pt x="60433" y="2811"/>
                  </a:cubicBezTo>
                  <a:cubicBezTo>
                    <a:pt x="60411" y="2812"/>
                    <a:pt x="60390" y="2813"/>
                    <a:pt x="60370" y="2813"/>
                  </a:cubicBezTo>
                  <a:cubicBezTo>
                    <a:pt x="60252" y="2813"/>
                    <a:pt x="60161" y="2786"/>
                    <a:pt x="60139" y="2688"/>
                  </a:cubicBezTo>
                  <a:cubicBezTo>
                    <a:pt x="60019" y="2137"/>
                    <a:pt x="59207" y="2128"/>
                    <a:pt x="58772" y="1813"/>
                  </a:cubicBezTo>
                  <a:cubicBezTo>
                    <a:pt x="58066" y="1302"/>
                    <a:pt x="56971" y="1344"/>
                    <a:pt x="56018" y="1193"/>
                  </a:cubicBezTo>
                  <a:cubicBezTo>
                    <a:pt x="55670" y="1138"/>
                    <a:pt x="55316" y="1143"/>
                    <a:pt x="54974" y="1068"/>
                  </a:cubicBezTo>
                  <a:cubicBezTo>
                    <a:pt x="54355" y="935"/>
                    <a:pt x="53734" y="762"/>
                    <a:pt x="53099" y="718"/>
                  </a:cubicBezTo>
                  <a:cubicBezTo>
                    <a:pt x="52679" y="688"/>
                    <a:pt x="52268" y="605"/>
                    <a:pt x="51886" y="538"/>
                  </a:cubicBezTo>
                  <a:cubicBezTo>
                    <a:pt x="51026" y="386"/>
                    <a:pt x="50110" y="285"/>
                    <a:pt x="49287" y="256"/>
                  </a:cubicBezTo>
                  <a:cubicBezTo>
                    <a:pt x="48244" y="219"/>
                    <a:pt x="47199" y="109"/>
                    <a:pt x="46137" y="109"/>
                  </a:cubicBezTo>
                  <a:cubicBezTo>
                    <a:pt x="45906" y="109"/>
                    <a:pt x="45675" y="115"/>
                    <a:pt x="45442" y="127"/>
                  </a:cubicBezTo>
                  <a:cubicBezTo>
                    <a:pt x="44880" y="157"/>
                    <a:pt x="44310" y="159"/>
                    <a:pt x="43739" y="159"/>
                  </a:cubicBezTo>
                  <a:cubicBezTo>
                    <a:pt x="43623" y="159"/>
                    <a:pt x="43506" y="159"/>
                    <a:pt x="43390" y="159"/>
                  </a:cubicBezTo>
                  <a:cubicBezTo>
                    <a:pt x="42703" y="159"/>
                    <a:pt x="42016" y="163"/>
                    <a:pt x="41340" y="213"/>
                  </a:cubicBezTo>
                  <a:cubicBezTo>
                    <a:pt x="41162" y="227"/>
                    <a:pt x="40985" y="232"/>
                    <a:pt x="40808" y="232"/>
                  </a:cubicBezTo>
                  <a:cubicBezTo>
                    <a:pt x="40181" y="232"/>
                    <a:pt x="39557" y="167"/>
                    <a:pt x="38935" y="167"/>
                  </a:cubicBezTo>
                  <a:cubicBezTo>
                    <a:pt x="38565" y="167"/>
                    <a:pt x="38195" y="190"/>
                    <a:pt x="37827" y="263"/>
                  </a:cubicBezTo>
                  <a:cubicBezTo>
                    <a:pt x="37824" y="264"/>
                    <a:pt x="37820" y="264"/>
                    <a:pt x="37817" y="264"/>
                  </a:cubicBezTo>
                  <a:cubicBezTo>
                    <a:pt x="37785" y="264"/>
                    <a:pt x="37744" y="241"/>
                    <a:pt x="37710" y="241"/>
                  </a:cubicBezTo>
                  <a:cubicBezTo>
                    <a:pt x="37708" y="241"/>
                    <a:pt x="37705" y="241"/>
                    <a:pt x="37703" y="242"/>
                  </a:cubicBezTo>
                  <a:cubicBezTo>
                    <a:pt x="37669" y="245"/>
                    <a:pt x="37635" y="247"/>
                    <a:pt x="37601" y="247"/>
                  </a:cubicBezTo>
                  <a:cubicBezTo>
                    <a:pt x="37297" y="247"/>
                    <a:pt x="37019" y="107"/>
                    <a:pt x="36697" y="107"/>
                  </a:cubicBezTo>
                  <a:cubicBezTo>
                    <a:pt x="36588" y="107"/>
                    <a:pt x="36474" y="123"/>
                    <a:pt x="36353" y="166"/>
                  </a:cubicBezTo>
                  <a:cubicBezTo>
                    <a:pt x="36232" y="208"/>
                    <a:pt x="36052" y="223"/>
                    <a:pt x="35869" y="223"/>
                  </a:cubicBezTo>
                  <a:cubicBezTo>
                    <a:pt x="35674" y="223"/>
                    <a:pt x="35475" y="206"/>
                    <a:pt x="35341" y="183"/>
                  </a:cubicBezTo>
                  <a:cubicBezTo>
                    <a:pt x="34870" y="102"/>
                    <a:pt x="34401" y="85"/>
                    <a:pt x="33933" y="85"/>
                  </a:cubicBezTo>
                  <a:cubicBezTo>
                    <a:pt x="33588" y="85"/>
                    <a:pt x="33243" y="94"/>
                    <a:pt x="32899" y="94"/>
                  </a:cubicBezTo>
                  <a:cubicBezTo>
                    <a:pt x="32729" y="94"/>
                    <a:pt x="32559" y="92"/>
                    <a:pt x="32390" y="85"/>
                  </a:cubicBezTo>
                  <a:cubicBezTo>
                    <a:pt x="32300" y="82"/>
                    <a:pt x="32211" y="80"/>
                    <a:pt x="32121" y="80"/>
                  </a:cubicBezTo>
                  <a:cubicBezTo>
                    <a:pt x="31662" y="80"/>
                    <a:pt x="31201" y="118"/>
                    <a:pt x="30742" y="118"/>
                  </a:cubicBezTo>
                  <a:cubicBezTo>
                    <a:pt x="30724" y="118"/>
                    <a:pt x="30707" y="118"/>
                    <a:pt x="30690" y="118"/>
                  </a:cubicBezTo>
                  <a:cubicBezTo>
                    <a:pt x="30085" y="116"/>
                    <a:pt x="29480" y="86"/>
                    <a:pt x="28875" y="63"/>
                  </a:cubicBezTo>
                  <a:cubicBezTo>
                    <a:pt x="28020" y="30"/>
                    <a:pt x="27168" y="0"/>
                    <a:pt x="26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6;p4"/>
            <p:cNvSpPr txBox="1"/>
            <p:nvPr/>
          </p:nvSpPr>
          <p:spPr>
            <a:xfrm rot="21183492">
              <a:off x="681217" y="1865886"/>
              <a:ext cx="5286767" cy="3374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Noto Sans Symbols"/>
                <a:buChar char="✔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  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ài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làm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chuẩn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bị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Noto Sans Symbols"/>
                <a:buChar char="✔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Câu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hỏi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thắc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mắc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/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chưa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hiểu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sau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khi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làm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làm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bài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Noto Sans Symbols"/>
                <a:buChar char="✔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Đồ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dùng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: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vở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bút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nháp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…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Noto Sans Symbols"/>
                <a:buChar char="✔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Bật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cam v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à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tắt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mic</a:t>
              </a:r>
            </a:p>
            <a:p>
              <a:pPr marR="0" lvl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tabLst/>
                <a:defRPr/>
              </a:pP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(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Lưu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ý: Mic 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chỉ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bật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khi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GV 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mời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phát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biếu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)</a:t>
              </a:r>
            </a:p>
          </p:txBody>
        </p:sp>
      </p:grpSp>
      <p:grpSp>
        <p:nvGrpSpPr>
          <p:cNvPr id="120" name="Google Shape;479;p23"/>
          <p:cNvGrpSpPr/>
          <p:nvPr/>
        </p:nvGrpSpPr>
        <p:grpSpPr>
          <a:xfrm>
            <a:off x="10632708" y="2353758"/>
            <a:ext cx="1420816" cy="1402107"/>
            <a:chOff x="3260869" y="4155210"/>
            <a:chExt cx="1065612" cy="1051580"/>
          </a:xfrm>
        </p:grpSpPr>
        <p:grpSp>
          <p:nvGrpSpPr>
            <p:cNvPr id="121" name="Google Shape;480;p23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124" name="Google Shape;481;p23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82;p23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83;p23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84;p23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85;p23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86;p23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487;p23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88;p23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" name="Google Shape;557;p23"/>
          <p:cNvGrpSpPr/>
          <p:nvPr/>
        </p:nvGrpSpPr>
        <p:grpSpPr>
          <a:xfrm>
            <a:off x="8465912" y="3247956"/>
            <a:ext cx="1884993" cy="1082080"/>
            <a:chOff x="6765365" y="2520242"/>
            <a:chExt cx="1413745" cy="811560"/>
          </a:xfrm>
        </p:grpSpPr>
        <p:sp>
          <p:nvSpPr>
            <p:cNvPr id="131" name="Google Shape;558;p23"/>
            <p:cNvSpPr/>
            <p:nvPr/>
          </p:nvSpPr>
          <p:spPr>
            <a:xfrm>
              <a:off x="6765365" y="2520242"/>
              <a:ext cx="1413745" cy="811560"/>
            </a:xfrm>
            <a:custGeom>
              <a:avLst/>
              <a:gdLst/>
              <a:ahLst/>
              <a:cxnLst/>
              <a:rect l="l" t="t" r="r" b="b"/>
              <a:pathLst>
                <a:path w="42721" h="24524" extrusionOk="0">
                  <a:moveTo>
                    <a:pt x="38221" y="615"/>
                  </a:moveTo>
                  <a:cubicBezTo>
                    <a:pt x="39552" y="2782"/>
                    <a:pt x="40791" y="4929"/>
                    <a:pt x="41921" y="7207"/>
                  </a:cubicBezTo>
                  <a:cubicBezTo>
                    <a:pt x="41182" y="7583"/>
                    <a:pt x="40437" y="7953"/>
                    <a:pt x="39693" y="8320"/>
                  </a:cubicBezTo>
                  <a:cubicBezTo>
                    <a:pt x="39558" y="8118"/>
                    <a:pt x="39364" y="7933"/>
                    <a:pt x="39197" y="7773"/>
                  </a:cubicBezTo>
                  <a:cubicBezTo>
                    <a:pt x="38975" y="7564"/>
                    <a:pt x="38734" y="7377"/>
                    <a:pt x="38475" y="7213"/>
                  </a:cubicBezTo>
                  <a:cubicBezTo>
                    <a:pt x="38438" y="7189"/>
                    <a:pt x="38402" y="7179"/>
                    <a:pt x="38368" y="7179"/>
                  </a:cubicBezTo>
                  <a:cubicBezTo>
                    <a:pt x="38195" y="7179"/>
                    <a:pt x="38087" y="7446"/>
                    <a:pt x="38267" y="7571"/>
                  </a:cubicBezTo>
                  <a:cubicBezTo>
                    <a:pt x="38500" y="7732"/>
                    <a:pt x="38714" y="7914"/>
                    <a:pt x="38910" y="8120"/>
                  </a:cubicBezTo>
                  <a:cubicBezTo>
                    <a:pt x="39036" y="8250"/>
                    <a:pt x="39137" y="8400"/>
                    <a:pt x="39246" y="8542"/>
                  </a:cubicBezTo>
                  <a:cubicBezTo>
                    <a:pt x="38393" y="8962"/>
                    <a:pt x="37536" y="9378"/>
                    <a:pt x="36680" y="9790"/>
                  </a:cubicBezTo>
                  <a:cubicBezTo>
                    <a:pt x="36567" y="9653"/>
                    <a:pt x="36441" y="9522"/>
                    <a:pt x="36327" y="9391"/>
                  </a:cubicBezTo>
                  <a:cubicBezTo>
                    <a:pt x="36127" y="9166"/>
                    <a:pt x="35930" y="8939"/>
                    <a:pt x="35720" y="8723"/>
                  </a:cubicBezTo>
                  <a:cubicBezTo>
                    <a:pt x="35681" y="8682"/>
                    <a:pt x="35633" y="8665"/>
                    <a:pt x="35585" y="8665"/>
                  </a:cubicBezTo>
                  <a:cubicBezTo>
                    <a:pt x="35437" y="8665"/>
                    <a:pt x="35288" y="8827"/>
                    <a:pt x="35395" y="8973"/>
                  </a:cubicBezTo>
                  <a:cubicBezTo>
                    <a:pt x="35565" y="9204"/>
                    <a:pt x="35745" y="9427"/>
                    <a:pt x="35925" y="9651"/>
                  </a:cubicBezTo>
                  <a:cubicBezTo>
                    <a:pt x="36020" y="9767"/>
                    <a:pt x="36112" y="9895"/>
                    <a:pt x="36209" y="10016"/>
                  </a:cubicBezTo>
                  <a:cubicBezTo>
                    <a:pt x="35532" y="10340"/>
                    <a:pt x="34856" y="10670"/>
                    <a:pt x="34176" y="10988"/>
                  </a:cubicBezTo>
                  <a:cubicBezTo>
                    <a:pt x="34086" y="10797"/>
                    <a:pt x="33937" y="10618"/>
                    <a:pt x="33810" y="10464"/>
                  </a:cubicBezTo>
                  <a:cubicBezTo>
                    <a:pt x="33623" y="10244"/>
                    <a:pt x="33407" y="10049"/>
                    <a:pt x="33168" y="9888"/>
                  </a:cubicBezTo>
                  <a:cubicBezTo>
                    <a:pt x="33138" y="9868"/>
                    <a:pt x="33107" y="9858"/>
                    <a:pt x="33077" y="9858"/>
                  </a:cubicBezTo>
                  <a:cubicBezTo>
                    <a:pt x="32932" y="9858"/>
                    <a:pt x="32810" y="10066"/>
                    <a:pt x="32942" y="10183"/>
                  </a:cubicBezTo>
                  <a:cubicBezTo>
                    <a:pt x="33139" y="10357"/>
                    <a:pt x="33326" y="10552"/>
                    <a:pt x="33479" y="10769"/>
                  </a:cubicBezTo>
                  <a:cubicBezTo>
                    <a:pt x="33574" y="10905"/>
                    <a:pt x="33646" y="11056"/>
                    <a:pt x="33727" y="11200"/>
                  </a:cubicBezTo>
                  <a:cubicBezTo>
                    <a:pt x="32913" y="11581"/>
                    <a:pt x="32096" y="11961"/>
                    <a:pt x="31278" y="12336"/>
                  </a:cubicBezTo>
                  <a:cubicBezTo>
                    <a:pt x="31133" y="12163"/>
                    <a:pt x="30955" y="12013"/>
                    <a:pt x="30796" y="11855"/>
                  </a:cubicBezTo>
                  <a:lnTo>
                    <a:pt x="30186" y="11255"/>
                  </a:lnTo>
                  <a:cubicBezTo>
                    <a:pt x="30153" y="11222"/>
                    <a:pt x="30117" y="11208"/>
                    <a:pt x="30082" y="11208"/>
                  </a:cubicBezTo>
                  <a:cubicBezTo>
                    <a:pt x="29970" y="11208"/>
                    <a:pt x="29877" y="11355"/>
                    <a:pt x="29970" y="11469"/>
                  </a:cubicBezTo>
                  <a:lnTo>
                    <a:pt x="30488" y="12096"/>
                  </a:lnTo>
                  <a:cubicBezTo>
                    <a:pt x="30603" y="12235"/>
                    <a:pt x="30715" y="12394"/>
                    <a:pt x="30839" y="12537"/>
                  </a:cubicBezTo>
                  <a:cubicBezTo>
                    <a:pt x="29954" y="12941"/>
                    <a:pt x="29067" y="13345"/>
                    <a:pt x="28180" y="13747"/>
                  </a:cubicBezTo>
                  <a:cubicBezTo>
                    <a:pt x="28178" y="13745"/>
                    <a:pt x="28178" y="13742"/>
                    <a:pt x="28177" y="13740"/>
                  </a:cubicBezTo>
                  <a:cubicBezTo>
                    <a:pt x="28045" y="13578"/>
                    <a:pt x="27881" y="13433"/>
                    <a:pt x="27737" y="13281"/>
                  </a:cubicBezTo>
                  <a:cubicBezTo>
                    <a:pt x="27592" y="13131"/>
                    <a:pt x="27448" y="12969"/>
                    <a:pt x="27292" y="12826"/>
                  </a:cubicBezTo>
                  <a:cubicBezTo>
                    <a:pt x="27260" y="12797"/>
                    <a:pt x="27222" y="12784"/>
                    <a:pt x="27185" y="12784"/>
                  </a:cubicBezTo>
                  <a:cubicBezTo>
                    <a:pt x="27071" y="12784"/>
                    <a:pt x="26961" y="12900"/>
                    <a:pt x="27041" y="13019"/>
                  </a:cubicBezTo>
                  <a:cubicBezTo>
                    <a:pt x="27165" y="13204"/>
                    <a:pt x="27310" y="13377"/>
                    <a:pt x="27446" y="13554"/>
                  </a:cubicBezTo>
                  <a:cubicBezTo>
                    <a:pt x="27544" y="13682"/>
                    <a:pt x="27641" y="13815"/>
                    <a:pt x="27742" y="13943"/>
                  </a:cubicBezTo>
                  <a:cubicBezTo>
                    <a:pt x="26967" y="14290"/>
                    <a:pt x="26190" y="14641"/>
                    <a:pt x="25414" y="14986"/>
                  </a:cubicBezTo>
                  <a:cubicBezTo>
                    <a:pt x="25435" y="14906"/>
                    <a:pt x="25417" y="14822"/>
                    <a:pt x="25365" y="14759"/>
                  </a:cubicBezTo>
                  <a:cubicBezTo>
                    <a:pt x="25226" y="14584"/>
                    <a:pt x="25048" y="14430"/>
                    <a:pt x="24890" y="14269"/>
                  </a:cubicBezTo>
                  <a:cubicBezTo>
                    <a:pt x="24734" y="14108"/>
                    <a:pt x="24581" y="13933"/>
                    <a:pt x="24409" y="13785"/>
                  </a:cubicBezTo>
                  <a:cubicBezTo>
                    <a:pt x="24377" y="13756"/>
                    <a:pt x="24338" y="13744"/>
                    <a:pt x="24300" y="13744"/>
                  </a:cubicBezTo>
                  <a:cubicBezTo>
                    <a:pt x="24184" y="13744"/>
                    <a:pt x="24074" y="13858"/>
                    <a:pt x="24153" y="13982"/>
                  </a:cubicBezTo>
                  <a:cubicBezTo>
                    <a:pt x="24282" y="14182"/>
                    <a:pt x="24441" y="14365"/>
                    <a:pt x="24585" y="14555"/>
                  </a:cubicBezTo>
                  <a:cubicBezTo>
                    <a:pt x="24726" y="14739"/>
                    <a:pt x="24856" y="14941"/>
                    <a:pt x="25014" y="15110"/>
                  </a:cubicBezTo>
                  <a:cubicBezTo>
                    <a:pt x="25028" y="15122"/>
                    <a:pt x="25043" y="15133"/>
                    <a:pt x="25059" y="15142"/>
                  </a:cubicBezTo>
                  <a:cubicBezTo>
                    <a:pt x="24104" y="15563"/>
                    <a:pt x="23149" y="15981"/>
                    <a:pt x="22192" y="16396"/>
                  </a:cubicBezTo>
                  <a:cubicBezTo>
                    <a:pt x="21976" y="16039"/>
                    <a:pt x="21686" y="15712"/>
                    <a:pt x="21438" y="15378"/>
                  </a:cubicBezTo>
                  <a:cubicBezTo>
                    <a:pt x="21392" y="15315"/>
                    <a:pt x="21327" y="15289"/>
                    <a:pt x="21265" y="15289"/>
                  </a:cubicBezTo>
                  <a:cubicBezTo>
                    <a:pt x="21120" y="15289"/>
                    <a:pt x="20983" y="15428"/>
                    <a:pt x="21086" y="15584"/>
                  </a:cubicBezTo>
                  <a:cubicBezTo>
                    <a:pt x="21303" y="15915"/>
                    <a:pt x="21507" y="16269"/>
                    <a:pt x="21747" y="16588"/>
                  </a:cubicBezTo>
                  <a:cubicBezTo>
                    <a:pt x="20968" y="16925"/>
                    <a:pt x="20190" y="17258"/>
                    <a:pt x="19412" y="17594"/>
                  </a:cubicBezTo>
                  <a:cubicBezTo>
                    <a:pt x="19404" y="17563"/>
                    <a:pt x="19390" y="17534"/>
                    <a:pt x="19372" y="17510"/>
                  </a:cubicBezTo>
                  <a:cubicBezTo>
                    <a:pt x="19236" y="17343"/>
                    <a:pt x="19038" y="17228"/>
                    <a:pt x="18885" y="17073"/>
                  </a:cubicBezTo>
                  <a:cubicBezTo>
                    <a:pt x="18730" y="16915"/>
                    <a:pt x="18592" y="16741"/>
                    <a:pt x="18474" y="16552"/>
                  </a:cubicBezTo>
                  <a:cubicBezTo>
                    <a:pt x="18429" y="16481"/>
                    <a:pt x="18364" y="16451"/>
                    <a:pt x="18299" y="16451"/>
                  </a:cubicBezTo>
                  <a:cubicBezTo>
                    <a:pt x="18154" y="16451"/>
                    <a:pt x="18010" y="16602"/>
                    <a:pt x="18104" y="16770"/>
                  </a:cubicBezTo>
                  <a:cubicBezTo>
                    <a:pt x="18300" y="17119"/>
                    <a:pt x="18609" y="17565"/>
                    <a:pt x="18989" y="17773"/>
                  </a:cubicBezTo>
                  <a:cubicBezTo>
                    <a:pt x="18160" y="18127"/>
                    <a:pt x="17332" y="18479"/>
                    <a:pt x="16503" y="18831"/>
                  </a:cubicBezTo>
                  <a:cubicBezTo>
                    <a:pt x="16499" y="18827"/>
                    <a:pt x="16499" y="18822"/>
                    <a:pt x="16494" y="18818"/>
                  </a:cubicBezTo>
                  <a:cubicBezTo>
                    <a:pt x="16353" y="18657"/>
                    <a:pt x="16180" y="18524"/>
                    <a:pt x="16036" y="18364"/>
                  </a:cubicBezTo>
                  <a:cubicBezTo>
                    <a:pt x="15894" y="18203"/>
                    <a:pt x="15768" y="18030"/>
                    <a:pt x="15636" y="17863"/>
                  </a:cubicBezTo>
                  <a:cubicBezTo>
                    <a:pt x="15601" y="17819"/>
                    <a:pt x="15558" y="17800"/>
                    <a:pt x="15516" y="17800"/>
                  </a:cubicBezTo>
                  <a:cubicBezTo>
                    <a:pt x="15394" y="17800"/>
                    <a:pt x="15276" y="17957"/>
                    <a:pt x="15342" y="18090"/>
                  </a:cubicBezTo>
                  <a:cubicBezTo>
                    <a:pt x="15502" y="18413"/>
                    <a:pt x="15753" y="18767"/>
                    <a:pt x="16033" y="19029"/>
                  </a:cubicBezTo>
                  <a:cubicBezTo>
                    <a:pt x="15426" y="19286"/>
                    <a:pt x="14818" y="19542"/>
                    <a:pt x="14212" y="19799"/>
                  </a:cubicBezTo>
                  <a:cubicBezTo>
                    <a:pt x="14120" y="19622"/>
                    <a:pt x="13982" y="19455"/>
                    <a:pt x="13860" y="19314"/>
                  </a:cubicBezTo>
                  <a:cubicBezTo>
                    <a:pt x="13676" y="19103"/>
                    <a:pt x="13458" y="18923"/>
                    <a:pt x="13218" y="18782"/>
                  </a:cubicBezTo>
                  <a:cubicBezTo>
                    <a:pt x="13200" y="18772"/>
                    <a:pt x="13182" y="18768"/>
                    <a:pt x="13164" y="18768"/>
                  </a:cubicBezTo>
                  <a:cubicBezTo>
                    <a:pt x="13070" y="18768"/>
                    <a:pt x="12989" y="18893"/>
                    <a:pt x="13075" y="18968"/>
                  </a:cubicBezTo>
                  <a:cubicBezTo>
                    <a:pt x="13267" y="19132"/>
                    <a:pt x="13446" y="19312"/>
                    <a:pt x="13587" y="19524"/>
                  </a:cubicBezTo>
                  <a:cubicBezTo>
                    <a:pt x="13682" y="19663"/>
                    <a:pt x="13740" y="19818"/>
                    <a:pt x="13809" y="19968"/>
                  </a:cubicBezTo>
                  <a:cubicBezTo>
                    <a:pt x="13106" y="20263"/>
                    <a:pt x="12403" y="20558"/>
                    <a:pt x="11699" y="20853"/>
                  </a:cubicBezTo>
                  <a:cubicBezTo>
                    <a:pt x="11699" y="20852"/>
                    <a:pt x="11697" y="20850"/>
                    <a:pt x="11696" y="20849"/>
                  </a:cubicBezTo>
                  <a:cubicBezTo>
                    <a:pt x="11333" y="20446"/>
                    <a:pt x="11011" y="20055"/>
                    <a:pt x="10763" y="19568"/>
                  </a:cubicBezTo>
                  <a:cubicBezTo>
                    <a:pt x="10728" y="19500"/>
                    <a:pt x="10664" y="19471"/>
                    <a:pt x="10599" y="19471"/>
                  </a:cubicBezTo>
                  <a:cubicBezTo>
                    <a:pt x="10470" y="19471"/>
                    <a:pt x="10333" y="19582"/>
                    <a:pt x="10391" y="19726"/>
                  </a:cubicBezTo>
                  <a:cubicBezTo>
                    <a:pt x="10582" y="20202"/>
                    <a:pt x="10858" y="20679"/>
                    <a:pt x="11222" y="21052"/>
                  </a:cubicBezTo>
                  <a:cubicBezTo>
                    <a:pt x="10389" y="21400"/>
                    <a:pt x="9557" y="21748"/>
                    <a:pt x="8726" y="22094"/>
                  </a:cubicBezTo>
                  <a:cubicBezTo>
                    <a:pt x="8452" y="21669"/>
                    <a:pt x="8116" y="21288"/>
                    <a:pt x="7732" y="20962"/>
                  </a:cubicBezTo>
                  <a:cubicBezTo>
                    <a:pt x="7695" y="20930"/>
                    <a:pt x="7654" y="20916"/>
                    <a:pt x="7615" y="20916"/>
                  </a:cubicBezTo>
                  <a:cubicBezTo>
                    <a:pt x="7478" y="20916"/>
                    <a:pt x="7362" y="21083"/>
                    <a:pt x="7487" y="21207"/>
                  </a:cubicBezTo>
                  <a:cubicBezTo>
                    <a:pt x="7813" y="21529"/>
                    <a:pt x="8073" y="21884"/>
                    <a:pt x="8302" y="22270"/>
                  </a:cubicBezTo>
                  <a:lnTo>
                    <a:pt x="6663" y="22951"/>
                  </a:lnTo>
                  <a:cubicBezTo>
                    <a:pt x="6655" y="22938"/>
                    <a:pt x="6646" y="22924"/>
                    <a:pt x="6635" y="22912"/>
                  </a:cubicBezTo>
                  <a:cubicBezTo>
                    <a:pt x="6431" y="22693"/>
                    <a:pt x="6162" y="22538"/>
                    <a:pt x="5954" y="22316"/>
                  </a:cubicBezTo>
                  <a:cubicBezTo>
                    <a:pt x="5745" y="22094"/>
                    <a:pt x="5611" y="21826"/>
                    <a:pt x="5405" y="21608"/>
                  </a:cubicBezTo>
                  <a:cubicBezTo>
                    <a:pt x="5376" y="21577"/>
                    <a:pt x="5342" y="21564"/>
                    <a:pt x="5308" y="21564"/>
                  </a:cubicBezTo>
                  <a:cubicBezTo>
                    <a:pt x="5222" y="21564"/>
                    <a:pt x="5142" y="21652"/>
                    <a:pt x="5162" y="21751"/>
                  </a:cubicBezTo>
                  <a:cubicBezTo>
                    <a:pt x="5223" y="22054"/>
                    <a:pt x="5445" y="22337"/>
                    <a:pt x="5634" y="22575"/>
                  </a:cubicBezTo>
                  <a:cubicBezTo>
                    <a:pt x="5787" y="22766"/>
                    <a:pt x="5975" y="22994"/>
                    <a:pt x="6191" y="23147"/>
                  </a:cubicBezTo>
                  <a:lnTo>
                    <a:pt x="3979" y="24066"/>
                  </a:lnTo>
                  <a:cubicBezTo>
                    <a:pt x="3962" y="24074"/>
                    <a:pt x="3946" y="24083"/>
                    <a:pt x="3931" y="24093"/>
                  </a:cubicBezTo>
                  <a:lnTo>
                    <a:pt x="3931" y="24093"/>
                  </a:lnTo>
                  <a:cubicBezTo>
                    <a:pt x="4034" y="23988"/>
                    <a:pt x="4079" y="23829"/>
                    <a:pt x="3987" y="23664"/>
                  </a:cubicBezTo>
                  <a:cubicBezTo>
                    <a:pt x="3332" y="22487"/>
                    <a:pt x="2704" y="21297"/>
                    <a:pt x="2120" y="20083"/>
                  </a:cubicBezTo>
                  <a:cubicBezTo>
                    <a:pt x="1569" y="18939"/>
                    <a:pt x="1155" y="17606"/>
                    <a:pt x="403" y="16580"/>
                  </a:cubicBezTo>
                  <a:cubicBezTo>
                    <a:pt x="6646" y="14148"/>
                    <a:pt x="12783" y="11428"/>
                    <a:pt x="18954" y="8823"/>
                  </a:cubicBezTo>
                  <a:cubicBezTo>
                    <a:pt x="25337" y="6125"/>
                    <a:pt x="31758" y="3497"/>
                    <a:pt x="38102" y="710"/>
                  </a:cubicBezTo>
                  <a:cubicBezTo>
                    <a:pt x="38149" y="690"/>
                    <a:pt x="38190" y="656"/>
                    <a:pt x="38221" y="615"/>
                  </a:cubicBezTo>
                  <a:close/>
                  <a:moveTo>
                    <a:pt x="37933" y="0"/>
                  </a:moveTo>
                  <a:cubicBezTo>
                    <a:pt x="37895" y="0"/>
                    <a:pt x="37855" y="8"/>
                    <a:pt x="37814" y="25"/>
                  </a:cubicBezTo>
                  <a:cubicBezTo>
                    <a:pt x="31594" y="2575"/>
                    <a:pt x="25434" y="5283"/>
                    <a:pt x="19249" y="7917"/>
                  </a:cubicBezTo>
                  <a:cubicBezTo>
                    <a:pt x="12879" y="10631"/>
                    <a:pt x="6448" y="13232"/>
                    <a:pt x="157" y="16121"/>
                  </a:cubicBezTo>
                  <a:cubicBezTo>
                    <a:pt x="22" y="16182"/>
                    <a:pt x="3" y="16329"/>
                    <a:pt x="54" y="16445"/>
                  </a:cubicBezTo>
                  <a:cubicBezTo>
                    <a:pt x="17" y="16477"/>
                    <a:pt x="0" y="16525"/>
                    <a:pt x="8" y="16571"/>
                  </a:cubicBezTo>
                  <a:cubicBezTo>
                    <a:pt x="138" y="17756"/>
                    <a:pt x="755" y="18896"/>
                    <a:pt x="1255" y="19968"/>
                  </a:cubicBezTo>
                  <a:cubicBezTo>
                    <a:pt x="1899" y="21352"/>
                    <a:pt x="2599" y="22706"/>
                    <a:pt x="3348" y="24037"/>
                  </a:cubicBezTo>
                  <a:cubicBezTo>
                    <a:pt x="3420" y="24165"/>
                    <a:pt x="3531" y="24218"/>
                    <a:pt x="3642" y="24218"/>
                  </a:cubicBezTo>
                  <a:cubicBezTo>
                    <a:pt x="3729" y="24218"/>
                    <a:pt x="3817" y="24186"/>
                    <a:pt x="3887" y="24132"/>
                  </a:cubicBezTo>
                  <a:lnTo>
                    <a:pt x="3887" y="24132"/>
                  </a:lnTo>
                  <a:cubicBezTo>
                    <a:pt x="3764" y="24271"/>
                    <a:pt x="3834" y="24523"/>
                    <a:pt x="4022" y="24523"/>
                  </a:cubicBezTo>
                  <a:cubicBezTo>
                    <a:pt x="4046" y="24523"/>
                    <a:pt x="4073" y="24519"/>
                    <a:pt x="4102" y="24509"/>
                  </a:cubicBezTo>
                  <a:cubicBezTo>
                    <a:pt x="17310" y="20086"/>
                    <a:pt x="30122" y="14042"/>
                    <a:pt x="42514" y="7723"/>
                  </a:cubicBezTo>
                  <a:cubicBezTo>
                    <a:pt x="42681" y="7642"/>
                    <a:pt x="42721" y="7493"/>
                    <a:pt x="42687" y="7357"/>
                  </a:cubicBezTo>
                  <a:cubicBezTo>
                    <a:pt x="42701" y="7302"/>
                    <a:pt x="42698" y="7243"/>
                    <a:pt x="42678" y="7190"/>
                  </a:cubicBezTo>
                  <a:cubicBezTo>
                    <a:pt x="41716" y="4678"/>
                    <a:pt x="40281" y="2189"/>
                    <a:pt x="38504" y="166"/>
                  </a:cubicBezTo>
                  <a:cubicBezTo>
                    <a:pt x="38459" y="114"/>
                    <a:pt x="38404" y="93"/>
                    <a:pt x="38348" y="93"/>
                  </a:cubicBezTo>
                  <a:cubicBezTo>
                    <a:pt x="38293" y="93"/>
                    <a:pt x="38239" y="114"/>
                    <a:pt x="38194" y="149"/>
                  </a:cubicBezTo>
                  <a:cubicBezTo>
                    <a:pt x="38130" y="62"/>
                    <a:pt x="38039" y="0"/>
                    <a:pt x="379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59;p23"/>
            <p:cNvSpPr/>
            <p:nvPr/>
          </p:nvSpPr>
          <p:spPr>
            <a:xfrm>
              <a:off x="6863484" y="3117827"/>
              <a:ext cx="66317" cy="60361"/>
            </a:xfrm>
            <a:custGeom>
              <a:avLst/>
              <a:gdLst/>
              <a:ahLst/>
              <a:cxnLst/>
              <a:rect l="l" t="t" r="r" b="b"/>
              <a:pathLst>
                <a:path w="2004" h="1824" extrusionOk="0">
                  <a:moveTo>
                    <a:pt x="720" y="496"/>
                  </a:moveTo>
                  <a:lnTo>
                    <a:pt x="720" y="496"/>
                  </a:lnTo>
                  <a:cubicBezTo>
                    <a:pt x="736" y="501"/>
                    <a:pt x="752" y="504"/>
                    <a:pt x="769" y="505"/>
                  </a:cubicBezTo>
                  <a:cubicBezTo>
                    <a:pt x="776" y="505"/>
                    <a:pt x="784" y="505"/>
                    <a:pt x="791" y="505"/>
                  </a:cubicBezTo>
                  <a:cubicBezTo>
                    <a:pt x="1039" y="505"/>
                    <a:pt x="1296" y="559"/>
                    <a:pt x="1385" y="833"/>
                  </a:cubicBezTo>
                  <a:cubicBezTo>
                    <a:pt x="1459" y="1064"/>
                    <a:pt x="1282" y="1262"/>
                    <a:pt x="1071" y="1329"/>
                  </a:cubicBezTo>
                  <a:lnTo>
                    <a:pt x="1071" y="1328"/>
                  </a:lnTo>
                  <a:cubicBezTo>
                    <a:pt x="1016" y="1345"/>
                    <a:pt x="966" y="1353"/>
                    <a:pt x="919" y="1353"/>
                  </a:cubicBezTo>
                  <a:cubicBezTo>
                    <a:pt x="520" y="1353"/>
                    <a:pt x="435" y="767"/>
                    <a:pt x="720" y="496"/>
                  </a:cubicBezTo>
                  <a:close/>
                  <a:moveTo>
                    <a:pt x="967" y="1"/>
                  </a:moveTo>
                  <a:cubicBezTo>
                    <a:pt x="861" y="1"/>
                    <a:pt x="754" y="24"/>
                    <a:pt x="653" y="77"/>
                  </a:cubicBezTo>
                  <a:cubicBezTo>
                    <a:pt x="612" y="98"/>
                    <a:pt x="579" y="133"/>
                    <a:pt x="561" y="176"/>
                  </a:cubicBezTo>
                  <a:cubicBezTo>
                    <a:pt x="547" y="178"/>
                    <a:pt x="533" y="182"/>
                    <a:pt x="521" y="188"/>
                  </a:cubicBezTo>
                  <a:cubicBezTo>
                    <a:pt x="134" y="407"/>
                    <a:pt x="0" y="901"/>
                    <a:pt x="164" y="1305"/>
                  </a:cubicBezTo>
                  <a:cubicBezTo>
                    <a:pt x="300" y="1640"/>
                    <a:pt x="613" y="1824"/>
                    <a:pt x="947" y="1824"/>
                  </a:cubicBezTo>
                  <a:cubicBezTo>
                    <a:pt x="1057" y="1824"/>
                    <a:pt x="1169" y="1804"/>
                    <a:pt x="1278" y="1763"/>
                  </a:cubicBezTo>
                  <a:cubicBezTo>
                    <a:pt x="1719" y="1597"/>
                    <a:pt x="2004" y="1138"/>
                    <a:pt x="1852" y="672"/>
                  </a:cubicBezTo>
                  <a:cubicBezTo>
                    <a:pt x="1733" y="309"/>
                    <a:pt x="1352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60;p23"/>
            <p:cNvSpPr/>
            <p:nvPr/>
          </p:nvSpPr>
          <p:spPr>
            <a:xfrm>
              <a:off x="7444754" y="2556545"/>
              <a:ext cx="102653" cy="56588"/>
            </a:xfrm>
            <a:custGeom>
              <a:avLst/>
              <a:gdLst/>
              <a:ahLst/>
              <a:cxnLst/>
              <a:rect l="l" t="t" r="r" b="b"/>
              <a:pathLst>
                <a:path w="3102" h="1710" extrusionOk="0">
                  <a:moveTo>
                    <a:pt x="2826" y="0"/>
                  </a:moveTo>
                  <a:cubicBezTo>
                    <a:pt x="2792" y="0"/>
                    <a:pt x="2754" y="10"/>
                    <a:pt x="2715" y="32"/>
                  </a:cubicBezTo>
                  <a:cubicBezTo>
                    <a:pt x="1873" y="513"/>
                    <a:pt x="1090" y="1002"/>
                    <a:pt x="184" y="1362"/>
                  </a:cubicBezTo>
                  <a:cubicBezTo>
                    <a:pt x="0" y="1435"/>
                    <a:pt x="46" y="1709"/>
                    <a:pt x="216" y="1709"/>
                  </a:cubicBezTo>
                  <a:cubicBezTo>
                    <a:pt x="235" y="1709"/>
                    <a:pt x="255" y="1706"/>
                    <a:pt x="277" y="1699"/>
                  </a:cubicBezTo>
                  <a:cubicBezTo>
                    <a:pt x="1191" y="1389"/>
                    <a:pt x="2158" y="990"/>
                    <a:pt x="2927" y="395"/>
                  </a:cubicBezTo>
                  <a:cubicBezTo>
                    <a:pt x="3101" y="262"/>
                    <a:pt x="3005" y="0"/>
                    <a:pt x="2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61;p23"/>
            <p:cNvSpPr/>
            <p:nvPr/>
          </p:nvSpPr>
          <p:spPr>
            <a:xfrm>
              <a:off x="7490388" y="2588082"/>
              <a:ext cx="121085" cy="54536"/>
            </a:xfrm>
            <a:custGeom>
              <a:avLst/>
              <a:gdLst/>
              <a:ahLst/>
              <a:cxnLst/>
              <a:rect l="l" t="t" r="r" b="b"/>
              <a:pathLst>
                <a:path w="3659" h="1648" extrusionOk="0">
                  <a:moveTo>
                    <a:pt x="3399" y="1"/>
                  </a:moveTo>
                  <a:cubicBezTo>
                    <a:pt x="3375" y="1"/>
                    <a:pt x="3349" y="6"/>
                    <a:pt x="3321" y="17"/>
                  </a:cubicBezTo>
                  <a:cubicBezTo>
                    <a:pt x="2264" y="424"/>
                    <a:pt x="1211" y="851"/>
                    <a:pt x="172" y="1300"/>
                  </a:cubicBezTo>
                  <a:cubicBezTo>
                    <a:pt x="1" y="1375"/>
                    <a:pt x="95" y="1647"/>
                    <a:pt x="260" y="1647"/>
                  </a:cubicBezTo>
                  <a:cubicBezTo>
                    <a:pt x="277" y="1647"/>
                    <a:pt x="296" y="1644"/>
                    <a:pt x="315" y="1637"/>
                  </a:cubicBezTo>
                  <a:cubicBezTo>
                    <a:pt x="1361" y="1257"/>
                    <a:pt x="2404" y="853"/>
                    <a:pt x="3435" y="432"/>
                  </a:cubicBezTo>
                  <a:cubicBezTo>
                    <a:pt x="3659" y="339"/>
                    <a:pt x="3599" y="1"/>
                    <a:pt x="3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581;p23"/>
          <p:cNvGrpSpPr/>
          <p:nvPr/>
        </p:nvGrpSpPr>
        <p:grpSpPr>
          <a:xfrm>
            <a:off x="10785961" y="4219364"/>
            <a:ext cx="1134852" cy="1213965"/>
            <a:chOff x="1637980" y="2854741"/>
            <a:chExt cx="851139" cy="910474"/>
          </a:xfrm>
        </p:grpSpPr>
        <p:grpSp>
          <p:nvGrpSpPr>
            <p:cNvPr id="136" name="Google Shape;582;p23"/>
            <p:cNvGrpSpPr/>
            <p:nvPr/>
          </p:nvGrpSpPr>
          <p:grpSpPr>
            <a:xfrm>
              <a:off x="1637980" y="2854741"/>
              <a:ext cx="851139" cy="910474"/>
              <a:chOff x="1637980" y="2854741"/>
              <a:chExt cx="851139" cy="910474"/>
            </a:xfrm>
          </p:grpSpPr>
          <p:sp>
            <p:nvSpPr>
              <p:cNvPr id="140" name="Google Shape;583;p23"/>
              <p:cNvSpPr/>
              <p:nvPr/>
            </p:nvSpPr>
            <p:spPr>
              <a:xfrm>
                <a:off x="1659027" y="2860301"/>
                <a:ext cx="177475" cy="19153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5788" extrusionOk="0">
                    <a:moveTo>
                      <a:pt x="1470" y="1"/>
                    </a:moveTo>
                    <a:cubicBezTo>
                      <a:pt x="747" y="1"/>
                      <a:pt x="1" y="780"/>
                      <a:pt x="456" y="1627"/>
                    </a:cubicBezTo>
                    <a:cubicBezTo>
                      <a:pt x="661" y="2011"/>
                      <a:pt x="604" y="2480"/>
                      <a:pt x="623" y="2901"/>
                    </a:cubicBezTo>
                    <a:cubicBezTo>
                      <a:pt x="646" y="3408"/>
                      <a:pt x="716" y="3869"/>
                      <a:pt x="923" y="4334"/>
                    </a:cubicBezTo>
                    <a:cubicBezTo>
                      <a:pt x="1288" y="5159"/>
                      <a:pt x="2009" y="5787"/>
                      <a:pt x="2933" y="5787"/>
                    </a:cubicBezTo>
                    <a:cubicBezTo>
                      <a:pt x="2965" y="5787"/>
                      <a:pt x="2998" y="5786"/>
                      <a:pt x="3030" y="5785"/>
                    </a:cubicBezTo>
                    <a:cubicBezTo>
                      <a:pt x="3767" y="5750"/>
                      <a:pt x="4217" y="5125"/>
                      <a:pt x="4073" y="4416"/>
                    </a:cubicBezTo>
                    <a:cubicBezTo>
                      <a:pt x="4009" y="4091"/>
                      <a:pt x="3943" y="3768"/>
                      <a:pt x="3877" y="3445"/>
                    </a:cubicBezTo>
                    <a:lnTo>
                      <a:pt x="3877" y="3445"/>
                    </a:lnTo>
                    <a:cubicBezTo>
                      <a:pt x="3909" y="3446"/>
                      <a:pt x="3940" y="3451"/>
                      <a:pt x="3971" y="3452"/>
                    </a:cubicBezTo>
                    <a:cubicBezTo>
                      <a:pt x="3993" y="3453"/>
                      <a:pt x="4016" y="3454"/>
                      <a:pt x="4038" y="3454"/>
                    </a:cubicBezTo>
                    <a:cubicBezTo>
                      <a:pt x="5362" y="3454"/>
                      <a:pt x="5337" y="1359"/>
                      <a:pt x="3971" y="1288"/>
                    </a:cubicBezTo>
                    <a:cubicBezTo>
                      <a:pt x="3603" y="1270"/>
                      <a:pt x="3393" y="1092"/>
                      <a:pt x="3165" y="815"/>
                    </a:cubicBezTo>
                    <a:cubicBezTo>
                      <a:pt x="2959" y="565"/>
                      <a:pt x="2716" y="463"/>
                      <a:pt x="2475" y="463"/>
                    </a:cubicBezTo>
                    <a:cubicBezTo>
                      <a:pt x="2412" y="463"/>
                      <a:pt x="2350" y="470"/>
                      <a:pt x="2289" y="482"/>
                    </a:cubicBezTo>
                    <a:cubicBezTo>
                      <a:pt x="2084" y="143"/>
                      <a:pt x="1779" y="1"/>
                      <a:pt x="14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584;p23"/>
              <p:cNvSpPr/>
              <p:nvPr/>
            </p:nvSpPr>
            <p:spPr>
              <a:xfrm>
                <a:off x="1977310" y="3359865"/>
                <a:ext cx="481198" cy="382053"/>
              </a:xfrm>
              <a:custGeom>
                <a:avLst/>
                <a:gdLst/>
                <a:ahLst/>
                <a:cxnLst/>
                <a:rect l="l" t="t" r="r" b="b"/>
                <a:pathLst>
                  <a:path w="14541" h="11545" extrusionOk="0">
                    <a:moveTo>
                      <a:pt x="5344" y="0"/>
                    </a:moveTo>
                    <a:cubicBezTo>
                      <a:pt x="5114" y="0"/>
                      <a:pt x="4888" y="70"/>
                      <a:pt x="4709" y="224"/>
                    </a:cubicBezTo>
                    <a:cubicBezTo>
                      <a:pt x="4594" y="258"/>
                      <a:pt x="4483" y="303"/>
                      <a:pt x="4375" y="356"/>
                    </a:cubicBezTo>
                    <a:cubicBezTo>
                      <a:pt x="3835" y="636"/>
                      <a:pt x="3584" y="1096"/>
                      <a:pt x="3510" y="1618"/>
                    </a:cubicBezTo>
                    <a:cubicBezTo>
                      <a:pt x="3195" y="1804"/>
                      <a:pt x="2838" y="1905"/>
                      <a:pt x="2448" y="1905"/>
                    </a:cubicBezTo>
                    <a:cubicBezTo>
                      <a:pt x="2249" y="1905"/>
                      <a:pt x="2041" y="1878"/>
                      <a:pt x="1825" y="1823"/>
                    </a:cubicBezTo>
                    <a:cubicBezTo>
                      <a:pt x="1723" y="1798"/>
                      <a:pt x="1626" y="1785"/>
                      <a:pt x="1533" y="1785"/>
                    </a:cubicBezTo>
                    <a:cubicBezTo>
                      <a:pt x="399" y="1785"/>
                      <a:pt x="1" y="3594"/>
                      <a:pt x="1249" y="3911"/>
                    </a:cubicBezTo>
                    <a:cubicBezTo>
                      <a:pt x="1427" y="3954"/>
                      <a:pt x="1606" y="3989"/>
                      <a:pt x="1787" y="4014"/>
                    </a:cubicBezTo>
                    <a:cubicBezTo>
                      <a:pt x="1830" y="4184"/>
                      <a:pt x="1908" y="4344"/>
                      <a:pt x="2017" y="4484"/>
                    </a:cubicBezTo>
                    <a:cubicBezTo>
                      <a:pt x="4601" y="7780"/>
                      <a:pt x="9244" y="9063"/>
                      <a:pt x="12588" y="11377"/>
                    </a:cubicBezTo>
                    <a:cubicBezTo>
                      <a:pt x="12756" y="11494"/>
                      <a:pt x="12934" y="11544"/>
                      <a:pt x="13109" y="11544"/>
                    </a:cubicBezTo>
                    <a:cubicBezTo>
                      <a:pt x="13858" y="11544"/>
                      <a:pt x="14540" y="10612"/>
                      <a:pt x="14067" y="9896"/>
                    </a:cubicBezTo>
                    <a:cubicBezTo>
                      <a:pt x="12569" y="7628"/>
                      <a:pt x="10683" y="5613"/>
                      <a:pt x="8937" y="3536"/>
                    </a:cubicBezTo>
                    <a:cubicBezTo>
                      <a:pt x="8345" y="2834"/>
                      <a:pt x="7452" y="1362"/>
                      <a:pt x="6391" y="617"/>
                    </a:cubicBezTo>
                    <a:cubicBezTo>
                      <a:pt x="6200" y="234"/>
                      <a:pt x="5764" y="0"/>
                      <a:pt x="53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585;p23"/>
              <p:cNvSpPr/>
              <p:nvPr/>
            </p:nvSpPr>
            <p:spPr>
              <a:xfrm>
                <a:off x="1637980" y="2854741"/>
                <a:ext cx="851139" cy="910474"/>
              </a:xfrm>
              <a:custGeom>
                <a:avLst/>
                <a:gdLst/>
                <a:ahLst/>
                <a:cxnLst/>
                <a:rect l="l" t="t" r="r" b="b"/>
                <a:pathLst>
                  <a:path w="25720" h="27513" extrusionOk="0">
                    <a:moveTo>
                      <a:pt x="994" y="589"/>
                    </a:moveTo>
                    <a:cubicBezTo>
                      <a:pt x="2625" y="839"/>
                      <a:pt x="4230" y="1315"/>
                      <a:pt x="5575" y="2259"/>
                    </a:cubicBezTo>
                    <a:cubicBezTo>
                      <a:pt x="5570" y="2279"/>
                      <a:pt x="5567" y="2300"/>
                      <a:pt x="5567" y="2321"/>
                    </a:cubicBezTo>
                    <a:cubicBezTo>
                      <a:pt x="5598" y="2841"/>
                      <a:pt x="5255" y="3270"/>
                      <a:pt x="4790" y="3270"/>
                    </a:cubicBezTo>
                    <a:cubicBezTo>
                      <a:pt x="4666" y="3270"/>
                      <a:pt x="4532" y="3239"/>
                      <a:pt x="4395" y="3171"/>
                    </a:cubicBezTo>
                    <a:cubicBezTo>
                      <a:pt x="4367" y="3157"/>
                      <a:pt x="4337" y="3150"/>
                      <a:pt x="4306" y="3150"/>
                    </a:cubicBezTo>
                    <a:cubicBezTo>
                      <a:pt x="4278" y="3150"/>
                      <a:pt x="4249" y="3156"/>
                      <a:pt x="4224" y="3168"/>
                    </a:cubicBezTo>
                    <a:cubicBezTo>
                      <a:pt x="4189" y="3133"/>
                      <a:pt x="4155" y="3099"/>
                      <a:pt x="4121" y="3067"/>
                    </a:cubicBezTo>
                    <a:cubicBezTo>
                      <a:pt x="4060" y="3010"/>
                      <a:pt x="3992" y="2985"/>
                      <a:pt x="3926" y="2985"/>
                    </a:cubicBezTo>
                    <a:cubicBezTo>
                      <a:pt x="3700" y="2985"/>
                      <a:pt x="3504" y="3272"/>
                      <a:pt x="3709" y="3478"/>
                    </a:cubicBezTo>
                    <a:cubicBezTo>
                      <a:pt x="4187" y="3956"/>
                      <a:pt x="4882" y="4591"/>
                      <a:pt x="4648" y="5351"/>
                    </a:cubicBezTo>
                    <a:cubicBezTo>
                      <a:pt x="4528" y="5738"/>
                      <a:pt x="4188" y="5875"/>
                      <a:pt x="3830" y="5875"/>
                    </a:cubicBezTo>
                    <a:cubicBezTo>
                      <a:pt x="3746" y="5875"/>
                      <a:pt x="3660" y="5867"/>
                      <a:pt x="3576" y="5853"/>
                    </a:cubicBezTo>
                    <a:cubicBezTo>
                      <a:pt x="3357" y="5818"/>
                      <a:pt x="2515" y="5634"/>
                      <a:pt x="2548" y="5354"/>
                    </a:cubicBezTo>
                    <a:cubicBezTo>
                      <a:pt x="2562" y="5237"/>
                      <a:pt x="2449" y="5161"/>
                      <a:pt x="2342" y="5161"/>
                    </a:cubicBezTo>
                    <a:cubicBezTo>
                      <a:pt x="2290" y="5161"/>
                      <a:pt x="2239" y="5179"/>
                      <a:pt x="2205" y="5221"/>
                    </a:cubicBezTo>
                    <a:cubicBezTo>
                      <a:pt x="2198" y="5041"/>
                      <a:pt x="2190" y="4864"/>
                      <a:pt x="2175" y="4689"/>
                    </a:cubicBezTo>
                    <a:lnTo>
                      <a:pt x="2176" y="4689"/>
                    </a:lnTo>
                    <a:cubicBezTo>
                      <a:pt x="2055" y="3234"/>
                      <a:pt x="1635" y="1885"/>
                      <a:pt x="994" y="589"/>
                    </a:cubicBezTo>
                    <a:close/>
                    <a:moveTo>
                      <a:pt x="6094" y="2655"/>
                    </a:moveTo>
                    <a:cubicBezTo>
                      <a:pt x="6247" y="2785"/>
                      <a:pt x="6400" y="2916"/>
                      <a:pt x="6544" y="3060"/>
                    </a:cubicBezTo>
                    <a:cubicBezTo>
                      <a:pt x="8160" y="4679"/>
                      <a:pt x="9485" y="8566"/>
                      <a:pt x="6181" y="9191"/>
                    </a:cubicBezTo>
                    <a:cubicBezTo>
                      <a:pt x="5969" y="9231"/>
                      <a:pt x="5744" y="9251"/>
                      <a:pt x="5515" y="9251"/>
                    </a:cubicBezTo>
                    <a:cubicBezTo>
                      <a:pt x="4588" y="9251"/>
                      <a:pt x="3582" y="8921"/>
                      <a:pt x="2980" y="8253"/>
                    </a:cubicBezTo>
                    <a:cubicBezTo>
                      <a:pt x="2349" y="7553"/>
                      <a:pt x="2262" y="6640"/>
                      <a:pt x="2225" y="5737"/>
                    </a:cubicBezTo>
                    <a:lnTo>
                      <a:pt x="2225" y="5737"/>
                    </a:lnTo>
                    <a:cubicBezTo>
                      <a:pt x="2384" y="5954"/>
                      <a:pt x="2724" y="6091"/>
                      <a:pt x="2982" y="6192"/>
                    </a:cubicBezTo>
                    <a:cubicBezTo>
                      <a:pt x="3280" y="6309"/>
                      <a:pt x="3609" y="6398"/>
                      <a:pt x="3930" y="6398"/>
                    </a:cubicBezTo>
                    <a:cubicBezTo>
                      <a:pt x="4205" y="6398"/>
                      <a:pt x="4474" y="6332"/>
                      <a:pt x="4714" y="6163"/>
                    </a:cubicBezTo>
                    <a:cubicBezTo>
                      <a:pt x="5659" y="5495"/>
                      <a:pt x="5247" y="4440"/>
                      <a:pt x="4654" y="3662"/>
                    </a:cubicBezTo>
                    <a:lnTo>
                      <a:pt x="4654" y="3662"/>
                    </a:lnTo>
                    <a:cubicBezTo>
                      <a:pt x="4708" y="3668"/>
                      <a:pt x="4763" y="3672"/>
                      <a:pt x="4817" y="3672"/>
                    </a:cubicBezTo>
                    <a:cubicBezTo>
                      <a:pt x="5417" y="3672"/>
                      <a:pt x="5993" y="3268"/>
                      <a:pt x="6094" y="2655"/>
                    </a:cubicBezTo>
                    <a:close/>
                    <a:moveTo>
                      <a:pt x="8192" y="8998"/>
                    </a:moveTo>
                    <a:cubicBezTo>
                      <a:pt x="10846" y="10302"/>
                      <a:pt x="13138" y="12431"/>
                      <a:pt x="15184" y="14668"/>
                    </a:cubicBezTo>
                    <a:cubicBezTo>
                      <a:pt x="15103" y="14689"/>
                      <a:pt x="15031" y="14744"/>
                      <a:pt x="14997" y="14853"/>
                    </a:cubicBezTo>
                    <a:cubicBezTo>
                      <a:pt x="14311" y="17071"/>
                      <a:pt x="12095" y="16968"/>
                      <a:pt x="10195" y="17014"/>
                    </a:cubicBezTo>
                    <a:cubicBezTo>
                      <a:pt x="8564" y="14957"/>
                      <a:pt x="7344" y="12595"/>
                      <a:pt x="6746" y="9884"/>
                    </a:cubicBezTo>
                    <a:cubicBezTo>
                      <a:pt x="7301" y="9724"/>
                      <a:pt x="7802" y="9433"/>
                      <a:pt x="8191" y="8998"/>
                    </a:cubicBezTo>
                    <a:close/>
                    <a:moveTo>
                      <a:pt x="15524" y="15043"/>
                    </a:moveTo>
                    <a:cubicBezTo>
                      <a:pt x="16137" y="15724"/>
                      <a:pt x="16726" y="16412"/>
                      <a:pt x="17297" y="17084"/>
                    </a:cubicBezTo>
                    <a:cubicBezTo>
                      <a:pt x="19805" y="20045"/>
                      <a:pt x="21773" y="23480"/>
                      <a:pt x="24243" y="26450"/>
                    </a:cubicBezTo>
                    <a:cubicBezTo>
                      <a:pt x="19213" y="24483"/>
                      <a:pt x="14031" y="21609"/>
                      <a:pt x="10543" y="17441"/>
                    </a:cubicBezTo>
                    <a:lnTo>
                      <a:pt x="10545" y="17441"/>
                    </a:lnTo>
                    <a:cubicBezTo>
                      <a:pt x="10847" y="17475"/>
                      <a:pt x="11166" y="17494"/>
                      <a:pt x="11490" y="17494"/>
                    </a:cubicBezTo>
                    <a:cubicBezTo>
                      <a:pt x="13251" y="17494"/>
                      <a:pt x="15172" y="16929"/>
                      <a:pt x="15524" y="15043"/>
                    </a:cubicBezTo>
                    <a:close/>
                    <a:moveTo>
                      <a:pt x="278" y="1"/>
                    </a:moveTo>
                    <a:cubicBezTo>
                      <a:pt x="44" y="1"/>
                      <a:pt x="1" y="264"/>
                      <a:pt x="127" y="407"/>
                    </a:cubicBezTo>
                    <a:cubicBezTo>
                      <a:pt x="110" y="493"/>
                      <a:pt x="125" y="580"/>
                      <a:pt x="167" y="657"/>
                    </a:cubicBezTo>
                    <a:cubicBezTo>
                      <a:pt x="1167" y="2554"/>
                      <a:pt x="1292" y="4320"/>
                      <a:pt x="1487" y="6402"/>
                    </a:cubicBezTo>
                    <a:cubicBezTo>
                      <a:pt x="1588" y="7481"/>
                      <a:pt x="1914" y="8420"/>
                      <a:pt x="2783" y="9111"/>
                    </a:cubicBezTo>
                    <a:cubicBezTo>
                      <a:pt x="3523" y="9700"/>
                      <a:pt x="4568" y="10039"/>
                      <a:pt x="5590" y="10039"/>
                    </a:cubicBezTo>
                    <a:cubicBezTo>
                      <a:pt x="5812" y="10039"/>
                      <a:pt x="6032" y="10023"/>
                      <a:pt x="6249" y="9990"/>
                    </a:cubicBezTo>
                    <a:cubicBezTo>
                      <a:pt x="6866" y="14289"/>
                      <a:pt x="9685" y="17887"/>
                      <a:pt x="12848" y="20720"/>
                    </a:cubicBezTo>
                    <a:cubicBezTo>
                      <a:pt x="16285" y="23799"/>
                      <a:pt x="20649" y="26464"/>
                      <a:pt x="25188" y="27502"/>
                    </a:cubicBezTo>
                    <a:cubicBezTo>
                      <a:pt x="25219" y="27509"/>
                      <a:pt x="25248" y="27512"/>
                      <a:pt x="25275" y="27512"/>
                    </a:cubicBezTo>
                    <a:cubicBezTo>
                      <a:pt x="25618" y="27512"/>
                      <a:pt x="25720" y="27008"/>
                      <a:pt x="25360" y="26876"/>
                    </a:cubicBezTo>
                    <a:lnTo>
                      <a:pt x="25305" y="26854"/>
                    </a:lnTo>
                    <a:cubicBezTo>
                      <a:pt x="25300" y="26831"/>
                      <a:pt x="25294" y="26807"/>
                      <a:pt x="25283" y="26785"/>
                    </a:cubicBezTo>
                    <a:cubicBezTo>
                      <a:pt x="23295" y="22973"/>
                      <a:pt x="20229" y="19324"/>
                      <a:pt x="17415" y="16083"/>
                    </a:cubicBezTo>
                    <a:cubicBezTo>
                      <a:pt x="14916" y="13202"/>
                      <a:pt x="12036" y="10180"/>
                      <a:pt x="8479" y="8632"/>
                    </a:cubicBezTo>
                    <a:cubicBezTo>
                      <a:pt x="9520" y="7034"/>
                      <a:pt x="8878" y="4830"/>
                      <a:pt x="7815" y="3401"/>
                    </a:cubicBezTo>
                    <a:cubicBezTo>
                      <a:pt x="6046" y="1024"/>
                      <a:pt x="3143" y="127"/>
                      <a:pt x="292" y="1"/>
                    </a:cubicBezTo>
                    <a:cubicBezTo>
                      <a:pt x="287" y="1"/>
                      <a:pt x="283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7" name="Google Shape;586;p23"/>
            <p:cNvGrpSpPr/>
            <p:nvPr/>
          </p:nvGrpSpPr>
          <p:grpSpPr>
            <a:xfrm>
              <a:off x="2299466" y="3346165"/>
              <a:ext cx="124295" cy="108279"/>
              <a:chOff x="2299466" y="3346165"/>
              <a:chExt cx="124295" cy="108279"/>
            </a:xfrm>
          </p:grpSpPr>
          <p:sp>
            <p:nvSpPr>
              <p:cNvPr id="138" name="Google Shape;587;p23"/>
              <p:cNvSpPr/>
              <p:nvPr/>
            </p:nvSpPr>
            <p:spPr>
              <a:xfrm>
                <a:off x="2299466" y="3346165"/>
                <a:ext cx="89581" cy="92924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808" extrusionOk="0">
                    <a:moveTo>
                      <a:pt x="177" y="0"/>
                    </a:moveTo>
                    <a:cubicBezTo>
                      <a:pt x="83" y="0"/>
                      <a:pt x="1" y="137"/>
                      <a:pt x="88" y="208"/>
                    </a:cubicBezTo>
                    <a:cubicBezTo>
                      <a:pt x="990" y="939"/>
                      <a:pt x="1641" y="1795"/>
                      <a:pt x="2315" y="2726"/>
                    </a:cubicBezTo>
                    <a:cubicBezTo>
                      <a:pt x="2357" y="2783"/>
                      <a:pt x="2413" y="2808"/>
                      <a:pt x="2469" y="2808"/>
                    </a:cubicBezTo>
                    <a:cubicBezTo>
                      <a:pt x="2592" y="2808"/>
                      <a:pt x="2707" y="2687"/>
                      <a:pt x="2628" y="2544"/>
                    </a:cubicBezTo>
                    <a:cubicBezTo>
                      <a:pt x="2066" y="1541"/>
                      <a:pt x="1151" y="694"/>
                      <a:pt x="235" y="20"/>
                    </a:cubicBezTo>
                    <a:cubicBezTo>
                      <a:pt x="216" y="6"/>
                      <a:pt x="196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588;p23"/>
              <p:cNvSpPr/>
              <p:nvPr/>
            </p:nvSpPr>
            <p:spPr>
              <a:xfrm>
                <a:off x="2361680" y="3363936"/>
                <a:ext cx="62082" cy="90508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735" extrusionOk="0">
                    <a:moveTo>
                      <a:pt x="183" y="1"/>
                    </a:moveTo>
                    <a:cubicBezTo>
                      <a:pt x="91" y="1"/>
                      <a:pt x="1" y="96"/>
                      <a:pt x="60" y="201"/>
                    </a:cubicBezTo>
                    <a:cubicBezTo>
                      <a:pt x="518" y="1016"/>
                      <a:pt x="988" y="1824"/>
                      <a:pt x="1445" y="2641"/>
                    </a:cubicBezTo>
                    <a:cubicBezTo>
                      <a:pt x="1482" y="2707"/>
                      <a:pt x="1540" y="2734"/>
                      <a:pt x="1599" y="2734"/>
                    </a:cubicBezTo>
                    <a:cubicBezTo>
                      <a:pt x="1735" y="2734"/>
                      <a:pt x="1875" y="2591"/>
                      <a:pt x="1781" y="2443"/>
                    </a:cubicBezTo>
                    <a:cubicBezTo>
                      <a:pt x="1281" y="1653"/>
                      <a:pt x="794" y="855"/>
                      <a:pt x="294" y="65"/>
                    </a:cubicBezTo>
                    <a:cubicBezTo>
                      <a:pt x="266" y="19"/>
                      <a:pt x="224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356;p23"/>
          <p:cNvGrpSpPr/>
          <p:nvPr/>
        </p:nvGrpSpPr>
        <p:grpSpPr>
          <a:xfrm>
            <a:off x="10305784" y="260842"/>
            <a:ext cx="1066903" cy="1002924"/>
            <a:chOff x="734290" y="251983"/>
            <a:chExt cx="800177" cy="752193"/>
          </a:xfrm>
        </p:grpSpPr>
        <p:sp>
          <p:nvSpPr>
            <p:cNvPr id="144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" name="Google Shape;362;p23"/>
          <p:cNvGrpSpPr/>
          <p:nvPr/>
        </p:nvGrpSpPr>
        <p:grpSpPr>
          <a:xfrm>
            <a:off x="10488228" y="850339"/>
            <a:ext cx="1450908" cy="811472"/>
            <a:chOff x="3168309" y="474596"/>
            <a:chExt cx="1088181" cy="608604"/>
          </a:xfrm>
        </p:grpSpPr>
        <p:grpSp>
          <p:nvGrpSpPr>
            <p:cNvPr id="147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151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149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892;p32"/>
          <p:cNvSpPr/>
          <p:nvPr/>
        </p:nvSpPr>
        <p:spPr>
          <a:xfrm rot="12599449">
            <a:off x="7346406" y="848180"/>
            <a:ext cx="3106295" cy="2617335"/>
          </a:xfrm>
          <a:custGeom>
            <a:avLst/>
            <a:gdLst/>
            <a:ahLst/>
            <a:cxnLst/>
            <a:rect l="l" t="t" r="r" b="b"/>
            <a:pathLst>
              <a:path w="47865" h="41338" extrusionOk="0">
                <a:moveTo>
                  <a:pt x="23947" y="1954"/>
                </a:moveTo>
                <a:cubicBezTo>
                  <a:pt x="24079" y="1954"/>
                  <a:pt x="24218" y="2007"/>
                  <a:pt x="24367" y="2112"/>
                </a:cubicBezTo>
                <a:cubicBezTo>
                  <a:pt x="24463" y="2179"/>
                  <a:pt x="24550" y="2258"/>
                  <a:pt x="24627" y="2347"/>
                </a:cubicBezTo>
                <a:cubicBezTo>
                  <a:pt x="25445" y="3331"/>
                  <a:pt x="26268" y="4313"/>
                  <a:pt x="27073" y="5308"/>
                </a:cubicBezTo>
                <a:cubicBezTo>
                  <a:pt x="27427" y="5747"/>
                  <a:pt x="27837" y="6125"/>
                  <a:pt x="28111" y="6652"/>
                </a:cubicBezTo>
                <a:cubicBezTo>
                  <a:pt x="28335" y="7080"/>
                  <a:pt x="28856" y="7346"/>
                  <a:pt x="29214" y="7715"/>
                </a:cubicBezTo>
                <a:cubicBezTo>
                  <a:pt x="29491" y="8002"/>
                  <a:pt x="29711" y="8345"/>
                  <a:pt x="29977" y="8647"/>
                </a:cubicBezTo>
                <a:cubicBezTo>
                  <a:pt x="30209" y="8912"/>
                  <a:pt x="30217" y="9210"/>
                  <a:pt x="30153" y="9488"/>
                </a:cubicBezTo>
                <a:lnTo>
                  <a:pt x="30152" y="9488"/>
                </a:lnTo>
                <a:cubicBezTo>
                  <a:pt x="30540" y="9885"/>
                  <a:pt x="30957" y="9852"/>
                  <a:pt x="31309" y="9983"/>
                </a:cubicBezTo>
                <a:cubicBezTo>
                  <a:pt x="31681" y="10119"/>
                  <a:pt x="32012" y="10136"/>
                  <a:pt x="32389" y="10155"/>
                </a:cubicBezTo>
                <a:cubicBezTo>
                  <a:pt x="33194" y="10197"/>
                  <a:pt x="34001" y="10281"/>
                  <a:pt x="34785" y="10507"/>
                </a:cubicBezTo>
                <a:cubicBezTo>
                  <a:pt x="35110" y="10601"/>
                  <a:pt x="35540" y="10551"/>
                  <a:pt x="35759" y="10749"/>
                </a:cubicBezTo>
                <a:cubicBezTo>
                  <a:pt x="36037" y="11002"/>
                  <a:pt x="36314" y="10917"/>
                  <a:pt x="36590" y="10984"/>
                </a:cubicBezTo>
                <a:cubicBezTo>
                  <a:pt x="36727" y="11020"/>
                  <a:pt x="36859" y="11070"/>
                  <a:pt x="36982" y="11135"/>
                </a:cubicBezTo>
                <a:cubicBezTo>
                  <a:pt x="37260" y="11278"/>
                  <a:pt x="37544" y="11412"/>
                  <a:pt x="37799" y="11587"/>
                </a:cubicBezTo>
                <a:cubicBezTo>
                  <a:pt x="38157" y="11832"/>
                  <a:pt x="38611" y="11843"/>
                  <a:pt x="38955" y="12153"/>
                </a:cubicBezTo>
                <a:cubicBezTo>
                  <a:pt x="39281" y="12449"/>
                  <a:pt x="39712" y="12623"/>
                  <a:pt x="40068" y="12890"/>
                </a:cubicBezTo>
                <a:cubicBezTo>
                  <a:pt x="40343" y="13095"/>
                  <a:pt x="40591" y="13343"/>
                  <a:pt x="40817" y="13603"/>
                </a:cubicBezTo>
                <a:cubicBezTo>
                  <a:pt x="41008" y="13823"/>
                  <a:pt x="41392" y="13792"/>
                  <a:pt x="41466" y="14179"/>
                </a:cubicBezTo>
                <a:cubicBezTo>
                  <a:pt x="41520" y="14467"/>
                  <a:pt x="42061" y="14305"/>
                  <a:pt x="42070" y="14710"/>
                </a:cubicBezTo>
                <a:cubicBezTo>
                  <a:pt x="42644" y="15000"/>
                  <a:pt x="42898" y="15597"/>
                  <a:pt x="43311" y="16039"/>
                </a:cubicBezTo>
                <a:cubicBezTo>
                  <a:pt x="43728" y="16489"/>
                  <a:pt x="44031" y="17048"/>
                  <a:pt x="44371" y="17567"/>
                </a:cubicBezTo>
                <a:cubicBezTo>
                  <a:pt x="44465" y="17709"/>
                  <a:pt x="44503" y="17887"/>
                  <a:pt x="44578" y="18041"/>
                </a:cubicBezTo>
                <a:cubicBezTo>
                  <a:pt x="44780" y="18449"/>
                  <a:pt x="45066" y="18833"/>
                  <a:pt x="45174" y="19264"/>
                </a:cubicBezTo>
                <a:cubicBezTo>
                  <a:pt x="45272" y="19653"/>
                  <a:pt x="45538" y="19941"/>
                  <a:pt x="45636" y="20318"/>
                </a:cubicBezTo>
                <a:cubicBezTo>
                  <a:pt x="45712" y="20613"/>
                  <a:pt x="45801" y="20946"/>
                  <a:pt x="45998" y="21156"/>
                </a:cubicBezTo>
                <a:cubicBezTo>
                  <a:pt x="46298" y="21475"/>
                  <a:pt x="46095" y="21788"/>
                  <a:pt x="46115" y="22103"/>
                </a:cubicBezTo>
                <a:cubicBezTo>
                  <a:pt x="46117" y="22132"/>
                  <a:pt x="46101" y="22173"/>
                  <a:pt x="46117" y="22188"/>
                </a:cubicBezTo>
                <a:cubicBezTo>
                  <a:pt x="46530" y="22631"/>
                  <a:pt x="46437" y="23225"/>
                  <a:pt x="46592" y="23744"/>
                </a:cubicBezTo>
                <a:cubicBezTo>
                  <a:pt x="46650" y="23932"/>
                  <a:pt x="46830" y="24071"/>
                  <a:pt x="46652" y="24289"/>
                </a:cubicBezTo>
                <a:cubicBezTo>
                  <a:pt x="46609" y="24341"/>
                  <a:pt x="46600" y="24478"/>
                  <a:pt x="46637" y="24533"/>
                </a:cubicBezTo>
                <a:cubicBezTo>
                  <a:pt x="46975" y="25010"/>
                  <a:pt x="46796" y="25517"/>
                  <a:pt x="46790" y="26034"/>
                </a:cubicBezTo>
                <a:cubicBezTo>
                  <a:pt x="46777" y="27268"/>
                  <a:pt x="46681" y="28487"/>
                  <a:pt x="46435" y="29696"/>
                </a:cubicBezTo>
                <a:cubicBezTo>
                  <a:pt x="46377" y="29982"/>
                  <a:pt x="46396" y="30290"/>
                  <a:pt x="46298" y="30560"/>
                </a:cubicBezTo>
                <a:cubicBezTo>
                  <a:pt x="46203" y="30822"/>
                  <a:pt x="46006" y="31048"/>
                  <a:pt x="45840" y="31311"/>
                </a:cubicBezTo>
                <a:cubicBezTo>
                  <a:pt x="46101" y="31507"/>
                  <a:pt x="46156" y="31843"/>
                  <a:pt x="45882" y="31980"/>
                </a:cubicBezTo>
                <a:cubicBezTo>
                  <a:pt x="45470" y="32185"/>
                  <a:pt x="45564" y="32637"/>
                  <a:pt x="45272" y="32901"/>
                </a:cubicBezTo>
                <a:cubicBezTo>
                  <a:pt x="45011" y="33137"/>
                  <a:pt x="44740" y="33529"/>
                  <a:pt x="44740" y="33852"/>
                </a:cubicBezTo>
                <a:cubicBezTo>
                  <a:pt x="44740" y="34309"/>
                  <a:pt x="44085" y="34277"/>
                  <a:pt x="44223" y="34734"/>
                </a:cubicBezTo>
                <a:cubicBezTo>
                  <a:pt x="44190" y="34728"/>
                  <a:pt x="44161" y="34725"/>
                  <a:pt x="44134" y="34725"/>
                </a:cubicBezTo>
                <a:cubicBezTo>
                  <a:pt x="43842" y="34725"/>
                  <a:pt x="43933" y="35068"/>
                  <a:pt x="43805" y="35215"/>
                </a:cubicBezTo>
                <a:cubicBezTo>
                  <a:pt x="43500" y="35563"/>
                  <a:pt x="43269" y="35939"/>
                  <a:pt x="42850" y="36227"/>
                </a:cubicBezTo>
                <a:cubicBezTo>
                  <a:pt x="42484" y="36482"/>
                  <a:pt x="42170" y="36899"/>
                  <a:pt x="41771" y="37154"/>
                </a:cubicBezTo>
                <a:cubicBezTo>
                  <a:pt x="41458" y="37355"/>
                  <a:pt x="41214" y="37637"/>
                  <a:pt x="40848" y="37783"/>
                </a:cubicBezTo>
                <a:cubicBezTo>
                  <a:pt x="40297" y="38006"/>
                  <a:pt x="39825" y="38370"/>
                  <a:pt x="39198" y="38472"/>
                </a:cubicBezTo>
                <a:cubicBezTo>
                  <a:pt x="38481" y="38589"/>
                  <a:pt x="37805" y="38956"/>
                  <a:pt x="37090" y="39089"/>
                </a:cubicBezTo>
                <a:cubicBezTo>
                  <a:pt x="35722" y="39343"/>
                  <a:pt x="34400" y="39875"/>
                  <a:pt x="32987" y="39875"/>
                </a:cubicBezTo>
                <a:cubicBezTo>
                  <a:pt x="32854" y="39875"/>
                  <a:pt x="32720" y="39871"/>
                  <a:pt x="32586" y="39861"/>
                </a:cubicBezTo>
                <a:cubicBezTo>
                  <a:pt x="32529" y="39856"/>
                  <a:pt x="32466" y="39851"/>
                  <a:pt x="32404" y="39851"/>
                </a:cubicBezTo>
                <a:cubicBezTo>
                  <a:pt x="32314" y="39851"/>
                  <a:pt x="32225" y="39862"/>
                  <a:pt x="32158" y="39902"/>
                </a:cubicBezTo>
                <a:cubicBezTo>
                  <a:pt x="31617" y="40233"/>
                  <a:pt x="31004" y="40104"/>
                  <a:pt x="30429" y="40179"/>
                </a:cubicBezTo>
                <a:cubicBezTo>
                  <a:pt x="29474" y="40305"/>
                  <a:pt x="28514" y="40341"/>
                  <a:pt x="27553" y="40341"/>
                </a:cubicBezTo>
                <a:cubicBezTo>
                  <a:pt x="26828" y="40341"/>
                  <a:pt x="26103" y="40321"/>
                  <a:pt x="25378" y="40304"/>
                </a:cubicBezTo>
                <a:cubicBezTo>
                  <a:pt x="25342" y="40303"/>
                  <a:pt x="25305" y="40303"/>
                  <a:pt x="25269" y="40303"/>
                </a:cubicBezTo>
                <a:cubicBezTo>
                  <a:pt x="24819" y="40303"/>
                  <a:pt x="24368" y="40362"/>
                  <a:pt x="23918" y="40380"/>
                </a:cubicBezTo>
                <a:cubicBezTo>
                  <a:pt x="23849" y="40382"/>
                  <a:pt x="23781" y="40384"/>
                  <a:pt x="23712" y="40384"/>
                </a:cubicBezTo>
                <a:cubicBezTo>
                  <a:pt x="23184" y="40384"/>
                  <a:pt x="22655" y="40314"/>
                  <a:pt x="22127" y="40314"/>
                </a:cubicBezTo>
                <a:cubicBezTo>
                  <a:pt x="21782" y="40314"/>
                  <a:pt x="21436" y="40344"/>
                  <a:pt x="21093" y="40443"/>
                </a:cubicBezTo>
                <a:cubicBezTo>
                  <a:pt x="20996" y="40350"/>
                  <a:pt x="20890" y="40320"/>
                  <a:pt x="20779" y="40320"/>
                </a:cubicBezTo>
                <a:cubicBezTo>
                  <a:pt x="20576" y="40320"/>
                  <a:pt x="20358" y="40420"/>
                  <a:pt x="20156" y="40420"/>
                </a:cubicBezTo>
                <a:cubicBezTo>
                  <a:pt x="20023" y="40420"/>
                  <a:pt x="19898" y="40377"/>
                  <a:pt x="19787" y="40237"/>
                </a:cubicBezTo>
                <a:cubicBezTo>
                  <a:pt x="19551" y="40320"/>
                  <a:pt x="19313" y="40349"/>
                  <a:pt x="19077" y="40349"/>
                </a:cubicBezTo>
                <a:cubicBezTo>
                  <a:pt x="18617" y="40349"/>
                  <a:pt x="18160" y="40239"/>
                  <a:pt x="17708" y="40199"/>
                </a:cubicBezTo>
                <a:cubicBezTo>
                  <a:pt x="17087" y="40144"/>
                  <a:pt x="16452" y="40192"/>
                  <a:pt x="15832" y="39940"/>
                </a:cubicBezTo>
                <a:cubicBezTo>
                  <a:pt x="15548" y="39826"/>
                  <a:pt x="15220" y="39820"/>
                  <a:pt x="14890" y="39820"/>
                </a:cubicBezTo>
                <a:cubicBezTo>
                  <a:pt x="14854" y="39820"/>
                  <a:pt x="14818" y="39821"/>
                  <a:pt x="14783" y="39821"/>
                </a:cubicBezTo>
                <a:cubicBezTo>
                  <a:pt x="14661" y="39821"/>
                  <a:pt x="14540" y="39820"/>
                  <a:pt x="14421" y="39813"/>
                </a:cubicBezTo>
                <a:cubicBezTo>
                  <a:pt x="13493" y="39761"/>
                  <a:pt x="12599" y="39564"/>
                  <a:pt x="11704" y="39312"/>
                </a:cubicBezTo>
                <a:cubicBezTo>
                  <a:pt x="11427" y="39234"/>
                  <a:pt x="11169" y="39193"/>
                  <a:pt x="10887" y="39068"/>
                </a:cubicBezTo>
                <a:cubicBezTo>
                  <a:pt x="10605" y="38945"/>
                  <a:pt x="10219" y="38914"/>
                  <a:pt x="9878" y="38837"/>
                </a:cubicBezTo>
                <a:cubicBezTo>
                  <a:pt x="9542" y="38762"/>
                  <a:pt x="9208" y="38683"/>
                  <a:pt x="8871" y="38615"/>
                </a:cubicBezTo>
                <a:cubicBezTo>
                  <a:pt x="8275" y="38495"/>
                  <a:pt x="7775" y="38151"/>
                  <a:pt x="7272" y="37857"/>
                </a:cubicBezTo>
                <a:cubicBezTo>
                  <a:pt x="6669" y="37504"/>
                  <a:pt x="6178" y="36958"/>
                  <a:pt x="5569" y="36623"/>
                </a:cubicBezTo>
                <a:cubicBezTo>
                  <a:pt x="5162" y="36400"/>
                  <a:pt x="4941" y="36039"/>
                  <a:pt x="4654" y="35743"/>
                </a:cubicBezTo>
                <a:cubicBezTo>
                  <a:pt x="4287" y="35369"/>
                  <a:pt x="3978" y="34943"/>
                  <a:pt x="3735" y="34479"/>
                </a:cubicBezTo>
                <a:cubicBezTo>
                  <a:pt x="3475" y="33978"/>
                  <a:pt x="3030" y="33574"/>
                  <a:pt x="2673" y="33123"/>
                </a:cubicBezTo>
                <a:cubicBezTo>
                  <a:pt x="2442" y="32832"/>
                  <a:pt x="2285" y="32539"/>
                  <a:pt x="2270" y="32125"/>
                </a:cubicBezTo>
                <a:cubicBezTo>
                  <a:pt x="2255" y="31766"/>
                  <a:pt x="1971" y="31426"/>
                  <a:pt x="1869" y="31059"/>
                </a:cubicBezTo>
                <a:cubicBezTo>
                  <a:pt x="1651" y="30264"/>
                  <a:pt x="1155" y="29534"/>
                  <a:pt x="1287" y="28653"/>
                </a:cubicBezTo>
                <a:cubicBezTo>
                  <a:pt x="762" y="27994"/>
                  <a:pt x="1316" y="27141"/>
                  <a:pt x="895" y="26464"/>
                </a:cubicBezTo>
                <a:cubicBezTo>
                  <a:pt x="1150" y="25829"/>
                  <a:pt x="1127" y="25167"/>
                  <a:pt x="1087" y="24504"/>
                </a:cubicBezTo>
                <a:cubicBezTo>
                  <a:pt x="1472" y="24344"/>
                  <a:pt x="1155" y="23999"/>
                  <a:pt x="1280" y="23757"/>
                </a:cubicBezTo>
                <a:cubicBezTo>
                  <a:pt x="1398" y="23528"/>
                  <a:pt x="1451" y="23262"/>
                  <a:pt x="1509" y="23006"/>
                </a:cubicBezTo>
                <a:cubicBezTo>
                  <a:pt x="1564" y="22766"/>
                  <a:pt x="1590" y="22518"/>
                  <a:pt x="1625" y="22274"/>
                </a:cubicBezTo>
                <a:cubicBezTo>
                  <a:pt x="1629" y="22248"/>
                  <a:pt x="1607" y="22198"/>
                  <a:pt x="1609" y="22198"/>
                </a:cubicBezTo>
                <a:cubicBezTo>
                  <a:pt x="2028" y="22051"/>
                  <a:pt x="1810" y="21637"/>
                  <a:pt x="1945" y="21367"/>
                </a:cubicBezTo>
                <a:cubicBezTo>
                  <a:pt x="2089" y="21077"/>
                  <a:pt x="2049" y="20698"/>
                  <a:pt x="2180" y="20397"/>
                </a:cubicBezTo>
                <a:cubicBezTo>
                  <a:pt x="2315" y="20080"/>
                  <a:pt x="2768" y="19929"/>
                  <a:pt x="2684" y="19479"/>
                </a:cubicBezTo>
                <a:cubicBezTo>
                  <a:pt x="3108" y="19294"/>
                  <a:pt x="2863" y="18869"/>
                  <a:pt x="3003" y="18594"/>
                </a:cubicBezTo>
                <a:cubicBezTo>
                  <a:pt x="3155" y="18294"/>
                  <a:pt x="3422" y="18052"/>
                  <a:pt x="3600" y="17762"/>
                </a:cubicBezTo>
                <a:cubicBezTo>
                  <a:pt x="3781" y="17468"/>
                  <a:pt x="3926" y="17149"/>
                  <a:pt x="4071" y="16833"/>
                </a:cubicBezTo>
                <a:cubicBezTo>
                  <a:pt x="4407" y="16103"/>
                  <a:pt x="4925" y="15485"/>
                  <a:pt x="5398" y="14853"/>
                </a:cubicBezTo>
                <a:cubicBezTo>
                  <a:pt x="5885" y="14204"/>
                  <a:pt x="6527" y="13672"/>
                  <a:pt x="7272" y="13294"/>
                </a:cubicBezTo>
                <a:cubicBezTo>
                  <a:pt x="7477" y="13189"/>
                  <a:pt x="7662" y="13035"/>
                  <a:pt x="7835" y="12881"/>
                </a:cubicBezTo>
                <a:cubicBezTo>
                  <a:pt x="8557" y="12242"/>
                  <a:pt x="9374" y="11770"/>
                  <a:pt x="10281" y="11445"/>
                </a:cubicBezTo>
                <a:cubicBezTo>
                  <a:pt x="10972" y="11197"/>
                  <a:pt x="11649" y="10900"/>
                  <a:pt x="12351" y="10690"/>
                </a:cubicBezTo>
                <a:cubicBezTo>
                  <a:pt x="13033" y="10485"/>
                  <a:pt x="13742" y="10222"/>
                  <a:pt x="14435" y="10222"/>
                </a:cubicBezTo>
                <a:cubicBezTo>
                  <a:pt x="14452" y="10222"/>
                  <a:pt x="14469" y="10222"/>
                  <a:pt x="14486" y="10222"/>
                </a:cubicBezTo>
                <a:cubicBezTo>
                  <a:pt x="14516" y="10223"/>
                  <a:pt x="14547" y="10223"/>
                  <a:pt x="14577" y="10223"/>
                </a:cubicBezTo>
                <a:cubicBezTo>
                  <a:pt x="15490" y="10223"/>
                  <a:pt x="16337" y="9963"/>
                  <a:pt x="17214" y="9827"/>
                </a:cubicBezTo>
                <a:cubicBezTo>
                  <a:pt x="17338" y="9807"/>
                  <a:pt x="17554" y="9640"/>
                  <a:pt x="17543" y="9611"/>
                </a:cubicBezTo>
                <a:cubicBezTo>
                  <a:pt x="17389" y="9205"/>
                  <a:pt x="17783" y="9145"/>
                  <a:pt x="17936" y="8938"/>
                </a:cubicBezTo>
                <a:cubicBezTo>
                  <a:pt x="18064" y="8762"/>
                  <a:pt x="18183" y="8577"/>
                  <a:pt x="18289" y="8388"/>
                </a:cubicBezTo>
                <a:cubicBezTo>
                  <a:pt x="18542" y="7936"/>
                  <a:pt x="18891" y="7484"/>
                  <a:pt x="19314" y="7195"/>
                </a:cubicBezTo>
                <a:cubicBezTo>
                  <a:pt x="19879" y="6807"/>
                  <a:pt x="20077" y="6164"/>
                  <a:pt x="20548" y="5723"/>
                </a:cubicBezTo>
                <a:cubicBezTo>
                  <a:pt x="20896" y="5397"/>
                  <a:pt x="21171" y="4991"/>
                  <a:pt x="21474" y="4617"/>
                </a:cubicBezTo>
                <a:cubicBezTo>
                  <a:pt x="21563" y="4507"/>
                  <a:pt x="21642" y="4387"/>
                  <a:pt x="21723" y="4270"/>
                </a:cubicBezTo>
                <a:cubicBezTo>
                  <a:pt x="22083" y="3747"/>
                  <a:pt x="22396" y="3192"/>
                  <a:pt x="22956" y="2829"/>
                </a:cubicBezTo>
                <a:cubicBezTo>
                  <a:pt x="23164" y="2695"/>
                  <a:pt x="23290" y="2437"/>
                  <a:pt x="23455" y="2237"/>
                </a:cubicBezTo>
                <a:cubicBezTo>
                  <a:pt x="23610" y="2048"/>
                  <a:pt x="23772" y="1954"/>
                  <a:pt x="23947" y="1954"/>
                </a:cubicBezTo>
                <a:close/>
                <a:moveTo>
                  <a:pt x="23833" y="1"/>
                </a:moveTo>
                <a:cubicBezTo>
                  <a:pt x="23493" y="360"/>
                  <a:pt x="23203" y="667"/>
                  <a:pt x="22909" y="970"/>
                </a:cubicBezTo>
                <a:cubicBezTo>
                  <a:pt x="22788" y="1094"/>
                  <a:pt x="22637" y="1193"/>
                  <a:pt x="22530" y="1326"/>
                </a:cubicBezTo>
                <a:cubicBezTo>
                  <a:pt x="21999" y="1986"/>
                  <a:pt x="21456" y="2639"/>
                  <a:pt x="20957" y="3324"/>
                </a:cubicBezTo>
                <a:cubicBezTo>
                  <a:pt x="20444" y="4030"/>
                  <a:pt x="20055" y="4826"/>
                  <a:pt x="19383" y="5414"/>
                </a:cubicBezTo>
                <a:cubicBezTo>
                  <a:pt x="19282" y="5505"/>
                  <a:pt x="19221" y="5654"/>
                  <a:pt x="19172" y="5787"/>
                </a:cubicBezTo>
                <a:cubicBezTo>
                  <a:pt x="18902" y="6520"/>
                  <a:pt x="18412" y="7120"/>
                  <a:pt x="17872" y="7636"/>
                </a:cubicBezTo>
                <a:cubicBezTo>
                  <a:pt x="17374" y="8111"/>
                  <a:pt x="17049" y="8634"/>
                  <a:pt x="16860" y="9315"/>
                </a:cubicBezTo>
                <a:cubicBezTo>
                  <a:pt x="16416" y="9164"/>
                  <a:pt x="15929" y="9335"/>
                  <a:pt x="15512" y="9020"/>
                </a:cubicBezTo>
                <a:cubicBezTo>
                  <a:pt x="15467" y="8986"/>
                  <a:pt x="15382" y="8970"/>
                  <a:pt x="15296" y="8970"/>
                </a:cubicBezTo>
                <a:cubicBezTo>
                  <a:pt x="15185" y="8970"/>
                  <a:pt x="15071" y="8996"/>
                  <a:pt x="15034" y="9045"/>
                </a:cubicBezTo>
                <a:cubicBezTo>
                  <a:pt x="14869" y="9262"/>
                  <a:pt x="14715" y="9337"/>
                  <a:pt x="14568" y="9337"/>
                </a:cubicBezTo>
                <a:cubicBezTo>
                  <a:pt x="14313" y="9337"/>
                  <a:pt x="14077" y="9109"/>
                  <a:pt x="13836" y="8996"/>
                </a:cubicBezTo>
                <a:cubicBezTo>
                  <a:pt x="13540" y="9226"/>
                  <a:pt x="13327" y="9459"/>
                  <a:pt x="13064" y="9574"/>
                </a:cubicBezTo>
                <a:cubicBezTo>
                  <a:pt x="12823" y="9679"/>
                  <a:pt x="12481" y="9579"/>
                  <a:pt x="12265" y="9707"/>
                </a:cubicBezTo>
                <a:cubicBezTo>
                  <a:pt x="12185" y="9754"/>
                  <a:pt x="12113" y="9772"/>
                  <a:pt x="12044" y="9772"/>
                </a:cubicBezTo>
                <a:cubicBezTo>
                  <a:pt x="11821" y="9772"/>
                  <a:pt x="11645" y="9578"/>
                  <a:pt x="11418" y="9565"/>
                </a:cubicBezTo>
                <a:cubicBezTo>
                  <a:pt x="11360" y="9763"/>
                  <a:pt x="11312" y="9921"/>
                  <a:pt x="11262" y="10091"/>
                </a:cubicBezTo>
                <a:cubicBezTo>
                  <a:pt x="11051" y="9920"/>
                  <a:pt x="10858" y="9858"/>
                  <a:pt x="10677" y="9858"/>
                </a:cubicBezTo>
                <a:cubicBezTo>
                  <a:pt x="10308" y="9858"/>
                  <a:pt x="9993" y="10113"/>
                  <a:pt x="9700" y="10221"/>
                </a:cubicBezTo>
                <a:lnTo>
                  <a:pt x="9536" y="10669"/>
                </a:lnTo>
                <a:cubicBezTo>
                  <a:pt x="9462" y="10618"/>
                  <a:pt x="9397" y="10595"/>
                  <a:pt x="9338" y="10595"/>
                </a:cubicBezTo>
                <a:cubicBezTo>
                  <a:pt x="9232" y="10595"/>
                  <a:pt x="9145" y="10671"/>
                  <a:pt x="9055" y="10794"/>
                </a:cubicBezTo>
                <a:cubicBezTo>
                  <a:pt x="8990" y="10882"/>
                  <a:pt x="8841" y="10976"/>
                  <a:pt x="8739" y="10976"/>
                </a:cubicBezTo>
                <a:cubicBezTo>
                  <a:pt x="8729" y="10976"/>
                  <a:pt x="8720" y="10975"/>
                  <a:pt x="8712" y="10973"/>
                </a:cubicBezTo>
                <a:cubicBezTo>
                  <a:pt x="8633" y="10958"/>
                  <a:pt x="8560" y="10951"/>
                  <a:pt x="8490" y="10951"/>
                </a:cubicBezTo>
                <a:cubicBezTo>
                  <a:pt x="8043" y="10951"/>
                  <a:pt x="7774" y="11255"/>
                  <a:pt x="7555" y="11624"/>
                </a:cubicBezTo>
                <a:cubicBezTo>
                  <a:pt x="7476" y="11759"/>
                  <a:pt x="7429" y="11853"/>
                  <a:pt x="7295" y="11853"/>
                </a:cubicBezTo>
                <a:cubicBezTo>
                  <a:pt x="7263" y="11853"/>
                  <a:pt x="7226" y="11847"/>
                  <a:pt x="7182" y="11836"/>
                </a:cubicBezTo>
                <a:cubicBezTo>
                  <a:pt x="7175" y="11834"/>
                  <a:pt x="7167" y="11833"/>
                  <a:pt x="7159" y="11833"/>
                </a:cubicBezTo>
                <a:cubicBezTo>
                  <a:pt x="7071" y="11833"/>
                  <a:pt x="6939" y="11941"/>
                  <a:pt x="6861" y="12023"/>
                </a:cubicBezTo>
                <a:cubicBezTo>
                  <a:pt x="6646" y="12247"/>
                  <a:pt x="6480" y="12528"/>
                  <a:pt x="6241" y="12722"/>
                </a:cubicBezTo>
                <a:cubicBezTo>
                  <a:pt x="5345" y="13454"/>
                  <a:pt x="4512" y="14227"/>
                  <a:pt x="3848" y="15199"/>
                </a:cubicBezTo>
                <a:cubicBezTo>
                  <a:pt x="3652" y="15484"/>
                  <a:pt x="3522" y="15852"/>
                  <a:pt x="3238" y="16067"/>
                </a:cubicBezTo>
                <a:cubicBezTo>
                  <a:pt x="2491" y="16636"/>
                  <a:pt x="2250" y="17525"/>
                  <a:pt x="1827" y="18291"/>
                </a:cubicBezTo>
                <a:cubicBezTo>
                  <a:pt x="1625" y="18654"/>
                  <a:pt x="1471" y="19042"/>
                  <a:pt x="1369" y="19446"/>
                </a:cubicBezTo>
                <a:cubicBezTo>
                  <a:pt x="1270" y="19849"/>
                  <a:pt x="1084" y="20239"/>
                  <a:pt x="979" y="20669"/>
                </a:cubicBezTo>
                <a:cubicBezTo>
                  <a:pt x="847" y="21207"/>
                  <a:pt x="509" y="21720"/>
                  <a:pt x="582" y="22293"/>
                </a:cubicBezTo>
                <a:cubicBezTo>
                  <a:pt x="657" y="22876"/>
                  <a:pt x="25" y="23336"/>
                  <a:pt x="358" y="23933"/>
                </a:cubicBezTo>
                <a:cubicBezTo>
                  <a:pt x="207" y="24911"/>
                  <a:pt x="152" y="25901"/>
                  <a:pt x="195" y="26890"/>
                </a:cubicBezTo>
                <a:cubicBezTo>
                  <a:pt x="207" y="27192"/>
                  <a:pt x="372" y="27557"/>
                  <a:pt x="231" y="27790"/>
                </a:cubicBezTo>
                <a:cubicBezTo>
                  <a:pt x="1" y="28166"/>
                  <a:pt x="554" y="28402"/>
                  <a:pt x="306" y="28724"/>
                </a:cubicBezTo>
                <a:cubicBezTo>
                  <a:pt x="45" y="29065"/>
                  <a:pt x="593" y="29232"/>
                  <a:pt x="488" y="29563"/>
                </a:cubicBezTo>
                <a:cubicBezTo>
                  <a:pt x="456" y="29663"/>
                  <a:pt x="717" y="29872"/>
                  <a:pt x="677" y="29952"/>
                </a:cubicBezTo>
                <a:cubicBezTo>
                  <a:pt x="422" y="30483"/>
                  <a:pt x="1188" y="30869"/>
                  <a:pt x="858" y="31390"/>
                </a:cubicBezTo>
                <a:cubicBezTo>
                  <a:pt x="1207" y="31568"/>
                  <a:pt x="1078" y="32011"/>
                  <a:pt x="1283" y="32219"/>
                </a:cubicBezTo>
                <a:cubicBezTo>
                  <a:pt x="1587" y="32526"/>
                  <a:pt x="1454" y="33016"/>
                  <a:pt x="1676" y="33226"/>
                </a:cubicBezTo>
                <a:cubicBezTo>
                  <a:pt x="2324" y="33839"/>
                  <a:pt x="2399" y="34822"/>
                  <a:pt x="3143" y="35354"/>
                </a:cubicBezTo>
                <a:cubicBezTo>
                  <a:pt x="3240" y="35424"/>
                  <a:pt x="3209" y="35651"/>
                  <a:pt x="3291" y="35766"/>
                </a:cubicBezTo>
                <a:cubicBezTo>
                  <a:pt x="3396" y="35914"/>
                  <a:pt x="3567" y="36014"/>
                  <a:pt x="3690" y="36151"/>
                </a:cubicBezTo>
                <a:cubicBezTo>
                  <a:pt x="4014" y="36514"/>
                  <a:pt x="4198" y="36983"/>
                  <a:pt x="4665" y="37246"/>
                </a:cubicBezTo>
                <a:cubicBezTo>
                  <a:pt x="5019" y="37446"/>
                  <a:pt x="5269" y="37827"/>
                  <a:pt x="5620" y="38036"/>
                </a:cubicBezTo>
                <a:cubicBezTo>
                  <a:pt x="6405" y="38505"/>
                  <a:pt x="7051" y="39234"/>
                  <a:pt x="8024" y="39361"/>
                </a:cubicBezTo>
                <a:cubicBezTo>
                  <a:pt x="8252" y="39693"/>
                  <a:pt x="8697" y="39461"/>
                  <a:pt x="8950" y="39717"/>
                </a:cubicBezTo>
                <a:cubicBezTo>
                  <a:pt x="9437" y="40209"/>
                  <a:pt x="10134" y="40048"/>
                  <a:pt x="10714" y="40273"/>
                </a:cubicBezTo>
                <a:cubicBezTo>
                  <a:pt x="11163" y="40449"/>
                  <a:pt x="11749" y="40283"/>
                  <a:pt x="12191" y="40468"/>
                </a:cubicBezTo>
                <a:cubicBezTo>
                  <a:pt x="12619" y="40646"/>
                  <a:pt x="13104" y="40447"/>
                  <a:pt x="13503" y="40801"/>
                </a:cubicBezTo>
                <a:cubicBezTo>
                  <a:pt x="13556" y="40849"/>
                  <a:pt x="13635" y="40863"/>
                  <a:pt x="13727" y="40863"/>
                </a:cubicBezTo>
                <a:cubicBezTo>
                  <a:pt x="13860" y="40863"/>
                  <a:pt x="14021" y="40833"/>
                  <a:pt x="14167" y="40833"/>
                </a:cubicBezTo>
                <a:cubicBezTo>
                  <a:pt x="14230" y="40833"/>
                  <a:pt x="14289" y="40838"/>
                  <a:pt x="14343" y="40854"/>
                </a:cubicBezTo>
                <a:cubicBezTo>
                  <a:pt x="15382" y="41154"/>
                  <a:pt x="16464" y="40987"/>
                  <a:pt x="17512" y="41180"/>
                </a:cubicBezTo>
                <a:cubicBezTo>
                  <a:pt x="17535" y="41184"/>
                  <a:pt x="17558" y="41185"/>
                  <a:pt x="17583" y="41185"/>
                </a:cubicBezTo>
                <a:cubicBezTo>
                  <a:pt x="17737" y="41185"/>
                  <a:pt x="17927" y="41115"/>
                  <a:pt x="18057" y="41115"/>
                </a:cubicBezTo>
                <a:cubicBezTo>
                  <a:pt x="18103" y="41115"/>
                  <a:pt x="18142" y="41125"/>
                  <a:pt x="18168" y="41149"/>
                </a:cubicBezTo>
                <a:cubicBezTo>
                  <a:pt x="18269" y="41242"/>
                  <a:pt x="18365" y="41272"/>
                  <a:pt x="18458" y="41272"/>
                </a:cubicBezTo>
                <a:cubicBezTo>
                  <a:pt x="18639" y="41272"/>
                  <a:pt x="18809" y="41157"/>
                  <a:pt x="18983" y="41157"/>
                </a:cubicBezTo>
                <a:cubicBezTo>
                  <a:pt x="19009" y="41157"/>
                  <a:pt x="19035" y="41159"/>
                  <a:pt x="19061" y="41165"/>
                </a:cubicBezTo>
                <a:cubicBezTo>
                  <a:pt x="19360" y="41232"/>
                  <a:pt x="19670" y="41261"/>
                  <a:pt x="19978" y="41281"/>
                </a:cubicBezTo>
                <a:cubicBezTo>
                  <a:pt x="20018" y="41284"/>
                  <a:pt x="20058" y="41285"/>
                  <a:pt x="20099" y="41285"/>
                </a:cubicBezTo>
                <a:cubicBezTo>
                  <a:pt x="20520" y="41285"/>
                  <a:pt x="20944" y="41150"/>
                  <a:pt x="21366" y="41150"/>
                </a:cubicBezTo>
                <a:cubicBezTo>
                  <a:pt x="21597" y="41150"/>
                  <a:pt x="21827" y="41190"/>
                  <a:pt x="22055" y="41315"/>
                </a:cubicBezTo>
                <a:cubicBezTo>
                  <a:pt x="22062" y="41319"/>
                  <a:pt x="22069" y="41320"/>
                  <a:pt x="22078" y="41320"/>
                </a:cubicBezTo>
                <a:cubicBezTo>
                  <a:pt x="22097" y="41320"/>
                  <a:pt x="22120" y="41314"/>
                  <a:pt x="22139" y="41313"/>
                </a:cubicBezTo>
                <a:cubicBezTo>
                  <a:pt x="22378" y="41298"/>
                  <a:pt x="22617" y="41296"/>
                  <a:pt x="22856" y="41296"/>
                </a:cubicBezTo>
                <a:cubicBezTo>
                  <a:pt x="23010" y="41296"/>
                  <a:pt x="23164" y="41297"/>
                  <a:pt x="23318" y="41297"/>
                </a:cubicBezTo>
                <a:cubicBezTo>
                  <a:pt x="23574" y="41297"/>
                  <a:pt x="23829" y="41293"/>
                  <a:pt x="24080" y="41276"/>
                </a:cubicBezTo>
                <a:cubicBezTo>
                  <a:pt x="24120" y="41273"/>
                  <a:pt x="24160" y="41272"/>
                  <a:pt x="24200" y="41272"/>
                </a:cubicBezTo>
                <a:cubicBezTo>
                  <a:pt x="24492" y="41272"/>
                  <a:pt x="24781" y="41338"/>
                  <a:pt x="25060" y="41338"/>
                </a:cubicBezTo>
                <a:cubicBezTo>
                  <a:pt x="25175" y="41338"/>
                  <a:pt x="25289" y="41326"/>
                  <a:pt x="25400" y="41294"/>
                </a:cubicBezTo>
                <a:cubicBezTo>
                  <a:pt x="25996" y="41123"/>
                  <a:pt x="26592" y="41170"/>
                  <a:pt x="27188" y="41138"/>
                </a:cubicBezTo>
                <a:cubicBezTo>
                  <a:pt x="27551" y="41119"/>
                  <a:pt x="27915" y="41130"/>
                  <a:pt x="28277" y="41119"/>
                </a:cubicBezTo>
                <a:cubicBezTo>
                  <a:pt x="28498" y="41112"/>
                  <a:pt x="28719" y="41109"/>
                  <a:pt x="28939" y="41109"/>
                </a:cubicBezTo>
                <a:cubicBezTo>
                  <a:pt x="29677" y="41109"/>
                  <a:pt x="30415" y="41138"/>
                  <a:pt x="31152" y="41139"/>
                </a:cubicBezTo>
                <a:cubicBezTo>
                  <a:pt x="31156" y="41139"/>
                  <a:pt x="31161" y="41139"/>
                  <a:pt x="31165" y="41139"/>
                </a:cubicBezTo>
                <a:cubicBezTo>
                  <a:pt x="32038" y="41139"/>
                  <a:pt x="32915" y="41014"/>
                  <a:pt x="33783" y="40889"/>
                </a:cubicBezTo>
                <a:cubicBezTo>
                  <a:pt x="34451" y="40794"/>
                  <a:pt x="35102" y="40571"/>
                  <a:pt x="35771" y="40482"/>
                </a:cubicBezTo>
                <a:cubicBezTo>
                  <a:pt x="36350" y="40404"/>
                  <a:pt x="36894" y="40206"/>
                  <a:pt x="37492" y="40159"/>
                </a:cubicBezTo>
                <a:cubicBezTo>
                  <a:pt x="38124" y="40109"/>
                  <a:pt x="38706" y="39579"/>
                  <a:pt x="39347" y="39445"/>
                </a:cubicBezTo>
                <a:cubicBezTo>
                  <a:pt x="40045" y="39301"/>
                  <a:pt x="40619" y="38961"/>
                  <a:pt x="41233" y="38659"/>
                </a:cubicBezTo>
                <a:cubicBezTo>
                  <a:pt x="42104" y="38230"/>
                  <a:pt x="42841" y="37633"/>
                  <a:pt x="43531" y="36968"/>
                </a:cubicBezTo>
                <a:cubicBezTo>
                  <a:pt x="43625" y="36875"/>
                  <a:pt x="43708" y="36772"/>
                  <a:pt x="43777" y="36660"/>
                </a:cubicBezTo>
                <a:cubicBezTo>
                  <a:pt x="44175" y="36011"/>
                  <a:pt x="44902" y="35632"/>
                  <a:pt x="45207" y="34907"/>
                </a:cubicBezTo>
                <a:cubicBezTo>
                  <a:pt x="45297" y="34697"/>
                  <a:pt x="45355" y="34464"/>
                  <a:pt x="45487" y="34285"/>
                </a:cubicBezTo>
                <a:cubicBezTo>
                  <a:pt x="45612" y="34116"/>
                  <a:pt x="45912" y="34035"/>
                  <a:pt x="45966" y="33863"/>
                </a:cubicBezTo>
                <a:cubicBezTo>
                  <a:pt x="46247" y="32964"/>
                  <a:pt x="46887" y="32244"/>
                  <a:pt x="47062" y="31267"/>
                </a:cubicBezTo>
                <a:cubicBezTo>
                  <a:pt x="47216" y="30408"/>
                  <a:pt x="47445" y="29545"/>
                  <a:pt x="47614" y="28684"/>
                </a:cubicBezTo>
                <a:cubicBezTo>
                  <a:pt x="47760" y="27952"/>
                  <a:pt x="47567" y="27184"/>
                  <a:pt x="47738" y="26433"/>
                </a:cubicBezTo>
                <a:cubicBezTo>
                  <a:pt x="47829" y="26033"/>
                  <a:pt x="47865" y="25605"/>
                  <a:pt x="47673" y="25184"/>
                </a:cubicBezTo>
                <a:cubicBezTo>
                  <a:pt x="47603" y="25034"/>
                  <a:pt x="47735" y="24789"/>
                  <a:pt x="47772" y="24609"/>
                </a:cubicBezTo>
                <a:lnTo>
                  <a:pt x="47507" y="24355"/>
                </a:lnTo>
                <a:cubicBezTo>
                  <a:pt x="47568" y="23992"/>
                  <a:pt x="47767" y="23599"/>
                  <a:pt x="47645" y="23402"/>
                </a:cubicBezTo>
                <a:cubicBezTo>
                  <a:pt x="47231" y="22734"/>
                  <a:pt x="47398" y="21893"/>
                  <a:pt x="46917" y="21260"/>
                </a:cubicBezTo>
                <a:cubicBezTo>
                  <a:pt x="46718" y="20996"/>
                  <a:pt x="47202" y="21082"/>
                  <a:pt x="47153" y="20811"/>
                </a:cubicBezTo>
                <a:cubicBezTo>
                  <a:pt x="46723" y="20621"/>
                  <a:pt x="46567" y="20218"/>
                  <a:pt x="46502" y="19733"/>
                </a:cubicBezTo>
                <a:cubicBezTo>
                  <a:pt x="46427" y="19172"/>
                  <a:pt x="46300" y="18644"/>
                  <a:pt x="45827" y="18215"/>
                </a:cubicBezTo>
                <a:cubicBezTo>
                  <a:pt x="45557" y="17969"/>
                  <a:pt x="45464" y="17522"/>
                  <a:pt x="45306" y="17159"/>
                </a:cubicBezTo>
                <a:cubicBezTo>
                  <a:pt x="45217" y="16951"/>
                  <a:pt x="45212" y="16688"/>
                  <a:pt x="45079" y="16523"/>
                </a:cubicBezTo>
                <a:cubicBezTo>
                  <a:pt x="44693" y="16040"/>
                  <a:pt x="44254" y="15601"/>
                  <a:pt x="43851" y="15132"/>
                </a:cubicBezTo>
                <a:cubicBezTo>
                  <a:pt x="43484" y="14702"/>
                  <a:pt x="43126" y="14262"/>
                  <a:pt x="42787" y="13812"/>
                </a:cubicBezTo>
                <a:cubicBezTo>
                  <a:pt x="42594" y="13554"/>
                  <a:pt x="42386" y="13385"/>
                  <a:pt x="42072" y="13249"/>
                </a:cubicBezTo>
                <a:cubicBezTo>
                  <a:pt x="41679" y="13078"/>
                  <a:pt x="41257" y="12838"/>
                  <a:pt x="41100" y="12350"/>
                </a:cubicBezTo>
                <a:cubicBezTo>
                  <a:pt x="41064" y="12236"/>
                  <a:pt x="40937" y="12140"/>
                  <a:pt x="40832" y="12064"/>
                </a:cubicBezTo>
                <a:cubicBezTo>
                  <a:pt x="40420" y="11765"/>
                  <a:pt x="39755" y="11811"/>
                  <a:pt x="39603" y="11152"/>
                </a:cubicBezTo>
                <a:cubicBezTo>
                  <a:pt x="39597" y="11125"/>
                  <a:pt x="39446" y="11146"/>
                  <a:pt x="39370" y="11119"/>
                </a:cubicBezTo>
                <a:cubicBezTo>
                  <a:pt x="38897" y="10954"/>
                  <a:pt x="38388" y="10846"/>
                  <a:pt x="37962" y="10597"/>
                </a:cubicBezTo>
                <a:cubicBezTo>
                  <a:pt x="37155" y="10124"/>
                  <a:pt x="36324" y="9834"/>
                  <a:pt x="35389" y="9673"/>
                </a:cubicBezTo>
                <a:cubicBezTo>
                  <a:pt x="34181" y="9465"/>
                  <a:pt x="32971" y="9286"/>
                  <a:pt x="31759" y="9106"/>
                </a:cubicBezTo>
                <a:cubicBezTo>
                  <a:pt x="31467" y="9063"/>
                  <a:pt x="31185" y="8902"/>
                  <a:pt x="30916" y="8762"/>
                </a:cubicBezTo>
                <a:cubicBezTo>
                  <a:pt x="30554" y="8571"/>
                  <a:pt x="30551" y="8140"/>
                  <a:pt x="30354" y="7836"/>
                </a:cubicBezTo>
                <a:cubicBezTo>
                  <a:pt x="30139" y="7505"/>
                  <a:pt x="29690" y="7466"/>
                  <a:pt x="29516" y="7029"/>
                </a:cubicBezTo>
                <a:cubicBezTo>
                  <a:pt x="29279" y="6438"/>
                  <a:pt x="28889" y="5897"/>
                  <a:pt x="28516" y="5383"/>
                </a:cubicBezTo>
                <a:cubicBezTo>
                  <a:pt x="28202" y="4950"/>
                  <a:pt x="27841" y="4531"/>
                  <a:pt x="27490" y="4126"/>
                </a:cubicBezTo>
                <a:cubicBezTo>
                  <a:pt x="27133" y="3714"/>
                  <a:pt x="27023" y="3123"/>
                  <a:pt x="26501" y="2836"/>
                </a:cubicBezTo>
                <a:cubicBezTo>
                  <a:pt x="26375" y="2768"/>
                  <a:pt x="26338" y="2541"/>
                  <a:pt x="26255" y="2388"/>
                </a:cubicBezTo>
                <a:cubicBezTo>
                  <a:pt x="26190" y="2267"/>
                  <a:pt x="26135" y="2067"/>
                  <a:pt x="26044" y="2046"/>
                </a:cubicBezTo>
                <a:cubicBezTo>
                  <a:pt x="25719" y="1971"/>
                  <a:pt x="25732" y="1653"/>
                  <a:pt x="25564" y="1478"/>
                </a:cubicBezTo>
                <a:cubicBezTo>
                  <a:pt x="25405" y="1313"/>
                  <a:pt x="25007" y="1173"/>
                  <a:pt x="25024" y="1077"/>
                </a:cubicBezTo>
                <a:cubicBezTo>
                  <a:pt x="25101" y="632"/>
                  <a:pt x="24606" y="840"/>
                  <a:pt x="24571" y="630"/>
                </a:cubicBezTo>
                <a:cubicBezTo>
                  <a:pt x="24488" y="133"/>
                  <a:pt x="24123" y="62"/>
                  <a:pt x="238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448;p23"/>
          <p:cNvGrpSpPr/>
          <p:nvPr/>
        </p:nvGrpSpPr>
        <p:grpSpPr>
          <a:xfrm rot="449218">
            <a:off x="8256487" y="5016530"/>
            <a:ext cx="1821764" cy="1286798"/>
            <a:chOff x="4368" y="4500332"/>
            <a:chExt cx="1550979" cy="1347924"/>
          </a:xfrm>
        </p:grpSpPr>
        <p:grpSp>
          <p:nvGrpSpPr>
            <p:cNvPr id="166" name="Google Shape;449;p23"/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169" name="Google Shape;450;p23"/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51;p23"/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52;p23"/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53;p23"/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54;p23"/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55;p23"/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56;p23"/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57;p23"/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58;p23"/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59;p23"/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60;p23"/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461;p23"/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462;p23"/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" name="Google Shape;1979;p45"/>
          <p:cNvGrpSpPr/>
          <p:nvPr/>
        </p:nvGrpSpPr>
        <p:grpSpPr>
          <a:xfrm>
            <a:off x="6510884" y="3250360"/>
            <a:ext cx="1216849" cy="1710454"/>
            <a:chOff x="2475306" y="2531490"/>
            <a:chExt cx="1411927" cy="1922354"/>
          </a:xfrm>
        </p:grpSpPr>
        <p:grpSp>
          <p:nvGrpSpPr>
            <p:cNvPr id="181" name="Google Shape;1980;p45"/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89" name="Google Shape;1981;p45"/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82;p45"/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83;p45"/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84;p45"/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85;p45"/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86;p45"/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87;p45"/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88;p45"/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89;p45"/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90;p45"/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1;p45"/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92;p45"/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93;p45"/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94;p45"/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95;p45"/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96;p45"/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97;p45"/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98;p45"/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99;p45"/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00;p45"/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01;p45"/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002;p45"/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003;p45"/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004;p45"/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005;p45"/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006;p45"/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007;p45"/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008;p45"/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009;p45"/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010;p45"/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011;p45"/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012;p45"/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013;p45"/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014;p45"/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015;p45"/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016;p45"/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017;p45"/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018;p45"/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019;p45"/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020;p45"/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021;p45"/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022;p45"/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023;p45"/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024;p45"/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025;p45"/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026;p45"/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027;p45"/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028;p45"/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029;p45"/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030;p45"/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031;p45"/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032;p45"/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033;p45"/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034;p45"/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035;p45"/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036;p45"/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037;p45"/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038;p45"/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039;p45"/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040;p45"/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041;p45"/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042;p45"/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043;p45"/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044;p45"/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045;p45"/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046;p45"/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047;p45"/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048;p45"/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049;p45"/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050;p45"/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051;p45"/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" name="Google Shape;2052;p45"/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184" name="Google Shape;2053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054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055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056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057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" name="Google Shape;2058;p45"/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0" name="Picture 2" descr="Kết quả hình ảnh cho i love maths clipa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278" y="5747089"/>
            <a:ext cx="2242722" cy="113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351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9" name="Google Shape;2469;p62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470" name="Google Shape;2470;p62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62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62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62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62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5" name="Google Shape;2475;p62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6" name="Google Shape;2476;p62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62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62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62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62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1" name="Google Shape;2481;p62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82" name="Google Shape;2482;p62"/>
          <p:cNvGrpSpPr/>
          <p:nvPr/>
        </p:nvGrpSpPr>
        <p:grpSpPr>
          <a:xfrm>
            <a:off x="3570654" y="2504501"/>
            <a:ext cx="5050692" cy="2440881"/>
            <a:chOff x="2646769" y="3458220"/>
            <a:chExt cx="1419425" cy="685975"/>
          </a:xfrm>
        </p:grpSpPr>
        <p:sp>
          <p:nvSpPr>
            <p:cNvPr id="2483" name="Google Shape;2483;p62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4" name="Google Shape;2484;p62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5" name="Google Shape;2485;p62">
            <a:hlinkClick r:id="rId3" action="ppaction://hlinksldjump"/>
          </p:cNvPr>
          <p:cNvSpPr txBox="1"/>
          <p:nvPr/>
        </p:nvSpPr>
        <p:spPr>
          <a:xfrm>
            <a:off x="4049921" y="3266251"/>
            <a:ext cx="4092800" cy="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60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Cố gắng lên nào!</a:t>
            </a:r>
            <a:endParaRPr sz="5467" kern="0" dirty="0">
              <a:solidFill>
                <a:srgbClr val="000000"/>
              </a:solidFill>
              <a:latin typeface="Times New Roman" panose="02020603050405020304" pitchFamily="18" charset="0"/>
              <a:ea typeface="Gloria Hallelujah"/>
              <a:cs typeface="Times New Roman" panose="02020603050405020304" pitchFamily="18" charset="0"/>
              <a:sym typeface="Gloria Hallelujah"/>
            </a:endParaRPr>
          </a:p>
        </p:txBody>
      </p:sp>
      <p:sp>
        <p:nvSpPr>
          <p:cNvPr id="2486" name="Google Shape;2486;p62"/>
          <p:cNvSpPr/>
          <p:nvPr/>
        </p:nvSpPr>
        <p:spPr>
          <a:xfrm>
            <a:off x="1290202" y="1271320"/>
            <a:ext cx="543865" cy="522405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87" name="Google Shape;2487;p62"/>
          <p:cNvGrpSpPr/>
          <p:nvPr/>
        </p:nvGrpSpPr>
        <p:grpSpPr>
          <a:xfrm rot="1548699">
            <a:off x="9923115" y="4534842"/>
            <a:ext cx="458132" cy="1068196"/>
            <a:chOff x="2281125" y="2925999"/>
            <a:chExt cx="175390" cy="408965"/>
          </a:xfrm>
        </p:grpSpPr>
        <p:sp>
          <p:nvSpPr>
            <p:cNvPr id="2488" name="Google Shape;2488;p62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62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0" name="Google Shape;2490;p62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491" name="Google Shape;2491;p62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92" name="Google Shape;2492;p62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62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62">
              <a:hlinkClick r:id="rId4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277735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9" name="Google Shape;2499;p63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500" name="Google Shape;2500;p63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63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63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63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63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63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63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7" name="Google Shape;2507;p63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8" name="Google Shape;2508;p63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9" name="Google Shape;2509;p63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0" name="Google Shape;2510;p63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11" name="Google Shape;2511;p63"/>
          <p:cNvGrpSpPr/>
          <p:nvPr/>
        </p:nvGrpSpPr>
        <p:grpSpPr>
          <a:xfrm>
            <a:off x="1268802" y="1957087"/>
            <a:ext cx="4331959" cy="2594504"/>
            <a:chOff x="6939375" y="228732"/>
            <a:chExt cx="917425" cy="1122350"/>
          </a:xfrm>
        </p:grpSpPr>
        <p:sp>
          <p:nvSpPr>
            <p:cNvPr id="2512" name="Google Shape;2512;p63"/>
            <p:cNvSpPr/>
            <p:nvPr/>
          </p:nvSpPr>
          <p:spPr>
            <a:xfrm>
              <a:off x="6939375" y="228732"/>
              <a:ext cx="917425" cy="1092925"/>
            </a:xfrm>
            <a:custGeom>
              <a:avLst/>
              <a:gdLst/>
              <a:ahLst/>
              <a:cxnLst/>
              <a:rect l="l" t="t" r="r" b="b"/>
              <a:pathLst>
                <a:path w="36697" h="43717" extrusionOk="0">
                  <a:moveTo>
                    <a:pt x="13408" y="1"/>
                  </a:moveTo>
                  <a:cubicBezTo>
                    <a:pt x="9075" y="1"/>
                    <a:pt x="4745" y="72"/>
                    <a:pt x="426" y="271"/>
                  </a:cubicBezTo>
                  <a:cubicBezTo>
                    <a:pt x="312" y="279"/>
                    <a:pt x="259" y="370"/>
                    <a:pt x="269" y="458"/>
                  </a:cubicBezTo>
                  <a:cubicBezTo>
                    <a:pt x="193" y="482"/>
                    <a:pt x="132" y="544"/>
                    <a:pt x="132" y="648"/>
                  </a:cubicBezTo>
                  <a:cubicBezTo>
                    <a:pt x="123" y="7817"/>
                    <a:pt x="100" y="14989"/>
                    <a:pt x="116" y="22160"/>
                  </a:cubicBezTo>
                  <a:cubicBezTo>
                    <a:pt x="126" y="25668"/>
                    <a:pt x="112" y="29177"/>
                    <a:pt x="110" y="32686"/>
                  </a:cubicBezTo>
                  <a:cubicBezTo>
                    <a:pt x="110" y="36288"/>
                    <a:pt x="1" y="39921"/>
                    <a:pt x="187" y="43515"/>
                  </a:cubicBezTo>
                  <a:lnTo>
                    <a:pt x="378" y="43506"/>
                  </a:lnTo>
                  <a:cubicBezTo>
                    <a:pt x="567" y="39990"/>
                    <a:pt x="474" y="36436"/>
                    <a:pt x="483" y="32915"/>
                  </a:cubicBezTo>
                  <a:cubicBezTo>
                    <a:pt x="493" y="29330"/>
                    <a:pt x="488" y="25743"/>
                    <a:pt x="507" y="22160"/>
                  </a:cubicBezTo>
                  <a:cubicBezTo>
                    <a:pt x="543" y="14989"/>
                    <a:pt x="541" y="7817"/>
                    <a:pt x="551" y="648"/>
                  </a:cubicBezTo>
                  <a:cubicBezTo>
                    <a:pt x="551" y="632"/>
                    <a:pt x="545" y="620"/>
                    <a:pt x="543" y="604"/>
                  </a:cubicBezTo>
                  <a:lnTo>
                    <a:pt x="543" y="604"/>
                  </a:lnTo>
                  <a:cubicBezTo>
                    <a:pt x="982" y="613"/>
                    <a:pt x="1421" y="615"/>
                    <a:pt x="1859" y="620"/>
                  </a:cubicBezTo>
                  <a:cubicBezTo>
                    <a:pt x="1825" y="974"/>
                    <a:pt x="1786" y="1364"/>
                    <a:pt x="1875" y="1682"/>
                  </a:cubicBezTo>
                  <a:cubicBezTo>
                    <a:pt x="1889" y="1732"/>
                    <a:pt x="1934" y="1758"/>
                    <a:pt x="1978" y="1758"/>
                  </a:cubicBezTo>
                  <a:cubicBezTo>
                    <a:pt x="2022" y="1758"/>
                    <a:pt x="2066" y="1733"/>
                    <a:pt x="2079" y="1682"/>
                  </a:cubicBezTo>
                  <a:cubicBezTo>
                    <a:pt x="2167" y="1364"/>
                    <a:pt x="2130" y="976"/>
                    <a:pt x="2095" y="623"/>
                  </a:cubicBezTo>
                  <a:lnTo>
                    <a:pt x="2095" y="623"/>
                  </a:lnTo>
                  <a:cubicBezTo>
                    <a:pt x="3069" y="633"/>
                    <a:pt x="4042" y="637"/>
                    <a:pt x="5016" y="637"/>
                  </a:cubicBezTo>
                  <a:cubicBezTo>
                    <a:pt x="9239" y="637"/>
                    <a:pt x="13466" y="560"/>
                    <a:pt x="17687" y="560"/>
                  </a:cubicBezTo>
                  <a:cubicBezTo>
                    <a:pt x="17885" y="560"/>
                    <a:pt x="18083" y="560"/>
                    <a:pt x="18281" y="561"/>
                  </a:cubicBezTo>
                  <a:cubicBezTo>
                    <a:pt x="24157" y="569"/>
                    <a:pt x="30042" y="569"/>
                    <a:pt x="35916" y="685"/>
                  </a:cubicBezTo>
                  <a:cubicBezTo>
                    <a:pt x="36096" y="7863"/>
                    <a:pt x="36221" y="15047"/>
                    <a:pt x="36149" y="22228"/>
                  </a:cubicBezTo>
                  <a:cubicBezTo>
                    <a:pt x="36115" y="25763"/>
                    <a:pt x="36113" y="29298"/>
                    <a:pt x="36103" y="32835"/>
                  </a:cubicBezTo>
                  <a:cubicBezTo>
                    <a:pt x="36091" y="36436"/>
                    <a:pt x="35865" y="40121"/>
                    <a:pt x="36145" y="43716"/>
                  </a:cubicBezTo>
                  <a:lnTo>
                    <a:pt x="36405" y="43698"/>
                  </a:lnTo>
                  <a:cubicBezTo>
                    <a:pt x="36696" y="40187"/>
                    <a:pt x="36501" y="36586"/>
                    <a:pt x="36511" y="33065"/>
                  </a:cubicBezTo>
                  <a:cubicBezTo>
                    <a:pt x="36523" y="29452"/>
                    <a:pt x="36553" y="25838"/>
                    <a:pt x="36533" y="22228"/>
                  </a:cubicBezTo>
                  <a:cubicBezTo>
                    <a:pt x="36491" y="15033"/>
                    <a:pt x="36674" y="7841"/>
                    <a:pt x="36412" y="647"/>
                  </a:cubicBezTo>
                  <a:cubicBezTo>
                    <a:pt x="36408" y="541"/>
                    <a:pt x="36348" y="474"/>
                    <a:pt x="36274" y="438"/>
                  </a:cubicBezTo>
                  <a:cubicBezTo>
                    <a:pt x="36248" y="392"/>
                    <a:pt x="36205" y="354"/>
                    <a:pt x="36135" y="354"/>
                  </a:cubicBezTo>
                  <a:cubicBezTo>
                    <a:pt x="28576" y="219"/>
                    <a:pt x="20988" y="1"/>
                    <a:pt x="13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63"/>
            <p:cNvSpPr/>
            <p:nvPr/>
          </p:nvSpPr>
          <p:spPr>
            <a:xfrm>
              <a:off x="7392275" y="1128432"/>
              <a:ext cx="460375" cy="222650"/>
            </a:xfrm>
            <a:custGeom>
              <a:avLst/>
              <a:gdLst/>
              <a:ahLst/>
              <a:cxnLst/>
              <a:rect l="l" t="t" r="r" b="b"/>
              <a:pathLst>
                <a:path w="18415" h="8906" extrusionOk="0">
                  <a:moveTo>
                    <a:pt x="132" y="0"/>
                  </a:moveTo>
                  <a:lnTo>
                    <a:pt x="0" y="261"/>
                  </a:lnTo>
                  <a:cubicBezTo>
                    <a:pt x="1277" y="931"/>
                    <a:pt x="2642" y="1479"/>
                    <a:pt x="3931" y="2141"/>
                  </a:cubicBezTo>
                  <a:cubicBezTo>
                    <a:pt x="5472" y="2933"/>
                    <a:pt x="7022" y="3714"/>
                    <a:pt x="8573" y="4485"/>
                  </a:cubicBezTo>
                  <a:cubicBezTo>
                    <a:pt x="11615" y="5992"/>
                    <a:pt x="14669" y="7470"/>
                    <a:pt x="17754" y="8883"/>
                  </a:cubicBezTo>
                  <a:cubicBezTo>
                    <a:pt x="17790" y="8899"/>
                    <a:pt x="17824" y="8906"/>
                    <a:pt x="17857" y="8906"/>
                  </a:cubicBezTo>
                  <a:cubicBezTo>
                    <a:pt x="17959" y="8906"/>
                    <a:pt x="18044" y="8837"/>
                    <a:pt x="18084" y="8752"/>
                  </a:cubicBezTo>
                  <a:cubicBezTo>
                    <a:pt x="18096" y="8755"/>
                    <a:pt x="18108" y="8756"/>
                    <a:pt x="18120" y="8756"/>
                  </a:cubicBezTo>
                  <a:cubicBezTo>
                    <a:pt x="18160" y="8756"/>
                    <a:pt x="18200" y="8736"/>
                    <a:pt x="18225" y="8680"/>
                  </a:cubicBezTo>
                  <a:cubicBezTo>
                    <a:pt x="18297" y="8535"/>
                    <a:pt x="18335" y="8382"/>
                    <a:pt x="18361" y="8221"/>
                  </a:cubicBezTo>
                  <a:cubicBezTo>
                    <a:pt x="18385" y="8064"/>
                    <a:pt x="18414" y="7887"/>
                    <a:pt x="18324" y="7750"/>
                  </a:cubicBezTo>
                  <a:cubicBezTo>
                    <a:pt x="18313" y="7734"/>
                    <a:pt x="18301" y="7720"/>
                    <a:pt x="18289" y="7710"/>
                  </a:cubicBezTo>
                  <a:lnTo>
                    <a:pt x="18029" y="7728"/>
                  </a:lnTo>
                  <a:cubicBezTo>
                    <a:pt x="18031" y="7736"/>
                    <a:pt x="18031" y="7742"/>
                    <a:pt x="18031" y="7750"/>
                  </a:cubicBezTo>
                  <a:cubicBezTo>
                    <a:pt x="18021" y="7763"/>
                    <a:pt x="18013" y="7774"/>
                    <a:pt x="18005" y="7791"/>
                  </a:cubicBezTo>
                  <a:cubicBezTo>
                    <a:pt x="17957" y="7909"/>
                    <a:pt x="17994" y="8044"/>
                    <a:pt x="17994" y="8169"/>
                  </a:cubicBezTo>
                  <a:cubicBezTo>
                    <a:pt x="17994" y="8271"/>
                    <a:pt x="17983" y="8370"/>
                    <a:pt x="17969" y="8467"/>
                  </a:cubicBezTo>
                  <a:cubicBezTo>
                    <a:pt x="14771" y="6960"/>
                    <a:pt x="11575" y="5445"/>
                    <a:pt x="8405" y="3879"/>
                  </a:cubicBezTo>
                  <a:cubicBezTo>
                    <a:pt x="6851" y="3113"/>
                    <a:pt x="5299" y="2334"/>
                    <a:pt x="3752" y="1550"/>
                  </a:cubicBezTo>
                  <a:cubicBezTo>
                    <a:pt x="2644" y="986"/>
                    <a:pt x="1402" y="159"/>
                    <a:pt x="1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63"/>
            <p:cNvSpPr/>
            <p:nvPr/>
          </p:nvSpPr>
          <p:spPr>
            <a:xfrm>
              <a:off x="6948800" y="242732"/>
              <a:ext cx="896100" cy="1097400"/>
            </a:xfrm>
            <a:custGeom>
              <a:avLst/>
              <a:gdLst/>
              <a:ahLst/>
              <a:cxnLst/>
              <a:rect l="l" t="t" r="r" b="b"/>
              <a:pathLst>
                <a:path w="35844" h="43896" extrusionOk="0">
                  <a:moveTo>
                    <a:pt x="34902" y="134"/>
                  </a:moveTo>
                  <a:cubicBezTo>
                    <a:pt x="34953" y="134"/>
                    <a:pt x="35001" y="167"/>
                    <a:pt x="35001" y="233"/>
                  </a:cubicBezTo>
                  <a:cubicBezTo>
                    <a:pt x="35003" y="529"/>
                    <a:pt x="34915" y="832"/>
                    <a:pt x="34858" y="1120"/>
                  </a:cubicBezTo>
                  <a:cubicBezTo>
                    <a:pt x="34847" y="1179"/>
                    <a:pt x="34806" y="1204"/>
                    <a:pt x="34762" y="1204"/>
                  </a:cubicBezTo>
                  <a:cubicBezTo>
                    <a:pt x="34695" y="1204"/>
                    <a:pt x="34621" y="1147"/>
                    <a:pt x="34633" y="1060"/>
                  </a:cubicBezTo>
                  <a:cubicBezTo>
                    <a:pt x="34680" y="776"/>
                    <a:pt x="34698" y="476"/>
                    <a:pt x="34798" y="206"/>
                  </a:cubicBezTo>
                  <a:cubicBezTo>
                    <a:pt x="34816" y="157"/>
                    <a:pt x="34860" y="134"/>
                    <a:pt x="34902" y="134"/>
                  </a:cubicBezTo>
                  <a:close/>
                  <a:moveTo>
                    <a:pt x="1850" y="2436"/>
                  </a:moveTo>
                  <a:cubicBezTo>
                    <a:pt x="1896" y="2436"/>
                    <a:pt x="1943" y="2474"/>
                    <a:pt x="1928" y="2534"/>
                  </a:cubicBezTo>
                  <a:cubicBezTo>
                    <a:pt x="1810" y="3011"/>
                    <a:pt x="1832" y="3466"/>
                    <a:pt x="1838" y="3951"/>
                  </a:cubicBezTo>
                  <a:cubicBezTo>
                    <a:pt x="1839" y="4005"/>
                    <a:pt x="1796" y="4034"/>
                    <a:pt x="1753" y="4034"/>
                  </a:cubicBezTo>
                  <a:cubicBezTo>
                    <a:pt x="1718" y="4034"/>
                    <a:pt x="1683" y="4015"/>
                    <a:pt x="1671" y="3975"/>
                  </a:cubicBezTo>
                  <a:cubicBezTo>
                    <a:pt x="1538" y="3490"/>
                    <a:pt x="1621" y="2963"/>
                    <a:pt x="1774" y="2492"/>
                  </a:cubicBezTo>
                  <a:cubicBezTo>
                    <a:pt x="1787" y="2453"/>
                    <a:pt x="1818" y="2436"/>
                    <a:pt x="1850" y="2436"/>
                  </a:cubicBezTo>
                  <a:close/>
                  <a:moveTo>
                    <a:pt x="34782" y="2583"/>
                  </a:moveTo>
                  <a:cubicBezTo>
                    <a:pt x="34814" y="2583"/>
                    <a:pt x="34846" y="2601"/>
                    <a:pt x="34860" y="2641"/>
                  </a:cubicBezTo>
                  <a:cubicBezTo>
                    <a:pt x="35107" y="3363"/>
                    <a:pt x="35068" y="4108"/>
                    <a:pt x="34842" y="4830"/>
                  </a:cubicBezTo>
                  <a:cubicBezTo>
                    <a:pt x="34828" y="4874"/>
                    <a:pt x="34793" y="4892"/>
                    <a:pt x="34758" y="4892"/>
                  </a:cubicBezTo>
                  <a:cubicBezTo>
                    <a:pt x="34705" y="4892"/>
                    <a:pt x="34651" y="4849"/>
                    <a:pt x="34671" y="4782"/>
                  </a:cubicBezTo>
                  <a:cubicBezTo>
                    <a:pt x="34865" y="4083"/>
                    <a:pt x="34842" y="3395"/>
                    <a:pt x="34698" y="2685"/>
                  </a:cubicBezTo>
                  <a:cubicBezTo>
                    <a:pt x="34686" y="2622"/>
                    <a:pt x="34734" y="2583"/>
                    <a:pt x="34782" y="2583"/>
                  </a:cubicBezTo>
                  <a:close/>
                  <a:moveTo>
                    <a:pt x="1887" y="6606"/>
                  </a:moveTo>
                  <a:cubicBezTo>
                    <a:pt x="1918" y="6606"/>
                    <a:pt x="1950" y="6627"/>
                    <a:pt x="1951" y="6669"/>
                  </a:cubicBezTo>
                  <a:cubicBezTo>
                    <a:pt x="1958" y="6953"/>
                    <a:pt x="1988" y="7246"/>
                    <a:pt x="1963" y="7528"/>
                  </a:cubicBezTo>
                  <a:cubicBezTo>
                    <a:pt x="1958" y="7576"/>
                    <a:pt x="1922" y="7601"/>
                    <a:pt x="1887" y="7601"/>
                  </a:cubicBezTo>
                  <a:cubicBezTo>
                    <a:pt x="1851" y="7601"/>
                    <a:pt x="1815" y="7576"/>
                    <a:pt x="1810" y="7528"/>
                  </a:cubicBezTo>
                  <a:cubicBezTo>
                    <a:pt x="1785" y="7246"/>
                    <a:pt x="1815" y="6953"/>
                    <a:pt x="1822" y="6669"/>
                  </a:cubicBezTo>
                  <a:cubicBezTo>
                    <a:pt x="1823" y="6627"/>
                    <a:pt x="1855" y="6606"/>
                    <a:pt x="1887" y="6606"/>
                  </a:cubicBezTo>
                  <a:close/>
                  <a:moveTo>
                    <a:pt x="34768" y="6733"/>
                  </a:moveTo>
                  <a:cubicBezTo>
                    <a:pt x="34808" y="6733"/>
                    <a:pt x="34849" y="6760"/>
                    <a:pt x="34851" y="6812"/>
                  </a:cubicBezTo>
                  <a:cubicBezTo>
                    <a:pt x="34879" y="7431"/>
                    <a:pt x="34890" y="8051"/>
                    <a:pt x="34851" y="8671"/>
                  </a:cubicBezTo>
                  <a:cubicBezTo>
                    <a:pt x="34848" y="8724"/>
                    <a:pt x="34808" y="8750"/>
                    <a:pt x="34769" y="8750"/>
                  </a:cubicBezTo>
                  <a:cubicBezTo>
                    <a:pt x="34730" y="8750"/>
                    <a:pt x="34690" y="8724"/>
                    <a:pt x="34687" y="8671"/>
                  </a:cubicBezTo>
                  <a:cubicBezTo>
                    <a:pt x="34645" y="8051"/>
                    <a:pt x="34657" y="7431"/>
                    <a:pt x="34687" y="6812"/>
                  </a:cubicBezTo>
                  <a:cubicBezTo>
                    <a:pt x="34689" y="6759"/>
                    <a:pt x="34729" y="6733"/>
                    <a:pt x="34768" y="6733"/>
                  </a:cubicBezTo>
                  <a:close/>
                  <a:moveTo>
                    <a:pt x="1743" y="9606"/>
                  </a:moveTo>
                  <a:cubicBezTo>
                    <a:pt x="1775" y="9606"/>
                    <a:pt x="1808" y="9629"/>
                    <a:pt x="1810" y="9673"/>
                  </a:cubicBezTo>
                  <a:cubicBezTo>
                    <a:pt x="1831" y="10146"/>
                    <a:pt x="1896" y="10656"/>
                    <a:pt x="1828" y="11125"/>
                  </a:cubicBezTo>
                  <a:cubicBezTo>
                    <a:pt x="1823" y="11167"/>
                    <a:pt x="1783" y="11189"/>
                    <a:pt x="1743" y="11189"/>
                  </a:cubicBezTo>
                  <a:cubicBezTo>
                    <a:pt x="1703" y="11189"/>
                    <a:pt x="1662" y="11167"/>
                    <a:pt x="1655" y="11125"/>
                  </a:cubicBezTo>
                  <a:cubicBezTo>
                    <a:pt x="1589" y="10656"/>
                    <a:pt x="1655" y="10146"/>
                    <a:pt x="1677" y="9673"/>
                  </a:cubicBezTo>
                  <a:cubicBezTo>
                    <a:pt x="1678" y="9629"/>
                    <a:pt x="1710" y="9606"/>
                    <a:pt x="1743" y="9606"/>
                  </a:cubicBezTo>
                  <a:close/>
                  <a:moveTo>
                    <a:pt x="34768" y="10893"/>
                  </a:moveTo>
                  <a:cubicBezTo>
                    <a:pt x="34800" y="10893"/>
                    <a:pt x="34834" y="10915"/>
                    <a:pt x="34837" y="10959"/>
                  </a:cubicBezTo>
                  <a:cubicBezTo>
                    <a:pt x="34885" y="11675"/>
                    <a:pt x="34865" y="12387"/>
                    <a:pt x="34846" y="13103"/>
                  </a:cubicBezTo>
                  <a:cubicBezTo>
                    <a:pt x="34844" y="13153"/>
                    <a:pt x="34806" y="13178"/>
                    <a:pt x="34768" y="13178"/>
                  </a:cubicBezTo>
                  <a:cubicBezTo>
                    <a:pt x="34731" y="13178"/>
                    <a:pt x="34693" y="13153"/>
                    <a:pt x="34692" y="13103"/>
                  </a:cubicBezTo>
                  <a:cubicBezTo>
                    <a:pt x="34673" y="12387"/>
                    <a:pt x="34653" y="11675"/>
                    <a:pt x="34701" y="10959"/>
                  </a:cubicBezTo>
                  <a:cubicBezTo>
                    <a:pt x="34703" y="10915"/>
                    <a:pt x="34735" y="10893"/>
                    <a:pt x="34768" y="10893"/>
                  </a:cubicBezTo>
                  <a:close/>
                  <a:moveTo>
                    <a:pt x="1886" y="13029"/>
                  </a:moveTo>
                  <a:cubicBezTo>
                    <a:pt x="1924" y="13029"/>
                    <a:pt x="1962" y="13053"/>
                    <a:pt x="1963" y="13103"/>
                  </a:cubicBezTo>
                  <a:cubicBezTo>
                    <a:pt x="1977" y="13572"/>
                    <a:pt x="2029" y="14065"/>
                    <a:pt x="1967" y="14533"/>
                  </a:cubicBezTo>
                  <a:cubicBezTo>
                    <a:pt x="1960" y="14585"/>
                    <a:pt x="1924" y="14611"/>
                    <a:pt x="1887" y="14611"/>
                  </a:cubicBezTo>
                  <a:cubicBezTo>
                    <a:pt x="1850" y="14611"/>
                    <a:pt x="1813" y="14585"/>
                    <a:pt x="1806" y="14533"/>
                  </a:cubicBezTo>
                  <a:cubicBezTo>
                    <a:pt x="1743" y="14067"/>
                    <a:pt x="1796" y="13572"/>
                    <a:pt x="1808" y="13103"/>
                  </a:cubicBezTo>
                  <a:cubicBezTo>
                    <a:pt x="1810" y="13053"/>
                    <a:pt x="1849" y="13029"/>
                    <a:pt x="1886" y="13029"/>
                  </a:cubicBezTo>
                  <a:close/>
                  <a:moveTo>
                    <a:pt x="34769" y="15596"/>
                  </a:moveTo>
                  <a:cubicBezTo>
                    <a:pt x="34810" y="15596"/>
                    <a:pt x="34850" y="15623"/>
                    <a:pt x="34851" y="15676"/>
                  </a:cubicBezTo>
                  <a:cubicBezTo>
                    <a:pt x="34877" y="16345"/>
                    <a:pt x="34874" y="17010"/>
                    <a:pt x="34856" y="17678"/>
                  </a:cubicBezTo>
                  <a:cubicBezTo>
                    <a:pt x="34853" y="17734"/>
                    <a:pt x="34811" y="17762"/>
                    <a:pt x="34769" y="17762"/>
                  </a:cubicBezTo>
                  <a:cubicBezTo>
                    <a:pt x="34726" y="17762"/>
                    <a:pt x="34684" y="17733"/>
                    <a:pt x="34682" y="17678"/>
                  </a:cubicBezTo>
                  <a:cubicBezTo>
                    <a:pt x="34661" y="17010"/>
                    <a:pt x="34659" y="16345"/>
                    <a:pt x="34685" y="15676"/>
                  </a:cubicBezTo>
                  <a:cubicBezTo>
                    <a:pt x="34687" y="15623"/>
                    <a:pt x="34728" y="15596"/>
                    <a:pt x="34769" y="15596"/>
                  </a:cubicBezTo>
                  <a:close/>
                  <a:moveTo>
                    <a:pt x="1620" y="16466"/>
                  </a:moveTo>
                  <a:cubicBezTo>
                    <a:pt x="1646" y="16466"/>
                    <a:pt x="1671" y="16480"/>
                    <a:pt x="1681" y="16512"/>
                  </a:cubicBezTo>
                  <a:cubicBezTo>
                    <a:pt x="1838" y="17043"/>
                    <a:pt x="1991" y="17731"/>
                    <a:pt x="1826" y="18274"/>
                  </a:cubicBezTo>
                  <a:cubicBezTo>
                    <a:pt x="1812" y="18321"/>
                    <a:pt x="1774" y="18343"/>
                    <a:pt x="1736" y="18343"/>
                  </a:cubicBezTo>
                  <a:cubicBezTo>
                    <a:pt x="1688" y="18343"/>
                    <a:pt x="1639" y="18309"/>
                    <a:pt x="1635" y="18248"/>
                  </a:cubicBezTo>
                  <a:cubicBezTo>
                    <a:pt x="1619" y="17982"/>
                    <a:pt x="1669" y="17715"/>
                    <a:pt x="1663" y="17445"/>
                  </a:cubicBezTo>
                  <a:cubicBezTo>
                    <a:pt x="1655" y="17142"/>
                    <a:pt x="1617" y="16844"/>
                    <a:pt x="1552" y="16548"/>
                  </a:cubicBezTo>
                  <a:cubicBezTo>
                    <a:pt x="1542" y="16498"/>
                    <a:pt x="1582" y="16466"/>
                    <a:pt x="1620" y="16466"/>
                  </a:cubicBezTo>
                  <a:close/>
                  <a:moveTo>
                    <a:pt x="1743" y="19890"/>
                  </a:moveTo>
                  <a:cubicBezTo>
                    <a:pt x="1781" y="19890"/>
                    <a:pt x="1819" y="19915"/>
                    <a:pt x="1822" y="19966"/>
                  </a:cubicBezTo>
                  <a:cubicBezTo>
                    <a:pt x="1848" y="20441"/>
                    <a:pt x="1884" y="20920"/>
                    <a:pt x="1845" y="21395"/>
                  </a:cubicBezTo>
                  <a:cubicBezTo>
                    <a:pt x="1839" y="21461"/>
                    <a:pt x="1791" y="21494"/>
                    <a:pt x="1743" y="21494"/>
                  </a:cubicBezTo>
                  <a:cubicBezTo>
                    <a:pt x="1694" y="21494"/>
                    <a:pt x="1646" y="21461"/>
                    <a:pt x="1642" y="21395"/>
                  </a:cubicBezTo>
                  <a:cubicBezTo>
                    <a:pt x="1602" y="20919"/>
                    <a:pt x="1639" y="20441"/>
                    <a:pt x="1665" y="19966"/>
                  </a:cubicBezTo>
                  <a:cubicBezTo>
                    <a:pt x="1667" y="19915"/>
                    <a:pt x="1705" y="19890"/>
                    <a:pt x="1743" y="19890"/>
                  </a:cubicBezTo>
                  <a:close/>
                  <a:moveTo>
                    <a:pt x="34769" y="20031"/>
                  </a:moveTo>
                  <a:cubicBezTo>
                    <a:pt x="34808" y="20031"/>
                    <a:pt x="34848" y="20057"/>
                    <a:pt x="34849" y="20109"/>
                  </a:cubicBezTo>
                  <a:cubicBezTo>
                    <a:pt x="34867" y="20682"/>
                    <a:pt x="34860" y="21252"/>
                    <a:pt x="34835" y="21825"/>
                  </a:cubicBezTo>
                  <a:cubicBezTo>
                    <a:pt x="34833" y="21867"/>
                    <a:pt x="34800" y="21889"/>
                    <a:pt x="34768" y="21889"/>
                  </a:cubicBezTo>
                  <a:cubicBezTo>
                    <a:pt x="34736" y="21889"/>
                    <a:pt x="34704" y="21867"/>
                    <a:pt x="34703" y="21825"/>
                  </a:cubicBezTo>
                  <a:cubicBezTo>
                    <a:pt x="34678" y="21252"/>
                    <a:pt x="34671" y="20682"/>
                    <a:pt x="34689" y="20109"/>
                  </a:cubicBezTo>
                  <a:cubicBezTo>
                    <a:pt x="34690" y="20057"/>
                    <a:pt x="34730" y="20031"/>
                    <a:pt x="34769" y="20031"/>
                  </a:cubicBezTo>
                  <a:close/>
                  <a:moveTo>
                    <a:pt x="1819" y="23627"/>
                  </a:moveTo>
                  <a:cubicBezTo>
                    <a:pt x="1849" y="23627"/>
                    <a:pt x="1880" y="23647"/>
                    <a:pt x="1882" y="23686"/>
                  </a:cubicBezTo>
                  <a:cubicBezTo>
                    <a:pt x="1921" y="24256"/>
                    <a:pt x="1967" y="24827"/>
                    <a:pt x="1961" y="25399"/>
                  </a:cubicBezTo>
                  <a:cubicBezTo>
                    <a:pt x="1961" y="25450"/>
                    <a:pt x="1924" y="25474"/>
                    <a:pt x="1887" y="25474"/>
                  </a:cubicBezTo>
                  <a:cubicBezTo>
                    <a:pt x="1848" y="25474"/>
                    <a:pt x="1809" y="25449"/>
                    <a:pt x="1806" y="25399"/>
                  </a:cubicBezTo>
                  <a:cubicBezTo>
                    <a:pt x="1757" y="24829"/>
                    <a:pt x="1762" y="24258"/>
                    <a:pt x="1760" y="23686"/>
                  </a:cubicBezTo>
                  <a:cubicBezTo>
                    <a:pt x="1760" y="23646"/>
                    <a:pt x="1789" y="23627"/>
                    <a:pt x="1819" y="23627"/>
                  </a:cubicBezTo>
                  <a:close/>
                  <a:moveTo>
                    <a:pt x="34625" y="24312"/>
                  </a:moveTo>
                  <a:cubicBezTo>
                    <a:pt x="34669" y="24312"/>
                    <a:pt x="34712" y="24340"/>
                    <a:pt x="34715" y="24397"/>
                  </a:cubicBezTo>
                  <a:cubicBezTo>
                    <a:pt x="34733" y="24970"/>
                    <a:pt x="34719" y="25542"/>
                    <a:pt x="34708" y="26112"/>
                  </a:cubicBezTo>
                  <a:cubicBezTo>
                    <a:pt x="34708" y="26166"/>
                    <a:pt x="34667" y="26193"/>
                    <a:pt x="34626" y="26193"/>
                  </a:cubicBezTo>
                  <a:cubicBezTo>
                    <a:pt x="34584" y="26193"/>
                    <a:pt x="34543" y="26166"/>
                    <a:pt x="34541" y="26112"/>
                  </a:cubicBezTo>
                  <a:cubicBezTo>
                    <a:pt x="34532" y="25542"/>
                    <a:pt x="34519" y="24970"/>
                    <a:pt x="34537" y="24397"/>
                  </a:cubicBezTo>
                  <a:cubicBezTo>
                    <a:pt x="34538" y="24340"/>
                    <a:pt x="34582" y="24312"/>
                    <a:pt x="34625" y="24312"/>
                  </a:cubicBezTo>
                  <a:close/>
                  <a:moveTo>
                    <a:pt x="1885" y="27046"/>
                  </a:moveTo>
                  <a:cubicBezTo>
                    <a:pt x="1920" y="27046"/>
                    <a:pt x="1953" y="27069"/>
                    <a:pt x="1956" y="27114"/>
                  </a:cubicBezTo>
                  <a:cubicBezTo>
                    <a:pt x="1983" y="27680"/>
                    <a:pt x="2015" y="28264"/>
                    <a:pt x="1975" y="28829"/>
                  </a:cubicBezTo>
                  <a:cubicBezTo>
                    <a:pt x="1971" y="28886"/>
                    <a:pt x="1929" y="28914"/>
                    <a:pt x="1886" y="28914"/>
                  </a:cubicBezTo>
                  <a:cubicBezTo>
                    <a:pt x="1844" y="28914"/>
                    <a:pt x="1801" y="28886"/>
                    <a:pt x="1796" y="28829"/>
                  </a:cubicBezTo>
                  <a:cubicBezTo>
                    <a:pt x="1757" y="28264"/>
                    <a:pt x="1787" y="27680"/>
                    <a:pt x="1815" y="27114"/>
                  </a:cubicBezTo>
                  <a:cubicBezTo>
                    <a:pt x="1817" y="27069"/>
                    <a:pt x="1851" y="27046"/>
                    <a:pt x="1885" y="27046"/>
                  </a:cubicBezTo>
                  <a:close/>
                  <a:moveTo>
                    <a:pt x="34768" y="28190"/>
                  </a:moveTo>
                  <a:cubicBezTo>
                    <a:pt x="34803" y="28190"/>
                    <a:pt x="34837" y="28212"/>
                    <a:pt x="34839" y="28257"/>
                  </a:cubicBezTo>
                  <a:cubicBezTo>
                    <a:pt x="34863" y="28783"/>
                    <a:pt x="34849" y="29306"/>
                    <a:pt x="34837" y="29829"/>
                  </a:cubicBezTo>
                  <a:cubicBezTo>
                    <a:pt x="34836" y="29873"/>
                    <a:pt x="34803" y="29895"/>
                    <a:pt x="34769" y="29895"/>
                  </a:cubicBezTo>
                  <a:cubicBezTo>
                    <a:pt x="34735" y="29895"/>
                    <a:pt x="34702" y="29873"/>
                    <a:pt x="34701" y="29829"/>
                  </a:cubicBezTo>
                  <a:cubicBezTo>
                    <a:pt x="34687" y="29306"/>
                    <a:pt x="34675" y="28783"/>
                    <a:pt x="34698" y="28257"/>
                  </a:cubicBezTo>
                  <a:cubicBezTo>
                    <a:pt x="34700" y="28212"/>
                    <a:pt x="34734" y="28190"/>
                    <a:pt x="34768" y="28190"/>
                  </a:cubicBezTo>
                  <a:close/>
                  <a:moveTo>
                    <a:pt x="1747" y="30911"/>
                  </a:moveTo>
                  <a:cubicBezTo>
                    <a:pt x="1773" y="30911"/>
                    <a:pt x="1799" y="30924"/>
                    <a:pt x="1810" y="30954"/>
                  </a:cubicBezTo>
                  <a:cubicBezTo>
                    <a:pt x="1974" y="31386"/>
                    <a:pt x="2041" y="31827"/>
                    <a:pt x="1956" y="32282"/>
                  </a:cubicBezTo>
                  <a:cubicBezTo>
                    <a:pt x="1949" y="32321"/>
                    <a:pt x="1916" y="32338"/>
                    <a:pt x="1883" y="32338"/>
                  </a:cubicBezTo>
                  <a:cubicBezTo>
                    <a:pt x="1841" y="32338"/>
                    <a:pt x="1797" y="32310"/>
                    <a:pt x="1801" y="32261"/>
                  </a:cubicBezTo>
                  <a:cubicBezTo>
                    <a:pt x="1836" y="31827"/>
                    <a:pt x="1818" y="31404"/>
                    <a:pt x="1689" y="30988"/>
                  </a:cubicBezTo>
                  <a:cubicBezTo>
                    <a:pt x="1673" y="30940"/>
                    <a:pt x="1710" y="30911"/>
                    <a:pt x="1747" y="30911"/>
                  </a:cubicBezTo>
                  <a:close/>
                  <a:moveTo>
                    <a:pt x="34769" y="31619"/>
                  </a:moveTo>
                  <a:cubicBezTo>
                    <a:pt x="34803" y="31619"/>
                    <a:pt x="34837" y="31642"/>
                    <a:pt x="34842" y="31688"/>
                  </a:cubicBezTo>
                  <a:cubicBezTo>
                    <a:pt x="34885" y="32211"/>
                    <a:pt x="34869" y="32741"/>
                    <a:pt x="34837" y="33261"/>
                  </a:cubicBezTo>
                  <a:cubicBezTo>
                    <a:pt x="34835" y="33306"/>
                    <a:pt x="34802" y="33328"/>
                    <a:pt x="34769" y="33328"/>
                  </a:cubicBezTo>
                  <a:cubicBezTo>
                    <a:pt x="34736" y="33328"/>
                    <a:pt x="34702" y="33306"/>
                    <a:pt x="34698" y="33261"/>
                  </a:cubicBezTo>
                  <a:cubicBezTo>
                    <a:pt x="34666" y="32741"/>
                    <a:pt x="34650" y="32211"/>
                    <a:pt x="34696" y="31688"/>
                  </a:cubicBezTo>
                  <a:cubicBezTo>
                    <a:pt x="34700" y="31642"/>
                    <a:pt x="34734" y="31619"/>
                    <a:pt x="34769" y="31619"/>
                  </a:cubicBezTo>
                  <a:close/>
                  <a:moveTo>
                    <a:pt x="19057" y="33704"/>
                  </a:moveTo>
                  <a:cubicBezTo>
                    <a:pt x="19065" y="33704"/>
                    <a:pt x="19073" y="33705"/>
                    <a:pt x="19081" y="33708"/>
                  </a:cubicBezTo>
                  <a:cubicBezTo>
                    <a:pt x="19632" y="33913"/>
                    <a:pt x="20159" y="34159"/>
                    <a:pt x="20638" y="34507"/>
                  </a:cubicBezTo>
                  <a:cubicBezTo>
                    <a:pt x="20711" y="34559"/>
                    <a:pt x="20669" y="34667"/>
                    <a:pt x="20594" y="34667"/>
                  </a:cubicBezTo>
                  <a:cubicBezTo>
                    <a:pt x="20580" y="34667"/>
                    <a:pt x="20565" y="34664"/>
                    <a:pt x="20549" y="34655"/>
                  </a:cubicBezTo>
                  <a:cubicBezTo>
                    <a:pt x="20051" y="34372"/>
                    <a:pt x="19547" y="34088"/>
                    <a:pt x="19016" y="33861"/>
                  </a:cubicBezTo>
                  <a:cubicBezTo>
                    <a:pt x="18939" y="33827"/>
                    <a:pt x="18983" y="33704"/>
                    <a:pt x="19057" y="33704"/>
                  </a:cubicBezTo>
                  <a:close/>
                  <a:moveTo>
                    <a:pt x="16621" y="33615"/>
                  </a:moveTo>
                  <a:cubicBezTo>
                    <a:pt x="16706" y="33615"/>
                    <a:pt x="16742" y="33735"/>
                    <a:pt x="16666" y="33787"/>
                  </a:cubicBezTo>
                  <a:cubicBezTo>
                    <a:pt x="16151" y="34129"/>
                    <a:pt x="15560" y="34366"/>
                    <a:pt x="15031" y="34692"/>
                  </a:cubicBezTo>
                  <a:cubicBezTo>
                    <a:pt x="15016" y="34702"/>
                    <a:pt x="15000" y="34706"/>
                    <a:pt x="14986" y="34706"/>
                  </a:cubicBezTo>
                  <a:cubicBezTo>
                    <a:pt x="14912" y="34706"/>
                    <a:pt x="14868" y="34594"/>
                    <a:pt x="14944" y="34539"/>
                  </a:cubicBezTo>
                  <a:cubicBezTo>
                    <a:pt x="15439" y="34182"/>
                    <a:pt x="15998" y="33780"/>
                    <a:pt x="16594" y="33619"/>
                  </a:cubicBezTo>
                  <a:cubicBezTo>
                    <a:pt x="16604" y="33616"/>
                    <a:pt x="16612" y="33615"/>
                    <a:pt x="16621" y="33615"/>
                  </a:cubicBezTo>
                  <a:close/>
                  <a:moveTo>
                    <a:pt x="12188" y="35647"/>
                  </a:moveTo>
                  <a:cubicBezTo>
                    <a:pt x="12274" y="35647"/>
                    <a:pt x="12333" y="35775"/>
                    <a:pt x="12240" y="35814"/>
                  </a:cubicBezTo>
                  <a:cubicBezTo>
                    <a:pt x="11808" y="35999"/>
                    <a:pt x="11332" y="36108"/>
                    <a:pt x="10880" y="36233"/>
                  </a:cubicBezTo>
                  <a:cubicBezTo>
                    <a:pt x="10872" y="36235"/>
                    <a:pt x="10864" y="36236"/>
                    <a:pt x="10857" y="36236"/>
                  </a:cubicBezTo>
                  <a:cubicBezTo>
                    <a:pt x="10773" y="36236"/>
                    <a:pt x="10747" y="36107"/>
                    <a:pt x="10836" y="36076"/>
                  </a:cubicBezTo>
                  <a:cubicBezTo>
                    <a:pt x="11272" y="35923"/>
                    <a:pt x="11718" y="35742"/>
                    <a:pt x="12171" y="35648"/>
                  </a:cubicBezTo>
                  <a:cubicBezTo>
                    <a:pt x="12176" y="35647"/>
                    <a:pt x="12182" y="35647"/>
                    <a:pt x="12188" y="35647"/>
                  </a:cubicBezTo>
                  <a:close/>
                  <a:moveTo>
                    <a:pt x="1600" y="34479"/>
                  </a:moveTo>
                  <a:cubicBezTo>
                    <a:pt x="1635" y="34479"/>
                    <a:pt x="1670" y="34503"/>
                    <a:pt x="1671" y="34549"/>
                  </a:cubicBezTo>
                  <a:cubicBezTo>
                    <a:pt x="1685" y="35114"/>
                    <a:pt x="1741" y="35699"/>
                    <a:pt x="1685" y="36265"/>
                  </a:cubicBezTo>
                  <a:cubicBezTo>
                    <a:pt x="1680" y="36319"/>
                    <a:pt x="1640" y="36346"/>
                    <a:pt x="1600" y="36346"/>
                  </a:cubicBezTo>
                  <a:cubicBezTo>
                    <a:pt x="1560" y="36346"/>
                    <a:pt x="1520" y="36319"/>
                    <a:pt x="1514" y="36265"/>
                  </a:cubicBezTo>
                  <a:cubicBezTo>
                    <a:pt x="1459" y="35699"/>
                    <a:pt x="1512" y="35114"/>
                    <a:pt x="1528" y="34549"/>
                  </a:cubicBezTo>
                  <a:cubicBezTo>
                    <a:pt x="1529" y="34503"/>
                    <a:pt x="1565" y="34479"/>
                    <a:pt x="1600" y="34479"/>
                  </a:cubicBezTo>
                  <a:close/>
                  <a:moveTo>
                    <a:pt x="23056" y="35432"/>
                  </a:moveTo>
                  <a:cubicBezTo>
                    <a:pt x="23083" y="35432"/>
                    <a:pt x="23109" y="35443"/>
                    <a:pt x="23129" y="35468"/>
                  </a:cubicBezTo>
                  <a:cubicBezTo>
                    <a:pt x="23426" y="35842"/>
                    <a:pt x="23809" y="36112"/>
                    <a:pt x="24244" y="36313"/>
                  </a:cubicBezTo>
                  <a:cubicBezTo>
                    <a:pt x="24342" y="36359"/>
                    <a:pt x="24287" y="36509"/>
                    <a:pt x="24193" y="36509"/>
                  </a:cubicBezTo>
                  <a:cubicBezTo>
                    <a:pt x="24184" y="36509"/>
                    <a:pt x="24174" y="36508"/>
                    <a:pt x="24163" y="36504"/>
                  </a:cubicBezTo>
                  <a:cubicBezTo>
                    <a:pt x="23664" y="36341"/>
                    <a:pt x="23265" y="36020"/>
                    <a:pt x="22951" y="35604"/>
                  </a:cubicBezTo>
                  <a:cubicBezTo>
                    <a:pt x="22894" y="35526"/>
                    <a:pt x="22977" y="35432"/>
                    <a:pt x="23056" y="35432"/>
                  </a:cubicBezTo>
                  <a:close/>
                  <a:moveTo>
                    <a:pt x="34625" y="35189"/>
                  </a:moveTo>
                  <a:cubicBezTo>
                    <a:pt x="34661" y="35189"/>
                    <a:pt x="34696" y="35213"/>
                    <a:pt x="34698" y="35263"/>
                  </a:cubicBezTo>
                  <a:cubicBezTo>
                    <a:pt x="34734" y="35879"/>
                    <a:pt x="34682" y="36504"/>
                    <a:pt x="34664" y="37121"/>
                  </a:cubicBezTo>
                  <a:cubicBezTo>
                    <a:pt x="34662" y="37170"/>
                    <a:pt x="34623" y="37194"/>
                    <a:pt x="34586" y="37194"/>
                  </a:cubicBezTo>
                  <a:cubicBezTo>
                    <a:pt x="34548" y="37194"/>
                    <a:pt x="34512" y="37170"/>
                    <a:pt x="34512" y="37121"/>
                  </a:cubicBezTo>
                  <a:cubicBezTo>
                    <a:pt x="34516" y="36505"/>
                    <a:pt x="34488" y="35877"/>
                    <a:pt x="34546" y="35263"/>
                  </a:cubicBezTo>
                  <a:cubicBezTo>
                    <a:pt x="34551" y="35214"/>
                    <a:pt x="34588" y="35189"/>
                    <a:pt x="34625" y="35189"/>
                  </a:cubicBezTo>
                  <a:close/>
                  <a:moveTo>
                    <a:pt x="9046" y="37193"/>
                  </a:moveTo>
                  <a:cubicBezTo>
                    <a:pt x="9138" y="37193"/>
                    <a:pt x="9190" y="37335"/>
                    <a:pt x="9097" y="37382"/>
                  </a:cubicBezTo>
                  <a:cubicBezTo>
                    <a:pt x="8633" y="37611"/>
                    <a:pt x="8125" y="37780"/>
                    <a:pt x="7638" y="37950"/>
                  </a:cubicBezTo>
                  <a:cubicBezTo>
                    <a:pt x="7628" y="37954"/>
                    <a:pt x="7618" y="37955"/>
                    <a:pt x="7609" y="37955"/>
                  </a:cubicBezTo>
                  <a:cubicBezTo>
                    <a:pt x="7520" y="37955"/>
                    <a:pt x="7468" y="37808"/>
                    <a:pt x="7562" y="37768"/>
                  </a:cubicBezTo>
                  <a:cubicBezTo>
                    <a:pt x="8035" y="37565"/>
                    <a:pt x="8524" y="37343"/>
                    <a:pt x="9019" y="37197"/>
                  </a:cubicBezTo>
                  <a:cubicBezTo>
                    <a:pt x="9028" y="37195"/>
                    <a:pt x="9038" y="37193"/>
                    <a:pt x="9046" y="37193"/>
                  </a:cubicBezTo>
                  <a:close/>
                  <a:moveTo>
                    <a:pt x="26911" y="37720"/>
                  </a:moveTo>
                  <a:cubicBezTo>
                    <a:pt x="26919" y="37720"/>
                    <a:pt x="26927" y="37721"/>
                    <a:pt x="26936" y="37724"/>
                  </a:cubicBezTo>
                  <a:cubicBezTo>
                    <a:pt x="27539" y="37892"/>
                    <a:pt x="28148" y="38124"/>
                    <a:pt x="28652" y="38497"/>
                  </a:cubicBezTo>
                  <a:cubicBezTo>
                    <a:pt x="28723" y="38552"/>
                    <a:pt x="28683" y="38654"/>
                    <a:pt x="28610" y="38654"/>
                  </a:cubicBezTo>
                  <a:cubicBezTo>
                    <a:pt x="28596" y="38654"/>
                    <a:pt x="28582" y="38650"/>
                    <a:pt x="28567" y="38643"/>
                  </a:cubicBezTo>
                  <a:cubicBezTo>
                    <a:pt x="28014" y="38363"/>
                    <a:pt x="27485" y="38077"/>
                    <a:pt x="26893" y="37887"/>
                  </a:cubicBezTo>
                  <a:cubicBezTo>
                    <a:pt x="26797" y="37856"/>
                    <a:pt x="26825" y="37720"/>
                    <a:pt x="26911" y="37720"/>
                  </a:cubicBezTo>
                  <a:close/>
                  <a:moveTo>
                    <a:pt x="5312" y="38896"/>
                  </a:moveTo>
                  <a:cubicBezTo>
                    <a:pt x="5385" y="38896"/>
                    <a:pt x="5434" y="39001"/>
                    <a:pt x="5355" y="39044"/>
                  </a:cubicBezTo>
                  <a:cubicBezTo>
                    <a:pt x="4930" y="39291"/>
                    <a:pt x="4491" y="39508"/>
                    <a:pt x="4055" y="39734"/>
                  </a:cubicBezTo>
                  <a:cubicBezTo>
                    <a:pt x="4041" y="39742"/>
                    <a:pt x="4027" y="39745"/>
                    <a:pt x="4013" y="39745"/>
                  </a:cubicBezTo>
                  <a:cubicBezTo>
                    <a:pt x="3936" y="39745"/>
                    <a:pt x="3886" y="39633"/>
                    <a:pt x="3969" y="39587"/>
                  </a:cubicBezTo>
                  <a:cubicBezTo>
                    <a:pt x="4401" y="39356"/>
                    <a:pt x="4830" y="39116"/>
                    <a:pt x="5274" y="38906"/>
                  </a:cubicBezTo>
                  <a:cubicBezTo>
                    <a:pt x="5287" y="38899"/>
                    <a:pt x="5300" y="38896"/>
                    <a:pt x="5312" y="38896"/>
                  </a:cubicBezTo>
                  <a:close/>
                  <a:moveTo>
                    <a:pt x="1743" y="38347"/>
                  </a:moveTo>
                  <a:cubicBezTo>
                    <a:pt x="1774" y="38347"/>
                    <a:pt x="1805" y="38368"/>
                    <a:pt x="1806" y="38410"/>
                  </a:cubicBezTo>
                  <a:cubicBezTo>
                    <a:pt x="1826" y="38830"/>
                    <a:pt x="1882" y="39275"/>
                    <a:pt x="1832" y="39695"/>
                  </a:cubicBezTo>
                  <a:cubicBezTo>
                    <a:pt x="1825" y="39752"/>
                    <a:pt x="1784" y="39780"/>
                    <a:pt x="1742" y="39780"/>
                  </a:cubicBezTo>
                  <a:cubicBezTo>
                    <a:pt x="1701" y="39780"/>
                    <a:pt x="1660" y="39752"/>
                    <a:pt x="1653" y="39695"/>
                  </a:cubicBezTo>
                  <a:cubicBezTo>
                    <a:pt x="1603" y="39275"/>
                    <a:pt x="1658" y="38830"/>
                    <a:pt x="1679" y="38410"/>
                  </a:cubicBezTo>
                  <a:cubicBezTo>
                    <a:pt x="1681" y="38368"/>
                    <a:pt x="1712" y="38347"/>
                    <a:pt x="1743" y="38347"/>
                  </a:cubicBezTo>
                  <a:close/>
                  <a:moveTo>
                    <a:pt x="34625" y="38903"/>
                  </a:moveTo>
                  <a:cubicBezTo>
                    <a:pt x="34664" y="38903"/>
                    <a:pt x="34703" y="38928"/>
                    <a:pt x="34706" y="38979"/>
                  </a:cubicBezTo>
                  <a:cubicBezTo>
                    <a:pt x="34722" y="39410"/>
                    <a:pt x="34724" y="39839"/>
                    <a:pt x="34703" y="40265"/>
                  </a:cubicBezTo>
                  <a:cubicBezTo>
                    <a:pt x="34701" y="40316"/>
                    <a:pt x="34663" y="40342"/>
                    <a:pt x="34626" y="40342"/>
                  </a:cubicBezTo>
                  <a:cubicBezTo>
                    <a:pt x="34588" y="40342"/>
                    <a:pt x="34551" y="40316"/>
                    <a:pt x="34549" y="40265"/>
                  </a:cubicBezTo>
                  <a:cubicBezTo>
                    <a:pt x="34525" y="39838"/>
                    <a:pt x="34530" y="39409"/>
                    <a:pt x="34546" y="38979"/>
                  </a:cubicBezTo>
                  <a:cubicBezTo>
                    <a:pt x="34547" y="38928"/>
                    <a:pt x="34586" y="38903"/>
                    <a:pt x="34625" y="38903"/>
                  </a:cubicBezTo>
                  <a:close/>
                  <a:moveTo>
                    <a:pt x="30910" y="39599"/>
                  </a:moveTo>
                  <a:cubicBezTo>
                    <a:pt x="30925" y="39599"/>
                    <a:pt x="30942" y="39603"/>
                    <a:pt x="30958" y="39611"/>
                  </a:cubicBezTo>
                  <a:cubicBezTo>
                    <a:pt x="31575" y="39897"/>
                    <a:pt x="32209" y="40162"/>
                    <a:pt x="32805" y="40490"/>
                  </a:cubicBezTo>
                  <a:cubicBezTo>
                    <a:pt x="32894" y="40539"/>
                    <a:pt x="32848" y="40681"/>
                    <a:pt x="32761" y="40681"/>
                  </a:cubicBezTo>
                  <a:cubicBezTo>
                    <a:pt x="32751" y="40681"/>
                    <a:pt x="32740" y="40679"/>
                    <a:pt x="32729" y="40675"/>
                  </a:cubicBezTo>
                  <a:cubicBezTo>
                    <a:pt x="32090" y="40416"/>
                    <a:pt x="31473" y="40090"/>
                    <a:pt x="30852" y="39792"/>
                  </a:cubicBezTo>
                  <a:cubicBezTo>
                    <a:pt x="30746" y="39740"/>
                    <a:pt x="30811" y="39599"/>
                    <a:pt x="30910" y="39599"/>
                  </a:cubicBezTo>
                  <a:close/>
                  <a:moveTo>
                    <a:pt x="17310" y="0"/>
                  </a:moveTo>
                  <a:cubicBezTo>
                    <a:pt x="13089" y="0"/>
                    <a:pt x="8862" y="77"/>
                    <a:pt x="4639" y="77"/>
                  </a:cubicBezTo>
                  <a:cubicBezTo>
                    <a:pt x="3665" y="77"/>
                    <a:pt x="2692" y="73"/>
                    <a:pt x="1718" y="63"/>
                  </a:cubicBezTo>
                  <a:lnTo>
                    <a:pt x="1718" y="63"/>
                  </a:lnTo>
                  <a:cubicBezTo>
                    <a:pt x="1753" y="416"/>
                    <a:pt x="1790" y="804"/>
                    <a:pt x="1701" y="1122"/>
                  </a:cubicBezTo>
                  <a:cubicBezTo>
                    <a:pt x="1688" y="1173"/>
                    <a:pt x="1644" y="1198"/>
                    <a:pt x="1601" y="1198"/>
                  </a:cubicBezTo>
                  <a:cubicBezTo>
                    <a:pt x="1557" y="1198"/>
                    <a:pt x="1512" y="1172"/>
                    <a:pt x="1498" y="1122"/>
                  </a:cubicBezTo>
                  <a:cubicBezTo>
                    <a:pt x="1409" y="804"/>
                    <a:pt x="1448" y="414"/>
                    <a:pt x="1482" y="60"/>
                  </a:cubicBezTo>
                  <a:cubicBezTo>
                    <a:pt x="1044" y="56"/>
                    <a:pt x="605" y="54"/>
                    <a:pt x="166" y="44"/>
                  </a:cubicBezTo>
                  <a:lnTo>
                    <a:pt x="166" y="44"/>
                  </a:lnTo>
                  <a:cubicBezTo>
                    <a:pt x="168" y="60"/>
                    <a:pt x="174" y="72"/>
                    <a:pt x="174" y="88"/>
                  </a:cubicBezTo>
                  <a:cubicBezTo>
                    <a:pt x="164" y="7257"/>
                    <a:pt x="166" y="14429"/>
                    <a:pt x="130" y="21600"/>
                  </a:cubicBezTo>
                  <a:cubicBezTo>
                    <a:pt x="111" y="25184"/>
                    <a:pt x="116" y="28770"/>
                    <a:pt x="106" y="32356"/>
                  </a:cubicBezTo>
                  <a:cubicBezTo>
                    <a:pt x="97" y="35877"/>
                    <a:pt x="190" y="39430"/>
                    <a:pt x="1" y="42947"/>
                  </a:cubicBezTo>
                  <a:lnTo>
                    <a:pt x="3" y="42947"/>
                  </a:lnTo>
                  <a:cubicBezTo>
                    <a:pt x="5848" y="40534"/>
                    <a:pt x="11706" y="38297"/>
                    <a:pt x="17370" y="35456"/>
                  </a:cubicBezTo>
                  <a:cubicBezTo>
                    <a:pt x="17405" y="35437"/>
                    <a:pt x="17440" y="35429"/>
                    <a:pt x="17474" y="35429"/>
                  </a:cubicBezTo>
                  <a:cubicBezTo>
                    <a:pt x="17498" y="35429"/>
                    <a:pt x="17521" y="35433"/>
                    <a:pt x="17543" y="35440"/>
                  </a:cubicBezTo>
                  <a:cubicBezTo>
                    <a:pt x="17558" y="35421"/>
                    <a:pt x="17582" y="35406"/>
                    <a:pt x="17611" y="35406"/>
                  </a:cubicBezTo>
                  <a:cubicBezTo>
                    <a:pt x="17613" y="35406"/>
                    <a:pt x="17615" y="35406"/>
                    <a:pt x="17617" y="35406"/>
                  </a:cubicBezTo>
                  <a:cubicBezTo>
                    <a:pt x="17702" y="35410"/>
                    <a:pt x="17785" y="35418"/>
                    <a:pt x="17871" y="35429"/>
                  </a:cubicBezTo>
                  <a:cubicBezTo>
                    <a:pt x="19141" y="35588"/>
                    <a:pt x="20383" y="36414"/>
                    <a:pt x="21491" y="36978"/>
                  </a:cubicBezTo>
                  <a:cubicBezTo>
                    <a:pt x="23038" y="37764"/>
                    <a:pt x="24590" y="38541"/>
                    <a:pt x="26144" y="39308"/>
                  </a:cubicBezTo>
                  <a:cubicBezTo>
                    <a:pt x="29314" y="40873"/>
                    <a:pt x="32510" y="42388"/>
                    <a:pt x="35708" y="43895"/>
                  </a:cubicBezTo>
                  <a:cubicBezTo>
                    <a:pt x="35722" y="43798"/>
                    <a:pt x="35733" y="43699"/>
                    <a:pt x="35733" y="43597"/>
                  </a:cubicBezTo>
                  <a:cubicBezTo>
                    <a:pt x="35733" y="43474"/>
                    <a:pt x="35696" y="43337"/>
                    <a:pt x="35744" y="43219"/>
                  </a:cubicBezTo>
                  <a:cubicBezTo>
                    <a:pt x="35752" y="43203"/>
                    <a:pt x="35760" y="43191"/>
                    <a:pt x="35770" y="43178"/>
                  </a:cubicBezTo>
                  <a:cubicBezTo>
                    <a:pt x="35770" y="43170"/>
                    <a:pt x="35770" y="43164"/>
                    <a:pt x="35768" y="43156"/>
                  </a:cubicBezTo>
                  <a:cubicBezTo>
                    <a:pt x="35488" y="39561"/>
                    <a:pt x="35714" y="35877"/>
                    <a:pt x="35726" y="32275"/>
                  </a:cubicBezTo>
                  <a:cubicBezTo>
                    <a:pt x="35735" y="28738"/>
                    <a:pt x="35738" y="25203"/>
                    <a:pt x="35772" y="21668"/>
                  </a:cubicBezTo>
                  <a:cubicBezTo>
                    <a:pt x="35844" y="14487"/>
                    <a:pt x="35719" y="7303"/>
                    <a:pt x="35539" y="126"/>
                  </a:cubicBezTo>
                  <a:cubicBezTo>
                    <a:pt x="29665" y="10"/>
                    <a:pt x="23780" y="10"/>
                    <a:pt x="17904" y="1"/>
                  </a:cubicBezTo>
                  <a:cubicBezTo>
                    <a:pt x="17706" y="0"/>
                    <a:pt x="17508" y="0"/>
                    <a:pt x="17310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63"/>
            <p:cNvSpPr/>
            <p:nvPr/>
          </p:nvSpPr>
          <p:spPr>
            <a:xfrm>
              <a:off x="7814325" y="246057"/>
              <a:ext cx="9550" cy="26800"/>
            </a:xfrm>
            <a:custGeom>
              <a:avLst/>
              <a:gdLst/>
              <a:ahLst/>
              <a:cxnLst/>
              <a:rect l="l" t="t" r="r" b="b"/>
              <a:pathLst>
                <a:path w="382" h="1072" extrusionOk="0">
                  <a:moveTo>
                    <a:pt x="281" y="1"/>
                  </a:moveTo>
                  <a:cubicBezTo>
                    <a:pt x="239" y="1"/>
                    <a:pt x="195" y="24"/>
                    <a:pt x="177" y="73"/>
                  </a:cubicBezTo>
                  <a:cubicBezTo>
                    <a:pt x="77" y="343"/>
                    <a:pt x="59" y="643"/>
                    <a:pt x="13" y="927"/>
                  </a:cubicBezTo>
                  <a:cubicBezTo>
                    <a:pt x="1" y="1014"/>
                    <a:pt x="74" y="1071"/>
                    <a:pt x="141" y="1071"/>
                  </a:cubicBezTo>
                  <a:cubicBezTo>
                    <a:pt x="185" y="1071"/>
                    <a:pt x="226" y="1046"/>
                    <a:pt x="237" y="987"/>
                  </a:cubicBezTo>
                  <a:cubicBezTo>
                    <a:pt x="294" y="699"/>
                    <a:pt x="382" y="396"/>
                    <a:pt x="380" y="100"/>
                  </a:cubicBezTo>
                  <a:cubicBezTo>
                    <a:pt x="380" y="34"/>
                    <a:pt x="332" y="1"/>
                    <a:pt x="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6" name="Google Shape;2516;p63"/>
            <p:cNvSpPr/>
            <p:nvPr/>
          </p:nvSpPr>
          <p:spPr>
            <a:xfrm>
              <a:off x="7815075" y="307282"/>
              <a:ext cx="11425" cy="57775"/>
            </a:xfrm>
            <a:custGeom>
              <a:avLst/>
              <a:gdLst/>
              <a:ahLst/>
              <a:cxnLst/>
              <a:rect l="l" t="t" r="r" b="b"/>
              <a:pathLst>
                <a:path w="457" h="2311" extrusionOk="0">
                  <a:moveTo>
                    <a:pt x="130" y="1"/>
                  </a:moveTo>
                  <a:cubicBezTo>
                    <a:pt x="83" y="1"/>
                    <a:pt x="35" y="41"/>
                    <a:pt x="47" y="104"/>
                  </a:cubicBezTo>
                  <a:cubicBezTo>
                    <a:pt x="191" y="813"/>
                    <a:pt x="214" y="1501"/>
                    <a:pt x="20" y="2200"/>
                  </a:cubicBezTo>
                  <a:cubicBezTo>
                    <a:pt x="0" y="2267"/>
                    <a:pt x="54" y="2311"/>
                    <a:pt x="108" y="2311"/>
                  </a:cubicBezTo>
                  <a:cubicBezTo>
                    <a:pt x="142" y="2311"/>
                    <a:pt x="177" y="2292"/>
                    <a:pt x="191" y="2249"/>
                  </a:cubicBezTo>
                  <a:cubicBezTo>
                    <a:pt x="417" y="1526"/>
                    <a:pt x="457" y="781"/>
                    <a:pt x="209" y="60"/>
                  </a:cubicBezTo>
                  <a:cubicBezTo>
                    <a:pt x="195" y="19"/>
                    <a:pt x="163" y="1"/>
                    <a:pt x="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7" name="Google Shape;2517;p63"/>
            <p:cNvSpPr/>
            <p:nvPr/>
          </p:nvSpPr>
          <p:spPr>
            <a:xfrm>
              <a:off x="7814925" y="411057"/>
              <a:ext cx="6125" cy="50450"/>
            </a:xfrm>
            <a:custGeom>
              <a:avLst/>
              <a:gdLst/>
              <a:ahLst/>
              <a:cxnLst/>
              <a:rect l="l" t="t" r="r" b="b"/>
              <a:pathLst>
                <a:path w="245" h="2018" extrusionOk="0">
                  <a:moveTo>
                    <a:pt x="123" y="0"/>
                  </a:moveTo>
                  <a:cubicBezTo>
                    <a:pt x="84" y="0"/>
                    <a:pt x="44" y="26"/>
                    <a:pt x="42" y="79"/>
                  </a:cubicBezTo>
                  <a:cubicBezTo>
                    <a:pt x="12" y="698"/>
                    <a:pt x="0" y="1318"/>
                    <a:pt x="42" y="1938"/>
                  </a:cubicBezTo>
                  <a:cubicBezTo>
                    <a:pt x="45" y="1991"/>
                    <a:pt x="85" y="2017"/>
                    <a:pt x="124" y="2017"/>
                  </a:cubicBezTo>
                  <a:cubicBezTo>
                    <a:pt x="163" y="2017"/>
                    <a:pt x="203" y="1991"/>
                    <a:pt x="206" y="1938"/>
                  </a:cubicBezTo>
                  <a:cubicBezTo>
                    <a:pt x="245" y="1318"/>
                    <a:pt x="234" y="698"/>
                    <a:pt x="206" y="79"/>
                  </a:cubicBezTo>
                  <a:cubicBezTo>
                    <a:pt x="204" y="27"/>
                    <a:pt x="163" y="0"/>
                    <a:pt x="1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8" name="Google Shape;2518;p63"/>
            <p:cNvSpPr/>
            <p:nvPr/>
          </p:nvSpPr>
          <p:spPr>
            <a:xfrm>
              <a:off x="7815250" y="632632"/>
              <a:ext cx="5450" cy="54150"/>
            </a:xfrm>
            <a:custGeom>
              <a:avLst/>
              <a:gdLst/>
              <a:ahLst/>
              <a:cxnLst/>
              <a:rect l="l" t="t" r="r" b="b"/>
              <a:pathLst>
                <a:path w="218" h="2166" extrusionOk="0">
                  <a:moveTo>
                    <a:pt x="111" y="0"/>
                  </a:moveTo>
                  <a:cubicBezTo>
                    <a:pt x="70" y="0"/>
                    <a:pt x="29" y="27"/>
                    <a:pt x="27" y="80"/>
                  </a:cubicBezTo>
                  <a:cubicBezTo>
                    <a:pt x="1" y="749"/>
                    <a:pt x="3" y="1414"/>
                    <a:pt x="24" y="2082"/>
                  </a:cubicBezTo>
                  <a:cubicBezTo>
                    <a:pt x="26" y="2137"/>
                    <a:pt x="68" y="2166"/>
                    <a:pt x="111" y="2166"/>
                  </a:cubicBezTo>
                  <a:cubicBezTo>
                    <a:pt x="153" y="2166"/>
                    <a:pt x="195" y="2138"/>
                    <a:pt x="198" y="2082"/>
                  </a:cubicBezTo>
                  <a:cubicBezTo>
                    <a:pt x="216" y="1414"/>
                    <a:pt x="218" y="749"/>
                    <a:pt x="193" y="80"/>
                  </a:cubicBezTo>
                  <a:cubicBezTo>
                    <a:pt x="192" y="27"/>
                    <a:pt x="152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9" name="Google Shape;2519;p63"/>
            <p:cNvSpPr/>
            <p:nvPr/>
          </p:nvSpPr>
          <p:spPr>
            <a:xfrm>
              <a:off x="7815050" y="1033207"/>
              <a:ext cx="5900" cy="42725"/>
            </a:xfrm>
            <a:custGeom>
              <a:avLst/>
              <a:gdLst/>
              <a:ahLst/>
              <a:cxnLst/>
              <a:rect l="l" t="t" r="r" b="b"/>
              <a:pathLst>
                <a:path w="236" h="1709" extrusionOk="0">
                  <a:moveTo>
                    <a:pt x="118" y="0"/>
                  </a:moveTo>
                  <a:cubicBezTo>
                    <a:pt x="83" y="0"/>
                    <a:pt x="50" y="23"/>
                    <a:pt x="46" y="69"/>
                  </a:cubicBezTo>
                  <a:cubicBezTo>
                    <a:pt x="0" y="592"/>
                    <a:pt x="16" y="1122"/>
                    <a:pt x="48" y="1642"/>
                  </a:cubicBezTo>
                  <a:cubicBezTo>
                    <a:pt x="52" y="1687"/>
                    <a:pt x="85" y="1709"/>
                    <a:pt x="118" y="1709"/>
                  </a:cubicBezTo>
                  <a:cubicBezTo>
                    <a:pt x="152" y="1709"/>
                    <a:pt x="185" y="1687"/>
                    <a:pt x="187" y="1642"/>
                  </a:cubicBezTo>
                  <a:cubicBezTo>
                    <a:pt x="219" y="1122"/>
                    <a:pt x="235" y="592"/>
                    <a:pt x="192" y="69"/>
                  </a:cubicBezTo>
                  <a:cubicBezTo>
                    <a:pt x="187" y="23"/>
                    <a:pt x="152" y="0"/>
                    <a:pt x="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0" name="Google Shape;2520;p63"/>
            <p:cNvSpPr/>
            <p:nvPr/>
          </p:nvSpPr>
          <p:spPr>
            <a:xfrm>
              <a:off x="7815100" y="515032"/>
              <a:ext cx="5850" cy="57150"/>
            </a:xfrm>
            <a:custGeom>
              <a:avLst/>
              <a:gdLst/>
              <a:ahLst/>
              <a:cxnLst/>
              <a:rect l="l" t="t" r="r" b="b"/>
              <a:pathLst>
                <a:path w="234" h="2286" extrusionOk="0">
                  <a:moveTo>
                    <a:pt x="116" y="1"/>
                  </a:moveTo>
                  <a:cubicBezTo>
                    <a:pt x="84" y="1"/>
                    <a:pt x="51" y="23"/>
                    <a:pt x="49" y="67"/>
                  </a:cubicBezTo>
                  <a:cubicBezTo>
                    <a:pt x="1" y="783"/>
                    <a:pt x="21" y="1495"/>
                    <a:pt x="40" y="2211"/>
                  </a:cubicBezTo>
                  <a:cubicBezTo>
                    <a:pt x="41" y="2261"/>
                    <a:pt x="79" y="2286"/>
                    <a:pt x="116" y="2286"/>
                  </a:cubicBezTo>
                  <a:cubicBezTo>
                    <a:pt x="154" y="2286"/>
                    <a:pt x="192" y="2261"/>
                    <a:pt x="194" y="2211"/>
                  </a:cubicBezTo>
                  <a:cubicBezTo>
                    <a:pt x="213" y="1495"/>
                    <a:pt x="233" y="783"/>
                    <a:pt x="185" y="67"/>
                  </a:cubicBezTo>
                  <a:cubicBezTo>
                    <a:pt x="182" y="23"/>
                    <a:pt x="149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1" name="Google Shape;2521;p63"/>
            <p:cNvSpPr/>
            <p:nvPr/>
          </p:nvSpPr>
          <p:spPr>
            <a:xfrm>
              <a:off x="7815550" y="743507"/>
              <a:ext cx="4950" cy="46450"/>
            </a:xfrm>
            <a:custGeom>
              <a:avLst/>
              <a:gdLst/>
              <a:ahLst/>
              <a:cxnLst/>
              <a:rect l="l" t="t" r="r" b="b"/>
              <a:pathLst>
                <a:path w="198" h="1858" extrusionOk="0">
                  <a:moveTo>
                    <a:pt x="99" y="0"/>
                  </a:moveTo>
                  <a:cubicBezTo>
                    <a:pt x="60" y="0"/>
                    <a:pt x="20" y="26"/>
                    <a:pt x="19" y="78"/>
                  </a:cubicBezTo>
                  <a:cubicBezTo>
                    <a:pt x="1" y="651"/>
                    <a:pt x="8" y="1221"/>
                    <a:pt x="33" y="1794"/>
                  </a:cubicBezTo>
                  <a:cubicBezTo>
                    <a:pt x="34" y="1836"/>
                    <a:pt x="66" y="1858"/>
                    <a:pt x="98" y="1858"/>
                  </a:cubicBezTo>
                  <a:cubicBezTo>
                    <a:pt x="130" y="1858"/>
                    <a:pt x="163" y="1836"/>
                    <a:pt x="165" y="1794"/>
                  </a:cubicBezTo>
                  <a:cubicBezTo>
                    <a:pt x="190" y="1221"/>
                    <a:pt x="197" y="651"/>
                    <a:pt x="179" y="78"/>
                  </a:cubicBezTo>
                  <a:cubicBezTo>
                    <a:pt x="178" y="26"/>
                    <a:pt x="138" y="0"/>
                    <a:pt x="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2" name="Google Shape;2522;p63"/>
            <p:cNvSpPr/>
            <p:nvPr/>
          </p:nvSpPr>
          <p:spPr>
            <a:xfrm>
              <a:off x="7815700" y="947457"/>
              <a:ext cx="4675" cy="42675"/>
            </a:xfrm>
            <a:custGeom>
              <a:avLst/>
              <a:gdLst/>
              <a:ahLst/>
              <a:cxnLst/>
              <a:rect l="l" t="t" r="r" b="b"/>
              <a:pathLst>
                <a:path w="187" h="1707" extrusionOk="0">
                  <a:moveTo>
                    <a:pt x="92" y="1"/>
                  </a:moveTo>
                  <a:cubicBezTo>
                    <a:pt x="58" y="1"/>
                    <a:pt x="24" y="23"/>
                    <a:pt x="22" y="68"/>
                  </a:cubicBezTo>
                  <a:cubicBezTo>
                    <a:pt x="0" y="594"/>
                    <a:pt x="11" y="1117"/>
                    <a:pt x="25" y="1640"/>
                  </a:cubicBezTo>
                  <a:cubicBezTo>
                    <a:pt x="26" y="1684"/>
                    <a:pt x="59" y="1706"/>
                    <a:pt x="93" y="1706"/>
                  </a:cubicBezTo>
                  <a:cubicBezTo>
                    <a:pt x="127" y="1706"/>
                    <a:pt x="160" y="1684"/>
                    <a:pt x="161" y="1640"/>
                  </a:cubicBezTo>
                  <a:cubicBezTo>
                    <a:pt x="173" y="1117"/>
                    <a:pt x="187" y="594"/>
                    <a:pt x="163" y="68"/>
                  </a:cubicBezTo>
                  <a:cubicBezTo>
                    <a:pt x="161" y="23"/>
                    <a:pt x="127" y="1"/>
                    <a:pt x="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3" name="Google Shape;2523;p63"/>
            <p:cNvSpPr/>
            <p:nvPr/>
          </p:nvSpPr>
          <p:spPr>
            <a:xfrm>
              <a:off x="7811725" y="850532"/>
              <a:ext cx="5400" cy="47050"/>
            </a:xfrm>
            <a:custGeom>
              <a:avLst/>
              <a:gdLst/>
              <a:ahLst/>
              <a:cxnLst/>
              <a:rect l="l" t="t" r="r" b="b"/>
              <a:pathLst>
                <a:path w="216" h="1882" extrusionOk="0">
                  <a:moveTo>
                    <a:pt x="108" y="0"/>
                  </a:moveTo>
                  <a:cubicBezTo>
                    <a:pt x="65" y="0"/>
                    <a:pt x="21" y="28"/>
                    <a:pt x="20" y="85"/>
                  </a:cubicBezTo>
                  <a:cubicBezTo>
                    <a:pt x="1" y="658"/>
                    <a:pt x="15" y="1230"/>
                    <a:pt x="24" y="1800"/>
                  </a:cubicBezTo>
                  <a:cubicBezTo>
                    <a:pt x="26" y="1854"/>
                    <a:pt x="67" y="1881"/>
                    <a:pt x="109" y="1881"/>
                  </a:cubicBezTo>
                  <a:cubicBezTo>
                    <a:pt x="150" y="1881"/>
                    <a:pt x="191" y="1854"/>
                    <a:pt x="191" y="1800"/>
                  </a:cubicBezTo>
                  <a:cubicBezTo>
                    <a:pt x="203" y="1230"/>
                    <a:pt x="216" y="658"/>
                    <a:pt x="198" y="85"/>
                  </a:cubicBezTo>
                  <a:cubicBezTo>
                    <a:pt x="195" y="28"/>
                    <a:pt x="152" y="0"/>
                    <a:pt x="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4" name="Google Shape;2524;p63"/>
            <p:cNvSpPr/>
            <p:nvPr/>
          </p:nvSpPr>
          <p:spPr>
            <a:xfrm>
              <a:off x="7811925" y="1215307"/>
              <a:ext cx="5000" cy="36000"/>
            </a:xfrm>
            <a:custGeom>
              <a:avLst/>
              <a:gdLst/>
              <a:ahLst/>
              <a:cxnLst/>
              <a:rect l="l" t="t" r="r" b="b"/>
              <a:pathLst>
                <a:path w="200" h="1440" extrusionOk="0">
                  <a:moveTo>
                    <a:pt x="100" y="0"/>
                  </a:moveTo>
                  <a:cubicBezTo>
                    <a:pt x="61" y="0"/>
                    <a:pt x="23" y="26"/>
                    <a:pt x="22" y="77"/>
                  </a:cubicBezTo>
                  <a:cubicBezTo>
                    <a:pt x="5" y="507"/>
                    <a:pt x="0" y="936"/>
                    <a:pt x="24" y="1362"/>
                  </a:cubicBezTo>
                  <a:cubicBezTo>
                    <a:pt x="26" y="1414"/>
                    <a:pt x="63" y="1439"/>
                    <a:pt x="101" y="1439"/>
                  </a:cubicBezTo>
                  <a:cubicBezTo>
                    <a:pt x="138" y="1439"/>
                    <a:pt x="176" y="1414"/>
                    <a:pt x="178" y="1362"/>
                  </a:cubicBezTo>
                  <a:cubicBezTo>
                    <a:pt x="199" y="936"/>
                    <a:pt x="197" y="507"/>
                    <a:pt x="181" y="77"/>
                  </a:cubicBezTo>
                  <a:cubicBezTo>
                    <a:pt x="178" y="26"/>
                    <a:pt x="139" y="0"/>
                    <a:pt x="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5" name="Google Shape;2525;p63"/>
            <p:cNvSpPr/>
            <p:nvPr/>
          </p:nvSpPr>
          <p:spPr>
            <a:xfrm>
              <a:off x="7811000" y="1122432"/>
              <a:ext cx="6125" cy="50150"/>
            </a:xfrm>
            <a:custGeom>
              <a:avLst/>
              <a:gdLst/>
              <a:ahLst/>
              <a:cxnLst/>
              <a:rect l="l" t="t" r="r" b="b"/>
              <a:pathLst>
                <a:path w="245" h="2006" extrusionOk="0">
                  <a:moveTo>
                    <a:pt x="137" y="1"/>
                  </a:moveTo>
                  <a:cubicBezTo>
                    <a:pt x="100" y="1"/>
                    <a:pt x="63" y="26"/>
                    <a:pt x="58" y="75"/>
                  </a:cubicBezTo>
                  <a:cubicBezTo>
                    <a:pt x="0" y="689"/>
                    <a:pt x="28" y="1316"/>
                    <a:pt x="24" y="1933"/>
                  </a:cubicBezTo>
                  <a:cubicBezTo>
                    <a:pt x="24" y="1982"/>
                    <a:pt x="60" y="2006"/>
                    <a:pt x="98" y="2006"/>
                  </a:cubicBezTo>
                  <a:cubicBezTo>
                    <a:pt x="135" y="2006"/>
                    <a:pt x="174" y="1982"/>
                    <a:pt x="176" y="1933"/>
                  </a:cubicBezTo>
                  <a:cubicBezTo>
                    <a:pt x="194" y="1317"/>
                    <a:pt x="245" y="691"/>
                    <a:pt x="210" y="75"/>
                  </a:cubicBezTo>
                  <a:cubicBezTo>
                    <a:pt x="208" y="25"/>
                    <a:pt x="173" y="1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6" name="Google Shape;2526;p63"/>
            <p:cNvSpPr/>
            <p:nvPr/>
          </p:nvSpPr>
          <p:spPr>
            <a:xfrm>
              <a:off x="7717450" y="1232707"/>
              <a:ext cx="53725" cy="27075"/>
            </a:xfrm>
            <a:custGeom>
              <a:avLst/>
              <a:gdLst/>
              <a:ahLst/>
              <a:cxnLst/>
              <a:rect l="l" t="t" r="r" b="b"/>
              <a:pathLst>
                <a:path w="2149" h="1083" extrusionOk="0">
                  <a:moveTo>
                    <a:pt x="164" y="0"/>
                  </a:moveTo>
                  <a:cubicBezTo>
                    <a:pt x="65" y="0"/>
                    <a:pt x="0" y="141"/>
                    <a:pt x="106" y="193"/>
                  </a:cubicBezTo>
                  <a:cubicBezTo>
                    <a:pt x="727" y="491"/>
                    <a:pt x="1344" y="817"/>
                    <a:pt x="1983" y="1076"/>
                  </a:cubicBezTo>
                  <a:cubicBezTo>
                    <a:pt x="1994" y="1080"/>
                    <a:pt x="2005" y="1082"/>
                    <a:pt x="2015" y="1082"/>
                  </a:cubicBezTo>
                  <a:cubicBezTo>
                    <a:pt x="2102" y="1082"/>
                    <a:pt x="2148" y="940"/>
                    <a:pt x="2059" y="891"/>
                  </a:cubicBezTo>
                  <a:cubicBezTo>
                    <a:pt x="1463" y="563"/>
                    <a:pt x="829" y="297"/>
                    <a:pt x="212" y="12"/>
                  </a:cubicBezTo>
                  <a:cubicBezTo>
                    <a:pt x="196" y="4"/>
                    <a:pt x="179" y="0"/>
                    <a:pt x="1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7" name="Google Shape;2527;p63"/>
            <p:cNvSpPr/>
            <p:nvPr/>
          </p:nvSpPr>
          <p:spPr>
            <a:xfrm>
              <a:off x="7618700" y="1185732"/>
              <a:ext cx="48225" cy="23350"/>
            </a:xfrm>
            <a:custGeom>
              <a:avLst/>
              <a:gdLst/>
              <a:ahLst/>
              <a:cxnLst/>
              <a:rect l="l" t="t" r="r" b="b"/>
              <a:pathLst>
                <a:path w="1929" h="934" extrusionOk="0">
                  <a:moveTo>
                    <a:pt x="115" y="0"/>
                  </a:moveTo>
                  <a:cubicBezTo>
                    <a:pt x="29" y="0"/>
                    <a:pt x="1" y="136"/>
                    <a:pt x="97" y="167"/>
                  </a:cubicBezTo>
                  <a:cubicBezTo>
                    <a:pt x="689" y="357"/>
                    <a:pt x="1218" y="643"/>
                    <a:pt x="1771" y="923"/>
                  </a:cubicBezTo>
                  <a:cubicBezTo>
                    <a:pt x="1786" y="930"/>
                    <a:pt x="1801" y="934"/>
                    <a:pt x="1814" y="934"/>
                  </a:cubicBezTo>
                  <a:cubicBezTo>
                    <a:pt x="1888" y="934"/>
                    <a:pt x="1928" y="832"/>
                    <a:pt x="1856" y="777"/>
                  </a:cubicBezTo>
                  <a:cubicBezTo>
                    <a:pt x="1352" y="404"/>
                    <a:pt x="743" y="172"/>
                    <a:pt x="140" y="4"/>
                  </a:cubicBezTo>
                  <a:cubicBezTo>
                    <a:pt x="131" y="1"/>
                    <a:pt x="123" y="0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8" name="Google Shape;2528;p63"/>
            <p:cNvSpPr/>
            <p:nvPr/>
          </p:nvSpPr>
          <p:spPr>
            <a:xfrm>
              <a:off x="7521125" y="1128532"/>
              <a:ext cx="36250" cy="26950"/>
            </a:xfrm>
            <a:custGeom>
              <a:avLst/>
              <a:gdLst/>
              <a:ahLst/>
              <a:cxnLst/>
              <a:rect l="l" t="t" r="r" b="b"/>
              <a:pathLst>
                <a:path w="1450" h="1078" extrusionOk="0">
                  <a:moveTo>
                    <a:pt x="163" y="0"/>
                  </a:moveTo>
                  <a:cubicBezTo>
                    <a:pt x="84" y="0"/>
                    <a:pt x="1" y="94"/>
                    <a:pt x="58" y="172"/>
                  </a:cubicBezTo>
                  <a:cubicBezTo>
                    <a:pt x="372" y="588"/>
                    <a:pt x="771" y="909"/>
                    <a:pt x="1270" y="1073"/>
                  </a:cubicBezTo>
                  <a:cubicBezTo>
                    <a:pt x="1280" y="1076"/>
                    <a:pt x="1290" y="1078"/>
                    <a:pt x="1300" y="1078"/>
                  </a:cubicBezTo>
                  <a:cubicBezTo>
                    <a:pt x="1394" y="1078"/>
                    <a:pt x="1449" y="927"/>
                    <a:pt x="1351" y="881"/>
                  </a:cubicBezTo>
                  <a:cubicBezTo>
                    <a:pt x="916" y="680"/>
                    <a:pt x="533" y="410"/>
                    <a:pt x="236" y="36"/>
                  </a:cubicBezTo>
                  <a:cubicBezTo>
                    <a:pt x="216" y="11"/>
                    <a:pt x="190" y="0"/>
                    <a:pt x="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9" name="Google Shape;2529;p63"/>
            <p:cNvSpPr/>
            <p:nvPr/>
          </p:nvSpPr>
          <p:spPr>
            <a:xfrm>
              <a:off x="7422250" y="1085307"/>
              <a:ext cx="44350" cy="24125"/>
            </a:xfrm>
            <a:custGeom>
              <a:avLst/>
              <a:gdLst/>
              <a:ahLst/>
              <a:cxnLst/>
              <a:rect l="l" t="t" r="r" b="b"/>
              <a:pathLst>
                <a:path w="1774" h="965" extrusionOk="0">
                  <a:moveTo>
                    <a:pt x="119" y="1"/>
                  </a:moveTo>
                  <a:cubicBezTo>
                    <a:pt x="45" y="1"/>
                    <a:pt x="1" y="124"/>
                    <a:pt x="78" y="158"/>
                  </a:cubicBezTo>
                  <a:cubicBezTo>
                    <a:pt x="609" y="385"/>
                    <a:pt x="1113" y="668"/>
                    <a:pt x="1611" y="952"/>
                  </a:cubicBezTo>
                  <a:cubicBezTo>
                    <a:pt x="1627" y="961"/>
                    <a:pt x="1642" y="964"/>
                    <a:pt x="1656" y="964"/>
                  </a:cubicBezTo>
                  <a:cubicBezTo>
                    <a:pt x="1731" y="964"/>
                    <a:pt x="1773" y="856"/>
                    <a:pt x="1700" y="804"/>
                  </a:cubicBezTo>
                  <a:cubicBezTo>
                    <a:pt x="1221" y="456"/>
                    <a:pt x="694" y="210"/>
                    <a:pt x="143" y="5"/>
                  </a:cubicBezTo>
                  <a:cubicBezTo>
                    <a:pt x="135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0" name="Google Shape;2530;p63"/>
            <p:cNvSpPr/>
            <p:nvPr/>
          </p:nvSpPr>
          <p:spPr>
            <a:xfrm>
              <a:off x="6944050" y="1127857"/>
              <a:ext cx="451525" cy="196250"/>
            </a:xfrm>
            <a:custGeom>
              <a:avLst/>
              <a:gdLst/>
              <a:ahLst/>
              <a:cxnLst/>
              <a:rect l="l" t="t" r="r" b="b"/>
              <a:pathLst>
                <a:path w="18061" h="7850" extrusionOk="0">
                  <a:moveTo>
                    <a:pt x="17801" y="1"/>
                  </a:moveTo>
                  <a:cubicBezTo>
                    <a:pt x="17772" y="1"/>
                    <a:pt x="17748" y="16"/>
                    <a:pt x="17733" y="35"/>
                  </a:cubicBezTo>
                  <a:cubicBezTo>
                    <a:pt x="17711" y="28"/>
                    <a:pt x="17688" y="24"/>
                    <a:pt x="17664" y="24"/>
                  </a:cubicBezTo>
                  <a:cubicBezTo>
                    <a:pt x="17630" y="24"/>
                    <a:pt x="17595" y="32"/>
                    <a:pt x="17560" y="51"/>
                  </a:cubicBezTo>
                  <a:cubicBezTo>
                    <a:pt x="11896" y="2892"/>
                    <a:pt x="6038" y="5129"/>
                    <a:pt x="193" y="7542"/>
                  </a:cubicBezTo>
                  <a:lnTo>
                    <a:pt x="190" y="7542"/>
                  </a:lnTo>
                  <a:lnTo>
                    <a:pt x="0" y="7550"/>
                  </a:lnTo>
                  <a:cubicBezTo>
                    <a:pt x="3" y="7602"/>
                    <a:pt x="6" y="7655"/>
                    <a:pt x="8" y="7705"/>
                  </a:cubicBezTo>
                  <a:cubicBezTo>
                    <a:pt x="10" y="7763"/>
                    <a:pt x="53" y="7790"/>
                    <a:pt x="96" y="7790"/>
                  </a:cubicBezTo>
                  <a:cubicBezTo>
                    <a:pt x="102" y="7790"/>
                    <a:pt x="108" y="7790"/>
                    <a:pt x="114" y="7789"/>
                  </a:cubicBezTo>
                  <a:cubicBezTo>
                    <a:pt x="137" y="7824"/>
                    <a:pt x="175" y="7850"/>
                    <a:pt x="225" y="7850"/>
                  </a:cubicBezTo>
                  <a:cubicBezTo>
                    <a:pt x="241" y="7850"/>
                    <a:pt x="257" y="7847"/>
                    <a:pt x="275" y="7842"/>
                  </a:cubicBezTo>
                  <a:cubicBezTo>
                    <a:pt x="6307" y="6029"/>
                    <a:pt x="12178" y="3268"/>
                    <a:pt x="17798" y="460"/>
                  </a:cubicBezTo>
                  <a:cubicBezTo>
                    <a:pt x="17884" y="418"/>
                    <a:pt x="17916" y="347"/>
                    <a:pt x="17916" y="277"/>
                  </a:cubicBezTo>
                  <a:cubicBezTo>
                    <a:pt x="17920" y="280"/>
                    <a:pt x="17925" y="283"/>
                    <a:pt x="17929" y="285"/>
                  </a:cubicBezTo>
                  <a:lnTo>
                    <a:pt x="18061" y="23"/>
                  </a:lnTo>
                  <a:cubicBezTo>
                    <a:pt x="17975" y="13"/>
                    <a:pt x="17893" y="5"/>
                    <a:pt x="17807" y="1"/>
                  </a:cubicBezTo>
                  <a:cubicBezTo>
                    <a:pt x="17805" y="1"/>
                    <a:pt x="17803" y="1"/>
                    <a:pt x="178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1" name="Google Shape;2531;p63"/>
            <p:cNvSpPr/>
            <p:nvPr/>
          </p:nvSpPr>
          <p:spPr>
            <a:xfrm>
              <a:off x="7320475" y="1083082"/>
              <a:ext cx="46875" cy="27325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754" y="1"/>
                  </a:moveTo>
                  <a:cubicBezTo>
                    <a:pt x="1745" y="1"/>
                    <a:pt x="1737" y="2"/>
                    <a:pt x="1727" y="5"/>
                  </a:cubicBezTo>
                  <a:cubicBezTo>
                    <a:pt x="1131" y="166"/>
                    <a:pt x="572" y="568"/>
                    <a:pt x="77" y="925"/>
                  </a:cubicBezTo>
                  <a:cubicBezTo>
                    <a:pt x="1" y="980"/>
                    <a:pt x="45" y="1092"/>
                    <a:pt x="119" y="1092"/>
                  </a:cubicBezTo>
                  <a:cubicBezTo>
                    <a:pt x="133" y="1092"/>
                    <a:pt x="149" y="1088"/>
                    <a:pt x="164" y="1078"/>
                  </a:cubicBezTo>
                  <a:cubicBezTo>
                    <a:pt x="693" y="752"/>
                    <a:pt x="1284" y="514"/>
                    <a:pt x="1799" y="173"/>
                  </a:cubicBezTo>
                  <a:cubicBezTo>
                    <a:pt x="1875" y="121"/>
                    <a:pt x="1839" y="1"/>
                    <a:pt x="1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2" name="Google Shape;2532;p63"/>
            <p:cNvSpPr/>
            <p:nvPr/>
          </p:nvSpPr>
          <p:spPr>
            <a:xfrm>
              <a:off x="7217450" y="1133882"/>
              <a:ext cx="39700" cy="14750"/>
            </a:xfrm>
            <a:custGeom>
              <a:avLst/>
              <a:gdLst/>
              <a:ahLst/>
              <a:cxnLst/>
              <a:rect l="l" t="t" r="r" b="b"/>
              <a:pathLst>
                <a:path w="1588" h="590" extrusionOk="0">
                  <a:moveTo>
                    <a:pt x="1442" y="1"/>
                  </a:moveTo>
                  <a:cubicBezTo>
                    <a:pt x="1436" y="1"/>
                    <a:pt x="1430" y="1"/>
                    <a:pt x="1425" y="2"/>
                  </a:cubicBezTo>
                  <a:cubicBezTo>
                    <a:pt x="972" y="96"/>
                    <a:pt x="526" y="277"/>
                    <a:pt x="90" y="430"/>
                  </a:cubicBezTo>
                  <a:cubicBezTo>
                    <a:pt x="1" y="461"/>
                    <a:pt x="27" y="590"/>
                    <a:pt x="111" y="590"/>
                  </a:cubicBezTo>
                  <a:cubicBezTo>
                    <a:pt x="118" y="590"/>
                    <a:pt x="126" y="589"/>
                    <a:pt x="134" y="587"/>
                  </a:cubicBezTo>
                  <a:cubicBezTo>
                    <a:pt x="586" y="462"/>
                    <a:pt x="1062" y="353"/>
                    <a:pt x="1494" y="168"/>
                  </a:cubicBezTo>
                  <a:cubicBezTo>
                    <a:pt x="1587" y="129"/>
                    <a:pt x="1528" y="1"/>
                    <a:pt x="14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3" name="Google Shape;2533;p63"/>
            <p:cNvSpPr/>
            <p:nvPr/>
          </p:nvSpPr>
          <p:spPr>
            <a:xfrm>
              <a:off x="7135475" y="1172557"/>
              <a:ext cx="43075" cy="19075"/>
            </a:xfrm>
            <a:custGeom>
              <a:avLst/>
              <a:gdLst/>
              <a:ahLst/>
              <a:cxnLst/>
              <a:rect l="l" t="t" r="r" b="b"/>
              <a:pathLst>
                <a:path w="1723" h="763" extrusionOk="0">
                  <a:moveTo>
                    <a:pt x="1579" y="0"/>
                  </a:moveTo>
                  <a:cubicBezTo>
                    <a:pt x="1571" y="0"/>
                    <a:pt x="1561" y="2"/>
                    <a:pt x="1552" y="4"/>
                  </a:cubicBezTo>
                  <a:cubicBezTo>
                    <a:pt x="1057" y="150"/>
                    <a:pt x="568" y="372"/>
                    <a:pt x="95" y="575"/>
                  </a:cubicBezTo>
                  <a:cubicBezTo>
                    <a:pt x="1" y="615"/>
                    <a:pt x="53" y="762"/>
                    <a:pt x="142" y="762"/>
                  </a:cubicBezTo>
                  <a:cubicBezTo>
                    <a:pt x="151" y="762"/>
                    <a:pt x="161" y="761"/>
                    <a:pt x="171" y="757"/>
                  </a:cubicBezTo>
                  <a:cubicBezTo>
                    <a:pt x="658" y="587"/>
                    <a:pt x="1166" y="418"/>
                    <a:pt x="1630" y="189"/>
                  </a:cubicBezTo>
                  <a:cubicBezTo>
                    <a:pt x="1723" y="142"/>
                    <a:pt x="1671" y="0"/>
                    <a:pt x="1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4" name="Google Shape;2534;p63"/>
            <p:cNvSpPr/>
            <p:nvPr/>
          </p:nvSpPr>
          <p:spPr>
            <a:xfrm>
              <a:off x="7045950" y="1215132"/>
              <a:ext cx="38700" cy="21250"/>
            </a:xfrm>
            <a:custGeom>
              <a:avLst/>
              <a:gdLst/>
              <a:ahLst/>
              <a:cxnLst/>
              <a:rect l="l" t="t" r="r" b="b"/>
              <a:pathLst>
                <a:path w="1548" h="850" extrusionOk="0">
                  <a:moveTo>
                    <a:pt x="1426" y="0"/>
                  </a:moveTo>
                  <a:cubicBezTo>
                    <a:pt x="1414" y="0"/>
                    <a:pt x="1401" y="3"/>
                    <a:pt x="1388" y="10"/>
                  </a:cubicBezTo>
                  <a:cubicBezTo>
                    <a:pt x="944" y="220"/>
                    <a:pt x="515" y="460"/>
                    <a:pt x="83" y="691"/>
                  </a:cubicBezTo>
                  <a:cubicBezTo>
                    <a:pt x="0" y="737"/>
                    <a:pt x="50" y="849"/>
                    <a:pt x="127" y="849"/>
                  </a:cubicBezTo>
                  <a:cubicBezTo>
                    <a:pt x="141" y="849"/>
                    <a:pt x="155" y="846"/>
                    <a:pt x="169" y="838"/>
                  </a:cubicBezTo>
                  <a:cubicBezTo>
                    <a:pt x="605" y="612"/>
                    <a:pt x="1044" y="395"/>
                    <a:pt x="1469" y="148"/>
                  </a:cubicBezTo>
                  <a:cubicBezTo>
                    <a:pt x="1548" y="104"/>
                    <a:pt x="1500" y="0"/>
                    <a:pt x="14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5" name="Google Shape;2535;p63"/>
            <p:cNvSpPr/>
            <p:nvPr/>
          </p:nvSpPr>
          <p:spPr>
            <a:xfrm>
              <a:off x="6992700" y="918882"/>
              <a:ext cx="6500" cy="46725"/>
            </a:xfrm>
            <a:custGeom>
              <a:avLst/>
              <a:gdLst/>
              <a:ahLst/>
              <a:cxnLst/>
              <a:rect l="l" t="t" r="r" b="b"/>
              <a:pathLst>
                <a:path w="260" h="1869" extrusionOk="0">
                  <a:moveTo>
                    <a:pt x="129" y="0"/>
                  </a:moveTo>
                  <a:cubicBezTo>
                    <a:pt x="95" y="0"/>
                    <a:pt x="61" y="23"/>
                    <a:pt x="59" y="68"/>
                  </a:cubicBezTo>
                  <a:cubicBezTo>
                    <a:pt x="31" y="634"/>
                    <a:pt x="1" y="1218"/>
                    <a:pt x="40" y="1783"/>
                  </a:cubicBezTo>
                  <a:cubicBezTo>
                    <a:pt x="45" y="1840"/>
                    <a:pt x="88" y="1868"/>
                    <a:pt x="130" y="1868"/>
                  </a:cubicBezTo>
                  <a:cubicBezTo>
                    <a:pt x="173" y="1868"/>
                    <a:pt x="215" y="1840"/>
                    <a:pt x="218" y="1783"/>
                  </a:cubicBezTo>
                  <a:cubicBezTo>
                    <a:pt x="259" y="1218"/>
                    <a:pt x="227" y="634"/>
                    <a:pt x="200" y="68"/>
                  </a:cubicBezTo>
                  <a:cubicBezTo>
                    <a:pt x="197" y="23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6" name="Google Shape;2536;p63"/>
            <p:cNvSpPr/>
            <p:nvPr/>
          </p:nvSpPr>
          <p:spPr>
            <a:xfrm>
              <a:off x="6992375" y="568457"/>
              <a:ext cx="7175" cy="39575"/>
            </a:xfrm>
            <a:custGeom>
              <a:avLst/>
              <a:gdLst/>
              <a:ahLst/>
              <a:cxnLst/>
              <a:rect l="l" t="t" r="r" b="b"/>
              <a:pathLst>
                <a:path w="287" h="1583" extrusionOk="0">
                  <a:moveTo>
                    <a:pt x="143" y="0"/>
                  </a:moveTo>
                  <a:cubicBezTo>
                    <a:pt x="106" y="0"/>
                    <a:pt x="67" y="25"/>
                    <a:pt x="65" y="74"/>
                  </a:cubicBezTo>
                  <a:cubicBezTo>
                    <a:pt x="53" y="543"/>
                    <a:pt x="0" y="1038"/>
                    <a:pt x="63" y="1504"/>
                  </a:cubicBezTo>
                  <a:cubicBezTo>
                    <a:pt x="70" y="1556"/>
                    <a:pt x="107" y="1582"/>
                    <a:pt x="144" y="1582"/>
                  </a:cubicBezTo>
                  <a:cubicBezTo>
                    <a:pt x="181" y="1582"/>
                    <a:pt x="217" y="1556"/>
                    <a:pt x="224" y="1504"/>
                  </a:cubicBezTo>
                  <a:cubicBezTo>
                    <a:pt x="286" y="1036"/>
                    <a:pt x="234" y="543"/>
                    <a:pt x="220" y="74"/>
                  </a:cubicBezTo>
                  <a:cubicBezTo>
                    <a:pt x="219" y="25"/>
                    <a:pt x="181" y="0"/>
                    <a:pt x="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7" name="Google Shape;2537;p63"/>
            <p:cNvSpPr/>
            <p:nvPr/>
          </p:nvSpPr>
          <p:spPr>
            <a:xfrm>
              <a:off x="6990625" y="1015507"/>
              <a:ext cx="9225" cy="35675"/>
            </a:xfrm>
            <a:custGeom>
              <a:avLst/>
              <a:gdLst/>
              <a:ahLst/>
              <a:cxnLst/>
              <a:rect l="l" t="t" r="r" b="b"/>
              <a:pathLst>
                <a:path w="369" h="1427" extrusionOk="0">
                  <a:moveTo>
                    <a:pt x="75" y="0"/>
                  </a:moveTo>
                  <a:cubicBezTo>
                    <a:pt x="37" y="0"/>
                    <a:pt x="0" y="30"/>
                    <a:pt x="16" y="77"/>
                  </a:cubicBezTo>
                  <a:cubicBezTo>
                    <a:pt x="144" y="493"/>
                    <a:pt x="163" y="916"/>
                    <a:pt x="128" y="1350"/>
                  </a:cubicBezTo>
                  <a:cubicBezTo>
                    <a:pt x="124" y="1399"/>
                    <a:pt x="168" y="1427"/>
                    <a:pt x="210" y="1427"/>
                  </a:cubicBezTo>
                  <a:cubicBezTo>
                    <a:pt x="243" y="1427"/>
                    <a:pt x="276" y="1409"/>
                    <a:pt x="283" y="1370"/>
                  </a:cubicBezTo>
                  <a:cubicBezTo>
                    <a:pt x="368" y="916"/>
                    <a:pt x="302" y="475"/>
                    <a:pt x="137" y="43"/>
                  </a:cubicBezTo>
                  <a:cubicBezTo>
                    <a:pt x="126" y="14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8" name="Google Shape;2538;p63"/>
            <p:cNvSpPr/>
            <p:nvPr/>
          </p:nvSpPr>
          <p:spPr>
            <a:xfrm>
              <a:off x="6993400" y="407882"/>
              <a:ext cx="5125" cy="24875"/>
            </a:xfrm>
            <a:custGeom>
              <a:avLst/>
              <a:gdLst/>
              <a:ahLst/>
              <a:cxnLst/>
              <a:rect l="l" t="t" r="r" b="b"/>
              <a:pathLst>
                <a:path w="205" h="995" extrusionOk="0">
                  <a:moveTo>
                    <a:pt x="103" y="0"/>
                  </a:moveTo>
                  <a:cubicBezTo>
                    <a:pt x="71" y="0"/>
                    <a:pt x="39" y="21"/>
                    <a:pt x="38" y="63"/>
                  </a:cubicBezTo>
                  <a:cubicBezTo>
                    <a:pt x="31" y="347"/>
                    <a:pt x="1" y="640"/>
                    <a:pt x="26" y="922"/>
                  </a:cubicBezTo>
                  <a:cubicBezTo>
                    <a:pt x="31" y="970"/>
                    <a:pt x="67" y="995"/>
                    <a:pt x="103" y="995"/>
                  </a:cubicBezTo>
                  <a:cubicBezTo>
                    <a:pt x="138" y="995"/>
                    <a:pt x="174" y="970"/>
                    <a:pt x="179" y="922"/>
                  </a:cubicBezTo>
                  <a:cubicBezTo>
                    <a:pt x="205" y="640"/>
                    <a:pt x="174" y="347"/>
                    <a:pt x="167" y="63"/>
                  </a:cubicBezTo>
                  <a:cubicBezTo>
                    <a:pt x="166" y="21"/>
                    <a:pt x="134" y="0"/>
                    <a:pt x="1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9" name="Google Shape;2539;p63"/>
            <p:cNvSpPr/>
            <p:nvPr/>
          </p:nvSpPr>
          <p:spPr>
            <a:xfrm>
              <a:off x="6992700" y="833407"/>
              <a:ext cx="5300" cy="46200"/>
            </a:xfrm>
            <a:custGeom>
              <a:avLst/>
              <a:gdLst/>
              <a:ahLst/>
              <a:cxnLst/>
              <a:rect l="l" t="t" r="r" b="b"/>
              <a:pathLst>
                <a:path w="212" h="1848" extrusionOk="0">
                  <a:moveTo>
                    <a:pt x="62" y="1"/>
                  </a:moveTo>
                  <a:cubicBezTo>
                    <a:pt x="33" y="1"/>
                    <a:pt x="4" y="19"/>
                    <a:pt x="4" y="59"/>
                  </a:cubicBezTo>
                  <a:cubicBezTo>
                    <a:pt x="6" y="631"/>
                    <a:pt x="1" y="1202"/>
                    <a:pt x="50" y="1772"/>
                  </a:cubicBezTo>
                  <a:cubicBezTo>
                    <a:pt x="53" y="1822"/>
                    <a:pt x="92" y="1847"/>
                    <a:pt x="131" y="1847"/>
                  </a:cubicBezTo>
                  <a:cubicBezTo>
                    <a:pt x="168" y="1847"/>
                    <a:pt x="205" y="1823"/>
                    <a:pt x="205" y="1772"/>
                  </a:cubicBezTo>
                  <a:cubicBezTo>
                    <a:pt x="211" y="1200"/>
                    <a:pt x="165" y="629"/>
                    <a:pt x="126" y="59"/>
                  </a:cubicBezTo>
                  <a:cubicBezTo>
                    <a:pt x="124" y="20"/>
                    <a:pt x="93" y="1"/>
                    <a:pt x="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0" name="Google Shape;2540;p63"/>
            <p:cNvSpPr/>
            <p:nvPr/>
          </p:nvSpPr>
          <p:spPr>
            <a:xfrm>
              <a:off x="6987225" y="303607"/>
              <a:ext cx="10175" cy="39975"/>
            </a:xfrm>
            <a:custGeom>
              <a:avLst/>
              <a:gdLst/>
              <a:ahLst/>
              <a:cxnLst/>
              <a:rect l="l" t="t" r="r" b="b"/>
              <a:pathLst>
                <a:path w="407" h="1599" extrusionOk="0">
                  <a:moveTo>
                    <a:pt x="313" y="1"/>
                  </a:moveTo>
                  <a:cubicBezTo>
                    <a:pt x="281" y="1"/>
                    <a:pt x="250" y="18"/>
                    <a:pt x="237" y="57"/>
                  </a:cubicBezTo>
                  <a:cubicBezTo>
                    <a:pt x="84" y="528"/>
                    <a:pt x="1" y="1055"/>
                    <a:pt x="134" y="1540"/>
                  </a:cubicBezTo>
                  <a:cubicBezTo>
                    <a:pt x="146" y="1580"/>
                    <a:pt x="181" y="1599"/>
                    <a:pt x="216" y="1599"/>
                  </a:cubicBezTo>
                  <a:cubicBezTo>
                    <a:pt x="259" y="1599"/>
                    <a:pt x="302" y="1570"/>
                    <a:pt x="301" y="1516"/>
                  </a:cubicBezTo>
                  <a:cubicBezTo>
                    <a:pt x="295" y="1031"/>
                    <a:pt x="273" y="576"/>
                    <a:pt x="391" y="99"/>
                  </a:cubicBezTo>
                  <a:cubicBezTo>
                    <a:pt x="406" y="39"/>
                    <a:pt x="359" y="1"/>
                    <a:pt x="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1" name="Google Shape;2541;p63"/>
            <p:cNvSpPr/>
            <p:nvPr/>
          </p:nvSpPr>
          <p:spPr>
            <a:xfrm>
              <a:off x="6987350" y="654357"/>
              <a:ext cx="11225" cy="46950"/>
            </a:xfrm>
            <a:custGeom>
              <a:avLst/>
              <a:gdLst/>
              <a:ahLst/>
              <a:cxnLst/>
              <a:rect l="l" t="t" r="r" b="b"/>
              <a:pathLst>
                <a:path w="449" h="1878" extrusionOk="0">
                  <a:moveTo>
                    <a:pt x="78" y="1"/>
                  </a:moveTo>
                  <a:cubicBezTo>
                    <a:pt x="40" y="1"/>
                    <a:pt x="0" y="33"/>
                    <a:pt x="10" y="83"/>
                  </a:cubicBezTo>
                  <a:cubicBezTo>
                    <a:pt x="75" y="379"/>
                    <a:pt x="113" y="677"/>
                    <a:pt x="121" y="980"/>
                  </a:cubicBezTo>
                  <a:cubicBezTo>
                    <a:pt x="127" y="1250"/>
                    <a:pt x="77" y="1517"/>
                    <a:pt x="93" y="1783"/>
                  </a:cubicBezTo>
                  <a:cubicBezTo>
                    <a:pt x="97" y="1843"/>
                    <a:pt x="146" y="1878"/>
                    <a:pt x="194" y="1878"/>
                  </a:cubicBezTo>
                  <a:cubicBezTo>
                    <a:pt x="233" y="1878"/>
                    <a:pt x="270" y="1856"/>
                    <a:pt x="284" y="1809"/>
                  </a:cubicBezTo>
                  <a:cubicBezTo>
                    <a:pt x="449" y="1266"/>
                    <a:pt x="296" y="578"/>
                    <a:pt x="139" y="47"/>
                  </a:cubicBezTo>
                  <a:cubicBezTo>
                    <a:pt x="129" y="15"/>
                    <a:pt x="104" y="1"/>
                    <a:pt x="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2" name="Google Shape;2542;p63"/>
            <p:cNvSpPr/>
            <p:nvPr/>
          </p:nvSpPr>
          <p:spPr>
            <a:xfrm>
              <a:off x="6988875" y="739957"/>
              <a:ext cx="7050" cy="40125"/>
            </a:xfrm>
            <a:custGeom>
              <a:avLst/>
              <a:gdLst/>
              <a:ahLst/>
              <a:cxnLst/>
              <a:rect l="l" t="t" r="r" b="b"/>
              <a:pathLst>
                <a:path w="282" h="1605" extrusionOk="0">
                  <a:moveTo>
                    <a:pt x="141" y="1"/>
                  </a:moveTo>
                  <a:cubicBezTo>
                    <a:pt x="102" y="1"/>
                    <a:pt x="64" y="26"/>
                    <a:pt x="62" y="77"/>
                  </a:cubicBezTo>
                  <a:cubicBezTo>
                    <a:pt x="36" y="552"/>
                    <a:pt x="0" y="1031"/>
                    <a:pt x="39" y="1506"/>
                  </a:cubicBezTo>
                  <a:cubicBezTo>
                    <a:pt x="43" y="1572"/>
                    <a:pt x="91" y="1605"/>
                    <a:pt x="140" y="1605"/>
                  </a:cubicBezTo>
                  <a:cubicBezTo>
                    <a:pt x="188" y="1605"/>
                    <a:pt x="237" y="1572"/>
                    <a:pt x="243" y="1506"/>
                  </a:cubicBezTo>
                  <a:cubicBezTo>
                    <a:pt x="281" y="1030"/>
                    <a:pt x="245" y="552"/>
                    <a:pt x="219" y="77"/>
                  </a:cubicBezTo>
                  <a:cubicBezTo>
                    <a:pt x="217" y="26"/>
                    <a:pt x="179" y="1"/>
                    <a:pt x="1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3" name="Google Shape;2543;p63"/>
            <p:cNvSpPr/>
            <p:nvPr/>
          </p:nvSpPr>
          <p:spPr>
            <a:xfrm>
              <a:off x="6988500" y="482907"/>
              <a:ext cx="7700" cy="39550"/>
            </a:xfrm>
            <a:custGeom>
              <a:avLst/>
              <a:gdLst/>
              <a:ahLst/>
              <a:cxnLst/>
              <a:rect l="l" t="t" r="r" b="b"/>
              <a:pathLst>
                <a:path w="308" h="1582" extrusionOk="0">
                  <a:moveTo>
                    <a:pt x="155" y="0"/>
                  </a:moveTo>
                  <a:cubicBezTo>
                    <a:pt x="122" y="0"/>
                    <a:pt x="90" y="22"/>
                    <a:pt x="89" y="66"/>
                  </a:cubicBezTo>
                  <a:cubicBezTo>
                    <a:pt x="67" y="539"/>
                    <a:pt x="0" y="1050"/>
                    <a:pt x="67" y="1518"/>
                  </a:cubicBezTo>
                  <a:cubicBezTo>
                    <a:pt x="74" y="1560"/>
                    <a:pt x="115" y="1582"/>
                    <a:pt x="155" y="1582"/>
                  </a:cubicBezTo>
                  <a:cubicBezTo>
                    <a:pt x="195" y="1582"/>
                    <a:pt x="235" y="1560"/>
                    <a:pt x="240" y="1518"/>
                  </a:cubicBezTo>
                  <a:cubicBezTo>
                    <a:pt x="308" y="1049"/>
                    <a:pt x="243" y="539"/>
                    <a:pt x="222" y="66"/>
                  </a:cubicBezTo>
                  <a:cubicBezTo>
                    <a:pt x="220" y="22"/>
                    <a:pt x="187" y="0"/>
                    <a:pt x="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4" name="Google Shape;2544;p63"/>
            <p:cNvSpPr/>
            <p:nvPr/>
          </p:nvSpPr>
          <p:spPr>
            <a:xfrm>
              <a:off x="6988875" y="1201407"/>
              <a:ext cx="6975" cy="35850"/>
            </a:xfrm>
            <a:custGeom>
              <a:avLst/>
              <a:gdLst/>
              <a:ahLst/>
              <a:cxnLst/>
              <a:rect l="l" t="t" r="r" b="b"/>
              <a:pathLst>
                <a:path w="279" h="1434" extrusionOk="0">
                  <a:moveTo>
                    <a:pt x="140" y="0"/>
                  </a:moveTo>
                  <a:cubicBezTo>
                    <a:pt x="109" y="0"/>
                    <a:pt x="78" y="21"/>
                    <a:pt x="76" y="63"/>
                  </a:cubicBezTo>
                  <a:cubicBezTo>
                    <a:pt x="56" y="483"/>
                    <a:pt x="0" y="928"/>
                    <a:pt x="50" y="1349"/>
                  </a:cubicBezTo>
                  <a:cubicBezTo>
                    <a:pt x="57" y="1405"/>
                    <a:pt x="98" y="1433"/>
                    <a:pt x="139" y="1433"/>
                  </a:cubicBezTo>
                  <a:cubicBezTo>
                    <a:pt x="181" y="1433"/>
                    <a:pt x="222" y="1405"/>
                    <a:pt x="229" y="1349"/>
                  </a:cubicBezTo>
                  <a:cubicBezTo>
                    <a:pt x="279" y="928"/>
                    <a:pt x="223" y="483"/>
                    <a:pt x="203" y="63"/>
                  </a:cubicBezTo>
                  <a:cubicBezTo>
                    <a:pt x="202" y="21"/>
                    <a:pt x="171" y="0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5" name="Google Shape;2545;p63"/>
            <p:cNvSpPr/>
            <p:nvPr/>
          </p:nvSpPr>
          <p:spPr>
            <a:xfrm>
              <a:off x="6985275" y="1104707"/>
              <a:ext cx="7050" cy="46675"/>
            </a:xfrm>
            <a:custGeom>
              <a:avLst/>
              <a:gdLst/>
              <a:ahLst/>
              <a:cxnLst/>
              <a:rect l="l" t="t" r="r" b="b"/>
              <a:pathLst>
                <a:path w="282" h="1867" extrusionOk="0">
                  <a:moveTo>
                    <a:pt x="141" y="0"/>
                  </a:moveTo>
                  <a:cubicBezTo>
                    <a:pt x="106" y="0"/>
                    <a:pt x="71" y="24"/>
                    <a:pt x="70" y="70"/>
                  </a:cubicBezTo>
                  <a:cubicBezTo>
                    <a:pt x="53" y="635"/>
                    <a:pt x="1" y="1220"/>
                    <a:pt x="56" y="1786"/>
                  </a:cubicBezTo>
                  <a:cubicBezTo>
                    <a:pt x="62" y="1840"/>
                    <a:pt x="102" y="1867"/>
                    <a:pt x="141" y="1867"/>
                  </a:cubicBezTo>
                  <a:cubicBezTo>
                    <a:pt x="181" y="1867"/>
                    <a:pt x="221" y="1840"/>
                    <a:pt x="226" y="1786"/>
                  </a:cubicBezTo>
                  <a:cubicBezTo>
                    <a:pt x="282" y="1220"/>
                    <a:pt x="226" y="635"/>
                    <a:pt x="212" y="70"/>
                  </a:cubicBezTo>
                  <a:cubicBezTo>
                    <a:pt x="211" y="24"/>
                    <a:pt x="176" y="0"/>
                    <a:pt x="1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46" name="Google Shape;2546;p63"/>
          <p:cNvSpPr txBox="1">
            <a:spLocks noGrp="1"/>
          </p:cNvSpPr>
          <p:nvPr>
            <p:ph type="title"/>
          </p:nvPr>
        </p:nvSpPr>
        <p:spPr>
          <a:xfrm>
            <a:off x="1441179" y="2272226"/>
            <a:ext cx="3978800" cy="152305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hục nghìn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8" name="Google Shape;2548;p63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9" name="Google Shape;2549;p63"/>
          <p:cNvSpPr/>
          <p:nvPr/>
        </p:nvSpPr>
        <p:spPr>
          <a:xfrm rot="173206">
            <a:off x="4539751" y="4851651"/>
            <a:ext cx="3373380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E652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0" name="Google Shape;2550;p63">
            <a:hlinkClick r:id="" action="ppaction://noaction"/>
          </p:cNvPr>
          <p:cNvSpPr txBox="1"/>
          <p:nvPr/>
        </p:nvSpPr>
        <p:spPr>
          <a:xfrm>
            <a:off x="4655402" y="4917542"/>
            <a:ext cx="3142077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667" b="1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CON GIỎI QUÁ!</a:t>
            </a:r>
            <a:endParaRPr sz="2667" b="1" kern="0" dirty="0">
              <a:solidFill>
                <a:srgbClr val="000000"/>
              </a:solidFill>
              <a:latin typeface="Times New Roman" panose="02020603050405020304" pitchFamily="18" charset="0"/>
              <a:ea typeface="Gloria Hallelujah"/>
              <a:cs typeface="Times New Roman" panose="02020603050405020304" pitchFamily="18" charset="0"/>
              <a:sym typeface="Gloria Hallelujah"/>
            </a:endParaRPr>
          </a:p>
        </p:txBody>
      </p:sp>
      <p:grpSp>
        <p:nvGrpSpPr>
          <p:cNvPr id="2551" name="Google Shape;2551;p63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552" name="Google Shape;2552;p63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53" name="Google Shape;2553;p63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4" name="Google Shape;2554;p63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5" name="Google Shape;2555;p63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59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" name="Google Shape;2560;p64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561" name="Google Shape;2561;p64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2" name="Google Shape;2562;p64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3" name="Google Shape;2563;p64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4" name="Google Shape;2564;p64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5" name="Google Shape;2565;p64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6" name="Google Shape;2566;p64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7" name="Google Shape;2567;p64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8" name="Google Shape;2568;p64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9" name="Google Shape;2569;p64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0" name="Google Shape;2570;p64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1" name="Google Shape;2571;p64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72" name="Google Shape;2572;p64">
            <a:hlinkClick r:id="rId3" action="ppaction://hlinksldjump"/>
          </p:cNvPr>
          <p:cNvSpPr/>
          <p:nvPr/>
        </p:nvSpPr>
        <p:spPr>
          <a:xfrm>
            <a:off x="8660039" y="3837697"/>
            <a:ext cx="1857731" cy="980559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73" name="Google Shape;2573;p64">
            <a:hlinkClick r:id="rId4" action="ppaction://hlinksldjump"/>
          </p:cNvPr>
          <p:cNvSpPr/>
          <p:nvPr/>
        </p:nvSpPr>
        <p:spPr>
          <a:xfrm>
            <a:off x="1674239" y="3837697"/>
            <a:ext cx="1857731" cy="980559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2574" name="Google Shape;2574;p64">
            <a:hlinkClick r:id="rId3" action="ppaction://hlinksldjump"/>
          </p:cNvPr>
          <p:cNvSpPr/>
          <p:nvPr/>
        </p:nvSpPr>
        <p:spPr>
          <a:xfrm rot="173206">
            <a:off x="5167157" y="3837748"/>
            <a:ext cx="1857783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575" name="Google Shape;2575;p64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6" name="Google Shape;2576;p64"/>
          <p:cNvSpPr txBox="1"/>
          <p:nvPr/>
        </p:nvSpPr>
        <p:spPr>
          <a:xfrm>
            <a:off x="3647975" y="2286267"/>
            <a:ext cx="5438273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 157 234,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giá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trị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 2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bao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nhiêu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?</a:t>
            </a:r>
          </a:p>
        </p:txBody>
      </p:sp>
      <p:grpSp>
        <p:nvGrpSpPr>
          <p:cNvPr id="2577" name="Google Shape;2577;p64"/>
          <p:cNvGrpSpPr/>
          <p:nvPr/>
        </p:nvGrpSpPr>
        <p:grpSpPr>
          <a:xfrm>
            <a:off x="9493610" y="2419443"/>
            <a:ext cx="1141500" cy="340333"/>
            <a:chOff x="1654725" y="1638707"/>
            <a:chExt cx="856125" cy="255250"/>
          </a:xfrm>
        </p:grpSpPr>
        <p:sp>
          <p:nvSpPr>
            <p:cNvPr id="2578" name="Google Shape;2578;p64"/>
            <p:cNvSpPr/>
            <p:nvPr/>
          </p:nvSpPr>
          <p:spPr>
            <a:xfrm>
              <a:off x="1671100" y="1822932"/>
              <a:ext cx="815400" cy="62700"/>
            </a:xfrm>
            <a:custGeom>
              <a:avLst/>
              <a:gdLst/>
              <a:ahLst/>
              <a:cxnLst/>
              <a:rect l="l" t="t" r="r" b="b"/>
              <a:pathLst>
                <a:path w="32616" h="2508" extrusionOk="0">
                  <a:moveTo>
                    <a:pt x="21935" y="1"/>
                  </a:moveTo>
                  <a:cubicBezTo>
                    <a:pt x="19777" y="1"/>
                    <a:pt x="17617" y="42"/>
                    <a:pt x="15447" y="112"/>
                  </a:cubicBezTo>
                  <a:cubicBezTo>
                    <a:pt x="12462" y="209"/>
                    <a:pt x="9466" y="335"/>
                    <a:pt x="6472" y="335"/>
                  </a:cubicBezTo>
                  <a:cubicBezTo>
                    <a:pt x="4315" y="335"/>
                    <a:pt x="2159" y="270"/>
                    <a:pt x="10" y="80"/>
                  </a:cubicBezTo>
                  <a:lnTo>
                    <a:pt x="10" y="80"/>
                  </a:lnTo>
                  <a:cubicBezTo>
                    <a:pt x="16" y="889"/>
                    <a:pt x="14" y="1699"/>
                    <a:pt x="0" y="2507"/>
                  </a:cubicBezTo>
                  <a:cubicBezTo>
                    <a:pt x="1805" y="2254"/>
                    <a:pt x="3675" y="2240"/>
                    <a:pt x="5526" y="2240"/>
                  </a:cubicBezTo>
                  <a:cubicBezTo>
                    <a:pt x="5752" y="2240"/>
                    <a:pt x="5977" y="2240"/>
                    <a:pt x="6202" y="2240"/>
                  </a:cubicBezTo>
                  <a:cubicBezTo>
                    <a:pt x="6778" y="2240"/>
                    <a:pt x="7351" y="2239"/>
                    <a:pt x="7918" y="2230"/>
                  </a:cubicBezTo>
                  <a:cubicBezTo>
                    <a:pt x="10656" y="2184"/>
                    <a:pt x="13394" y="2156"/>
                    <a:pt x="16133" y="2149"/>
                  </a:cubicBezTo>
                  <a:cubicBezTo>
                    <a:pt x="16699" y="2148"/>
                    <a:pt x="17266" y="2147"/>
                    <a:pt x="17832" y="2147"/>
                  </a:cubicBezTo>
                  <a:cubicBezTo>
                    <a:pt x="22761" y="2147"/>
                    <a:pt x="27692" y="2204"/>
                    <a:pt x="32616" y="2364"/>
                  </a:cubicBezTo>
                  <a:cubicBezTo>
                    <a:pt x="32063" y="1703"/>
                    <a:pt x="31540" y="1001"/>
                    <a:pt x="31039" y="285"/>
                  </a:cubicBezTo>
                  <a:cubicBezTo>
                    <a:pt x="27996" y="83"/>
                    <a:pt x="24968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9" name="Google Shape;2579;p64"/>
            <p:cNvSpPr/>
            <p:nvPr/>
          </p:nvSpPr>
          <p:spPr>
            <a:xfrm>
              <a:off x="1670225" y="1696532"/>
              <a:ext cx="787250" cy="69875"/>
            </a:xfrm>
            <a:custGeom>
              <a:avLst/>
              <a:gdLst/>
              <a:ahLst/>
              <a:cxnLst/>
              <a:rect l="l" t="t" r="r" b="b"/>
              <a:pathLst>
                <a:path w="31490" h="2795" extrusionOk="0">
                  <a:moveTo>
                    <a:pt x="31490" y="1"/>
                  </a:moveTo>
                  <a:lnTo>
                    <a:pt x="31490" y="1"/>
                  </a:lnTo>
                  <a:cubicBezTo>
                    <a:pt x="26255" y="160"/>
                    <a:pt x="21016" y="211"/>
                    <a:pt x="15779" y="273"/>
                  </a:cubicBezTo>
                  <a:cubicBezTo>
                    <a:pt x="12118" y="319"/>
                    <a:pt x="8443" y="422"/>
                    <a:pt x="4774" y="422"/>
                  </a:cubicBezTo>
                  <a:cubicBezTo>
                    <a:pt x="3198" y="422"/>
                    <a:pt x="1623" y="403"/>
                    <a:pt x="51" y="352"/>
                  </a:cubicBezTo>
                  <a:cubicBezTo>
                    <a:pt x="29" y="352"/>
                    <a:pt x="13" y="343"/>
                    <a:pt x="1" y="331"/>
                  </a:cubicBezTo>
                  <a:lnTo>
                    <a:pt x="1" y="331"/>
                  </a:lnTo>
                  <a:cubicBezTo>
                    <a:pt x="1" y="1093"/>
                    <a:pt x="7" y="1858"/>
                    <a:pt x="17" y="2619"/>
                  </a:cubicBezTo>
                  <a:cubicBezTo>
                    <a:pt x="77" y="2600"/>
                    <a:pt x="143" y="2590"/>
                    <a:pt x="208" y="2590"/>
                  </a:cubicBezTo>
                  <a:cubicBezTo>
                    <a:pt x="220" y="2590"/>
                    <a:pt x="232" y="2591"/>
                    <a:pt x="243" y="2591"/>
                  </a:cubicBezTo>
                  <a:cubicBezTo>
                    <a:pt x="400" y="2603"/>
                    <a:pt x="516" y="2684"/>
                    <a:pt x="617" y="2794"/>
                  </a:cubicBezTo>
                  <a:cubicBezTo>
                    <a:pt x="2329" y="2751"/>
                    <a:pt x="4042" y="2737"/>
                    <a:pt x="5755" y="2737"/>
                  </a:cubicBezTo>
                  <a:cubicBezTo>
                    <a:pt x="8795" y="2737"/>
                    <a:pt x="11836" y="2781"/>
                    <a:pt x="14873" y="2781"/>
                  </a:cubicBezTo>
                  <a:cubicBezTo>
                    <a:pt x="14984" y="2781"/>
                    <a:pt x="15096" y="2781"/>
                    <a:pt x="15207" y="2781"/>
                  </a:cubicBezTo>
                  <a:cubicBezTo>
                    <a:pt x="18271" y="2779"/>
                    <a:pt x="21335" y="2774"/>
                    <a:pt x="24399" y="2774"/>
                  </a:cubicBezTo>
                  <a:cubicBezTo>
                    <a:pt x="26122" y="2774"/>
                    <a:pt x="27844" y="2776"/>
                    <a:pt x="29567" y="2781"/>
                  </a:cubicBezTo>
                  <a:cubicBezTo>
                    <a:pt x="29595" y="2760"/>
                    <a:pt x="29624" y="2744"/>
                    <a:pt x="29659" y="2735"/>
                  </a:cubicBezTo>
                  <a:cubicBezTo>
                    <a:pt x="30174" y="1782"/>
                    <a:pt x="30813" y="878"/>
                    <a:pt x="3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0" name="Google Shape;2580;p64"/>
            <p:cNvSpPr/>
            <p:nvPr/>
          </p:nvSpPr>
          <p:spPr>
            <a:xfrm>
              <a:off x="1654725" y="1638707"/>
              <a:ext cx="856125" cy="255250"/>
            </a:xfrm>
            <a:custGeom>
              <a:avLst/>
              <a:gdLst/>
              <a:ahLst/>
              <a:cxnLst/>
              <a:rect l="l" t="t" r="r" b="b"/>
              <a:pathLst>
                <a:path w="34245" h="10210" extrusionOk="0">
                  <a:moveTo>
                    <a:pt x="33659" y="377"/>
                  </a:moveTo>
                  <a:lnTo>
                    <a:pt x="33659" y="377"/>
                  </a:lnTo>
                  <a:cubicBezTo>
                    <a:pt x="33191" y="956"/>
                    <a:pt x="32708" y="1545"/>
                    <a:pt x="32239" y="2145"/>
                  </a:cubicBezTo>
                  <a:cubicBezTo>
                    <a:pt x="32225" y="2101"/>
                    <a:pt x="32189" y="2065"/>
                    <a:pt x="32126" y="2065"/>
                  </a:cubicBezTo>
                  <a:cubicBezTo>
                    <a:pt x="26883" y="2119"/>
                    <a:pt x="21642" y="2244"/>
                    <a:pt x="16399" y="2314"/>
                  </a:cubicBezTo>
                  <a:cubicBezTo>
                    <a:pt x="11164" y="2383"/>
                    <a:pt x="5904" y="2288"/>
                    <a:pt x="671" y="2513"/>
                  </a:cubicBezTo>
                  <a:cubicBezTo>
                    <a:pt x="649" y="2513"/>
                    <a:pt x="633" y="2521"/>
                    <a:pt x="619" y="2535"/>
                  </a:cubicBezTo>
                  <a:cubicBezTo>
                    <a:pt x="621" y="1894"/>
                    <a:pt x="625" y="1254"/>
                    <a:pt x="641" y="612"/>
                  </a:cubicBezTo>
                  <a:cubicBezTo>
                    <a:pt x="643" y="592"/>
                    <a:pt x="637" y="573"/>
                    <a:pt x="633" y="554"/>
                  </a:cubicBezTo>
                  <a:lnTo>
                    <a:pt x="633" y="554"/>
                  </a:lnTo>
                  <a:cubicBezTo>
                    <a:pt x="1464" y="624"/>
                    <a:pt x="2307" y="648"/>
                    <a:pt x="3155" y="648"/>
                  </a:cubicBezTo>
                  <a:cubicBezTo>
                    <a:pt x="4999" y="648"/>
                    <a:pt x="6864" y="535"/>
                    <a:pt x="8677" y="532"/>
                  </a:cubicBezTo>
                  <a:cubicBezTo>
                    <a:pt x="11516" y="524"/>
                    <a:pt x="14359" y="513"/>
                    <a:pt x="17199" y="497"/>
                  </a:cubicBezTo>
                  <a:cubicBezTo>
                    <a:pt x="22685" y="463"/>
                    <a:pt x="28173" y="425"/>
                    <a:pt x="33659" y="377"/>
                  </a:cubicBezTo>
                  <a:close/>
                  <a:moveTo>
                    <a:pt x="32110" y="2314"/>
                  </a:moveTo>
                  <a:lnTo>
                    <a:pt x="32110" y="2314"/>
                  </a:lnTo>
                  <a:cubicBezTo>
                    <a:pt x="31433" y="3192"/>
                    <a:pt x="30794" y="4095"/>
                    <a:pt x="30279" y="5048"/>
                  </a:cubicBezTo>
                  <a:cubicBezTo>
                    <a:pt x="30244" y="5057"/>
                    <a:pt x="30215" y="5073"/>
                    <a:pt x="30187" y="5095"/>
                  </a:cubicBezTo>
                  <a:cubicBezTo>
                    <a:pt x="28398" y="5089"/>
                    <a:pt x="26609" y="5088"/>
                    <a:pt x="24821" y="5088"/>
                  </a:cubicBezTo>
                  <a:cubicBezTo>
                    <a:pt x="21823" y="5088"/>
                    <a:pt x="18825" y="5093"/>
                    <a:pt x="15827" y="5095"/>
                  </a:cubicBezTo>
                  <a:cubicBezTo>
                    <a:pt x="15738" y="5095"/>
                    <a:pt x="15648" y="5095"/>
                    <a:pt x="15559" y="5095"/>
                  </a:cubicBezTo>
                  <a:cubicBezTo>
                    <a:pt x="12507" y="5095"/>
                    <a:pt x="9450" y="5050"/>
                    <a:pt x="6396" y="5050"/>
                  </a:cubicBezTo>
                  <a:cubicBezTo>
                    <a:pt x="4675" y="5050"/>
                    <a:pt x="2955" y="5064"/>
                    <a:pt x="1237" y="5108"/>
                  </a:cubicBezTo>
                  <a:cubicBezTo>
                    <a:pt x="1136" y="4997"/>
                    <a:pt x="1020" y="4916"/>
                    <a:pt x="863" y="4904"/>
                  </a:cubicBezTo>
                  <a:cubicBezTo>
                    <a:pt x="852" y="4904"/>
                    <a:pt x="840" y="4903"/>
                    <a:pt x="828" y="4903"/>
                  </a:cubicBezTo>
                  <a:cubicBezTo>
                    <a:pt x="763" y="4903"/>
                    <a:pt x="697" y="4913"/>
                    <a:pt x="637" y="4932"/>
                  </a:cubicBezTo>
                  <a:cubicBezTo>
                    <a:pt x="627" y="4171"/>
                    <a:pt x="621" y="3407"/>
                    <a:pt x="621" y="2644"/>
                  </a:cubicBezTo>
                  <a:lnTo>
                    <a:pt x="621" y="2644"/>
                  </a:lnTo>
                  <a:cubicBezTo>
                    <a:pt x="633" y="2656"/>
                    <a:pt x="649" y="2665"/>
                    <a:pt x="671" y="2665"/>
                  </a:cubicBezTo>
                  <a:cubicBezTo>
                    <a:pt x="2244" y="2717"/>
                    <a:pt x="3820" y="2736"/>
                    <a:pt x="5397" y="2736"/>
                  </a:cubicBezTo>
                  <a:cubicBezTo>
                    <a:pt x="9065" y="2736"/>
                    <a:pt x="12739" y="2632"/>
                    <a:pt x="16399" y="2586"/>
                  </a:cubicBezTo>
                  <a:cubicBezTo>
                    <a:pt x="21636" y="2524"/>
                    <a:pt x="26875" y="2473"/>
                    <a:pt x="32110" y="2314"/>
                  </a:cubicBezTo>
                  <a:close/>
                  <a:moveTo>
                    <a:pt x="942" y="5093"/>
                  </a:moveTo>
                  <a:cubicBezTo>
                    <a:pt x="988" y="5093"/>
                    <a:pt x="1032" y="5099"/>
                    <a:pt x="1076" y="5113"/>
                  </a:cubicBezTo>
                  <a:cubicBezTo>
                    <a:pt x="987" y="5115"/>
                    <a:pt x="902" y="5115"/>
                    <a:pt x="814" y="5117"/>
                  </a:cubicBezTo>
                  <a:cubicBezTo>
                    <a:pt x="704" y="5121"/>
                    <a:pt x="704" y="5288"/>
                    <a:pt x="814" y="5290"/>
                  </a:cubicBezTo>
                  <a:cubicBezTo>
                    <a:pt x="2676" y="5343"/>
                    <a:pt x="4540" y="5360"/>
                    <a:pt x="6406" y="5360"/>
                  </a:cubicBezTo>
                  <a:cubicBezTo>
                    <a:pt x="9459" y="5360"/>
                    <a:pt x="12515" y="5316"/>
                    <a:pt x="15566" y="5316"/>
                  </a:cubicBezTo>
                  <a:cubicBezTo>
                    <a:pt x="15653" y="5316"/>
                    <a:pt x="15740" y="5316"/>
                    <a:pt x="15827" y="5316"/>
                  </a:cubicBezTo>
                  <a:cubicBezTo>
                    <a:pt x="18911" y="5319"/>
                    <a:pt x="21997" y="5324"/>
                    <a:pt x="25082" y="5324"/>
                  </a:cubicBezTo>
                  <a:cubicBezTo>
                    <a:pt x="26764" y="5324"/>
                    <a:pt x="28447" y="5322"/>
                    <a:pt x="30129" y="5318"/>
                  </a:cubicBezTo>
                  <a:cubicBezTo>
                    <a:pt x="30133" y="5332"/>
                    <a:pt x="30141" y="5346"/>
                    <a:pt x="30149" y="5360"/>
                  </a:cubicBezTo>
                  <a:cubicBezTo>
                    <a:pt x="30604" y="6050"/>
                    <a:pt x="31066" y="6749"/>
                    <a:pt x="31545" y="7437"/>
                  </a:cubicBezTo>
                  <a:cubicBezTo>
                    <a:pt x="29091" y="7150"/>
                    <a:pt x="26612" y="7057"/>
                    <a:pt x="24130" y="7057"/>
                  </a:cubicBezTo>
                  <a:cubicBezTo>
                    <a:pt x="21448" y="7057"/>
                    <a:pt x="18762" y="7165"/>
                    <a:pt x="16102" y="7253"/>
                  </a:cubicBezTo>
                  <a:cubicBezTo>
                    <a:pt x="13333" y="7344"/>
                    <a:pt x="10568" y="7415"/>
                    <a:pt x="7802" y="7415"/>
                  </a:cubicBezTo>
                  <a:cubicBezTo>
                    <a:pt x="5423" y="7415"/>
                    <a:pt x="3043" y="7363"/>
                    <a:pt x="663" y="7227"/>
                  </a:cubicBezTo>
                  <a:cubicBezTo>
                    <a:pt x="657" y="6549"/>
                    <a:pt x="649" y="5870"/>
                    <a:pt x="639" y="5191"/>
                  </a:cubicBezTo>
                  <a:cubicBezTo>
                    <a:pt x="715" y="5149"/>
                    <a:pt x="792" y="5103"/>
                    <a:pt x="882" y="5097"/>
                  </a:cubicBezTo>
                  <a:cubicBezTo>
                    <a:pt x="902" y="5094"/>
                    <a:pt x="922" y="5093"/>
                    <a:pt x="942" y="5093"/>
                  </a:cubicBezTo>
                  <a:close/>
                  <a:moveTo>
                    <a:pt x="22585" y="7369"/>
                  </a:moveTo>
                  <a:cubicBezTo>
                    <a:pt x="25619" y="7369"/>
                    <a:pt x="28649" y="7452"/>
                    <a:pt x="31694" y="7654"/>
                  </a:cubicBezTo>
                  <a:cubicBezTo>
                    <a:pt x="32195" y="8370"/>
                    <a:pt x="32716" y="9072"/>
                    <a:pt x="33271" y="9733"/>
                  </a:cubicBezTo>
                  <a:cubicBezTo>
                    <a:pt x="28313" y="9572"/>
                    <a:pt x="23348" y="9515"/>
                    <a:pt x="18384" y="9515"/>
                  </a:cubicBezTo>
                  <a:cubicBezTo>
                    <a:pt x="17852" y="9515"/>
                    <a:pt x="17320" y="9516"/>
                    <a:pt x="16787" y="9517"/>
                  </a:cubicBezTo>
                  <a:cubicBezTo>
                    <a:pt x="14049" y="9525"/>
                    <a:pt x="11311" y="9553"/>
                    <a:pt x="8572" y="9599"/>
                  </a:cubicBezTo>
                  <a:cubicBezTo>
                    <a:pt x="8007" y="9608"/>
                    <a:pt x="7437" y="9609"/>
                    <a:pt x="6863" y="9609"/>
                  </a:cubicBezTo>
                  <a:cubicBezTo>
                    <a:pt x="6632" y="9609"/>
                    <a:pt x="6400" y="9609"/>
                    <a:pt x="6167" y="9609"/>
                  </a:cubicBezTo>
                  <a:cubicBezTo>
                    <a:pt x="4321" y="9609"/>
                    <a:pt x="2456" y="9623"/>
                    <a:pt x="655" y="9875"/>
                  </a:cubicBezTo>
                  <a:cubicBezTo>
                    <a:pt x="669" y="9068"/>
                    <a:pt x="671" y="8257"/>
                    <a:pt x="665" y="7449"/>
                  </a:cubicBezTo>
                  <a:lnTo>
                    <a:pt x="665" y="7449"/>
                  </a:lnTo>
                  <a:cubicBezTo>
                    <a:pt x="2814" y="7639"/>
                    <a:pt x="4970" y="7704"/>
                    <a:pt x="7126" y="7704"/>
                  </a:cubicBezTo>
                  <a:cubicBezTo>
                    <a:pt x="10120" y="7704"/>
                    <a:pt x="13116" y="7578"/>
                    <a:pt x="16101" y="7481"/>
                  </a:cubicBezTo>
                  <a:cubicBezTo>
                    <a:pt x="18270" y="7411"/>
                    <a:pt x="20429" y="7369"/>
                    <a:pt x="22585" y="7369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2" y="1"/>
                  </a:cubicBezTo>
                  <a:cubicBezTo>
                    <a:pt x="28409" y="51"/>
                    <a:pt x="22805" y="116"/>
                    <a:pt x="17199" y="169"/>
                  </a:cubicBezTo>
                  <a:cubicBezTo>
                    <a:pt x="14435" y="197"/>
                    <a:pt x="11671" y="226"/>
                    <a:pt x="8908" y="256"/>
                  </a:cubicBezTo>
                  <a:cubicBezTo>
                    <a:pt x="8724" y="258"/>
                    <a:pt x="8541" y="259"/>
                    <a:pt x="8356" y="259"/>
                  </a:cubicBezTo>
                  <a:cubicBezTo>
                    <a:pt x="6834" y="259"/>
                    <a:pt x="5281" y="198"/>
                    <a:pt x="3738" y="198"/>
                  </a:cubicBezTo>
                  <a:cubicBezTo>
                    <a:pt x="2609" y="198"/>
                    <a:pt x="1486" y="231"/>
                    <a:pt x="386" y="345"/>
                  </a:cubicBezTo>
                  <a:cubicBezTo>
                    <a:pt x="333" y="351"/>
                    <a:pt x="303" y="383"/>
                    <a:pt x="295" y="423"/>
                  </a:cubicBezTo>
                  <a:cubicBezTo>
                    <a:pt x="231" y="458"/>
                    <a:pt x="180" y="518"/>
                    <a:pt x="178" y="612"/>
                  </a:cubicBezTo>
                  <a:cubicBezTo>
                    <a:pt x="96" y="3690"/>
                    <a:pt x="0" y="6863"/>
                    <a:pt x="323" y="9924"/>
                  </a:cubicBezTo>
                  <a:cubicBezTo>
                    <a:pt x="334" y="10031"/>
                    <a:pt x="419" y="10084"/>
                    <a:pt x="501" y="10084"/>
                  </a:cubicBezTo>
                  <a:cubicBezTo>
                    <a:pt x="502" y="10084"/>
                    <a:pt x="504" y="10084"/>
                    <a:pt x="506" y="10084"/>
                  </a:cubicBezTo>
                  <a:cubicBezTo>
                    <a:pt x="526" y="10107"/>
                    <a:pt x="554" y="10123"/>
                    <a:pt x="587" y="10127"/>
                  </a:cubicBezTo>
                  <a:cubicBezTo>
                    <a:pt x="1321" y="10187"/>
                    <a:pt x="2062" y="10209"/>
                    <a:pt x="2807" y="10209"/>
                  </a:cubicBezTo>
                  <a:cubicBezTo>
                    <a:pt x="4804" y="10209"/>
                    <a:pt x="6825" y="10048"/>
                    <a:pt x="8802" y="10014"/>
                  </a:cubicBezTo>
                  <a:cubicBezTo>
                    <a:pt x="11540" y="9968"/>
                    <a:pt x="14278" y="9942"/>
                    <a:pt x="17017" y="9938"/>
                  </a:cubicBezTo>
                  <a:cubicBezTo>
                    <a:pt x="17263" y="9938"/>
                    <a:pt x="17509" y="9938"/>
                    <a:pt x="17755" y="9938"/>
                  </a:cubicBezTo>
                  <a:cubicBezTo>
                    <a:pt x="22987" y="9938"/>
                    <a:pt x="28216" y="10034"/>
                    <a:pt x="33447" y="10153"/>
                  </a:cubicBezTo>
                  <a:cubicBezTo>
                    <a:pt x="33449" y="10153"/>
                    <a:pt x="33450" y="10153"/>
                    <a:pt x="33451" y="10153"/>
                  </a:cubicBezTo>
                  <a:cubicBezTo>
                    <a:pt x="33584" y="10153"/>
                    <a:pt x="33648" y="10050"/>
                    <a:pt x="33648" y="9948"/>
                  </a:cubicBezTo>
                  <a:cubicBezTo>
                    <a:pt x="33702" y="9901"/>
                    <a:pt x="33730" y="9791"/>
                    <a:pt x="33689" y="9714"/>
                  </a:cubicBezTo>
                  <a:cubicBezTo>
                    <a:pt x="32828" y="8177"/>
                    <a:pt x="31731" y="6638"/>
                    <a:pt x="30676" y="5254"/>
                  </a:cubicBezTo>
                  <a:lnTo>
                    <a:pt x="30883" y="5254"/>
                  </a:lnTo>
                  <a:lnTo>
                    <a:pt x="30883" y="5022"/>
                  </a:lnTo>
                  <a:lnTo>
                    <a:pt x="30625" y="5022"/>
                  </a:lnTo>
                  <a:cubicBezTo>
                    <a:pt x="31837" y="3637"/>
                    <a:pt x="32877" y="1982"/>
                    <a:pt x="34070" y="504"/>
                  </a:cubicBezTo>
                  <a:cubicBezTo>
                    <a:pt x="34120" y="441"/>
                    <a:pt x="34128" y="389"/>
                    <a:pt x="34109" y="326"/>
                  </a:cubicBezTo>
                  <a:cubicBezTo>
                    <a:pt x="34244" y="239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1" name="Google Shape;2581;p64"/>
            <p:cNvSpPr/>
            <p:nvPr/>
          </p:nvSpPr>
          <p:spPr>
            <a:xfrm>
              <a:off x="1670175" y="1648132"/>
              <a:ext cx="826025" cy="54000"/>
            </a:xfrm>
            <a:custGeom>
              <a:avLst/>
              <a:gdLst/>
              <a:ahLst/>
              <a:cxnLst/>
              <a:rect l="l" t="t" r="r" b="b"/>
              <a:pathLst>
                <a:path w="33041" h="2160" extrusionOk="0">
                  <a:moveTo>
                    <a:pt x="33041" y="0"/>
                  </a:moveTo>
                  <a:cubicBezTo>
                    <a:pt x="27555" y="48"/>
                    <a:pt x="22067" y="86"/>
                    <a:pt x="16581" y="120"/>
                  </a:cubicBezTo>
                  <a:cubicBezTo>
                    <a:pt x="13741" y="136"/>
                    <a:pt x="10898" y="147"/>
                    <a:pt x="8059" y="155"/>
                  </a:cubicBezTo>
                  <a:cubicBezTo>
                    <a:pt x="6246" y="158"/>
                    <a:pt x="4381" y="271"/>
                    <a:pt x="2537" y="271"/>
                  </a:cubicBezTo>
                  <a:cubicBezTo>
                    <a:pt x="1689" y="271"/>
                    <a:pt x="846" y="247"/>
                    <a:pt x="15" y="177"/>
                  </a:cubicBezTo>
                  <a:lnTo>
                    <a:pt x="15" y="177"/>
                  </a:lnTo>
                  <a:cubicBezTo>
                    <a:pt x="19" y="197"/>
                    <a:pt x="25" y="215"/>
                    <a:pt x="23" y="235"/>
                  </a:cubicBezTo>
                  <a:cubicBezTo>
                    <a:pt x="7" y="877"/>
                    <a:pt x="3" y="1517"/>
                    <a:pt x="1" y="2159"/>
                  </a:cubicBezTo>
                  <a:cubicBezTo>
                    <a:pt x="15" y="2145"/>
                    <a:pt x="31" y="2136"/>
                    <a:pt x="53" y="2136"/>
                  </a:cubicBezTo>
                  <a:cubicBezTo>
                    <a:pt x="5286" y="1911"/>
                    <a:pt x="10545" y="2006"/>
                    <a:pt x="15781" y="1937"/>
                  </a:cubicBezTo>
                  <a:cubicBezTo>
                    <a:pt x="21024" y="1867"/>
                    <a:pt x="26265" y="1743"/>
                    <a:pt x="31508" y="1688"/>
                  </a:cubicBezTo>
                  <a:cubicBezTo>
                    <a:pt x="31571" y="1688"/>
                    <a:pt x="31607" y="1724"/>
                    <a:pt x="31621" y="1768"/>
                  </a:cubicBezTo>
                  <a:cubicBezTo>
                    <a:pt x="32090" y="1168"/>
                    <a:pt x="32573" y="579"/>
                    <a:pt x="3304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2" name="Google Shape;2582;p64"/>
            <p:cNvSpPr/>
            <p:nvPr/>
          </p:nvSpPr>
          <p:spPr>
            <a:xfrm>
              <a:off x="1670700" y="1766032"/>
              <a:ext cx="772650" cy="58625"/>
            </a:xfrm>
            <a:custGeom>
              <a:avLst/>
              <a:gdLst/>
              <a:ahLst/>
              <a:cxnLst/>
              <a:rect l="l" t="t" r="r" b="b"/>
              <a:pathLst>
                <a:path w="30906" h="2345" extrusionOk="0">
                  <a:moveTo>
                    <a:pt x="301" y="0"/>
                  </a:moveTo>
                  <a:cubicBezTo>
                    <a:pt x="282" y="0"/>
                    <a:pt x="262" y="2"/>
                    <a:pt x="243" y="4"/>
                  </a:cubicBezTo>
                  <a:cubicBezTo>
                    <a:pt x="153" y="10"/>
                    <a:pt x="76" y="57"/>
                    <a:pt x="0" y="98"/>
                  </a:cubicBezTo>
                  <a:cubicBezTo>
                    <a:pt x="10" y="777"/>
                    <a:pt x="18" y="1456"/>
                    <a:pt x="24" y="2135"/>
                  </a:cubicBezTo>
                  <a:cubicBezTo>
                    <a:pt x="2402" y="2270"/>
                    <a:pt x="4778" y="2322"/>
                    <a:pt x="7154" y="2322"/>
                  </a:cubicBezTo>
                  <a:cubicBezTo>
                    <a:pt x="9922" y="2322"/>
                    <a:pt x="12691" y="2252"/>
                    <a:pt x="15463" y="2160"/>
                  </a:cubicBezTo>
                  <a:cubicBezTo>
                    <a:pt x="18122" y="2072"/>
                    <a:pt x="20805" y="1965"/>
                    <a:pt x="23486" y="1965"/>
                  </a:cubicBezTo>
                  <a:cubicBezTo>
                    <a:pt x="25970" y="1965"/>
                    <a:pt x="28450" y="2057"/>
                    <a:pt x="30906" y="2344"/>
                  </a:cubicBezTo>
                  <a:cubicBezTo>
                    <a:pt x="30427" y="1656"/>
                    <a:pt x="29965" y="957"/>
                    <a:pt x="29510" y="267"/>
                  </a:cubicBezTo>
                  <a:cubicBezTo>
                    <a:pt x="29501" y="253"/>
                    <a:pt x="29494" y="239"/>
                    <a:pt x="29490" y="225"/>
                  </a:cubicBezTo>
                  <a:cubicBezTo>
                    <a:pt x="27736" y="229"/>
                    <a:pt x="25982" y="231"/>
                    <a:pt x="24229" y="231"/>
                  </a:cubicBezTo>
                  <a:cubicBezTo>
                    <a:pt x="21215" y="231"/>
                    <a:pt x="18201" y="226"/>
                    <a:pt x="15188" y="223"/>
                  </a:cubicBezTo>
                  <a:cubicBezTo>
                    <a:pt x="15101" y="223"/>
                    <a:pt x="15014" y="223"/>
                    <a:pt x="14927" y="223"/>
                  </a:cubicBezTo>
                  <a:cubicBezTo>
                    <a:pt x="11876" y="223"/>
                    <a:pt x="8820" y="267"/>
                    <a:pt x="5767" y="267"/>
                  </a:cubicBezTo>
                  <a:cubicBezTo>
                    <a:pt x="3901" y="267"/>
                    <a:pt x="2037" y="250"/>
                    <a:pt x="175" y="197"/>
                  </a:cubicBezTo>
                  <a:cubicBezTo>
                    <a:pt x="65" y="195"/>
                    <a:pt x="65" y="29"/>
                    <a:pt x="175" y="24"/>
                  </a:cubicBezTo>
                  <a:cubicBezTo>
                    <a:pt x="263" y="22"/>
                    <a:pt x="348" y="22"/>
                    <a:pt x="437" y="20"/>
                  </a:cubicBezTo>
                  <a:cubicBezTo>
                    <a:pt x="392" y="7"/>
                    <a:pt x="347" y="0"/>
                    <a:pt x="30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83" name="Google Shape;2583;p64"/>
          <p:cNvGrpSpPr/>
          <p:nvPr/>
        </p:nvGrpSpPr>
        <p:grpSpPr>
          <a:xfrm flipH="1">
            <a:off x="1689735" y="2372959"/>
            <a:ext cx="1141500" cy="340333"/>
            <a:chOff x="1654725" y="1638707"/>
            <a:chExt cx="856125" cy="255250"/>
          </a:xfrm>
        </p:grpSpPr>
        <p:sp>
          <p:nvSpPr>
            <p:cNvPr id="2584" name="Google Shape;2584;p64"/>
            <p:cNvSpPr/>
            <p:nvPr/>
          </p:nvSpPr>
          <p:spPr>
            <a:xfrm>
              <a:off x="1671100" y="1822932"/>
              <a:ext cx="815400" cy="62700"/>
            </a:xfrm>
            <a:custGeom>
              <a:avLst/>
              <a:gdLst/>
              <a:ahLst/>
              <a:cxnLst/>
              <a:rect l="l" t="t" r="r" b="b"/>
              <a:pathLst>
                <a:path w="32616" h="2508" extrusionOk="0">
                  <a:moveTo>
                    <a:pt x="21935" y="1"/>
                  </a:moveTo>
                  <a:cubicBezTo>
                    <a:pt x="19777" y="1"/>
                    <a:pt x="17617" y="42"/>
                    <a:pt x="15447" y="112"/>
                  </a:cubicBezTo>
                  <a:cubicBezTo>
                    <a:pt x="12462" y="209"/>
                    <a:pt x="9466" y="335"/>
                    <a:pt x="6472" y="335"/>
                  </a:cubicBezTo>
                  <a:cubicBezTo>
                    <a:pt x="4315" y="335"/>
                    <a:pt x="2159" y="270"/>
                    <a:pt x="10" y="80"/>
                  </a:cubicBezTo>
                  <a:lnTo>
                    <a:pt x="10" y="80"/>
                  </a:lnTo>
                  <a:cubicBezTo>
                    <a:pt x="16" y="889"/>
                    <a:pt x="14" y="1699"/>
                    <a:pt x="0" y="2507"/>
                  </a:cubicBezTo>
                  <a:cubicBezTo>
                    <a:pt x="1805" y="2254"/>
                    <a:pt x="3675" y="2240"/>
                    <a:pt x="5526" y="2240"/>
                  </a:cubicBezTo>
                  <a:cubicBezTo>
                    <a:pt x="5752" y="2240"/>
                    <a:pt x="5977" y="2240"/>
                    <a:pt x="6202" y="2240"/>
                  </a:cubicBezTo>
                  <a:cubicBezTo>
                    <a:pt x="6778" y="2240"/>
                    <a:pt x="7351" y="2239"/>
                    <a:pt x="7918" y="2230"/>
                  </a:cubicBezTo>
                  <a:cubicBezTo>
                    <a:pt x="10656" y="2184"/>
                    <a:pt x="13394" y="2156"/>
                    <a:pt x="16133" y="2149"/>
                  </a:cubicBezTo>
                  <a:cubicBezTo>
                    <a:pt x="16699" y="2148"/>
                    <a:pt x="17266" y="2147"/>
                    <a:pt x="17832" y="2147"/>
                  </a:cubicBezTo>
                  <a:cubicBezTo>
                    <a:pt x="22761" y="2147"/>
                    <a:pt x="27692" y="2204"/>
                    <a:pt x="32616" y="2364"/>
                  </a:cubicBezTo>
                  <a:cubicBezTo>
                    <a:pt x="32063" y="1703"/>
                    <a:pt x="31540" y="1001"/>
                    <a:pt x="31039" y="285"/>
                  </a:cubicBezTo>
                  <a:cubicBezTo>
                    <a:pt x="27996" y="83"/>
                    <a:pt x="24968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64"/>
            <p:cNvSpPr/>
            <p:nvPr/>
          </p:nvSpPr>
          <p:spPr>
            <a:xfrm>
              <a:off x="1670225" y="1696532"/>
              <a:ext cx="787250" cy="69875"/>
            </a:xfrm>
            <a:custGeom>
              <a:avLst/>
              <a:gdLst/>
              <a:ahLst/>
              <a:cxnLst/>
              <a:rect l="l" t="t" r="r" b="b"/>
              <a:pathLst>
                <a:path w="31490" h="2795" extrusionOk="0">
                  <a:moveTo>
                    <a:pt x="31490" y="1"/>
                  </a:moveTo>
                  <a:lnTo>
                    <a:pt x="31490" y="1"/>
                  </a:lnTo>
                  <a:cubicBezTo>
                    <a:pt x="26255" y="160"/>
                    <a:pt x="21016" y="211"/>
                    <a:pt x="15779" y="273"/>
                  </a:cubicBezTo>
                  <a:cubicBezTo>
                    <a:pt x="12118" y="319"/>
                    <a:pt x="8443" y="422"/>
                    <a:pt x="4774" y="422"/>
                  </a:cubicBezTo>
                  <a:cubicBezTo>
                    <a:pt x="3198" y="422"/>
                    <a:pt x="1623" y="403"/>
                    <a:pt x="51" y="352"/>
                  </a:cubicBezTo>
                  <a:cubicBezTo>
                    <a:pt x="29" y="352"/>
                    <a:pt x="13" y="343"/>
                    <a:pt x="1" y="331"/>
                  </a:cubicBezTo>
                  <a:lnTo>
                    <a:pt x="1" y="331"/>
                  </a:lnTo>
                  <a:cubicBezTo>
                    <a:pt x="1" y="1093"/>
                    <a:pt x="7" y="1858"/>
                    <a:pt x="17" y="2619"/>
                  </a:cubicBezTo>
                  <a:cubicBezTo>
                    <a:pt x="77" y="2600"/>
                    <a:pt x="143" y="2590"/>
                    <a:pt x="208" y="2590"/>
                  </a:cubicBezTo>
                  <a:cubicBezTo>
                    <a:pt x="220" y="2590"/>
                    <a:pt x="232" y="2591"/>
                    <a:pt x="243" y="2591"/>
                  </a:cubicBezTo>
                  <a:cubicBezTo>
                    <a:pt x="400" y="2603"/>
                    <a:pt x="516" y="2684"/>
                    <a:pt x="617" y="2794"/>
                  </a:cubicBezTo>
                  <a:cubicBezTo>
                    <a:pt x="2329" y="2751"/>
                    <a:pt x="4042" y="2737"/>
                    <a:pt x="5755" y="2737"/>
                  </a:cubicBezTo>
                  <a:cubicBezTo>
                    <a:pt x="8795" y="2737"/>
                    <a:pt x="11836" y="2781"/>
                    <a:pt x="14873" y="2781"/>
                  </a:cubicBezTo>
                  <a:cubicBezTo>
                    <a:pt x="14984" y="2781"/>
                    <a:pt x="15096" y="2781"/>
                    <a:pt x="15207" y="2781"/>
                  </a:cubicBezTo>
                  <a:cubicBezTo>
                    <a:pt x="18271" y="2779"/>
                    <a:pt x="21335" y="2774"/>
                    <a:pt x="24399" y="2774"/>
                  </a:cubicBezTo>
                  <a:cubicBezTo>
                    <a:pt x="26122" y="2774"/>
                    <a:pt x="27844" y="2776"/>
                    <a:pt x="29567" y="2781"/>
                  </a:cubicBezTo>
                  <a:cubicBezTo>
                    <a:pt x="29595" y="2760"/>
                    <a:pt x="29624" y="2744"/>
                    <a:pt x="29659" y="2735"/>
                  </a:cubicBezTo>
                  <a:cubicBezTo>
                    <a:pt x="30174" y="1782"/>
                    <a:pt x="30813" y="878"/>
                    <a:pt x="3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6" name="Google Shape;2586;p64"/>
            <p:cNvSpPr/>
            <p:nvPr/>
          </p:nvSpPr>
          <p:spPr>
            <a:xfrm>
              <a:off x="1654725" y="1638707"/>
              <a:ext cx="856125" cy="255250"/>
            </a:xfrm>
            <a:custGeom>
              <a:avLst/>
              <a:gdLst/>
              <a:ahLst/>
              <a:cxnLst/>
              <a:rect l="l" t="t" r="r" b="b"/>
              <a:pathLst>
                <a:path w="34245" h="10210" extrusionOk="0">
                  <a:moveTo>
                    <a:pt x="33659" y="377"/>
                  </a:moveTo>
                  <a:lnTo>
                    <a:pt x="33659" y="377"/>
                  </a:lnTo>
                  <a:cubicBezTo>
                    <a:pt x="33191" y="956"/>
                    <a:pt x="32708" y="1545"/>
                    <a:pt x="32239" y="2145"/>
                  </a:cubicBezTo>
                  <a:cubicBezTo>
                    <a:pt x="32225" y="2101"/>
                    <a:pt x="32189" y="2065"/>
                    <a:pt x="32126" y="2065"/>
                  </a:cubicBezTo>
                  <a:cubicBezTo>
                    <a:pt x="26883" y="2119"/>
                    <a:pt x="21642" y="2244"/>
                    <a:pt x="16399" y="2314"/>
                  </a:cubicBezTo>
                  <a:cubicBezTo>
                    <a:pt x="11164" y="2383"/>
                    <a:pt x="5904" y="2288"/>
                    <a:pt x="671" y="2513"/>
                  </a:cubicBezTo>
                  <a:cubicBezTo>
                    <a:pt x="649" y="2513"/>
                    <a:pt x="633" y="2521"/>
                    <a:pt x="619" y="2535"/>
                  </a:cubicBezTo>
                  <a:cubicBezTo>
                    <a:pt x="621" y="1894"/>
                    <a:pt x="625" y="1254"/>
                    <a:pt x="641" y="612"/>
                  </a:cubicBezTo>
                  <a:cubicBezTo>
                    <a:pt x="643" y="592"/>
                    <a:pt x="637" y="573"/>
                    <a:pt x="633" y="554"/>
                  </a:cubicBezTo>
                  <a:lnTo>
                    <a:pt x="633" y="554"/>
                  </a:lnTo>
                  <a:cubicBezTo>
                    <a:pt x="1464" y="624"/>
                    <a:pt x="2307" y="648"/>
                    <a:pt x="3155" y="648"/>
                  </a:cubicBezTo>
                  <a:cubicBezTo>
                    <a:pt x="4999" y="648"/>
                    <a:pt x="6864" y="535"/>
                    <a:pt x="8677" y="532"/>
                  </a:cubicBezTo>
                  <a:cubicBezTo>
                    <a:pt x="11516" y="524"/>
                    <a:pt x="14359" y="513"/>
                    <a:pt x="17199" y="497"/>
                  </a:cubicBezTo>
                  <a:cubicBezTo>
                    <a:pt x="22685" y="463"/>
                    <a:pt x="28173" y="425"/>
                    <a:pt x="33659" y="377"/>
                  </a:cubicBezTo>
                  <a:close/>
                  <a:moveTo>
                    <a:pt x="32110" y="2314"/>
                  </a:moveTo>
                  <a:lnTo>
                    <a:pt x="32110" y="2314"/>
                  </a:lnTo>
                  <a:cubicBezTo>
                    <a:pt x="31433" y="3192"/>
                    <a:pt x="30794" y="4095"/>
                    <a:pt x="30279" y="5048"/>
                  </a:cubicBezTo>
                  <a:cubicBezTo>
                    <a:pt x="30244" y="5057"/>
                    <a:pt x="30215" y="5073"/>
                    <a:pt x="30187" y="5095"/>
                  </a:cubicBezTo>
                  <a:cubicBezTo>
                    <a:pt x="28398" y="5089"/>
                    <a:pt x="26609" y="5088"/>
                    <a:pt x="24821" y="5088"/>
                  </a:cubicBezTo>
                  <a:cubicBezTo>
                    <a:pt x="21823" y="5088"/>
                    <a:pt x="18825" y="5093"/>
                    <a:pt x="15827" y="5095"/>
                  </a:cubicBezTo>
                  <a:cubicBezTo>
                    <a:pt x="15738" y="5095"/>
                    <a:pt x="15648" y="5095"/>
                    <a:pt x="15559" y="5095"/>
                  </a:cubicBezTo>
                  <a:cubicBezTo>
                    <a:pt x="12507" y="5095"/>
                    <a:pt x="9450" y="5050"/>
                    <a:pt x="6396" y="5050"/>
                  </a:cubicBezTo>
                  <a:cubicBezTo>
                    <a:pt x="4675" y="5050"/>
                    <a:pt x="2955" y="5064"/>
                    <a:pt x="1237" y="5108"/>
                  </a:cubicBezTo>
                  <a:cubicBezTo>
                    <a:pt x="1136" y="4997"/>
                    <a:pt x="1020" y="4916"/>
                    <a:pt x="863" y="4904"/>
                  </a:cubicBezTo>
                  <a:cubicBezTo>
                    <a:pt x="852" y="4904"/>
                    <a:pt x="840" y="4903"/>
                    <a:pt x="828" y="4903"/>
                  </a:cubicBezTo>
                  <a:cubicBezTo>
                    <a:pt x="763" y="4903"/>
                    <a:pt x="697" y="4913"/>
                    <a:pt x="637" y="4932"/>
                  </a:cubicBezTo>
                  <a:cubicBezTo>
                    <a:pt x="627" y="4171"/>
                    <a:pt x="621" y="3407"/>
                    <a:pt x="621" y="2644"/>
                  </a:cubicBezTo>
                  <a:lnTo>
                    <a:pt x="621" y="2644"/>
                  </a:lnTo>
                  <a:cubicBezTo>
                    <a:pt x="633" y="2656"/>
                    <a:pt x="649" y="2665"/>
                    <a:pt x="671" y="2665"/>
                  </a:cubicBezTo>
                  <a:cubicBezTo>
                    <a:pt x="2244" y="2717"/>
                    <a:pt x="3820" y="2736"/>
                    <a:pt x="5397" y="2736"/>
                  </a:cubicBezTo>
                  <a:cubicBezTo>
                    <a:pt x="9065" y="2736"/>
                    <a:pt x="12739" y="2632"/>
                    <a:pt x="16399" y="2586"/>
                  </a:cubicBezTo>
                  <a:cubicBezTo>
                    <a:pt x="21636" y="2524"/>
                    <a:pt x="26875" y="2473"/>
                    <a:pt x="32110" y="2314"/>
                  </a:cubicBezTo>
                  <a:close/>
                  <a:moveTo>
                    <a:pt x="942" y="5093"/>
                  </a:moveTo>
                  <a:cubicBezTo>
                    <a:pt x="988" y="5093"/>
                    <a:pt x="1032" y="5099"/>
                    <a:pt x="1076" y="5113"/>
                  </a:cubicBezTo>
                  <a:cubicBezTo>
                    <a:pt x="987" y="5115"/>
                    <a:pt x="902" y="5115"/>
                    <a:pt x="814" y="5117"/>
                  </a:cubicBezTo>
                  <a:cubicBezTo>
                    <a:pt x="704" y="5121"/>
                    <a:pt x="704" y="5288"/>
                    <a:pt x="814" y="5290"/>
                  </a:cubicBezTo>
                  <a:cubicBezTo>
                    <a:pt x="2676" y="5343"/>
                    <a:pt x="4540" y="5360"/>
                    <a:pt x="6406" y="5360"/>
                  </a:cubicBezTo>
                  <a:cubicBezTo>
                    <a:pt x="9459" y="5360"/>
                    <a:pt x="12515" y="5316"/>
                    <a:pt x="15566" y="5316"/>
                  </a:cubicBezTo>
                  <a:cubicBezTo>
                    <a:pt x="15653" y="5316"/>
                    <a:pt x="15740" y="5316"/>
                    <a:pt x="15827" y="5316"/>
                  </a:cubicBezTo>
                  <a:cubicBezTo>
                    <a:pt x="18911" y="5319"/>
                    <a:pt x="21997" y="5324"/>
                    <a:pt x="25082" y="5324"/>
                  </a:cubicBezTo>
                  <a:cubicBezTo>
                    <a:pt x="26764" y="5324"/>
                    <a:pt x="28447" y="5322"/>
                    <a:pt x="30129" y="5318"/>
                  </a:cubicBezTo>
                  <a:cubicBezTo>
                    <a:pt x="30133" y="5332"/>
                    <a:pt x="30141" y="5346"/>
                    <a:pt x="30149" y="5360"/>
                  </a:cubicBezTo>
                  <a:cubicBezTo>
                    <a:pt x="30604" y="6050"/>
                    <a:pt x="31066" y="6749"/>
                    <a:pt x="31545" y="7437"/>
                  </a:cubicBezTo>
                  <a:cubicBezTo>
                    <a:pt x="29091" y="7150"/>
                    <a:pt x="26612" y="7057"/>
                    <a:pt x="24130" y="7057"/>
                  </a:cubicBezTo>
                  <a:cubicBezTo>
                    <a:pt x="21448" y="7057"/>
                    <a:pt x="18762" y="7165"/>
                    <a:pt x="16102" y="7253"/>
                  </a:cubicBezTo>
                  <a:cubicBezTo>
                    <a:pt x="13333" y="7344"/>
                    <a:pt x="10568" y="7415"/>
                    <a:pt x="7802" y="7415"/>
                  </a:cubicBezTo>
                  <a:cubicBezTo>
                    <a:pt x="5423" y="7415"/>
                    <a:pt x="3043" y="7363"/>
                    <a:pt x="663" y="7227"/>
                  </a:cubicBezTo>
                  <a:cubicBezTo>
                    <a:pt x="657" y="6549"/>
                    <a:pt x="649" y="5870"/>
                    <a:pt x="639" y="5191"/>
                  </a:cubicBezTo>
                  <a:cubicBezTo>
                    <a:pt x="715" y="5149"/>
                    <a:pt x="792" y="5103"/>
                    <a:pt x="882" y="5097"/>
                  </a:cubicBezTo>
                  <a:cubicBezTo>
                    <a:pt x="902" y="5094"/>
                    <a:pt x="922" y="5093"/>
                    <a:pt x="942" y="5093"/>
                  </a:cubicBezTo>
                  <a:close/>
                  <a:moveTo>
                    <a:pt x="22585" y="7369"/>
                  </a:moveTo>
                  <a:cubicBezTo>
                    <a:pt x="25619" y="7369"/>
                    <a:pt x="28649" y="7452"/>
                    <a:pt x="31694" y="7654"/>
                  </a:cubicBezTo>
                  <a:cubicBezTo>
                    <a:pt x="32195" y="8370"/>
                    <a:pt x="32716" y="9072"/>
                    <a:pt x="33271" y="9733"/>
                  </a:cubicBezTo>
                  <a:cubicBezTo>
                    <a:pt x="28313" y="9572"/>
                    <a:pt x="23348" y="9515"/>
                    <a:pt x="18384" y="9515"/>
                  </a:cubicBezTo>
                  <a:cubicBezTo>
                    <a:pt x="17852" y="9515"/>
                    <a:pt x="17320" y="9516"/>
                    <a:pt x="16787" y="9517"/>
                  </a:cubicBezTo>
                  <a:cubicBezTo>
                    <a:pt x="14049" y="9525"/>
                    <a:pt x="11311" y="9553"/>
                    <a:pt x="8572" y="9599"/>
                  </a:cubicBezTo>
                  <a:cubicBezTo>
                    <a:pt x="8007" y="9608"/>
                    <a:pt x="7437" y="9609"/>
                    <a:pt x="6863" y="9609"/>
                  </a:cubicBezTo>
                  <a:cubicBezTo>
                    <a:pt x="6632" y="9609"/>
                    <a:pt x="6400" y="9609"/>
                    <a:pt x="6167" y="9609"/>
                  </a:cubicBezTo>
                  <a:cubicBezTo>
                    <a:pt x="4321" y="9609"/>
                    <a:pt x="2456" y="9623"/>
                    <a:pt x="655" y="9875"/>
                  </a:cubicBezTo>
                  <a:cubicBezTo>
                    <a:pt x="669" y="9068"/>
                    <a:pt x="671" y="8257"/>
                    <a:pt x="665" y="7449"/>
                  </a:cubicBezTo>
                  <a:lnTo>
                    <a:pt x="665" y="7449"/>
                  </a:lnTo>
                  <a:cubicBezTo>
                    <a:pt x="2814" y="7639"/>
                    <a:pt x="4970" y="7704"/>
                    <a:pt x="7126" y="7704"/>
                  </a:cubicBezTo>
                  <a:cubicBezTo>
                    <a:pt x="10120" y="7704"/>
                    <a:pt x="13116" y="7578"/>
                    <a:pt x="16101" y="7481"/>
                  </a:cubicBezTo>
                  <a:cubicBezTo>
                    <a:pt x="18270" y="7411"/>
                    <a:pt x="20429" y="7369"/>
                    <a:pt x="22585" y="7369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2" y="1"/>
                  </a:cubicBezTo>
                  <a:cubicBezTo>
                    <a:pt x="28409" y="51"/>
                    <a:pt x="22805" y="116"/>
                    <a:pt x="17199" y="169"/>
                  </a:cubicBezTo>
                  <a:cubicBezTo>
                    <a:pt x="14435" y="197"/>
                    <a:pt x="11671" y="226"/>
                    <a:pt x="8908" y="256"/>
                  </a:cubicBezTo>
                  <a:cubicBezTo>
                    <a:pt x="8724" y="258"/>
                    <a:pt x="8541" y="259"/>
                    <a:pt x="8356" y="259"/>
                  </a:cubicBezTo>
                  <a:cubicBezTo>
                    <a:pt x="6834" y="259"/>
                    <a:pt x="5281" y="198"/>
                    <a:pt x="3738" y="198"/>
                  </a:cubicBezTo>
                  <a:cubicBezTo>
                    <a:pt x="2609" y="198"/>
                    <a:pt x="1486" y="231"/>
                    <a:pt x="386" y="345"/>
                  </a:cubicBezTo>
                  <a:cubicBezTo>
                    <a:pt x="333" y="351"/>
                    <a:pt x="303" y="383"/>
                    <a:pt x="295" y="423"/>
                  </a:cubicBezTo>
                  <a:cubicBezTo>
                    <a:pt x="231" y="458"/>
                    <a:pt x="180" y="518"/>
                    <a:pt x="178" y="612"/>
                  </a:cubicBezTo>
                  <a:cubicBezTo>
                    <a:pt x="96" y="3690"/>
                    <a:pt x="0" y="6863"/>
                    <a:pt x="323" y="9924"/>
                  </a:cubicBezTo>
                  <a:cubicBezTo>
                    <a:pt x="334" y="10031"/>
                    <a:pt x="419" y="10084"/>
                    <a:pt x="501" y="10084"/>
                  </a:cubicBezTo>
                  <a:cubicBezTo>
                    <a:pt x="502" y="10084"/>
                    <a:pt x="504" y="10084"/>
                    <a:pt x="506" y="10084"/>
                  </a:cubicBezTo>
                  <a:cubicBezTo>
                    <a:pt x="526" y="10107"/>
                    <a:pt x="554" y="10123"/>
                    <a:pt x="587" y="10127"/>
                  </a:cubicBezTo>
                  <a:cubicBezTo>
                    <a:pt x="1321" y="10187"/>
                    <a:pt x="2062" y="10209"/>
                    <a:pt x="2807" y="10209"/>
                  </a:cubicBezTo>
                  <a:cubicBezTo>
                    <a:pt x="4804" y="10209"/>
                    <a:pt x="6825" y="10048"/>
                    <a:pt x="8802" y="10014"/>
                  </a:cubicBezTo>
                  <a:cubicBezTo>
                    <a:pt x="11540" y="9968"/>
                    <a:pt x="14278" y="9942"/>
                    <a:pt x="17017" y="9938"/>
                  </a:cubicBezTo>
                  <a:cubicBezTo>
                    <a:pt x="17263" y="9938"/>
                    <a:pt x="17509" y="9938"/>
                    <a:pt x="17755" y="9938"/>
                  </a:cubicBezTo>
                  <a:cubicBezTo>
                    <a:pt x="22987" y="9938"/>
                    <a:pt x="28216" y="10034"/>
                    <a:pt x="33447" y="10153"/>
                  </a:cubicBezTo>
                  <a:cubicBezTo>
                    <a:pt x="33449" y="10153"/>
                    <a:pt x="33450" y="10153"/>
                    <a:pt x="33451" y="10153"/>
                  </a:cubicBezTo>
                  <a:cubicBezTo>
                    <a:pt x="33584" y="10153"/>
                    <a:pt x="33648" y="10050"/>
                    <a:pt x="33648" y="9948"/>
                  </a:cubicBezTo>
                  <a:cubicBezTo>
                    <a:pt x="33702" y="9901"/>
                    <a:pt x="33730" y="9791"/>
                    <a:pt x="33689" y="9714"/>
                  </a:cubicBezTo>
                  <a:cubicBezTo>
                    <a:pt x="32828" y="8177"/>
                    <a:pt x="31731" y="6638"/>
                    <a:pt x="30676" y="5254"/>
                  </a:cubicBezTo>
                  <a:lnTo>
                    <a:pt x="30883" y="5254"/>
                  </a:lnTo>
                  <a:lnTo>
                    <a:pt x="30883" y="5022"/>
                  </a:lnTo>
                  <a:lnTo>
                    <a:pt x="30625" y="5022"/>
                  </a:lnTo>
                  <a:cubicBezTo>
                    <a:pt x="31837" y="3637"/>
                    <a:pt x="32877" y="1982"/>
                    <a:pt x="34070" y="504"/>
                  </a:cubicBezTo>
                  <a:cubicBezTo>
                    <a:pt x="34120" y="441"/>
                    <a:pt x="34128" y="389"/>
                    <a:pt x="34109" y="326"/>
                  </a:cubicBezTo>
                  <a:cubicBezTo>
                    <a:pt x="34244" y="239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7" name="Google Shape;2587;p64"/>
            <p:cNvSpPr/>
            <p:nvPr/>
          </p:nvSpPr>
          <p:spPr>
            <a:xfrm>
              <a:off x="1670175" y="1648132"/>
              <a:ext cx="826025" cy="54000"/>
            </a:xfrm>
            <a:custGeom>
              <a:avLst/>
              <a:gdLst/>
              <a:ahLst/>
              <a:cxnLst/>
              <a:rect l="l" t="t" r="r" b="b"/>
              <a:pathLst>
                <a:path w="33041" h="2160" extrusionOk="0">
                  <a:moveTo>
                    <a:pt x="33041" y="0"/>
                  </a:moveTo>
                  <a:cubicBezTo>
                    <a:pt x="27555" y="48"/>
                    <a:pt x="22067" y="86"/>
                    <a:pt x="16581" y="120"/>
                  </a:cubicBezTo>
                  <a:cubicBezTo>
                    <a:pt x="13741" y="136"/>
                    <a:pt x="10898" y="147"/>
                    <a:pt x="8059" y="155"/>
                  </a:cubicBezTo>
                  <a:cubicBezTo>
                    <a:pt x="6246" y="158"/>
                    <a:pt x="4381" y="271"/>
                    <a:pt x="2537" y="271"/>
                  </a:cubicBezTo>
                  <a:cubicBezTo>
                    <a:pt x="1689" y="271"/>
                    <a:pt x="846" y="247"/>
                    <a:pt x="15" y="177"/>
                  </a:cubicBezTo>
                  <a:lnTo>
                    <a:pt x="15" y="177"/>
                  </a:lnTo>
                  <a:cubicBezTo>
                    <a:pt x="19" y="197"/>
                    <a:pt x="25" y="215"/>
                    <a:pt x="23" y="235"/>
                  </a:cubicBezTo>
                  <a:cubicBezTo>
                    <a:pt x="7" y="877"/>
                    <a:pt x="3" y="1517"/>
                    <a:pt x="1" y="2159"/>
                  </a:cubicBezTo>
                  <a:cubicBezTo>
                    <a:pt x="15" y="2145"/>
                    <a:pt x="31" y="2136"/>
                    <a:pt x="53" y="2136"/>
                  </a:cubicBezTo>
                  <a:cubicBezTo>
                    <a:pt x="5286" y="1911"/>
                    <a:pt x="10545" y="2006"/>
                    <a:pt x="15781" y="1937"/>
                  </a:cubicBezTo>
                  <a:cubicBezTo>
                    <a:pt x="21024" y="1867"/>
                    <a:pt x="26265" y="1743"/>
                    <a:pt x="31508" y="1688"/>
                  </a:cubicBezTo>
                  <a:cubicBezTo>
                    <a:pt x="31571" y="1688"/>
                    <a:pt x="31607" y="1724"/>
                    <a:pt x="31621" y="1768"/>
                  </a:cubicBezTo>
                  <a:cubicBezTo>
                    <a:pt x="32090" y="1168"/>
                    <a:pt x="32573" y="579"/>
                    <a:pt x="3304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64"/>
            <p:cNvSpPr/>
            <p:nvPr/>
          </p:nvSpPr>
          <p:spPr>
            <a:xfrm>
              <a:off x="1670700" y="1766032"/>
              <a:ext cx="772650" cy="58625"/>
            </a:xfrm>
            <a:custGeom>
              <a:avLst/>
              <a:gdLst/>
              <a:ahLst/>
              <a:cxnLst/>
              <a:rect l="l" t="t" r="r" b="b"/>
              <a:pathLst>
                <a:path w="30906" h="2345" extrusionOk="0">
                  <a:moveTo>
                    <a:pt x="301" y="0"/>
                  </a:moveTo>
                  <a:cubicBezTo>
                    <a:pt x="282" y="0"/>
                    <a:pt x="262" y="2"/>
                    <a:pt x="243" y="4"/>
                  </a:cubicBezTo>
                  <a:cubicBezTo>
                    <a:pt x="153" y="10"/>
                    <a:pt x="76" y="57"/>
                    <a:pt x="0" y="98"/>
                  </a:cubicBezTo>
                  <a:cubicBezTo>
                    <a:pt x="10" y="777"/>
                    <a:pt x="18" y="1456"/>
                    <a:pt x="24" y="2135"/>
                  </a:cubicBezTo>
                  <a:cubicBezTo>
                    <a:pt x="2402" y="2270"/>
                    <a:pt x="4778" y="2322"/>
                    <a:pt x="7154" y="2322"/>
                  </a:cubicBezTo>
                  <a:cubicBezTo>
                    <a:pt x="9922" y="2322"/>
                    <a:pt x="12691" y="2252"/>
                    <a:pt x="15463" y="2160"/>
                  </a:cubicBezTo>
                  <a:cubicBezTo>
                    <a:pt x="18122" y="2072"/>
                    <a:pt x="20805" y="1965"/>
                    <a:pt x="23486" y="1965"/>
                  </a:cubicBezTo>
                  <a:cubicBezTo>
                    <a:pt x="25970" y="1965"/>
                    <a:pt x="28450" y="2057"/>
                    <a:pt x="30906" y="2344"/>
                  </a:cubicBezTo>
                  <a:cubicBezTo>
                    <a:pt x="30427" y="1656"/>
                    <a:pt x="29965" y="957"/>
                    <a:pt x="29510" y="267"/>
                  </a:cubicBezTo>
                  <a:cubicBezTo>
                    <a:pt x="29501" y="253"/>
                    <a:pt x="29494" y="239"/>
                    <a:pt x="29490" y="225"/>
                  </a:cubicBezTo>
                  <a:cubicBezTo>
                    <a:pt x="27736" y="229"/>
                    <a:pt x="25982" y="231"/>
                    <a:pt x="24229" y="231"/>
                  </a:cubicBezTo>
                  <a:cubicBezTo>
                    <a:pt x="21215" y="231"/>
                    <a:pt x="18201" y="226"/>
                    <a:pt x="15188" y="223"/>
                  </a:cubicBezTo>
                  <a:cubicBezTo>
                    <a:pt x="15101" y="223"/>
                    <a:pt x="15014" y="223"/>
                    <a:pt x="14927" y="223"/>
                  </a:cubicBezTo>
                  <a:cubicBezTo>
                    <a:pt x="11876" y="223"/>
                    <a:pt x="8820" y="267"/>
                    <a:pt x="5767" y="267"/>
                  </a:cubicBezTo>
                  <a:cubicBezTo>
                    <a:pt x="3901" y="267"/>
                    <a:pt x="2037" y="250"/>
                    <a:pt x="175" y="197"/>
                  </a:cubicBezTo>
                  <a:cubicBezTo>
                    <a:pt x="65" y="195"/>
                    <a:pt x="65" y="29"/>
                    <a:pt x="175" y="24"/>
                  </a:cubicBezTo>
                  <a:cubicBezTo>
                    <a:pt x="263" y="22"/>
                    <a:pt x="348" y="22"/>
                    <a:pt x="437" y="20"/>
                  </a:cubicBezTo>
                  <a:cubicBezTo>
                    <a:pt x="392" y="7"/>
                    <a:pt x="347" y="0"/>
                    <a:pt x="30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92" name="Google Shape;2592;p64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593" name="Google Shape;2593;p64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94" name="Google Shape;2594;p64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5" name="Google Shape;2595;p64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64">
              <a:hlinkClick r:id="rId5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830607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1" name="Google Shape;2601;p65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602" name="Google Shape;2602;p65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65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3" name="Google Shape;2613;p65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14" name="Google Shape;2614;p65"/>
          <p:cNvGrpSpPr/>
          <p:nvPr/>
        </p:nvGrpSpPr>
        <p:grpSpPr>
          <a:xfrm>
            <a:off x="3570654" y="2504501"/>
            <a:ext cx="5050692" cy="2440881"/>
            <a:chOff x="2646769" y="3458220"/>
            <a:chExt cx="1419425" cy="685975"/>
          </a:xfrm>
        </p:grpSpPr>
        <p:sp>
          <p:nvSpPr>
            <p:cNvPr id="2615" name="Google Shape;2615;p65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65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7" name="Google Shape;2617;p65">
            <a:hlinkClick r:id="" action="ppaction://noaction"/>
          </p:cNvPr>
          <p:cNvSpPr txBox="1"/>
          <p:nvPr/>
        </p:nvSpPr>
        <p:spPr>
          <a:xfrm>
            <a:off x="4049921" y="3262741"/>
            <a:ext cx="4092800" cy="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60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Con thử lại nào!</a:t>
            </a:r>
            <a:endParaRPr sz="5467" kern="0" dirty="0">
              <a:solidFill>
                <a:srgbClr val="000000"/>
              </a:solidFill>
              <a:latin typeface="Times New Roman" panose="02020603050405020304" pitchFamily="18" charset="0"/>
              <a:ea typeface="Gloria Hallelujah"/>
              <a:cs typeface="Times New Roman" panose="02020603050405020304" pitchFamily="18" charset="0"/>
              <a:sym typeface="Gloria Hallelujah"/>
            </a:endParaRPr>
          </a:p>
        </p:txBody>
      </p:sp>
      <p:sp>
        <p:nvSpPr>
          <p:cNvPr id="2618" name="Google Shape;2618;p65"/>
          <p:cNvSpPr/>
          <p:nvPr/>
        </p:nvSpPr>
        <p:spPr>
          <a:xfrm>
            <a:off x="1290202" y="1271320"/>
            <a:ext cx="543865" cy="522405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19" name="Google Shape;2619;p65"/>
          <p:cNvGrpSpPr/>
          <p:nvPr/>
        </p:nvGrpSpPr>
        <p:grpSpPr>
          <a:xfrm rot="1548699">
            <a:off x="9923115" y="4534842"/>
            <a:ext cx="458132" cy="1068196"/>
            <a:chOff x="2281125" y="2925999"/>
            <a:chExt cx="175390" cy="408965"/>
          </a:xfrm>
        </p:grpSpPr>
        <p:sp>
          <p:nvSpPr>
            <p:cNvPr id="2620" name="Google Shape;2620;p65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65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2" name="Google Shape;2622;p65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623" name="Google Shape;2623;p65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24" name="Google Shape;2624;p65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65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65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822103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" name="Google Shape;2631;p66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632" name="Google Shape;2632;p66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66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66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66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66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66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66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66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66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66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66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43" name="Google Shape;2643;p66"/>
          <p:cNvGrpSpPr/>
          <p:nvPr/>
        </p:nvGrpSpPr>
        <p:grpSpPr>
          <a:xfrm>
            <a:off x="1264599" y="2605570"/>
            <a:ext cx="4331959" cy="1646861"/>
            <a:chOff x="6939375" y="228732"/>
            <a:chExt cx="917425" cy="1122350"/>
          </a:xfrm>
        </p:grpSpPr>
        <p:sp>
          <p:nvSpPr>
            <p:cNvPr id="2644" name="Google Shape;2644;p66"/>
            <p:cNvSpPr/>
            <p:nvPr/>
          </p:nvSpPr>
          <p:spPr>
            <a:xfrm>
              <a:off x="6939375" y="228732"/>
              <a:ext cx="917425" cy="1092925"/>
            </a:xfrm>
            <a:custGeom>
              <a:avLst/>
              <a:gdLst/>
              <a:ahLst/>
              <a:cxnLst/>
              <a:rect l="l" t="t" r="r" b="b"/>
              <a:pathLst>
                <a:path w="36697" h="43717" extrusionOk="0">
                  <a:moveTo>
                    <a:pt x="13408" y="1"/>
                  </a:moveTo>
                  <a:cubicBezTo>
                    <a:pt x="9075" y="1"/>
                    <a:pt x="4745" y="72"/>
                    <a:pt x="426" y="271"/>
                  </a:cubicBezTo>
                  <a:cubicBezTo>
                    <a:pt x="312" y="279"/>
                    <a:pt x="259" y="370"/>
                    <a:pt x="269" y="458"/>
                  </a:cubicBezTo>
                  <a:cubicBezTo>
                    <a:pt x="193" y="482"/>
                    <a:pt x="132" y="544"/>
                    <a:pt x="132" y="648"/>
                  </a:cubicBezTo>
                  <a:cubicBezTo>
                    <a:pt x="123" y="7817"/>
                    <a:pt x="100" y="14989"/>
                    <a:pt x="116" y="22160"/>
                  </a:cubicBezTo>
                  <a:cubicBezTo>
                    <a:pt x="126" y="25668"/>
                    <a:pt x="112" y="29177"/>
                    <a:pt x="110" y="32686"/>
                  </a:cubicBezTo>
                  <a:cubicBezTo>
                    <a:pt x="110" y="36288"/>
                    <a:pt x="1" y="39921"/>
                    <a:pt x="187" y="43515"/>
                  </a:cubicBezTo>
                  <a:lnTo>
                    <a:pt x="378" y="43506"/>
                  </a:lnTo>
                  <a:cubicBezTo>
                    <a:pt x="567" y="39990"/>
                    <a:pt x="474" y="36436"/>
                    <a:pt x="483" y="32915"/>
                  </a:cubicBezTo>
                  <a:cubicBezTo>
                    <a:pt x="493" y="29330"/>
                    <a:pt x="488" y="25743"/>
                    <a:pt x="507" y="22160"/>
                  </a:cubicBezTo>
                  <a:cubicBezTo>
                    <a:pt x="543" y="14989"/>
                    <a:pt x="541" y="7817"/>
                    <a:pt x="551" y="648"/>
                  </a:cubicBezTo>
                  <a:cubicBezTo>
                    <a:pt x="551" y="632"/>
                    <a:pt x="545" y="620"/>
                    <a:pt x="543" y="604"/>
                  </a:cubicBezTo>
                  <a:lnTo>
                    <a:pt x="543" y="604"/>
                  </a:lnTo>
                  <a:cubicBezTo>
                    <a:pt x="982" y="613"/>
                    <a:pt x="1421" y="615"/>
                    <a:pt x="1859" y="620"/>
                  </a:cubicBezTo>
                  <a:cubicBezTo>
                    <a:pt x="1825" y="974"/>
                    <a:pt x="1786" y="1364"/>
                    <a:pt x="1875" y="1682"/>
                  </a:cubicBezTo>
                  <a:cubicBezTo>
                    <a:pt x="1889" y="1732"/>
                    <a:pt x="1934" y="1758"/>
                    <a:pt x="1978" y="1758"/>
                  </a:cubicBezTo>
                  <a:cubicBezTo>
                    <a:pt x="2022" y="1758"/>
                    <a:pt x="2066" y="1733"/>
                    <a:pt x="2079" y="1682"/>
                  </a:cubicBezTo>
                  <a:cubicBezTo>
                    <a:pt x="2167" y="1364"/>
                    <a:pt x="2130" y="976"/>
                    <a:pt x="2095" y="623"/>
                  </a:cubicBezTo>
                  <a:lnTo>
                    <a:pt x="2095" y="623"/>
                  </a:lnTo>
                  <a:cubicBezTo>
                    <a:pt x="3069" y="633"/>
                    <a:pt x="4042" y="637"/>
                    <a:pt x="5016" y="637"/>
                  </a:cubicBezTo>
                  <a:cubicBezTo>
                    <a:pt x="9239" y="637"/>
                    <a:pt x="13466" y="560"/>
                    <a:pt x="17687" y="560"/>
                  </a:cubicBezTo>
                  <a:cubicBezTo>
                    <a:pt x="17885" y="560"/>
                    <a:pt x="18083" y="560"/>
                    <a:pt x="18281" y="561"/>
                  </a:cubicBezTo>
                  <a:cubicBezTo>
                    <a:pt x="24157" y="569"/>
                    <a:pt x="30042" y="569"/>
                    <a:pt x="35916" y="685"/>
                  </a:cubicBezTo>
                  <a:cubicBezTo>
                    <a:pt x="36096" y="7863"/>
                    <a:pt x="36221" y="15047"/>
                    <a:pt x="36149" y="22228"/>
                  </a:cubicBezTo>
                  <a:cubicBezTo>
                    <a:pt x="36115" y="25763"/>
                    <a:pt x="36113" y="29298"/>
                    <a:pt x="36103" y="32835"/>
                  </a:cubicBezTo>
                  <a:cubicBezTo>
                    <a:pt x="36091" y="36436"/>
                    <a:pt x="35865" y="40121"/>
                    <a:pt x="36145" y="43716"/>
                  </a:cubicBezTo>
                  <a:lnTo>
                    <a:pt x="36405" y="43698"/>
                  </a:lnTo>
                  <a:cubicBezTo>
                    <a:pt x="36696" y="40187"/>
                    <a:pt x="36501" y="36586"/>
                    <a:pt x="36511" y="33065"/>
                  </a:cubicBezTo>
                  <a:cubicBezTo>
                    <a:pt x="36523" y="29452"/>
                    <a:pt x="36553" y="25838"/>
                    <a:pt x="36533" y="22228"/>
                  </a:cubicBezTo>
                  <a:cubicBezTo>
                    <a:pt x="36491" y="15033"/>
                    <a:pt x="36674" y="7841"/>
                    <a:pt x="36412" y="647"/>
                  </a:cubicBezTo>
                  <a:cubicBezTo>
                    <a:pt x="36408" y="541"/>
                    <a:pt x="36348" y="474"/>
                    <a:pt x="36274" y="438"/>
                  </a:cubicBezTo>
                  <a:cubicBezTo>
                    <a:pt x="36248" y="392"/>
                    <a:pt x="36205" y="354"/>
                    <a:pt x="36135" y="354"/>
                  </a:cubicBezTo>
                  <a:cubicBezTo>
                    <a:pt x="28576" y="219"/>
                    <a:pt x="20988" y="1"/>
                    <a:pt x="13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66"/>
            <p:cNvSpPr/>
            <p:nvPr/>
          </p:nvSpPr>
          <p:spPr>
            <a:xfrm>
              <a:off x="7392275" y="1128432"/>
              <a:ext cx="460375" cy="222650"/>
            </a:xfrm>
            <a:custGeom>
              <a:avLst/>
              <a:gdLst/>
              <a:ahLst/>
              <a:cxnLst/>
              <a:rect l="l" t="t" r="r" b="b"/>
              <a:pathLst>
                <a:path w="18415" h="8906" extrusionOk="0">
                  <a:moveTo>
                    <a:pt x="132" y="0"/>
                  </a:moveTo>
                  <a:lnTo>
                    <a:pt x="0" y="261"/>
                  </a:lnTo>
                  <a:cubicBezTo>
                    <a:pt x="1277" y="931"/>
                    <a:pt x="2642" y="1479"/>
                    <a:pt x="3931" y="2141"/>
                  </a:cubicBezTo>
                  <a:cubicBezTo>
                    <a:pt x="5472" y="2933"/>
                    <a:pt x="7022" y="3714"/>
                    <a:pt x="8573" y="4485"/>
                  </a:cubicBezTo>
                  <a:cubicBezTo>
                    <a:pt x="11615" y="5992"/>
                    <a:pt x="14669" y="7470"/>
                    <a:pt x="17754" y="8883"/>
                  </a:cubicBezTo>
                  <a:cubicBezTo>
                    <a:pt x="17790" y="8899"/>
                    <a:pt x="17824" y="8906"/>
                    <a:pt x="17857" y="8906"/>
                  </a:cubicBezTo>
                  <a:cubicBezTo>
                    <a:pt x="17959" y="8906"/>
                    <a:pt x="18044" y="8837"/>
                    <a:pt x="18084" y="8752"/>
                  </a:cubicBezTo>
                  <a:cubicBezTo>
                    <a:pt x="18096" y="8755"/>
                    <a:pt x="18108" y="8756"/>
                    <a:pt x="18120" y="8756"/>
                  </a:cubicBezTo>
                  <a:cubicBezTo>
                    <a:pt x="18160" y="8756"/>
                    <a:pt x="18200" y="8736"/>
                    <a:pt x="18225" y="8680"/>
                  </a:cubicBezTo>
                  <a:cubicBezTo>
                    <a:pt x="18297" y="8535"/>
                    <a:pt x="18335" y="8382"/>
                    <a:pt x="18361" y="8221"/>
                  </a:cubicBezTo>
                  <a:cubicBezTo>
                    <a:pt x="18385" y="8064"/>
                    <a:pt x="18414" y="7887"/>
                    <a:pt x="18324" y="7750"/>
                  </a:cubicBezTo>
                  <a:cubicBezTo>
                    <a:pt x="18313" y="7734"/>
                    <a:pt x="18301" y="7720"/>
                    <a:pt x="18289" y="7710"/>
                  </a:cubicBezTo>
                  <a:lnTo>
                    <a:pt x="18029" y="7728"/>
                  </a:lnTo>
                  <a:cubicBezTo>
                    <a:pt x="18031" y="7736"/>
                    <a:pt x="18031" y="7742"/>
                    <a:pt x="18031" y="7750"/>
                  </a:cubicBezTo>
                  <a:cubicBezTo>
                    <a:pt x="18021" y="7763"/>
                    <a:pt x="18013" y="7774"/>
                    <a:pt x="18005" y="7791"/>
                  </a:cubicBezTo>
                  <a:cubicBezTo>
                    <a:pt x="17957" y="7909"/>
                    <a:pt x="17994" y="8044"/>
                    <a:pt x="17994" y="8169"/>
                  </a:cubicBezTo>
                  <a:cubicBezTo>
                    <a:pt x="17994" y="8271"/>
                    <a:pt x="17983" y="8370"/>
                    <a:pt x="17969" y="8467"/>
                  </a:cubicBezTo>
                  <a:cubicBezTo>
                    <a:pt x="14771" y="6960"/>
                    <a:pt x="11575" y="5445"/>
                    <a:pt x="8405" y="3879"/>
                  </a:cubicBezTo>
                  <a:cubicBezTo>
                    <a:pt x="6851" y="3113"/>
                    <a:pt x="5299" y="2334"/>
                    <a:pt x="3752" y="1550"/>
                  </a:cubicBezTo>
                  <a:cubicBezTo>
                    <a:pt x="2644" y="986"/>
                    <a:pt x="1402" y="159"/>
                    <a:pt x="1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66"/>
            <p:cNvSpPr/>
            <p:nvPr/>
          </p:nvSpPr>
          <p:spPr>
            <a:xfrm>
              <a:off x="6948800" y="242732"/>
              <a:ext cx="896100" cy="1097400"/>
            </a:xfrm>
            <a:custGeom>
              <a:avLst/>
              <a:gdLst/>
              <a:ahLst/>
              <a:cxnLst/>
              <a:rect l="l" t="t" r="r" b="b"/>
              <a:pathLst>
                <a:path w="35844" h="43896" extrusionOk="0">
                  <a:moveTo>
                    <a:pt x="34902" y="134"/>
                  </a:moveTo>
                  <a:cubicBezTo>
                    <a:pt x="34953" y="134"/>
                    <a:pt x="35001" y="167"/>
                    <a:pt x="35001" y="233"/>
                  </a:cubicBezTo>
                  <a:cubicBezTo>
                    <a:pt x="35003" y="529"/>
                    <a:pt x="34915" y="832"/>
                    <a:pt x="34858" y="1120"/>
                  </a:cubicBezTo>
                  <a:cubicBezTo>
                    <a:pt x="34847" y="1179"/>
                    <a:pt x="34806" y="1204"/>
                    <a:pt x="34762" y="1204"/>
                  </a:cubicBezTo>
                  <a:cubicBezTo>
                    <a:pt x="34695" y="1204"/>
                    <a:pt x="34621" y="1147"/>
                    <a:pt x="34633" y="1060"/>
                  </a:cubicBezTo>
                  <a:cubicBezTo>
                    <a:pt x="34680" y="776"/>
                    <a:pt x="34698" y="476"/>
                    <a:pt x="34798" y="206"/>
                  </a:cubicBezTo>
                  <a:cubicBezTo>
                    <a:pt x="34816" y="157"/>
                    <a:pt x="34860" y="134"/>
                    <a:pt x="34902" y="134"/>
                  </a:cubicBezTo>
                  <a:close/>
                  <a:moveTo>
                    <a:pt x="1850" y="2436"/>
                  </a:moveTo>
                  <a:cubicBezTo>
                    <a:pt x="1896" y="2436"/>
                    <a:pt x="1943" y="2474"/>
                    <a:pt x="1928" y="2534"/>
                  </a:cubicBezTo>
                  <a:cubicBezTo>
                    <a:pt x="1810" y="3011"/>
                    <a:pt x="1832" y="3466"/>
                    <a:pt x="1838" y="3951"/>
                  </a:cubicBezTo>
                  <a:cubicBezTo>
                    <a:pt x="1839" y="4005"/>
                    <a:pt x="1796" y="4034"/>
                    <a:pt x="1753" y="4034"/>
                  </a:cubicBezTo>
                  <a:cubicBezTo>
                    <a:pt x="1718" y="4034"/>
                    <a:pt x="1683" y="4015"/>
                    <a:pt x="1671" y="3975"/>
                  </a:cubicBezTo>
                  <a:cubicBezTo>
                    <a:pt x="1538" y="3490"/>
                    <a:pt x="1621" y="2963"/>
                    <a:pt x="1774" y="2492"/>
                  </a:cubicBezTo>
                  <a:cubicBezTo>
                    <a:pt x="1787" y="2453"/>
                    <a:pt x="1818" y="2436"/>
                    <a:pt x="1850" y="2436"/>
                  </a:cubicBezTo>
                  <a:close/>
                  <a:moveTo>
                    <a:pt x="34782" y="2583"/>
                  </a:moveTo>
                  <a:cubicBezTo>
                    <a:pt x="34814" y="2583"/>
                    <a:pt x="34846" y="2601"/>
                    <a:pt x="34860" y="2641"/>
                  </a:cubicBezTo>
                  <a:cubicBezTo>
                    <a:pt x="35107" y="3363"/>
                    <a:pt x="35068" y="4108"/>
                    <a:pt x="34842" y="4830"/>
                  </a:cubicBezTo>
                  <a:cubicBezTo>
                    <a:pt x="34828" y="4874"/>
                    <a:pt x="34793" y="4892"/>
                    <a:pt x="34758" y="4892"/>
                  </a:cubicBezTo>
                  <a:cubicBezTo>
                    <a:pt x="34705" y="4892"/>
                    <a:pt x="34651" y="4849"/>
                    <a:pt x="34671" y="4782"/>
                  </a:cubicBezTo>
                  <a:cubicBezTo>
                    <a:pt x="34865" y="4083"/>
                    <a:pt x="34842" y="3395"/>
                    <a:pt x="34698" y="2685"/>
                  </a:cubicBezTo>
                  <a:cubicBezTo>
                    <a:pt x="34686" y="2622"/>
                    <a:pt x="34734" y="2583"/>
                    <a:pt x="34782" y="2583"/>
                  </a:cubicBezTo>
                  <a:close/>
                  <a:moveTo>
                    <a:pt x="1887" y="6606"/>
                  </a:moveTo>
                  <a:cubicBezTo>
                    <a:pt x="1918" y="6606"/>
                    <a:pt x="1950" y="6627"/>
                    <a:pt x="1951" y="6669"/>
                  </a:cubicBezTo>
                  <a:cubicBezTo>
                    <a:pt x="1958" y="6953"/>
                    <a:pt x="1988" y="7246"/>
                    <a:pt x="1963" y="7528"/>
                  </a:cubicBezTo>
                  <a:cubicBezTo>
                    <a:pt x="1958" y="7576"/>
                    <a:pt x="1922" y="7601"/>
                    <a:pt x="1887" y="7601"/>
                  </a:cubicBezTo>
                  <a:cubicBezTo>
                    <a:pt x="1851" y="7601"/>
                    <a:pt x="1815" y="7576"/>
                    <a:pt x="1810" y="7528"/>
                  </a:cubicBezTo>
                  <a:cubicBezTo>
                    <a:pt x="1785" y="7246"/>
                    <a:pt x="1815" y="6953"/>
                    <a:pt x="1822" y="6669"/>
                  </a:cubicBezTo>
                  <a:cubicBezTo>
                    <a:pt x="1823" y="6627"/>
                    <a:pt x="1855" y="6606"/>
                    <a:pt x="1887" y="6606"/>
                  </a:cubicBezTo>
                  <a:close/>
                  <a:moveTo>
                    <a:pt x="34768" y="6733"/>
                  </a:moveTo>
                  <a:cubicBezTo>
                    <a:pt x="34808" y="6733"/>
                    <a:pt x="34849" y="6760"/>
                    <a:pt x="34851" y="6812"/>
                  </a:cubicBezTo>
                  <a:cubicBezTo>
                    <a:pt x="34879" y="7431"/>
                    <a:pt x="34890" y="8051"/>
                    <a:pt x="34851" y="8671"/>
                  </a:cubicBezTo>
                  <a:cubicBezTo>
                    <a:pt x="34848" y="8724"/>
                    <a:pt x="34808" y="8750"/>
                    <a:pt x="34769" y="8750"/>
                  </a:cubicBezTo>
                  <a:cubicBezTo>
                    <a:pt x="34730" y="8750"/>
                    <a:pt x="34690" y="8724"/>
                    <a:pt x="34687" y="8671"/>
                  </a:cubicBezTo>
                  <a:cubicBezTo>
                    <a:pt x="34645" y="8051"/>
                    <a:pt x="34657" y="7431"/>
                    <a:pt x="34687" y="6812"/>
                  </a:cubicBezTo>
                  <a:cubicBezTo>
                    <a:pt x="34689" y="6759"/>
                    <a:pt x="34729" y="6733"/>
                    <a:pt x="34768" y="6733"/>
                  </a:cubicBezTo>
                  <a:close/>
                  <a:moveTo>
                    <a:pt x="1743" y="9606"/>
                  </a:moveTo>
                  <a:cubicBezTo>
                    <a:pt x="1775" y="9606"/>
                    <a:pt x="1808" y="9629"/>
                    <a:pt x="1810" y="9673"/>
                  </a:cubicBezTo>
                  <a:cubicBezTo>
                    <a:pt x="1831" y="10146"/>
                    <a:pt x="1896" y="10656"/>
                    <a:pt x="1828" y="11125"/>
                  </a:cubicBezTo>
                  <a:cubicBezTo>
                    <a:pt x="1823" y="11167"/>
                    <a:pt x="1783" y="11189"/>
                    <a:pt x="1743" y="11189"/>
                  </a:cubicBezTo>
                  <a:cubicBezTo>
                    <a:pt x="1703" y="11189"/>
                    <a:pt x="1662" y="11167"/>
                    <a:pt x="1655" y="11125"/>
                  </a:cubicBezTo>
                  <a:cubicBezTo>
                    <a:pt x="1589" y="10656"/>
                    <a:pt x="1655" y="10146"/>
                    <a:pt x="1677" y="9673"/>
                  </a:cubicBezTo>
                  <a:cubicBezTo>
                    <a:pt x="1678" y="9629"/>
                    <a:pt x="1710" y="9606"/>
                    <a:pt x="1743" y="9606"/>
                  </a:cubicBezTo>
                  <a:close/>
                  <a:moveTo>
                    <a:pt x="34768" y="10893"/>
                  </a:moveTo>
                  <a:cubicBezTo>
                    <a:pt x="34800" y="10893"/>
                    <a:pt x="34834" y="10915"/>
                    <a:pt x="34837" y="10959"/>
                  </a:cubicBezTo>
                  <a:cubicBezTo>
                    <a:pt x="34885" y="11675"/>
                    <a:pt x="34865" y="12387"/>
                    <a:pt x="34846" y="13103"/>
                  </a:cubicBezTo>
                  <a:cubicBezTo>
                    <a:pt x="34844" y="13153"/>
                    <a:pt x="34806" y="13178"/>
                    <a:pt x="34768" y="13178"/>
                  </a:cubicBezTo>
                  <a:cubicBezTo>
                    <a:pt x="34731" y="13178"/>
                    <a:pt x="34693" y="13153"/>
                    <a:pt x="34692" y="13103"/>
                  </a:cubicBezTo>
                  <a:cubicBezTo>
                    <a:pt x="34673" y="12387"/>
                    <a:pt x="34653" y="11675"/>
                    <a:pt x="34701" y="10959"/>
                  </a:cubicBezTo>
                  <a:cubicBezTo>
                    <a:pt x="34703" y="10915"/>
                    <a:pt x="34735" y="10893"/>
                    <a:pt x="34768" y="10893"/>
                  </a:cubicBezTo>
                  <a:close/>
                  <a:moveTo>
                    <a:pt x="1886" y="13029"/>
                  </a:moveTo>
                  <a:cubicBezTo>
                    <a:pt x="1924" y="13029"/>
                    <a:pt x="1962" y="13053"/>
                    <a:pt x="1963" y="13103"/>
                  </a:cubicBezTo>
                  <a:cubicBezTo>
                    <a:pt x="1977" y="13572"/>
                    <a:pt x="2029" y="14065"/>
                    <a:pt x="1967" y="14533"/>
                  </a:cubicBezTo>
                  <a:cubicBezTo>
                    <a:pt x="1960" y="14585"/>
                    <a:pt x="1924" y="14611"/>
                    <a:pt x="1887" y="14611"/>
                  </a:cubicBezTo>
                  <a:cubicBezTo>
                    <a:pt x="1850" y="14611"/>
                    <a:pt x="1813" y="14585"/>
                    <a:pt x="1806" y="14533"/>
                  </a:cubicBezTo>
                  <a:cubicBezTo>
                    <a:pt x="1743" y="14067"/>
                    <a:pt x="1796" y="13572"/>
                    <a:pt x="1808" y="13103"/>
                  </a:cubicBezTo>
                  <a:cubicBezTo>
                    <a:pt x="1810" y="13053"/>
                    <a:pt x="1849" y="13029"/>
                    <a:pt x="1886" y="13029"/>
                  </a:cubicBezTo>
                  <a:close/>
                  <a:moveTo>
                    <a:pt x="34769" y="15596"/>
                  </a:moveTo>
                  <a:cubicBezTo>
                    <a:pt x="34810" y="15596"/>
                    <a:pt x="34850" y="15623"/>
                    <a:pt x="34851" y="15676"/>
                  </a:cubicBezTo>
                  <a:cubicBezTo>
                    <a:pt x="34877" y="16345"/>
                    <a:pt x="34874" y="17010"/>
                    <a:pt x="34856" y="17678"/>
                  </a:cubicBezTo>
                  <a:cubicBezTo>
                    <a:pt x="34853" y="17734"/>
                    <a:pt x="34811" y="17762"/>
                    <a:pt x="34769" y="17762"/>
                  </a:cubicBezTo>
                  <a:cubicBezTo>
                    <a:pt x="34726" y="17762"/>
                    <a:pt x="34684" y="17733"/>
                    <a:pt x="34682" y="17678"/>
                  </a:cubicBezTo>
                  <a:cubicBezTo>
                    <a:pt x="34661" y="17010"/>
                    <a:pt x="34659" y="16345"/>
                    <a:pt x="34685" y="15676"/>
                  </a:cubicBezTo>
                  <a:cubicBezTo>
                    <a:pt x="34687" y="15623"/>
                    <a:pt x="34728" y="15596"/>
                    <a:pt x="34769" y="15596"/>
                  </a:cubicBezTo>
                  <a:close/>
                  <a:moveTo>
                    <a:pt x="1620" y="16466"/>
                  </a:moveTo>
                  <a:cubicBezTo>
                    <a:pt x="1646" y="16466"/>
                    <a:pt x="1671" y="16480"/>
                    <a:pt x="1681" y="16512"/>
                  </a:cubicBezTo>
                  <a:cubicBezTo>
                    <a:pt x="1838" y="17043"/>
                    <a:pt x="1991" y="17731"/>
                    <a:pt x="1826" y="18274"/>
                  </a:cubicBezTo>
                  <a:cubicBezTo>
                    <a:pt x="1812" y="18321"/>
                    <a:pt x="1774" y="18343"/>
                    <a:pt x="1736" y="18343"/>
                  </a:cubicBezTo>
                  <a:cubicBezTo>
                    <a:pt x="1688" y="18343"/>
                    <a:pt x="1639" y="18309"/>
                    <a:pt x="1635" y="18248"/>
                  </a:cubicBezTo>
                  <a:cubicBezTo>
                    <a:pt x="1619" y="17982"/>
                    <a:pt x="1669" y="17715"/>
                    <a:pt x="1663" y="17445"/>
                  </a:cubicBezTo>
                  <a:cubicBezTo>
                    <a:pt x="1655" y="17142"/>
                    <a:pt x="1617" y="16844"/>
                    <a:pt x="1552" y="16548"/>
                  </a:cubicBezTo>
                  <a:cubicBezTo>
                    <a:pt x="1542" y="16498"/>
                    <a:pt x="1582" y="16466"/>
                    <a:pt x="1620" y="16466"/>
                  </a:cubicBezTo>
                  <a:close/>
                  <a:moveTo>
                    <a:pt x="1743" y="19890"/>
                  </a:moveTo>
                  <a:cubicBezTo>
                    <a:pt x="1781" y="19890"/>
                    <a:pt x="1819" y="19915"/>
                    <a:pt x="1822" y="19966"/>
                  </a:cubicBezTo>
                  <a:cubicBezTo>
                    <a:pt x="1848" y="20441"/>
                    <a:pt x="1884" y="20920"/>
                    <a:pt x="1845" y="21395"/>
                  </a:cubicBezTo>
                  <a:cubicBezTo>
                    <a:pt x="1839" y="21461"/>
                    <a:pt x="1791" y="21494"/>
                    <a:pt x="1743" y="21494"/>
                  </a:cubicBezTo>
                  <a:cubicBezTo>
                    <a:pt x="1694" y="21494"/>
                    <a:pt x="1646" y="21461"/>
                    <a:pt x="1642" y="21395"/>
                  </a:cubicBezTo>
                  <a:cubicBezTo>
                    <a:pt x="1602" y="20919"/>
                    <a:pt x="1639" y="20441"/>
                    <a:pt x="1665" y="19966"/>
                  </a:cubicBezTo>
                  <a:cubicBezTo>
                    <a:pt x="1667" y="19915"/>
                    <a:pt x="1705" y="19890"/>
                    <a:pt x="1743" y="19890"/>
                  </a:cubicBezTo>
                  <a:close/>
                  <a:moveTo>
                    <a:pt x="34769" y="20031"/>
                  </a:moveTo>
                  <a:cubicBezTo>
                    <a:pt x="34808" y="20031"/>
                    <a:pt x="34848" y="20057"/>
                    <a:pt x="34849" y="20109"/>
                  </a:cubicBezTo>
                  <a:cubicBezTo>
                    <a:pt x="34867" y="20682"/>
                    <a:pt x="34860" y="21252"/>
                    <a:pt x="34835" y="21825"/>
                  </a:cubicBezTo>
                  <a:cubicBezTo>
                    <a:pt x="34833" y="21867"/>
                    <a:pt x="34800" y="21889"/>
                    <a:pt x="34768" y="21889"/>
                  </a:cubicBezTo>
                  <a:cubicBezTo>
                    <a:pt x="34736" y="21889"/>
                    <a:pt x="34704" y="21867"/>
                    <a:pt x="34703" y="21825"/>
                  </a:cubicBezTo>
                  <a:cubicBezTo>
                    <a:pt x="34678" y="21252"/>
                    <a:pt x="34671" y="20682"/>
                    <a:pt x="34689" y="20109"/>
                  </a:cubicBezTo>
                  <a:cubicBezTo>
                    <a:pt x="34690" y="20057"/>
                    <a:pt x="34730" y="20031"/>
                    <a:pt x="34769" y="20031"/>
                  </a:cubicBezTo>
                  <a:close/>
                  <a:moveTo>
                    <a:pt x="1819" y="23627"/>
                  </a:moveTo>
                  <a:cubicBezTo>
                    <a:pt x="1849" y="23627"/>
                    <a:pt x="1880" y="23647"/>
                    <a:pt x="1882" y="23686"/>
                  </a:cubicBezTo>
                  <a:cubicBezTo>
                    <a:pt x="1921" y="24256"/>
                    <a:pt x="1967" y="24827"/>
                    <a:pt x="1961" y="25399"/>
                  </a:cubicBezTo>
                  <a:cubicBezTo>
                    <a:pt x="1961" y="25450"/>
                    <a:pt x="1924" y="25474"/>
                    <a:pt x="1887" y="25474"/>
                  </a:cubicBezTo>
                  <a:cubicBezTo>
                    <a:pt x="1848" y="25474"/>
                    <a:pt x="1809" y="25449"/>
                    <a:pt x="1806" y="25399"/>
                  </a:cubicBezTo>
                  <a:cubicBezTo>
                    <a:pt x="1757" y="24829"/>
                    <a:pt x="1762" y="24258"/>
                    <a:pt x="1760" y="23686"/>
                  </a:cubicBezTo>
                  <a:cubicBezTo>
                    <a:pt x="1760" y="23646"/>
                    <a:pt x="1789" y="23627"/>
                    <a:pt x="1819" y="23627"/>
                  </a:cubicBezTo>
                  <a:close/>
                  <a:moveTo>
                    <a:pt x="34625" y="24312"/>
                  </a:moveTo>
                  <a:cubicBezTo>
                    <a:pt x="34669" y="24312"/>
                    <a:pt x="34712" y="24340"/>
                    <a:pt x="34715" y="24397"/>
                  </a:cubicBezTo>
                  <a:cubicBezTo>
                    <a:pt x="34733" y="24970"/>
                    <a:pt x="34719" y="25542"/>
                    <a:pt x="34708" y="26112"/>
                  </a:cubicBezTo>
                  <a:cubicBezTo>
                    <a:pt x="34708" y="26166"/>
                    <a:pt x="34667" y="26193"/>
                    <a:pt x="34626" y="26193"/>
                  </a:cubicBezTo>
                  <a:cubicBezTo>
                    <a:pt x="34584" y="26193"/>
                    <a:pt x="34543" y="26166"/>
                    <a:pt x="34541" y="26112"/>
                  </a:cubicBezTo>
                  <a:cubicBezTo>
                    <a:pt x="34532" y="25542"/>
                    <a:pt x="34519" y="24970"/>
                    <a:pt x="34537" y="24397"/>
                  </a:cubicBezTo>
                  <a:cubicBezTo>
                    <a:pt x="34538" y="24340"/>
                    <a:pt x="34582" y="24312"/>
                    <a:pt x="34625" y="24312"/>
                  </a:cubicBezTo>
                  <a:close/>
                  <a:moveTo>
                    <a:pt x="1885" y="27046"/>
                  </a:moveTo>
                  <a:cubicBezTo>
                    <a:pt x="1920" y="27046"/>
                    <a:pt x="1953" y="27069"/>
                    <a:pt x="1956" y="27114"/>
                  </a:cubicBezTo>
                  <a:cubicBezTo>
                    <a:pt x="1983" y="27680"/>
                    <a:pt x="2015" y="28264"/>
                    <a:pt x="1975" y="28829"/>
                  </a:cubicBezTo>
                  <a:cubicBezTo>
                    <a:pt x="1971" y="28886"/>
                    <a:pt x="1929" y="28914"/>
                    <a:pt x="1886" y="28914"/>
                  </a:cubicBezTo>
                  <a:cubicBezTo>
                    <a:pt x="1844" y="28914"/>
                    <a:pt x="1801" y="28886"/>
                    <a:pt x="1796" y="28829"/>
                  </a:cubicBezTo>
                  <a:cubicBezTo>
                    <a:pt x="1757" y="28264"/>
                    <a:pt x="1787" y="27680"/>
                    <a:pt x="1815" y="27114"/>
                  </a:cubicBezTo>
                  <a:cubicBezTo>
                    <a:pt x="1817" y="27069"/>
                    <a:pt x="1851" y="27046"/>
                    <a:pt x="1885" y="27046"/>
                  </a:cubicBezTo>
                  <a:close/>
                  <a:moveTo>
                    <a:pt x="34768" y="28190"/>
                  </a:moveTo>
                  <a:cubicBezTo>
                    <a:pt x="34803" y="28190"/>
                    <a:pt x="34837" y="28212"/>
                    <a:pt x="34839" y="28257"/>
                  </a:cubicBezTo>
                  <a:cubicBezTo>
                    <a:pt x="34863" y="28783"/>
                    <a:pt x="34849" y="29306"/>
                    <a:pt x="34837" y="29829"/>
                  </a:cubicBezTo>
                  <a:cubicBezTo>
                    <a:pt x="34836" y="29873"/>
                    <a:pt x="34803" y="29895"/>
                    <a:pt x="34769" y="29895"/>
                  </a:cubicBezTo>
                  <a:cubicBezTo>
                    <a:pt x="34735" y="29895"/>
                    <a:pt x="34702" y="29873"/>
                    <a:pt x="34701" y="29829"/>
                  </a:cubicBezTo>
                  <a:cubicBezTo>
                    <a:pt x="34687" y="29306"/>
                    <a:pt x="34675" y="28783"/>
                    <a:pt x="34698" y="28257"/>
                  </a:cubicBezTo>
                  <a:cubicBezTo>
                    <a:pt x="34700" y="28212"/>
                    <a:pt x="34734" y="28190"/>
                    <a:pt x="34768" y="28190"/>
                  </a:cubicBezTo>
                  <a:close/>
                  <a:moveTo>
                    <a:pt x="1747" y="30911"/>
                  </a:moveTo>
                  <a:cubicBezTo>
                    <a:pt x="1773" y="30911"/>
                    <a:pt x="1799" y="30924"/>
                    <a:pt x="1810" y="30954"/>
                  </a:cubicBezTo>
                  <a:cubicBezTo>
                    <a:pt x="1974" y="31386"/>
                    <a:pt x="2041" y="31827"/>
                    <a:pt x="1956" y="32282"/>
                  </a:cubicBezTo>
                  <a:cubicBezTo>
                    <a:pt x="1949" y="32321"/>
                    <a:pt x="1916" y="32338"/>
                    <a:pt x="1883" y="32338"/>
                  </a:cubicBezTo>
                  <a:cubicBezTo>
                    <a:pt x="1841" y="32338"/>
                    <a:pt x="1797" y="32310"/>
                    <a:pt x="1801" y="32261"/>
                  </a:cubicBezTo>
                  <a:cubicBezTo>
                    <a:pt x="1836" y="31827"/>
                    <a:pt x="1818" y="31404"/>
                    <a:pt x="1689" y="30988"/>
                  </a:cubicBezTo>
                  <a:cubicBezTo>
                    <a:pt x="1673" y="30940"/>
                    <a:pt x="1710" y="30911"/>
                    <a:pt x="1747" y="30911"/>
                  </a:cubicBezTo>
                  <a:close/>
                  <a:moveTo>
                    <a:pt x="34769" y="31619"/>
                  </a:moveTo>
                  <a:cubicBezTo>
                    <a:pt x="34803" y="31619"/>
                    <a:pt x="34837" y="31642"/>
                    <a:pt x="34842" y="31688"/>
                  </a:cubicBezTo>
                  <a:cubicBezTo>
                    <a:pt x="34885" y="32211"/>
                    <a:pt x="34869" y="32741"/>
                    <a:pt x="34837" y="33261"/>
                  </a:cubicBezTo>
                  <a:cubicBezTo>
                    <a:pt x="34835" y="33306"/>
                    <a:pt x="34802" y="33328"/>
                    <a:pt x="34769" y="33328"/>
                  </a:cubicBezTo>
                  <a:cubicBezTo>
                    <a:pt x="34736" y="33328"/>
                    <a:pt x="34702" y="33306"/>
                    <a:pt x="34698" y="33261"/>
                  </a:cubicBezTo>
                  <a:cubicBezTo>
                    <a:pt x="34666" y="32741"/>
                    <a:pt x="34650" y="32211"/>
                    <a:pt x="34696" y="31688"/>
                  </a:cubicBezTo>
                  <a:cubicBezTo>
                    <a:pt x="34700" y="31642"/>
                    <a:pt x="34734" y="31619"/>
                    <a:pt x="34769" y="31619"/>
                  </a:cubicBezTo>
                  <a:close/>
                  <a:moveTo>
                    <a:pt x="19057" y="33704"/>
                  </a:moveTo>
                  <a:cubicBezTo>
                    <a:pt x="19065" y="33704"/>
                    <a:pt x="19073" y="33705"/>
                    <a:pt x="19081" y="33708"/>
                  </a:cubicBezTo>
                  <a:cubicBezTo>
                    <a:pt x="19632" y="33913"/>
                    <a:pt x="20159" y="34159"/>
                    <a:pt x="20638" y="34507"/>
                  </a:cubicBezTo>
                  <a:cubicBezTo>
                    <a:pt x="20711" y="34559"/>
                    <a:pt x="20669" y="34667"/>
                    <a:pt x="20594" y="34667"/>
                  </a:cubicBezTo>
                  <a:cubicBezTo>
                    <a:pt x="20580" y="34667"/>
                    <a:pt x="20565" y="34664"/>
                    <a:pt x="20549" y="34655"/>
                  </a:cubicBezTo>
                  <a:cubicBezTo>
                    <a:pt x="20051" y="34372"/>
                    <a:pt x="19547" y="34088"/>
                    <a:pt x="19016" y="33861"/>
                  </a:cubicBezTo>
                  <a:cubicBezTo>
                    <a:pt x="18939" y="33827"/>
                    <a:pt x="18983" y="33704"/>
                    <a:pt x="19057" y="33704"/>
                  </a:cubicBezTo>
                  <a:close/>
                  <a:moveTo>
                    <a:pt x="16621" y="33615"/>
                  </a:moveTo>
                  <a:cubicBezTo>
                    <a:pt x="16706" y="33615"/>
                    <a:pt x="16742" y="33735"/>
                    <a:pt x="16666" y="33787"/>
                  </a:cubicBezTo>
                  <a:cubicBezTo>
                    <a:pt x="16151" y="34129"/>
                    <a:pt x="15560" y="34366"/>
                    <a:pt x="15031" y="34692"/>
                  </a:cubicBezTo>
                  <a:cubicBezTo>
                    <a:pt x="15016" y="34702"/>
                    <a:pt x="15000" y="34706"/>
                    <a:pt x="14986" y="34706"/>
                  </a:cubicBezTo>
                  <a:cubicBezTo>
                    <a:pt x="14912" y="34706"/>
                    <a:pt x="14868" y="34594"/>
                    <a:pt x="14944" y="34539"/>
                  </a:cubicBezTo>
                  <a:cubicBezTo>
                    <a:pt x="15439" y="34182"/>
                    <a:pt x="15998" y="33780"/>
                    <a:pt x="16594" y="33619"/>
                  </a:cubicBezTo>
                  <a:cubicBezTo>
                    <a:pt x="16604" y="33616"/>
                    <a:pt x="16612" y="33615"/>
                    <a:pt x="16621" y="33615"/>
                  </a:cubicBezTo>
                  <a:close/>
                  <a:moveTo>
                    <a:pt x="12188" y="35647"/>
                  </a:moveTo>
                  <a:cubicBezTo>
                    <a:pt x="12274" y="35647"/>
                    <a:pt x="12333" y="35775"/>
                    <a:pt x="12240" y="35814"/>
                  </a:cubicBezTo>
                  <a:cubicBezTo>
                    <a:pt x="11808" y="35999"/>
                    <a:pt x="11332" y="36108"/>
                    <a:pt x="10880" y="36233"/>
                  </a:cubicBezTo>
                  <a:cubicBezTo>
                    <a:pt x="10872" y="36235"/>
                    <a:pt x="10864" y="36236"/>
                    <a:pt x="10857" y="36236"/>
                  </a:cubicBezTo>
                  <a:cubicBezTo>
                    <a:pt x="10773" y="36236"/>
                    <a:pt x="10747" y="36107"/>
                    <a:pt x="10836" y="36076"/>
                  </a:cubicBezTo>
                  <a:cubicBezTo>
                    <a:pt x="11272" y="35923"/>
                    <a:pt x="11718" y="35742"/>
                    <a:pt x="12171" y="35648"/>
                  </a:cubicBezTo>
                  <a:cubicBezTo>
                    <a:pt x="12176" y="35647"/>
                    <a:pt x="12182" y="35647"/>
                    <a:pt x="12188" y="35647"/>
                  </a:cubicBezTo>
                  <a:close/>
                  <a:moveTo>
                    <a:pt x="1600" y="34479"/>
                  </a:moveTo>
                  <a:cubicBezTo>
                    <a:pt x="1635" y="34479"/>
                    <a:pt x="1670" y="34503"/>
                    <a:pt x="1671" y="34549"/>
                  </a:cubicBezTo>
                  <a:cubicBezTo>
                    <a:pt x="1685" y="35114"/>
                    <a:pt x="1741" y="35699"/>
                    <a:pt x="1685" y="36265"/>
                  </a:cubicBezTo>
                  <a:cubicBezTo>
                    <a:pt x="1680" y="36319"/>
                    <a:pt x="1640" y="36346"/>
                    <a:pt x="1600" y="36346"/>
                  </a:cubicBezTo>
                  <a:cubicBezTo>
                    <a:pt x="1560" y="36346"/>
                    <a:pt x="1520" y="36319"/>
                    <a:pt x="1514" y="36265"/>
                  </a:cubicBezTo>
                  <a:cubicBezTo>
                    <a:pt x="1459" y="35699"/>
                    <a:pt x="1512" y="35114"/>
                    <a:pt x="1528" y="34549"/>
                  </a:cubicBezTo>
                  <a:cubicBezTo>
                    <a:pt x="1529" y="34503"/>
                    <a:pt x="1565" y="34479"/>
                    <a:pt x="1600" y="34479"/>
                  </a:cubicBezTo>
                  <a:close/>
                  <a:moveTo>
                    <a:pt x="23056" y="35432"/>
                  </a:moveTo>
                  <a:cubicBezTo>
                    <a:pt x="23083" y="35432"/>
                    <a:pt x="23109" y="35443"/>
                    <a:pt x="23129" y="35468"/>
                  </a:cubicBezTo>
                  <a:cubicBezTo>
                    <a:pt x="23426" y="35842"/>
                    <a:pt x="23809" y="36112"/>
                    <a:pt x="24244" y="36313"/>
                  </a:cubicBezTo>
                  <a:cubicBezTo>
                    <a:pt x="24342" y="36359"/>
                    <a:pt x="24287" y="36509"/>
                    <a:pt x="24193" y="36509"/>
                  </a:cubicBezTo>
                  <a:cubicBezTo>
                    <a:pt x="24184" y="36509"/>
                    <a:pt x="24174" y="36508"/>
                    <a:pt x="24163" y="36504"/>
                  </a:cubicBezTo>
                  <a:cubicBezTo>
                    <a:pt x="23664" y="36341"/>
                    <a:pt x="23265" y="36020"/>
                    <a:pt x="22951" y="35604"/>
                  </a:cubicBezTo>
                  <a:cubicBezTo>
                    <a:pt x="22894" y="35526"/>
                    <a:pt x="22977" y="35432"/>
                    <a:pt x="23056" y="35432"/>
                  </a:cubicBezTo>
                  <a:close/>
                  <a:moveTo>
                    <a:pt x="34625" y="35189"/>
                  </a:moveTo>
                  <a:cubicBezTo>
                    <a:pt x="34661" y="35189"/>
                    <a:pt x="34696" y="35213"/>
                    <a:pt x="34698" y="35263"/>
                  </a:cubicBezTo>
                  <a:cubicBezTo>
                    <a:pt x="34734" y="35879"/>
                    <a:pt x="34682" y="36504"/>
                    <a:pt x="34664" y="37121"/>
                  </a:cubicBezTo>
                  <a:cubicBezTo>
                    <a:pt x="34662" y="37170"/>
                    <a:pt x="34623" y="37194"/>
                    <a:pt x="34586" y="37194"/>
                  </a:cubicBezTo>
                  <a:cubicBezTo>
                    <a:pt x="34548" y="37194"/>
                    <a:pt x="34512" y="37170"/>
                    <a:pt x="34512" y="37121"/>
                  </a:cubicBezTo>
                  <a:cubicBezTo>
                    <a:pt x="34516" y="36505"/>
                    <a:pt x="34488" y="35877"/>
                    <a:pt x="34546" y="35263"/>
                  </a:cubicBezTo>
                  <a:cubicBezTo>
                    <a:pt x="34551" y="35214"/>
                    <a:pt x="34588" y="35189"/>
                    <a:pt x="34625" y="35189"/>
                  </a:cubicBezTo>
                  <a:close/>
                  <a:moveTo>
                    <a:pt x="9046" y="37193"/>
                  </a:moveTo>
                  <a:cubicBezTo>
                    <a:pt x="9138" y="37193"/>
                    <a:pt x="9190" y="37335"/>
                    <a:pt x="9097" y="37382"/>
                  </a:cubicBezTo>
                  <a:cubicBezTo>
                    <a:pt x="8633" y="37611"/>
                    <a:pt x="8125" y="37780"/>
                    <a:pt x="7638" y="37950"/>
                  </a:cubicBezTo>
                  <a:cubicBezTo>
                    <a:pt x="7628" y="37954"/>
                    <a:pt x="7618" y="37955"/>
                    <a:pt x="7609" y="37955"/>
                  </a:cubicBezTo>
                  <a:cubicBezTo>
                    <a:pt x="7520" y="37955"/>
                    <a:pt x="7468" y="37808"/>
                    <a:pt x="7562" y="37768"/>
                  </a:cubicBezTo>
                  <a:cubicBezTo>
                    <a:pt x="8035" y="37565"/>
                    <a:pt x="8524" y="37343"/>
                    <a:pt x="9019" y="37197"/>
                  </a:cubicBezTo>
                  <a:cubicBezTo>
                    <a:pt x="9028" y="37195"/>
                    <a:pt x="9038" y="37193"/>
                    <a:pt x="9046" y="37193"/>
                  </a:cubicBezTo>
                  <a:close/>
                  <a:moveTo>
                    <a:pt x="26911" y="37720"/>
                  </a:moveTo>
                  <a:cubicBezTo>
                    <a:pt x="26919" y="37720"/>
                    <a:pt x="26927" y="37721"/>
                    <a:pt x="26936" y="37724"/>
                  </a:cubicBezTo>
                  <a:cubicBezTo>
                    <a:pt x="27539" y="37892"/>
                    <a:pt x="28148" y="38124"/>
                    <a:pt x="28652" y="38497"/>
                  </a:cubicBezTo>
                  <a:cubicBezTo>
                    <a:pt x="28723" y="38552"/>
                    <a:pt x="28683" y="38654"/>
                    <a:pt x="28610" y="38654"/>
                  </a:cubicBezTo>
                  <a:cubicBezTo>
                    <a:pt x="28596" y="38654"/>
                    <a:pt x="28582" y="38650"/>
                    <a:pt x="28567" y="38643"/>
                  </a:cubicBezTo>
                  <a:cubicBezTo>
                    <a:pt x="28014" y="38363"/>
                    <a:pt x="27485" y="38077"/>
                    <a:pt x="26893" y="37887"/>
                  </a:cubicBezTo>
                  <a:cubicBezTo>
                    <a:pt x="26797" y="37856"/>
                    <a:pt x="26825" y="37720"/>
                    <a:pt x="26911" y="37720"/>
                  </a:cubicBezTo>
                  <a:close/>
                  <a:moveTo>
                    <a:pt x="5312" y="38896"/>
                  </a:moveTo>
                  <a:cubicBezTo>
                    <a:pt x="5385" y="38896"/>
                    <a:pt x="5434" y="39001"/>
                    <a:pt x="5355" y="39044"/>
                  </a:cubicBezTo>
                  <a:cubicBezTo>
                    <a:pt x="4930" y="39291"/>
                    <a:pt x="4491" y="39508"/>
                    <a:pt x="4055" y="39734"/>
                  </a:cubicBezTo>
                  <a:cubicBezTo>
                    <a:pt x="4041" y="39742"/>
                    <a:pt x="4027" y="39745"/>
                    <a:pt x="4013" y="39745"/>
                  </a:cubicBezTo>
                  <a:cubicBezTo>
                    <a:pt x="3936" y="39745"/>
                    <a:pt x="3886" y="39633"/>
                    <a:pt x="3969" y="39587"/>
                  </a:cubicBezTo>
                  <a:cubicBezTo>
                    <a:pt x="4401" y="39356"/>
                    <a:pt x="4830" y="39116"/>
                    <a:pt x="5274" y="38906"/>
                  </a:cubicBezTo>
                  <a:cubicBezTo>
                    <a:pt x="5287" y="38899"/>
                    <a:pt x="5300" y="38896"/>
                    <a:pt x="5312" y="38896"/>
                  </a:cubicBezTo>
                  <a:close/>
                  <a:moveTo>
                    <a:pt x="1743" y="38347"/>
                  </a:moveTo>
                  <a:cubicBezTo>
                    <a:pt x="1774" y="38347"/>
                    <a:pt x="1805" y="38368"/>
                    <a:pt x="1806" y="38410"/>
                  </a:cubicBezTo>
                  <a:cubicBezTo>
                    <a:pt x="1826" y="38830"/>
                    <a:pt x="1882" y="39275"/>
                    <a:pt x="1832" y="39695"/>
                  </a:cubicBezTo>
                  <a:cubicBezTo>
                    <a:pt x="1825" y="39752"/>
                    <a:pt x="1784" y="39780"/>
                    <a:pt x="1742" y="39780"/>
                  </a:cubicBezTo>
                  <a:cubicBezTo>
                    <a:pt x="1701" y="39780"/>
                    <a:pt x="1660" y="39752"/>
                    <a:pt x="1653" y="39695"/>
                  </a:cubicBezTo>
                  <a:cubicBezTo>
                    <a:pt x="1603" y="39275"/>
                    <a:pt x="1658" y="38830"/>
                    <a:pt x="1679" y="38410"/>
                  </a:cubicBezTo>
                  <a:cubicBezTo>
                    <a:pt x="1681" y="38368"/>
                    <a:pt x="1712" y="38347"/>
                    <a:pt x="1743" y="38347"/>
                  </a:cubicBezTo>
                  <a:close/>
                  <a:moveTo>
                    <a:pt x="34625" y="38903"/>
                  </a:moveTo>
                  <a:cubicBezTo>
                    <a:pt x="34664" y="38903"/>
                    <a:pt x="34703" y="38928"/>
                    <a:pt x="34706" y="38979"/>
                  </a:cubicBezTo>
                  <a:cubicBezTo>
                    <a:pt x="34722" y="39410"/>
                    <a:pt x="34724" y="39839"/>
                    <a:pt x="34703" y="40265"/>
                  </a:cubicBezTo>
                  <a:cubicBezTo>
                    <a:pt x="34701" y="40316"/>
                    <a:pt x="34663" y="40342"/>
                    <a:pt x="34626" y="40342"/>
                  </a:cubicBezTo>
                  <a:cubicBezTo>
                    <a:pt x="34588" y="40342"/>
                    <a:pt x="34551" y="40316"/>
                    <a:pt x="34549" y="40265"/>
                  </a:cubicBezTo>
                  <a:cubicBezTo>
                    <a:pt x="34525" y="39838"/>
                    <a:pt x="34530" y="39409"/>
                    <a:pt x="34546" y="38979"/>
                  </a:cubicBezTo>
                  <a:cubicBezTo>
                    <a:pt x="34547" y="38928"/>
                    <a:pt x="34586" y="38903"/>
                    <a:pt x="34625" y="38903"/>
                  </a:cubicBezTo>
                  <a:close/>
                  <a:moveTo>
                    <a:pt x="30910" y="39599"/>
                  </a:moveTo>
                  <a:cubicBezTo>
                    <a:pt x="30925" y="39599"/>
                    <a:pt x="30942" y="39603"/>
                    <a:pt x="30958" y="39611"/>
                  </a:cubicBezTo>
                  <a:cubicBezTo>
                    <a:pt x="31575" y="39897"/>
                    <a:pt x="32209" y="40162"/>
                    <a:pt x="32805" y="40490"/>
                  </a:cubicBezTo>
                  <a:cubicBezTo>
                    <a:pt x="32894" y="40539"/>
                    <a:pt x="32848" y="40681"/>
                    <a:pt x="32761" y="40681"/>
                  </a:cubicBezTo>
                  <a:cubicBezTo>
                    <a:pt x="32751" y="40681"/>
                    <a:pt x="32740" y="40679"/>
                    <a:pt x="32729" y="40675"/>
                  </a:cubicBezTo>
                  <a:cubicBezTo>
                    <a:pt x="32090" y="40416"/>
                    <a:pt x="31473" y="40090"/>
                    <a:pt x="30852" y="39792"/>
                  </a:cubicBezTo>
                  <a:cubicBezTo>
                    <a:pt x="30746" y="39740"/>
                    <a:pt x="30811" y="39599"/>
                    <a:pt x="30910" y="39599"/>
                  </a:cubicBezTo>
                  <a:close/>
                  <a:moveTo>
                    <a:pt x="17310" y="0"/>
                  </a:moveTo>
                  <a:cubicBezTo>
                    <a:pt x="13089" y="0"/>
                    <a:pt x="8862" y="77"/>
                    <a:pt x="4639" y="77"/>
                  </a:cubicBezTo>
                  <a:cubicBezTo>
                    <a:pt x="3665" y="77"/>
                    <a:pt x="2692" y="73"/>
                    <a:pt x="1718" y="63"/>
                  </a:cubicBezTo>
                  <a:lnTo>
                    <a:pt x="1718" y="63"/>
                  </a:lnTo>
                  <a:cubicBezTo>
                    <a:pt x="1753" y="416"/>
                    <a:pt x="1790" y="804"/>
                    <a:pt x="1701" y="1122"/>
                  </a:cubicBezTo>
                  <a:cubicBezTo>
                    <a:pt x="1688" y="1173"/>
                    <a:pt x="1644" y="1198"/>
                    <a:pt x="1601" y="1198"/>
                  </a:cubicBezTo>
                  <a:cubicBezTo>
                    <a:pt x="1557" y="1198"/>
                    <a:pt x="1512" y="1172"/>
                    <a:pt x="1498" y="1122"/>
                  </a:cubicBezTo>
                  <a:cubicBezTo>
                    <a:pt x="1409" y="804"/>
                    <a:pt x="1448" y="414"/>
                    <a:pt x="1482" y="60"/>
                  </a:cubicBezTo>
                  <a:cubicBezTo>
                    <a:pt x="1044" y="56"/>
                    <a:pt x="605" y="54"/>
                    <a:pt x="166" y="44"/>
                  </a:cubicBezTo>
                  <a:lnTo>
                    <a:pt x="166" y="44"/>
                  </a:lnTo>
                  <a:cubicBezTo>
                    <a:pt x="168" y="60"/>
                    <a:pt x="174" y="72"/>
                    <a:pt x="174" y="88"/>
                  </a:cubicBezTo>
                  <a:cubicBezTo>
                    <a:pt x="164" y="7257"/>
                    <a:pt x="166" y="14429"/>
                    <a:pt x="130" y="21600"/>
                  </a:cubicBezTo>
                  <a:cubicBezTo>
                    <a:pt x="111" y="25184"/>
                    <a:pt x="116" y="28770"/>
                    <a:pt x="106" y="32356"/>
                  </a:cubicBezTo>
                  <a:cubicBezTo>
                    <a:pt x="97" y="35877"/>
                    <a:pt x="190" y="39430"/>
                    <a:pt x="1" y="42947"/>
                  </a:cubicBezTo>
                  <a:lnTo>
                    <a:pt x="3" y="42947"/>
                  </a:lnTo>
                  <a:cubicBezTo>
                    <a:pt x="5848" y="40534"/>
                    <a:pt x="11706" y="38297"/>
                    <a:pt x="17370" y="35456"/>
                  </a:cubicBezTo>
                  <a:cubicBezTo>
                    <a:pt x="17405" y="35437"/>
                    <a:pt x="17440" y="35429"/>
                    <a:pt x="17474" y="35429"/>
                  </a:cubicBezTo>
                  <a:cubicBezTo>
                    <a:pt x="17498" y="35429"/>
                    <a:pt x="17521" y="35433"/>
                    <a:pt x="17543" y="35440"/>
                  </a:cubicBezTo>
                  <a:cubicBezTo>
                    <a:pt x="17558" y="35421"/>
                    <a:pt x="17582" y="35406"/>
                    <a:pt x="17611" y="35406"/>
                  </a:cubicBezTo>
                  <a:cubicBezTo>
                    <a:pt x="17613" y="35406"/>
                    <a:pt x="17615" y="35406"/>
                    <a:pt x="17617" y="35406"/>
                  </a:cubicBezTo>
                  <a:cubicBezTo>
                    <a:pt x="17702" y="35410"/>
                    <a:pt x="17785" y="35418"/>
                    <a:pt x="17871" y="35429"/>
                  </a:cubicBezTo>
                  <a:cubicBezTo>
                    <a:pt x="19141" y="35588"/>
                    <a:pt x="20383" y="36414"/>
                    <a:pt x="21491" y="36978"/>
                  </a:cubicBezTo>
                  <a:cubicBezTo>
                    <a:pt x="23038" y="37764"/>
                    <a:pt x="24590" y="38541"/>
                    <a:pt x="26144" y="39308"/>
                  </a:cubicBezTo>
                  <a:cubicBezTo>
                    <a:pt x="29314" y="40873"/>
                    <a:pt x="32510" y="42388"/>
                    <a:pt x="35708" y="43895"/>
                  </a:cubicBezTo>
                  <a:cubicBezTo>
                    <a:pt x="35722" y="43798"/>
                    <a:pt x="35733" y="43699"/>
                    <a:pt x="35733" y="43597"/>
                  </a:cubicBezTo>
                  <a:cubicBezTo>
                    <a:pt x="35733" y="43474"/>
                    <a:pt x="35696" y="43337"/>
                    <a:pt x="35744" y="43219"/>
                  </a:cubicBezTo>
                  <a:cubicBezTo>
                    <a:pt x="35752" y="43203"/>
                    <a:pt x="35760" y="43191"/>
                    <a:pt x="35770" y="43178"/>
                  </a:cubicBezTo>
                  <a:cubicBezTo>
                    <a:pt x="35770" y="43170"/>
                    <a:pt x="35770" y="43164"/>
                    <a:pt x="35768" y="43156"/>
                  </a:cubicBezTo>
                  <a:cubicBezTo>
                    <a:pt x="35488" y="39561"/>
                    <a:pt x="35714" y="35877"/>
                    <a:pt x="35726" y="32275"/>
                  </a:cubicBezTo>
                  <a:cubicBezTo>
                    <a:pt x="35735" y="28738"/>
                    <a:pt x="35738" y="25203"/>
                    <a:pt x="35772" y="21668"/>
                  </a:cubicBezTo>
                  <a:cubicBezTo>
                    <a:pt x="35844" y="14487"/>
                    <a:pt x="35719" y="7303"/>
                    <a:pt x="35539" y="126"/>
                  </a:cubicBezTo>
                  <a:cubicBezTo>
                    <a:pt x="29665" y="10"/>
                    <a:pt x="23780" y="10"/>
                    <a:pt x="17904" y="1"/>
                  </a:cubicBezTo>
                  <a:cubicBezTo>
                    <a:pt x="17706" y="0"/>
                    <a:pt x="17508" y="0"/>
                    <a:pt x="17310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66"/>
            <p:cNvSpPr/>
            <p:nvPr/>
          </p:nvSpPr>
          <p:spPr>
            <a:xfrm>
              <a:off x="7814325" y="246057"/>
              <a:ext cx="9550" cy="26800"/>
            </a:xfrm>
            <a:custGeom>
              <a:avLst/>
              <a:gdLst/>
              <a:ahLst/>
              <a:cxnLst/>
              <a:rect l="l" t="t" r="r" b="b"/>
              <a:pathLst>
                <a:path w="382" h="1072" extrusionOk="0">
                  <a:moveTo>
                    <a:pt x="281" y="1"/>
                  </a:moveTo>
                  <a:cubicBezTo>
                    <a:pt x="239" y="1"/>
                    <a:pt x="195" y="24"/>
                    <a:pt x="177" y="73"/>
                  </a:cubicBezTo>
                  <a:cubicBezTo>
                    <a:pt x="77" y="343"/>
                    <a:pt x="59" y="643"/>
                    <a:pt x="13" y="927"/>
                  </a:cubicBezTo>
                  <a:cubicBezTo>
                    <a:pt x="1" y="1014"/>
                    <a:pt x="74" y="1071"/>
                    <a:pt x="141" y="1071"/>
                  </a:cubicBezTo>
                  <a:cubicBezTo>
                    <a:pt x="185" y="1071"/>
                    <a:pt x="226" y="1046"/>
                    <a:pt x="237" y="987"/>
                  </a:cubicBezTo>
                  <a:cubicBezTo>
                    <a:pt x="294" y="699"/>
                    <a:pt x="382" y="396"/>
                    <a:pt x="380" y="100"/>
                  </a:cubicBezTo>
                  <a:cubicBezTo>
                    <a:pt x="380" y="34"/>
                    <a:pt x="332" y="1"/>
                    <a:pt x="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66"/>
            <p:cNvSpPr/>
            <p:nvPr/>
          </p:nvSpPr>
          <p:spPr>
            <a:xfrm>
              <a:off x="7815075" y="307282"/>
              <a:ext cx="11425" cy="57775"/>
            </a:xfrm>
            <a:custGeom>
              <a:avLst/>
              <a:gdLst/>
              <a:ahLst/>
              <a:cxnLst/>
              <a:rect l="l" t="t" r="r" b="b"/>
              <a:pathLst>
                <a:path w="457" h="2311" extrusionOk="0">
                  <a:moveTo>
                    <a:pt x="130" y="1"/>
                  </a:moveTo>
                  <a:cubicBezTo>
                    <a:pt x="83" y="1"/>
                    <a:pt x="35" y="41"/>
                    <a:pt x="47" y="104"/>
                  </a:cubicBezTo>
                  <a:cubicBezTo>
                    <a:pt x="191" y="813"/>
                    <a:pt x="214" y="1501"/>
                    <a:pt x="20" y="2200"/>
                  </a:cubicBezTo>
                  <a:cubicBezTo>
                    <a:pt x="0" y="2267"/>
                    <a:pt x="54" y="2311"/>
                    <a:pt x="108" y="2311"/>
                  </a:cubicBezTo>
                  <a:cubicBezTo>
                    <a:pt x="142" y="2311"/>
                    <a:pt x="177" y="2292"/>
                    <a:pt x="191" y="2249"/>
                  </a:cubicBezTo>
                  <a:cubicBezTo>
                    <a:pt x="417" y="1526"/>
                    <a:pt x="457" y="781"/>
                    <a:pt x="209" y="60"/>
                  </a:cubicBezTo>
                  <a:cubicBezTo>
                    <a:pt x="195" y="19"/>
                    <a:pt x="163" y="1"/>
                    <a:pt x="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66"/>
            <p:cNvSpPr/>
            <p:nvPr/>
          </p:nvSpPr>
          <p:spPr>
            <a:xfrm>
              <a:off x="7814925" y="411057"/>
              <a:ext cx="6125" cy="50450"/>
            </a:xfrm>
            <a:custGeom>
              <a:avLst/>
              <a:gdLst/>
              <a:ahLst/>
              <a:cxnLst/>
              <a:rect l="l" t="t" r="r" b="b"/>
              <a:pathLst>
                <a:path w="245" h="2018" extrusionOk="0">
                  <a:moveTo>
                    <a:pt x="123" y="0"/>
                  </a:moveTo>
                  <a:cubicBezTo>
                    <a:pt x="84" y="0"/>
                    <a:pt x="44" y="26"/>
                    <a:pt x="42" y="79"/>
                  </a:cubicBezTo>
                  <a:cubicBezTo>
                    <a:pt x="12" y="698"/>
                    <a:pt x="0" y="1318"/>
                    <a:pt x="42" y="1938"/>
                  </a:cubicBezTo>
                  <a:cubicBezTo>
                    <a:pt x="45" y="1991"/>
                    <a:pt x="85" y="2017"/>
                    <a:pt x="124" y="2017"/>
                  </a:cubicBezTo>
                  <a:cubicBezTo>
                    <a:pt x="163" y="2017"/>
                    <a:pt x="203" y="1991"/>
                    <a:pt x="206" y="1938"/>
                  </a:cubicBezTo>
                  <a:cubicBezTo>
                    <a:pt x="245" y="1318"/>
                    <a:pt x="234" y="698"/>
                    <a:pt x="206" y="79"/>
                  </a:cubicBezTo>
                  <a:cubicBezTo>
                    <a:pt x="204" y="27"/>
                    <a:pt x="163" y="0"/>
                    <a:pt x="1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66"/>
            <p:cNvSpPr/>
            <p:nvPr/>
          </p:nvSpPr>
          <p:spPr>
            <a:xfrm>
              <a:off x="7815250" y="632632"/>
              <a:ext cx="5450" cy="54150"/>
            </a:xfrm>
            <a:custGeom>
              <a:avLst/>
              <a:gdLst/>
              <a:ahLst/>
              <a:cxnLst/>
              <a:rect l="l" t="t" r="r" b="b"/>
              <a:pathLst>
                <a:path w="218" h="2166" extrusionOk="0">
                  <a:moveTo>
                    <a:pt x="111" y="0"/>
                  </a:moveTo>
                  <a:cubicBezTo>
                    <a:pt x="70" y="0"/>
                    <a:pt x="29" y="27"/>
                    <a:pt x="27" y="80"/>
                  </a:cubicBezTo>
                  <a:cubicBezTo>
                    <a:pt x="1" y="749"/>
                    <a:pt x="3" y="1414"/>
                    <a:pt x="24" y="2082"/>
                  </a:cubicBezTo>
                  <a:cubicBezTo>
                    <a:pt x="26" y="2137"/>
                    <a:pt x="68" y="2166"/>
                    <a:pt x="111" y="2166"/>
                  </a:cubicBezTo>
                  <a:cubicBezTo>
                    <a:pt x="153" y="2166"/>
                    <a:pt x="195" y="2138"/>
                    <a:pt x="198" y="2082"/>
                  </a:cubicBezTo>
                  <a:cubicBezTo>
                    <a:pt x="216" y="1414"/>
                    <a:pt x="218" y="749"/>
                    <a:pt x="193" y="80"/>
                  </a:cubicBezTo>
                  <a:cubicBezTo>
                    <a:pt x="192" y="27"/>
                    <a:pt x="152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66"/>
            <p:cNvSpPr/>
            <p:nvPr/>
          </p:nvSpPr>
          <p:spPr>
            <a:xfrm>
              <a:off x="7815050" y="1033207"/>
              <a:ext cx="5900" cy="42725"/>
            </a:xfrm>
            <a:custGeom>
              <a:avLst/>
              <a:gdLst/>
              <a:ahLst/>
              <a:cxnLst/>
              <a:rect l="l" t="t" r="r" b="b"/>
              <a:pathLst>
                <a:path w="236" h="1709" extrusionOk="0">
                  <a:moveTo>
                    <a:pt x="118" y="0"/>
                  </a:moveTo>
                  <a:cubicBezTo>
                    <a:pt x="83" y="0"/>
                    <a:pt x="50" y="23"/>
                    <a:pt x="46" y="69"/>
                  </a:cubicBezTo>
                  <a:cubicBezTo>
                    <a:pt x="0" y="592"/>
                    <a:pt x="16" y="1122"/>
                    <a:pt x="48" y="1642"/>
                  </a:cubicBezTo>
                  <a:cubicBezTo>
                    <a:pt x="52" y="1687"/>
                    <a:pt x="85" y="1709"/>
                    <a:pt x="118" y="1709"/>
                  </a:cubicBezTo>
                  <a:cubicBezTo>
                    <a:pt x="152" y="1709"/>
                    <a:pt x="185" y="1687"/>
                    <a:pt x="187" y="1642"/>
                  </a:cubicBezTo>
                  <a:cubicBezTo>
                    <a:pt x="219" y="1122"/>
                    <a:pt x="235" y="592"/>
                    <a:pt x="192" y="69"/>
                  </a:cubicBezTo>
                  <a:cubicBezTo>
                    <a:pt x="187" y="23"/>
                    <a:pt x="152" y="0"/>
                    <a:pt x="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66"/>
            <p:cNvSpPr/>
            <p:nvPr/>
          </p:nvSpPr>
          <p:spPr>
            <a:xfrm>
              <a:off x="7815100" y="515032"/>
              <a:ext cx="5850" cy="57150"/>
            </a:xfrm>
            <a:custGeom>
              <a:avLst/>
              <a:gdLst/>
              <a:ahLst/>
              <a:cxnLst/>
              <a:rect l="l" t="t" r="r" b="b"/>
              <a:pathLst>
                <a:path w="234" h="2286" extrusionOk="0">
                  <a:moveTo>
                    <a:pt x="116" y="1"/>
                  </a:moveTo>
                  <a:cubicBezTo>
                    <a:pt x="84" y="1"/>
                    <a:pt x="51" y="23"/>
                    <a:pt x="49" y="67"/>
                  </a:cubicBezTo>
                  <a:cubicBezTo>
                    <a:pt x="1" y="783"/>
                    <a:pt x="21" y="1495"/>
                    <a:pt x="40" y="2211"/>
                  </a:cubicBezTo>
                  <a:cubicBezTo>
                    <a:pt x="41" y="2261"/>
                    <a:pt x="79" y="2286"/>
                    <a:pt x="116" y="2286"/>
                  </a:cubicBezTo>
                  <a:cubicBezTo>
                    <a:pt x="154" y="2286"/>
                    <a:pt x="192" y="2261"/>
                    <a:pt x="194" y="2211"/>
                  </a:cubicBezTo>
                  <a:cubicBezTo>
                    <a:pt x="213" y="1495"/>
                    <a:pt x="233" y="783"/>
                    <a:pt x="185" y="67"/>
                  </a:cubicBezTo>
                  <a:cubicBezTo>
                    <a:pt x="182" y="23"/>
                    <a:pt x="149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3" name="Google Shape;2653;p66"/>
            <p:cNvSpPr/>
            <p:nvPr/>
          </p:nvSpPr>
          <p:spPr>
            <a:xfrm>
              <a:off x="7815550" y="743507"/>
              <a:ext cx="4950" cy="46450"/>
            </a:xfrm>
            <a:custGeom>
              <a:avLst/>
              <a:gdLst/>
              <a:ahLst/>
              <a:cxnLst/>
              <a:rect l="l" t="t" r="r" b="b"/>
              <a:pathLst>
                <a:path w="198" h="1858" extrusionOk="0">
                  <a:moveTo>
                    <a:pt x="99" y="0"/>
                  </a:moveTo>
                  <a:cubicBezTo>
                    <a:pt x="60" y="0"/>
                    <a:pt x="20" y="26"/>
                    <a:pt x="19" y="78"/>
                  </a:cubicBezTo>
                  <a:cubicBezTo>
                    <a:pt x="1" y="651"/>
                    <a:pt x="8" y="1221"/>
                    <a:pt x="33" y="1794"/>
                  </a:cubicBezTo>
                  <a:cubicBezTo>
                    <a:pt x="34" y="1836"/>
                    <a:pt x="66" y="1858"/>
                    <a:pt x="98" y="1858"/>
                  </a:cubicBezTo>
                  <a:cubicBezTo>
                    <a:pt x="130" y="1858"/>
                    <a:pt x="163" y="1836"/>
                    <a:pt x="165" y="1794"/>
                  </a:cubicBezTo>
                  <a:cubicBezTo>
                    <a:pt x="190" y="1221"/>
                    <a:pt x="197" y="651"/>
                    <a:pt x="179" y="78"/>
                  </a:cubicBezTo>
                  <a:cubicBezTo>
                    <a:pt x="178" y="26"/>
                    <a:pt x="138" y="0"/>
                    <a:pt x="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4" name="Google Shape;2654;p66"/>
            <p:cNvSpPr/>
            <p:nvPr/>
          </p:nvSpPr>
          <p:spPr>
            <a:xfrm>
              <a:off x="7815700" y="947457"/>
              <a:ext cx="4675" cy="42675"/>
            </a:xfrm>
            <a:custGeom>
              <a:avLst/>
              <a:gdLst/>
              <a:ahLst/>
              <a:cxnLst/>
              <a:rect l="l" t="t" r="r" b="b"/>
              <a:pathLst>
                <a:path w="187" h="1707" extrusionOk="0">
                  <a:moveTo>
                    <a:pt x="92" y="1"/>
                  </a:moveTo>
                  <a:cubicBezTo>
                    <a:pt x="58" y="1"/>
                    <a:pt x="24" y="23"/>
                    <a:pt x="22" y="68"/>
                  </a:cubicBezTo>
                  <a:cubicBezTo>
                    <a:pt x="0" y="594"/>
                    <a:pt x="11" y="1117"/>
                    <a:pt x="25" y="1640"/>
                  </a:cubicBezTo>
                  <a:cubicBezTo>
                    <a:pt x="26" y="1684"/>
                    <a:pt x="59" y="1706"/>
                    <a:pt x="93" y="1706"/>
                  </a:cubicBezTo>
                  <a:cubicBezTo>
                    <a:pt x="127" y="1706"/>
                    <a:pt x="160" y="1684"/>
                    <a:pt x="161" y="1640"/>
                  </a:cubicBezTo>
                  <a:cubicBezTo>
                    <a:pt x="173" y="1117"/>
                    <a:pt x="187" y="594"/>
                    <a:pt x="163" y="68"/>
                  </a:cubicBezTo>
                  <a:cubicBezTo>
                    <a:pt x="161" y="23"/>
                    <a:pt x="127" y="1"/>
                    <a:pt x="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5" name="Google Shape;2655;p66"/>
            <p:cNvSpPr/>
            <p:nvPr/>
          </p:nvSpPr>
          <p:spPr>
            <a:xfrm>
              <a:off x="7811725" y="850532"/>
              <a:ext cx="5400" cy="47050"/>
            </a:xfrm>
            <a:custGeom>
              <a:avLst/>
              <a:gdLst/>
              <a:ahLst/>
              <a:cxnLst/>
              <a:rect l="l" t="t" r="r" b="b"/>
              <a:pathLst>
                <a:path w="216" h="1882" extrusionOk="0">
                  <a:moveTo>
                    <a:pt x="108" y="0"/>
                  </a:moveTo>
                  <a:cubicBezTo>
                    <a:pt x="65" y="0"/>
                    <a:pt x="21" y="28"/>
                    <a:pt x="20" y="85"/>
                  </a:cubicBezTo>
                  <a:cubicBezTo>
                    <a:pt x="1" y="658"/>
                    <a:pt x="15" y="1230"/>
                    <a:pt x="24" y="1800"/>
                  </a:cubicBezTo>
                  <a:cubicBezTo>
                    <a:pt x="26" y="1854"/>
                    <a:pt x="67" y="1881"/>
                    <a:pt x="109" y="1881"/>
                  </a:cubicBezTo>
                  <a:cubicBezTo>
                    <a:pt x="150" y="1881"/>
                    <a:pt x="191" y="1854"/>
                    <a:pt x="191" y="1800"/>
                  </a:cubicBezTo>
                  <a:cubicBezTo>
                    <a:pt x="203" y="1230"/>
                    <a:pt x="216" y="658"/>
                    <a:pt x="198" y="85"/>
                  </a:cubicBezTo>
                  <a:cubicBezTo>
                    <a:pt x="195" y="28"/>
                    <a:pt x="152" y="0"/>
                    <a:pt x="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6" name="Google Shape;2656;p66"/>
            <p:cNvSpPr/>
            <p:nvPr/>
          </p:nvSpPr>
          <p:spPr>
            <a:xfrm>
              <a:off x="7811925" y="1215307"/>
              <a:ext cx="5000" cy="36000"/>
            </a:xfrm>
            <a:custGeom>
              <a:avLst/>
              <a:gdLst/>
              <a:ahLst/>
              <a:cxnLst/>
              <a:rect l="l" t="t" r="r" b="b"/>
              <a:pathLst>
                <a:path w="200" h="1440" extrusionOk="0">
                  <a:moveTo>
                    <a:pt x="100" y="0"/>
                  </a:moveTo>
                  <a:cubicBezTo>
                    <a:pt x="61" y="0"/>
                    <a:pt x="23" y="26"/>
                    <a:pt x="22" y="77"/>
                  </a:cubicBezTo>
                  <a:cubicBezTo>
                    <a:pt x="5" y="507"/>
                    <a:pt x="0" y="936"/>
                    <a:pt x="24" y="1362"/>
                  </a:cubicBezTo>
                  <a:cubicBezTo>
                    <a:pt x="26" y="1414"/>
                    <a:pt x="63" y="1439"/>
                    <a:pt x="101" y="1439"/>
                  </a:cubicBezTo>
                  <a:cubicBezTo>
                    <a:pt x="138" y="1439"/>
                    <a:pt x="176" y="1414"/>
                    <a:pt x="178" y="1362"/>
                  </a:cubicBezTo>
                  <a:cubicBezTo>
                    <a:pt x="199" y="936"/>
                    <a:pt x="197" y="507"/>
                    <a:pt x="181" y="77"/>
                  </a:cubicBezTo>
                  <a:cubicBezTo>
                    <a:pt x="178" y="26"/>
                    <a:pt x="139" y="0"/>
                    <a:pt x="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66"/>
            <p:cNvSpPr/>
            <p:nvPr/>
          </p:nvSpPr>
          <p:spPr>
            <a:xfrm>
              <a:off x="7811000" y="1122432"/>
              <a:ext cx="6125" cy="50150"/>
            </a:xfrm>
            <a:custGeom>
              <a:avLst/>
              <a:gdLst/>
              <a:ahLst/>
              <a:cxnLst/>
              <a:rect l="l" t="t" r="r" b="b"/>
              <a:pathLst>
                <a:path w="245" h="2006" extrusionOk="0">
                  <a:moveTo>
                    <a:pt x="137" y="1"/>
                  </a:moveTo>
                  <a:cubicBezTo>
                    <a:pt x="100" y="1"/>
                    <a:pt x="63" y="26"/>
                    <a:pt x="58" y="75"/>
                  </a:cubicBezTo>
                  <a:cubicBezTo>
                    <a:pt x="0" y="689"/>
                    <a:pt x="28" y="1316"/>
                    <a:pt x="24" y="1933"/>
                  </a:cubicBezTo>
                  <a:cubicBezTo>
                    <a:pt x="24" y="1982"/>
                    <a:pt x="60" y="2006"/>
                    <a:pt x="98" y="2006"/>
                  </a:cubicBezTo>
                  <a:cubicBezTo>
                    <a:pt x="135" y="2006"/>
                    <a:pt x="174" y="1982"/>
                    <a:pt x="176" y="1933"/>
                  </a:cubicBezTo>
                  <a:cubicBezTo>
                    <a:pt x="194" y="1317"/>
                    <a:pt x="245" y="691"/>
                    <a:pt x="210" y="75"/>
                  </a:cubicBezTo>
                  <a:cubicBezTo>
                    <a:pt x="208" y="25"/>
                    <a:pt x="173" y="1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8" name="Google Shape;2658;p66"/>
            <p:cNvSpPr/>
            <p:nvPr/>
          </p:nvSpPr>
          <p:spPr>
            <a:xfrm>
              <a:off x="7717450" y="1232707"/>
              <a:ext cx="53725" cy="27075"/>
            </a:xfrm>
            <a:custGeom>
              <a:avLst/>
              <a:gdLst/>
              <a:ahLst/>
              <a:cxnLst/>
              <a:rect l="l" t="t" r="r" b="b"/>
              <a:pathLst>
                <a:path w="2149" h="1083" extrusionOk="0">
                  <a:moveTo>
                    <a:pt x="164" y="0"/>
                  </a:moveTo>
                  <a:cubicBezTo>
                    <a:pt x="65" y="0"/>
                    <a:pt x="0" y="141"/>
                    <a:pt x="106" y="193"/>
                  </a:cubicBezTo>
                  <a:cubicBezTo>
                    <a:pt x="727" y="491"/>
                    <a:pt x="1344" y="817"/>
                    <a:pt x="1983" y="1076"/>
                  </a:cubicBezTo>
                  <a:cubicBezTo>
                    <a:pt x="1994" y="1080"/>
                    <a:pt x="2005" y="1082"/>
                    <a:pt x="2015" y="1082"/>
                  </a:cubicBezTo>
                  <a:cubicBezTo>
                    <a:pt x="2102" y="1082"/>
                    <a:pt x="2148" y="940"/>
                    <a:pt x="2059" y="891"/>
                  </a:cubicBezTo>
                  <a:cubicBezTo>
                    <a:pt x="1463" y="563"/>
                    <a:pt x="829" y="297"/>
                    <a:pt x="212" y="12"/>
                  </a:cubicBezTo>
                  <a:cubicBezTo>
                    <a:pt x="196" y="4"/>
                    <a:pt x="179" y="0"/>
                    <a:pt x="1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9" name="Google Shape;2659;p66"/>
            <p:cNvSpPr/>
            <p:nvPr/>
          </p:nvSpPr>
          <p:spPr>
            <a:xfrm>
              <a:off x="7618700" y="1185732"/>
              <a:ext cx="48225" cy="23350"/>
            </a:xfrm>
            <a:custGeom>
              <a:avLst/>
              <a:gdLst/>
              <a:ahLst/>
              <a:cxnLst/>
              <a:rect l="l" t="t" r="r" b="b"/>
              <a:pathLst>
                <a:path w="1929" h="934" extrusionOk="0">
                  <a:moveTo>
                    <a:pt x="115" y="0"/>
                  </a:moveTo>
                  <a:cubicBezTo>
                    <a:pt x="29" y="0"/>
                    <a:pt x="1" y="136"/>
                    <a:pt x="97" y="167"/>
                  </a:cubicBezTo>
                  <a:cubicBezTo>
                    <a:pt x="689" y="357"/>
                    <a:pt x="1218" y="643"/>
                    <a:pt x="1771" y="923"/>
                  </a:cubicBezTo>
                  <a:cubicBezTo>
                    <a:pt x="1786" y="930"/>
                    <a:pt x="1801" y="934"/>
                    <a:pt x="1814" y="934"/>
                  </a:cubicBezTo>
                  <a:cubicBezTo>
                    <a:pt x="1888" y="934"/>
                    <a:pt x="1928" y="832"/>
                    <a:pt x="1856" y="777"/>
                  </a:cubicBezTo>
                  <a:cubicBezTo>
                    <a:pt x="1352" y="404"/>
                    <a:pt x="743" y="172"/>
                    <a:pt x="140" y="4"/>
                  </a:cubicBezTo>
                  <a:cubicBezTo>
                    <a:pt x="131" y="1"/>
                    <a:pt x="123" y="0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66"/>
            <p:cNvSpPr/>
            <p:nvPr/>
          </p:nvSpPr>
          <p:spPr>
            <a:xfrm>
              <a:off x="7521125" y="1128532"/>
              <a:ext cx="36250" cy="26950"/>
            </a:xfrm>
            <a:custGeom>
              <a:avLst/>
              <a:gdLst/>
              <a:ahLst/>
              <a:cxnLst/>
              <a:rect l="l" t="t" r="r" b="b"/>
              <a:pathLst>
                <a:path w="1450" h="1078" extrusionOk="0">
                  <a:moveTo>
                    <a:pt x="163" y="0"/>
                  </a:moveTo>
                  <a:cubicBezTo>
                    <a:pt x="84" y="0"/>
                    <a:pt x="1" y="94"/>
                    <a:pt x="58" y="172"/>
                  </a:cubicBezTo>
                  <a:cubicBezTo>
                    <a:pt x="372" y="588"/>
                    <a:pt x="771" y="909"/>
                    <a:pt x="1270" y="1073"/>
                  </a:cubicBezTo>
                  <a:cubicBezTo>
                    <a:pt x="1280" y="1076"/>
                    <a:pt x="1290" y="1078"/>
                    <a:pt x="1300" y="1078"/>
                  </a:cubicBezTo>
                  <a:cubicBezTo>
                    <a:pt x="1394" y="1078"/>
                    <a:pt x="1449" y="927"/>
                    <a:pt x="1351" y="881"/>
                  </a:cubicBezTo>
                  <a:cubicBezTo>
                    <a:pt x="916" y="680"/>
                    <a:pt x="533" y="410"/>
                    <a:pt x="236" y="36"/>
                  </a:cubicBezTo>
                  <a:cubicBezTo>
                    <a:pt x="216" y="11"/>
                    <a:pt x="190" y="0"/>
                    <a:pt x="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66"/>
            <p:cNvSpPr/>
            <p:nvPr/>
          </p:nvSpPr>
          <p:spPr>
            <a:xfrm>
              <a:off x="7422250" y="1085307"/>
              <a:ext cx="44350" cy="24125"/>
            </a:xfrm>
            <a:custGeom>
              <a:avLst/>
              <a:gdLst/>
              <a:ahLst/>
              <a:cxnLst/>
              <a:rect l="l" t="t" r="r" b="b"/>
              <a:pathLst>
                <a:path w="1774" h="965" extrusionOk="0">
                  <a:moveTo>
                    <a:pt x="119" y="1"/>
                  </a:moveTo>
                  <a:cubicBezTo>
                    <a:pt x="45" y="1"/>
                    <a:pt x="1" y="124"/>
                    <a:pt x="78" y="158"/>
                  </a:cubicBezTo>
                  <a:cubicBezTo>
                    <a:pt x="609" y="385"/>
                    <a:pt x="1113" y="668"/>
                    <a:pt x="1611" y="952"/>
                  </a:cubicBezTo>
                  <a:cubicBezTo>
                    <a:pt x="1627" y="961"/>
                    <a:pt x="1642" y="964"/>
                    <a:pt x="1656" y="964"/>
                  </a:cubicBezTo>
                  <a:cubicBezTo>
                    <a:pt x="1731" y="964"/>
                    <a:pt x="1773" y="856"/>
                    <a:pt x="1700" y="804"/>
                  </a:cubicBezTo>
                  <a:cubicBezTo>
                    <a:pt x="1221" y="456"/>
                    <a:pt x="694" y="210"/>
                    <a:pt x="143" y="5"/>
                  </a:cubicBezTo>
                  <a:cubicBezTo>
                    <a:pt x="135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66"/>
            <p:cNvSpPr/>
            <p:nvPr/>
          </p:nvSpPr>
          <p:spPr>
            <a:xfrm>
              <a:off x="6944050" y="1127857"/>
              <a:ext cx="451525" cy="196250"/>
            </a:xfrm>
            <a:custGeom>
              <a:avLst/>
              <a:gdLst/>
              <a:ahLst/>
              <a:cxnLst/>
              <a:rect l="l" t="t" r="r" b="b"/>
              <a:pathLst>
                <a:path w="18061" h="7850" extrusionOk="0">
                  <a:moveTo>
                    <a:pt x="17801" y="1"/>
                  </a:moveTo>
                  <a:cubicBezTo>
                    <a:pt x="17772" y="1"/>
                    <a:pt x="17748" y="16"/>
                    <a:pt x="17733" y="35"/>
                  </a:cubicBezTo>
                  <a:cubicBezTo>
                    <a:pt x="17711" y="28"/>
                    <a:pt x="17688" y="24"/>
                    <a:pt x="17664" y="24"/>
                  </a:cubicBezTo>
                  <a:cubicBezTo>
                    <a:pt x="17630" y="24"/>
                    <a:pt x="17595" y="32"/>
                    <a:pt x="17560" y="51"/>
                  </a:cubicBezTo>
                  <a:cubicBezTo>
                    <a:pt x="11896" y="2892"/>
                    <a:pt x="6038" y="5129"/>
                    <a:pt x="193" y="7542"/>
                  </a:cubicBezTo>
                  <a:lnTo>
                    <a:pt x="190" y="7542"/>
                  </a:lnTo>
                  <a:lnTo>
                    <a:pt x="0" y="7550"/>
                  </a:lnTo>
                  <a:cubicBezTo>
                    <a:pt x="3" y="7602"/>
                    <a:pt x="6" y="7655"/>
                    <a:pt x="8" y="7705"/>
                  </a:cubicBezTo>
                  <a:cubicBezTo>
                    <a:pt x="10" y="7763"/>
                    <a:pt x="53" y="7790"/>
                    <a:pt x="96" y="7790"/>
                  </a:cubicBezTo>
                  <a:cubicBezTo>
                    <a:pt x="102" y="7790"/>
                    <a:pt x="108" y="7790"/>
                    <a:pt x="114" y="7789"/>
                  </a:cubicBezTo>
                  <a:cubicBezTo>
                    <a:pt x="137" y="7824"/>
                    <a:pt x="175" y="7850"/>
                    <a:pt x="225" y="7850"/>
                  </a:cubicBezTo>
                  <a:cubicBezTo>
                    <a:pt x="241" y="7850"/>
                    <a:pt x="257" y="7847"/>
                    <a:pt x="275" y="7842"/>
                  </a:cubicBezTo>
                  <a:cubicBezTo>
                    <a:pt x="6307" y="6029"/>
                    <a:pt x="12178" y="3268"/>
                    <a:pt x="17798" y="460"/>
                  </a:cubicBezTo>
                  <a:cubicBezTo>
                    <a:pt x="17884" y="418"/>
                    <a:pt x="17916" y="347"/>
                    <a:pt x="17916" y="277"/>
                  </a:cubicBezTo>
                  <a:cubicBezTo>
                    <a:pt x="17920" y="280"/>
                    <a:pt x="17925" y="283"/>
                    <a:pt x="17929" y="285"/>
                  </a:cubicBezTo>
                  <a:lnTo>
                    <a:pt x="18061" y="23"/>
                  </a:lnTo>
                  <a:cubicBezTo>
                    <a:pt x="17975" y="13"/>
                    <a:pt x="17893" y="5"/>
                    <a:pt x="17807" y="1"/>
                  </a:cubicBezTo>
                  <a:cubicBezTo>
                    <a:pt x="17805" y="1"/>
                    <a:pt x="17803" y="1"/>
                    <a:pt x="178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66"/>
            <p:cNvSpPr/>
            <p:nvPr/>
          </p:nvSpPr>
          <p:spPr>
            <a:xfrm>
              <a:off x="7320475" y="1083082"/>
              <a:ext cx="46875" cy="27325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754" y="1"/>
                  </a:moveTo>
                  <a:cubicBezTo>
                    <a:pt x="1745" y="1"/>
                    <a:pt x="1737" y="2"/>
                    <a:pt x="1727" y="5"/>
                  </a:cubicBezTo>
                  <a:cubicBezTo>
                    <a:pt x="1131" y="166"/>
                    <a:pt x="572" y="568"/>
                    <a:pt x="77" y="925"/>
                  </a:cubicBezTo>
                  <a:cubicBezTo>
                    <a:pt x="1" y="980"/>
                    <a:pt x="45" y="1092"/>
                    <a:pt x="119" y="1092"/>
                  </a:cubicBezTo>
                  <a:cubicBezTo>
                    <a:pt x="133" y="1092"/>
                    <a:pt x="149" y="1088"/>
                    <a:pt x="164" y="1078"/>
                  </a:cubicBezTo>
                  <a:cubicBezTo>
                    <a:pt x="693" y="752"/>
                    <a:pt x="1284" y="514"/>
                    <a:pt x="1799" y="173"/>
                  </a:cubicBezTo>
                  <a:cubicBezTo>
                    <a:pt x="1875" y="121"/>
                    <a:pt x="1839" y="1"/>
                    <a:pt x="1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66"/>
            <p:cNvSpPr/>
            <p:nvPr/>
          </p:nvSpPr>
          <p:spPr>
            <a:xfrm>
              <a:off x="7217450" y="1133882"/>
              <a:ext cx="39700" cy="14750"/>
            </a:xfrm>
            <a:custGeom>
              <a:avLst/>
              <a:gdLst/>
              <a:ahLst/>
              <a:cxnLst/>
              <a:rect l="l" t="t" r="r" b="b"/>
              <a:pathLst>
                <a:path w="1588" h="590" extrusionOk="0">
                  <a:moveTo>
                    <a:pt x="1442" y="1"/>
                  </a:moveTo>
                  <a:cubicBezTo>
                    <a:pt x="1436" y="1"/>
                    <a:pt x="1430" y="1"/>
                    <a:pt x="1425" y="2"/>
                  </a:cubicBezTo>
                  <a:cubicBezTo>
                    <a:pt x="972" y="96"/>
                    <a:pt x="526" y="277"/>
                    <a:pt x="90" y="430"/>
                  </a:cubicBezTo>
                  <a:cubicBezTo>
                    <a:pt x="1" y="461"/>
                    <a:pt x="27" y="590"/>
                    <a:pt x="111" y="590"/>
                  </a:cubicBezTo>
                  <a:cubicBezTo>
                    <a:pt x="118" y="590"/>
                    <a:pt x="126" y="589"/>
                    <a:pt x="134" y="587"/>
                  </a:cubicBezTo>
                  <a:cubicBezTo>
                    <a:pt x="586" y="462"/>
                    <a:pt x="1062" y="353"/>
                    <a:pt x="1494" y="168"/>
                  </a:cubicBezTo>
                  <a:cubicBezTo>
                    <a:pt x="1587" y="129"/>
                    <a:pt x="1528" y="1"/>
                    <a:pt x="14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66"/>
            <p:cNvSpPr/>
            <p:nvPr/>
          </p:nvSpPr>
          <p:spPr>
            <a:xfrm>
              <a:off x="7135475" y="1172557"/>
              <a:ext cx="43075" cy="19075"/>
            </a:xfrm>
            <a:custGeom>
              <a:avLst/>
              <a:gdLst/>
              <a:ahLst/>
              <a:cxnLst/>
              <a:rect l="l" t="t" r="r" b="b"/>
              <a:pathLst>
                <a:path w="1723" h="763" extrusionOk="0">
                  <a:moveTo>
                    <a:pt x="1579" y="0"/>
                  </a:moveTo>
                  <a:cubicBezTo>
                    <a:pt x="1571" y="0"/>
                    <a:pt x="1561" y="2"/>
                    <a:pt x="1552" y="4"/>
                  </a:cubicBezTo>
                  <a:cubicBezTo>
                    <a:pt x="1057" y="150"/>
                    <a:pt x="568" y="372"/>
                    <a:pt x="95" y="575"/>
                  </a:cubicBezTo>
                  <a:cubicBezTo>
                    <a:pt x="1" y="615"/>
                    <a:pt x="53" y="762"/>
                    <a:pt x="142" y="762"/>
                  </a:cubicBezTo>
                  <a:cubicBezTo>
                    <a:pt x="151" y="762"/>
                    <a:pt x="161" y="761"/>
                    <a:pt x="171" y="757"/>
                  </a:cubicBezTo>
                  <a:cubicBezTo>
                    <a:pt x="658" y="587"/>
                    <a:pt x="1166" y="418"/>
                    <a:pt x="1630" y="189"/>
                  </a:cubicBezTo>
                  <a:cubicBezTo>
                    <a:pt x="1723" y="142"/>
                    <a:pt x="1671" y="0"/>
                    <a:pt x="1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66"/>
            <p:cNvSpPr/>
            <p:nvPr/>
          </p:nvSpPr>
          <p:spPr>
            <a:xfrm>
              <a:off x="7045950" y="1215132"/>
              <a:ext cx="38700" cy="21250"/>
            </a:xfrm>
            <a:custGeom>
              <a:avLst/>
              <a:gdLst/>
              <a:ahLst/>
              <a:cxnLst/>
              <a:rect l="l" t="t" r="r" b="b"/>
              <a:pathLst>
                <a:path w="1548" h="850" extrusionOk="0">
                  <a:moveTo>
                    <a:pt x="1426" y="0"/>
                  </a:moveTo>
                  <a:cubicBezTo>
                    <a:pt x="1414" y="0"/>
                    <a:pt x="1401" y="3"/>
                    <a:pt x="1388" y="10"/>
                  </a:cubicBezTo>
                  <a:cubicBezTo>
                    <a:pt x="944" y="220"/>
                    <a:pt x="515" y="460"/>
                    <a:pt x="83" y="691"/>
                  </a:cubicBezTo>
                  <a:cubicBezTo>
                    <a:pt x="0" y="737"/>
                    <a:pt x="50" y="849"/>
                    <a:pt x="127" y="849"/>
                  </a:cubicBezTo>
                  <a:cubicBezTo>
                    <a:pt x="141" y="849"/>
                    <a:pt x="155" y="846"/>
                    <a:pt x="169" y="838"/>
                  </a:cubicBezTo>
                  <a:cubicBezTo>
                    <a:pt x="605" y="612"/>
                    <a:pt x="1044" y="395"/>
                    <a:pt x="1469" y="148"/>
                  </a:cubicBezTo>
                  <a:cubicBezTo>
                    <a:pt x="1548" y="104"/>
                    <a:pt x="1500" y="0"/>
                    <a:pt x="14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66"/>
            <p:cNvSpPr/>
            <p:nvPr/>
          </p:nvSpPr>
          <p:spPr>
            <a:xfrm>
              <a:off x="6992700" y="918882"/>
              <a:ext cx="6500" cy="46725"/>
            </a:xfrm>
            <a:custGeom>
              <a:avLst/>
              <a:gdLst/>
              <a:ahLst/>
              <a:cxnLst/>
              <a:rect l="l" t="t" r="r" b="b"/>
              <a:pathLst>
                <a:path w="260" h="1869" extrusionOk="0">
                  <a:moveTo>
                    <a:pt x="129" y="0"/>
                  </a:moveTo>
                  <a:cubicBezTo>
                    <a:pt x="95" y="0"/>
                    <a:pt x="61" y="23"/>
                    <a:pt x="59" y="68"/>
                  </a:cubicBezTo>
                  <a:cubicBezTo>
                    <a:pt x="31" y="634"/>
                    <a:pt x="1" y="1218"/>
                    <a:pt x="40" y="1783"/>
                  </a:cubicBezTo>
                  <a:cubicBezTo>
                    <a:pt x="45" y="1840"/>
                    <a:pt x="88" y="1868"/>
                    <a:pt x="130" y="1868"/>
                  </a:cubicBezTo>
                  <a:cubicBezTo>
                    <a:pt x="173" y="1868"/>
                    <a:pt x="215" y="1840"/>
                    <a:pt x="218" y="1783"/>
                  </a:cubicBezTo>
                  <a:cubicBezTo>
                    <a:pt x="259" y="1218"/>
                    <a:pt x="227" y="634"/>
                    <a:pt x="200" y="68"/>
                  </a:cubicBezTo>
                  <a:cubicBezTo>
                    <a:pt x="197" y="23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66"/>
            <p:cNvSpPr/>
            <p:nvPr/>
          </p:nvSpPr>
          <p:spPr>
            <a:xfrm>
              <a:off x="6992375" y="568457"/>
              <a:ext cx="7175" cy="39575"/>
            </a:xfrm>
            <a:custGeom>
              <a:avLst/>
              <a:gdLst/>
              <a:ahLst/>
              <a:cxnLst/>
              <a:rect l="l" t="t" r="r" b="b"/>
              <a:pathLst>
                <a:path w="287" h="1583" extrusionOk="0">
                  <a:moveTo>
                    <a:pt x="143" y="0"/>
                  </a:moveTo>
                  <a:cubicBezTo>
                    <a:pt x="106" y="0"/>
                    <a:pt x="67" y="25"/>
                    <a:pt x="65" y="74"/>
                  </a:cubicBezTo>
                  <a:cubicBezTo>
                    <a:pt x="53" y="543"/>
                    <a:pt x="0" y="1038"/>
                    <a:pt x="63" y="1504"/>
                  </a:cubicBezTo>
                  <a:cubicBezTo>
                    <a:pt x="70" y="1556"/>
                    <a:pt x="107" y="1582"/>
                    <a:pt x="144" y="1582"/>
                  </a:cubicBezTo>
                  <a:cubicBezTo>
                    <a:pt x="181" y="1582"/>
                    <a:pt x="217" y="1556"/>
                    <a:pt x="224" y="1504"/>
                  </a:cubicBezTo>
                  <a:cubicBezTo>
                    <a:pt x="286" y="1036"/>
                    <a:pt x="234" y="543"/>
                    <a:pt x="220" y="74"/>
                  </a:cubicBezTo>
                  <a:cubicBezTo>
                    <a:pt x="219" y="25"/>
                    <a:pt x="181" y="0"/>
                    <a:pt x="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66"/>
            <p:cNvSpPr/>
            <p:nvPr/>
          </p:nvSpPr>
          <p:spPr>
            <a:xfrm>
              <a:off x="6990625" y="1015507"/>
              <a:ext cx="9225" cy="35675"/>
            </a:xfrm>
            <a:custGeom>
              <a:avLst/>
              <a:gdLst/>
              <a:ahLst/>
              <a:cxnLst/>
              <a:rect l="l" t="t" r="r" b="b"/>
              <a:pathLst>
                <a:path w="369" h="1427" extrusionOk="0">
                  <a:moveTo>
                    <a:pt x="75" y="0"/>
                  </a:moveTo>
                  <a:cubicBezTo>
                    <a:pt x="37" y="0"/>
                    <a:pt x="0" y="30"/>
                    <a:pt x="16" y="77"/>
                  </a:cubicBezTo>
                  <a:cubicBezTo>
                    <a:pt x="144" y="493"/>
                    <a:pt x="163" y="916"/>
                    <a:pt x="128" y="1350"/>
                  </a:cubicBezTo>
                  <a:cubicBezTo>
                    <a:pt x="124" y="1399"/>
                    <a:pt x="168" y="1427"/>
                    <a:pt x="210" y="1427"/>
                  </a:cubicBezTo>
                  <a:cubicBezTo>
                    <a:pt x="243" y="1427"/>
                    <a:pt x="276" y="1409"/>
                    <a:pt x="283" y="1370"/>
                  </a:cubicBezTo>
                  <a:cubicBezTo>
                    <a:pt x="368" y="916"/>
                    <a:pt x="302" y="475"/>
                    <a:pt x="137" y="43"/>
                  </a:cubicBezTo>
                  <a:cubicBezTo>
                    <a:pt x="126" y="14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66"/>
            <p:cNvSpPr/>
            <p:nvPr/>
          </p:nvSpPr>
          <p:spPr>
            <a:xfrm>
              <a:off x="6993400" y="407882"/>
              <a:ext cx="5125" cy="24875"/>
            </a:xfrm>
            <a:custGeom>
              <a:avLst/>
              <a:gdLst/>
              <a:ahLst/>
              <a:cxnLst/>
              <a:rect l="l" t="t" r="r" b="b"/>
              <a:pathLst>
                <a:path w="205" h="995" extrusionOk="0">
                  <a:moveTo>
                    <a:pt x="103" y="0"/>
                  </a:moveTo>
                  <a:cubicBezTo>
                    <a:pt x="71" y="0"/>
                    <a:pt x="39" y="21"/>
                    <a:pt x="38" y="63"/>
                  </a:cubicBezTo>
                  <a:cubicBezTo>
                    <a:pt x="31" y="347"/>
                    <a:pt x="1" y="640"/>
                    <a:pt x="26" y="922"/>
                  </a:cubicBezTo>
                  <a:cubicBezTo>
                    <a:pt x="31" y="970"/>
                    <a:pt x="67" y="995"/>
                    <a:pt x="103" y="995"/>
                  </a:cubicBezTo>
                  <a:cubicBezTo>
                    <a:pt x="138" y="995"/>
                    <a:pt x="174" y="970"/>
                    <a:pt x="179" y="922"/>
                  </a:cubicBezTo>
                  <a:cubicBezTo>
                    <a:pt x="205" y="640"/>
                    <a:pt x="174" y="347"/>
                    <a:pt x="167" y="63"/>
                  </a:cubicBezTo>
                  <a:cubicBezTo>
                    <a:pt x="166" y="21"/>
                    <a:pt x="134" y="0"/>
                    <a:pt x="1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66"/>
            <p:cNvSpPr/>
            <p:nvPr/>
          </p:nvSpPr>
          <p:spPr>
            <a:xfrm>
              <a:off x="6992700" y="833407"/>
              <a:ext cx="5300" cy="46200"/>
            </a:xfrm>
            <a:custGeom>
              <a:avLst/>
              <a:gdLst/>
              <a:ahLst/>
              <a:cxnLst/>
              <a:rect l="l" t="t" r="r" b="b"/>
              <a:pathLst>
                <a:path w="212" h="1848" extrusionOk="0">
                  <a:moveTo>
                    <a:pt x="62" y="1"/>
                  </a:moveTo>
                  <a:cubicBezTo>
                    <a:pt x="33" y="1"/>
                    <a:pt x="4" y="19"/>
                    <a:pt x="4" y="59"/>
                  </a:cubicBezTo>
                  <a:cubicBezTo>
                    <a:pt x="6" y="631"/>
                    <a:pt x="1" y="1202"/>
                    <a:pt x="50" y="1772"/>
                  </a:cubicBezTo>
                  <a:cubicBezTo>
                    <a:pt x="53" y="1822"/>
                    <a:pt x="92" y="1847"/>
                    <a:pt x="131" y="1847"/>
                  </a:cubicBezTo>
                  <a:cubicBezTo>
                    <a:pt x="168" y="1847"/>
                    <a:pt x="205" y="1823"/>
                    <a:pt x="205" y="1772"/>
                  </a:cubicBezTo>
                  <a:cubicBezTo>
                    <a:pt x="211" y="1200"/>
                    <a:pt x="165" y="629"/>
                    <a:pt x="126" y="59"/>
                  </a:cubicBezTo>
                  <a:cubicBezTo>
                    <a:pt x="124" y="20"/>
                    <a:pt x="93" y="1"/>
                    <a:pt x="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66"/>
            <p:cNvSpPr/>
            <p:nvPr/>
          </p:nvSpPr>
          <p:spPr>
            <a:xfrm>
              <a:off x="6987225" y="303607"/>
              <a:ext cx="10175" cy="39975"/>
            </a:xfrm>
            <a:custGeom>
              <a:avLst/>
              <a:gdLst/>
              <a:ahLst/>
              <a:cxnLst/>
              <a:rect l="l" t="t" r="r" b="b"/>
              <a:pathLst>
                <a:path w="407" h="1599" extrusionOk="0">
                  <a:moveTo>
                    <a:pt x="313" y="1"/>
                  </a:moveTo>
                  <a:cubicBezTo>
                    <a:pt x="281" y="1"/>
                    <a:pt x="250" y="18"/>
                    <a:pt x="237" y="57"/>
                  </a:cubicBezTo>
                  <a:cubicBezTo>
                    <a:pt x="84" y="528"/>
                    <a:pt x="1" y="1055"/>
                    <a:pt x="134" y="1540"/>
                  </a:cubicBezTo>
                  <a:cubicBezTo>
                    <a:pt x="146" y="1580"/>
                    <a:pt x="181" y="1599"/>
                    <a:pt x="216" y="1599"/>
                  </a:cubicBezTo>
                  <a:cubicBezTo>
                    <a:pt x="259" y="1599"/>
                    <a:pt x="302" y="1570"/>
                    <a:pt x="301" y="1516"/>
                  </a:cubicBezTo>
                  <a:cubicBezTo>
                    <a:pt x="295" y="1031"/>
                    <a:pt x="273" y="576"/>
                    <a:pt x="391" y="99"/>
                  </a:cubicBezTo>
                  <a:cubicBezTo>
                    <a:pt x="406" y="39"/>
                    <a:pt x="359" y="1"/>
                    <a:pt x="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3" name="Google Shape;2673;p66"/>
            <p:cNvSpPr/>
            <p:nvPr/>
          </p:nvSpPr>
          <p:spPr>
            <a:xfrm>
              <a:off x="6987350" y="654357"/>
              <a:ext cx="11225" cy="46950"/>
            </a:xfrm>
            <a:custGeom>
              <a:avLst/>
              <a:gdLst/>
              <a:ahLst/>
              <a:cxnLst/>
              <a:rect l="l" t="t" r="r" b="b"/>
              <a:pathLst>
                <a:path w="449" h="1878" extrusionOk="0">
                  <a:moveTo>
                    <a:pt x="78" y="1"/>
                  </a:moveTo>
                  <a:cubicBezTo>
                    <a:pt x="40" y="1"/>
                    <a:pt x="0" y="33"/>
                    <a:pt x="10" y="83"/>
                  </a:cubicBezTo>
                  <a:cubicBezTo>
                    <a:pt x="75" y="379"/>
                    <a:pt x="113" y="677"/>
                    <a:pt x="121" y="980"/>
                  </a:cubicBezTo>
                  <a:cubicBezTo>
                    <a:pt x="127" y="1250"/>
                    <a:pt x="77" y="1517"/>
                    <a:pt x="93" y="1783"/>
                  </a:cubicBezTo>
                  <a:cubicBezTo>
                    <a:pt x="97" y="1843"/>
                    <a:pt x="146" y="1878"/>
                    <a:pt x="194" y="1878"/>
                  </a:cubicBezTo>
                  <a:cubicBezTo>
                    <a:pt x="233" y="1878"/>
                    <a:pt x="270" y="1856"/>
                    <a:pt x="284" y="1809"/>
                  </a:cubicBezTo>
                  <a:cubicBezTo>
                    <a:pt x="449" y="1266"/>
                    <a:pt x="296" y="578"/>
                    <a:pt x="139" y="47"/>
                  </a:cubicBezTo>
                  <a:cubicBezTo>
                    <a:pt x="129" y="15"/>
                    <a:pt x="104" y="1"/>
                    <a:pt x="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4" name="Google Shape;2674;p66"/>
            <p:cNvSpPr/>
            <p:nvPr/>
          </p:nvSpPr>
          <p:spPr>
            <a:xfrm>
              <a:off x="6988875" y="739957"/>
              <a:ext cx="7050" cy="40125"/>
            </a:xfrm>
            <a:custGeom>
              <a:avLst/>
              <a:gdLst/>
              <a:ahLst/>
              <a:cxnLst/>
              <a:rect l="l" t="t" r="r" b="b"/>
              <a:pathLst>
                <a:path w="282" h="1605" extrusionOk="0">
                  <a:moveTo>
                    <a:pt x="141" y="1"/>
                  </a:moveTo>
                  <a:cubicBezTo>
                    <a:pt x="102" y="1"/>
                    <a:pt x="64" y="26"/>
                    <a:pt x="62" y="77"/>
                  </a:cubicBezTo>
                  <a:cubicBezTo>
                    <a:pt x="36" y="552"/>
                    <a:pt x="0" y="1031"/>
                    <a:pt x="39" y="1506"/>
                  </a:cubicBezTo>
                  <a:cubicBezTo>
                    <a:pt x="43" y="1572"/>
                    <a:pt x="91" y="1605"/>
                    <a:pt x="140" y="1605"/>
                  </a:cubicBezTo>
                  <a:cubicBezTo>
                    <a:pt x="188" y="1605"/>
                    <a:pt x="237" y="1572"/>
                    <a:pt x="243" y="1506"/>
                  </a:cubicBezTo>
                  <a:cubicBezTo>
                    <a:pt x="281" y="1030"/>
                    <a:pt x="245" y="552"/>
                    <a:pt x="219" y="77"/>
                  </a:cubicBezTo>
                  <a:cubicBezTo>
                    <a:pt x="217" y="26"/>
                    <a:pt x="179" y="1"/>
                    <a:pt x="1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5" name="Google Shape;2675;p66"/>
            <p:cNvSpPr/>
            <p:nvPr/>
          </p:nvSpPr>
          <p:spPr>
            <a:xfrm>
              <a:off x="6988500" y="482907"/>
              <a:ext cx="7700" cy="39550"/>
            </a:xfrm>
            <a:custGeom>
              <a:avLst/>
              <a:gdLst/>
              <a:ahLst/>
              <a:cxnLst/>
              <a:rect l="l" t="t" r="r" b="b"/>
              <a:pathLst>
                <a:path w="308" h="1582" extrusionOk="0">
                  <a:moveTo>
                    <a:pt x="155" y="0"/>
                  </a:moveTo>
                  <a:cubicBezTo>
                    <a:pt x="122" y="0"/>
                    <a:pt x="90" y="22"/>
                    <a:pt x="89" y="66"/>
                  </a:cubicBezTo>
                  <a:cubicBezTo>
                    <a:pt x="67" y="539"/>
                    <a:pt x="0" y="1050"/>
                    <a:pt x="67" y="1518"/>
                  </a:cubicBezTo>
                  <a:cubicBezTo>
                    <a:pt x="74" y="1560"/>
                    <a:pt x="115" y="1582"/>
                    <a:pt x="155" y="1582"/>
                  </a:cubicBezTo>
                  <a:cubicBezTo>
                    <a:pt x="195" y="1582"/>
                    <a:pt x="235" y="1560"/>
                    <a:pt x="240" y="1518"/>
                  </a:cubicBezTo>
                  <a:cubicBezTo>
                    <a:pt x="308" y="1049"/>
                    <a:pt x="243" y="539"/>
                    <a:pt x="222" y="66"/>
                  </a:cubicBezTo>
                  <a:cubicBezTo>
                    <a:pt x="220" y="22"/>
                    <a:pt x="187" y="0"/>
                    <a:pt x="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6" name="Google Shape;2676;p66"/>
            <p:cNvSpPr/>
            <p:nvPr/>
          </p:nvSpPr>
          <p:spPr>
            <a:xfrm>
              <a:off x="6988875" y="1201407"/>
              <a:ext cx="6975" cy="35850"/>
            </a:xfrm>
            <a:custGeom>
              <a:avLst/>
              <a:gdLst/>
              <a:ahLst/>
              <a:cxnLst/>
              <a:rect l="l" t="t" r="r" b="b"/>
              <a:pathLst>
                <a:path w="279" h="1434" extrusionOk="0">
                  <a:moveTo>
                    <a:pt x="140" y="0"/>
                  </a:moveTo>
                  <a:cubicBezTo>
                    <a:pt x="109" y="0"/>
                    <a:pt x="78" y="21"/>
                    <a:pt x="76" y="63"/>
                  </a:cubicBezTo>
                  <a:cubicBezTo>
                    <a:pt x="56" y="483"/>
                    <a:pt x="0" y="928"/>
                    <a:pt x="50" y="1349"/>
                  </a:cubicBezTo>
                  <a:cubicBezTo>
                    <a:pt x="57" y="1405"/>
                    <a:pt x="98" y="1433"/>
                    <a:pt x="139" y="1433"/>
                  </a:cubicBezTo>
                  <a:cubicBezTo>
                    <a:pt x="181" y="1433"/>
                    <a:pt x="222" y="1405"/>
                    <a:pt x="229" y="1349"/>
                  </a:cubicBezTo>
                  <a:cubicBezTo>
                    <a:pt x="279" y="928"/>
                    <a:pt x="223" y="483"/>
                    <a:pt x="203" y="63"/>
                  </a:cubicBezTo>
                  <a:cubicBezTo>
                    <a:pt x="202" y="21"/>
                    <a:pt x="171" y="0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66"/>
            <p:cNvSpPr/>
            <p:nvPr/>
          </p:nvSpPr>
          <p:spPr>
            <a:xfrm>
              <a:off x="6985275" y="1104707"/>
              <a:ext cx="7050" cy="46675"/>
            </a:xfrm>
            <a:custGeom>
              <a:avLst/>
              <a:gdLst/>
              <a:ahLst/>
              <a:cxnLst/>
              <a:rect l="l" t="t" r="r" b="b"/>
              <a:pathLst>
                <a:path w="282" h="1867" extrusionOk="0">
                  <a:moveTo>
                    <a:pt x="141" y="0"/>
                  </a:moveTo>
                  <a:cubicBezTo>
                    <a:pt x="106" y="0"/>
                    <a:pt x="71" y="24"/>
                    <a:pt x="70" y="70"/>
                  </a:cubicBezTo>
                  <a:cubicBezTo>
                    <a:pt x="53" y="635"/>
                    <a:pt x="1" y="1220"/>
                    <a:pt x="56" y="1786"/>
                  </a:cubicBezTo>
                  <a:cubicBezTo>
                    <a:pt x="62" y="1840"/>
                    <a:pt x="102" y="1867"/>
                    <a:pt x="141" y="1867"/>
                  </a:cubicBezTo>
                  <a:cubicBezTo>
                    <a:pt x="181" y="1867"/>
                    <a:pt x="221" y="1840"/>
                    <a:pt x="226" y="1786"/>
                  </a:cubicBezTo>
                  <a:cubicBezTo>
                    <a:pt x="282" y="1220"/>
                    <a:pt x="226" y="635"/>
                    <a:pt x="212" y="70"/>
                  </a:cubicBezTo>
                  <a:cubicBezTo>
                    <a:pt x="211" y="24"/>
                    <a:pt x="176" y="0"/>
                    <a:pt x="1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78" name="Google Shape;2678;p66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80" name="Google Shape;2680;p66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81" name="Google Shape;2681;p66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682" name="Google Shape;2682;p66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83" name="Google Shape;2683;p66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66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66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7" name="Google Shape;2549;p63"/>
          <p:cNvSpPr/>
          <p:nvPr/>
        </p:nvSpPr>
        <p:spPr>
          <a:xfrm rot="173206">
            <a:off x="4539751" y="4851651"/>
            <a:ext cx="3373380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E652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Google Shape;2550;p63">
            <a:hlinkClick r:id="" action="ppaction://noaction"/>
          </p:cNvPr>
          <p:cNvSpPr txBox="1"/>
          <p:nvPr/>
        </p:nvSpPr>
        <p:spPr>
          <a:xfrm>
            <a:off x="4655402" y="4917542"/>
            <a:ext cx="3142077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667" b="1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LÀM TỐT LẮM!</a:t>
            </a:r>
            <a:endParaRPr sz="2667" b="1" kern="0" dirty="0">
              <a:solidFill>
                <a:srgbClr val="000000"/>
              </a:solidFill>
              <a:latin typeface="Times New Roman" panose="02020603050405020304" pitchFamily="18" charset="0"/>
              <a:ea typeface="Gloria Hallelujah"/>
              <a:cs typeface="Times New Roman" panose="02020603050405020304" pitchFamily="18" charset="0"/>
              <a:sym typeface="Gloria Hallelujah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8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4800" b="1" i="0" u="none" strike="noStrike" kern="1200" cap="none" spc="0" normalizeH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PHÁ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27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60;p5"/>
          <p:cNvSpPr/>
          <p:nvPr/>
        </p:nvSpPr>
        <p:spPr>
          <a:xfrm>
            <a:off x="1224951" y="1969728"/>
            <a:ext cx="1847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grpSp>
        <p:nvGrpSpPr>
          <p:cNvPr id="38" name="Google Shape;631;p26"/>
          <p:cNvGrpSpPr/>
          <p:nvPr/>
        </p:nvGrpSpPr>
        <p:grpSpPr>
          <a:xfrm>
            <a:off x="10532645" y="-37536"/>
            <a:ext cx="1639302" cy="1379959"/>
            <a:chOff x="1339725" y="238075"/>
            <a:chExt cx="2758000" cy="2769525"/>
          </a:xfrm>
        </p:grpSpPr>
        <p:sp>
          <p:nvSpPr>
            <p:cNvPr id="39" name="Google Shape;632;p26"/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Google Shape;633;p26"/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Google Shape;634;p26"/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Google Shape;635;p26"/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Google Shape;636;p26"/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Google Shape;637;p26"/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Google Shape;638;p26"/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Google Shape;639;p26"/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Google Shape;640;p26"/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Google Shape;641;p26"/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Google Shape;642;p26"/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Google Shape;643;p26"/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Google Shape;644;p26"/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Google Shape;645;p26"/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Google Shape;646;p26"/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Google Shape;647;p26"/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Google Shape;648;p26"/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Google Shape;649;p26"/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Google Shape;650;p26"/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651;p26"/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652;p26"/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Google Shape;653;p26"/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Google Shape;654;p26"/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Google Shape;655;p26"/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Google Shape;656;p26"/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Google Shape;657;p26"/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Google Shape;658;p26"/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Google Shape;659;p26"/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Google Shape;660;p26"/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Google Shape;661;p26"/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Google Shape;662;p26"/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Google Shape;663;p26"/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Google Shape;664;p26"/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Google Shape;665;p26"/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Google Shape;666;p26"/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Google Shape;667;p26"/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Google Shape;668;p26"/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Google Shape;669;p26"/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Google Shape;670;p26"/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Google Shape;671;p26"/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" name="Google Shape;672;p26"/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" name="Google Shape;673;p26"/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1" name="Google Shape;674;p26"/>
            <p:cNvSpPr/>
            <p:nvPr/>
          </p:nvSpPr>
          <p:spPr>
            <a:xfrm>
              <a:off x="2236724" y="1355499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" name="Google Shape;675;p26"/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" name="Google Shape;676;p26"/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" name="Google Shape;677;p26"/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5" name="Google Shape;678;p26"/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" name="Google Shape;679;p26"/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" name="Google Shape;680;p26"/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Google Shape;681;p26"/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Google Shape;682;p26"/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Google Shape;683;p26"/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Google Shape;684;p26"/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" name="Google Shape;685;p26"/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Google Shape;686;p26"/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Google Shape;687;p26"/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" name="Google Shape;688;p26"/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" name="Google Shape;689;p26"/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" name="Google Shape;690;p26"/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" name="Google Shape;691;p26"/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" name="Google Shape;692;p26"/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Google Shape;693;p26"/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Google Shape;694;p26"/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Google Shape;695;p26"/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" name="Google Shape;696;p26"/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" name="Google Shape;697;p26"/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" name="Google Shape;698;p26"/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Google Shape;699;p26"/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" name="Google Shape;700;p26"/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" name="Google Shape;701;p26"/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" name="Google Shape;702;p26"/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" name="Google Shape;703;p26"/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275572" y="187890"/>
            <a:ext cx="11649205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4" name="Table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195958"/>
              </p:ext>
            </p:extLst>
          </p:nvPr>
        </p:nvGraphicFramePr>
        <p:xfrm>
          <a:off x="275572" y="1474150"/>
          <a:ext cx="11736886" cy="4985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66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66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66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766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7669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7669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906883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6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 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961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96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96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196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5" name="Rectangle 114"/>
          <p:cNvSpPr/>
          <p:nvPr/>
        </p:nvSpPr>
        <p:spPr>
          <a:xfrm>
            <a:off x="717657" y="3610612"/>
            <a:ext cx="1152395" cy="3883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7404726" y="3658630"/>
            <a:ext cx="488515" cy="37578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9102004" y="3668291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0698420" y="3669976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3262565" y="1541417"/>
            <a:ext cx="2397068" cy="6979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8571753" y="1541417"/>
            <a:ext cx="1851764" cy="6979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018535" y="2428725"/>
            <a:ext cx="1503124" cy="7695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20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3742308" y="2490311"/>
            <a:ext cx="1488754" cy="7695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5751290" y="2442296"/>
            <a:ext cx="889349" cy="7766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7404726" y="2403673"/>
            <a:ext cx="855947" cy="7946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9130708" y="2442296"/>
            <a:ext cx="966881" cy="75600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0672331" y="2490311"/>
            <a:ext cx="1134893" cy="8267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7517468" y="4675325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9184484" y="4645846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10789884" y="4647406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7536140" y="5744818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9163011" y="5714204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10789883" y="5714204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534699" y="5666714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4158631" y="5693854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158630" y="4656535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5930047" y="4656535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5930047" y="5742122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446218" y="4678130"/>
            <a:ext cx="1453019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654 000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2586379" y="4645846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390096" y="5640422"/>
            <a:ext cx="1453019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654 321</a:t>
            </a:r>
          </a:p>
        </p:txBody>
      </p:sp>
      <p:sp>
        <p:nvSpPr>
          <p:cNvPr id="143" name="Cloud Callout 142"/>
          <p:cNvSpPr/>
          <p:nvPr/>
        </p:nvSpPr>
        <p:spPr>
          <a:xfrm>
            <a:off x="5744815" y="4108447"/>
            <a:ext cx="6356785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4" name="Cloud Callout 143"/>
          <p:cNvSpPr/>
          <p:nvPr/>
        </p:nvSpPr>
        <p:spPr>
          <a:xfrm>
            <a:off x="5257752" y="3209950"/>
            <a:ext cx="6356785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5" name="Cloud Callout 144"/>
          <p:cNvSpPr/>
          <p:nvPr/>
        </p:nvSpPr>
        <p:spPr>
          <a:xfrm>
            <a:off x="5410152" y="3362350"/>
            <a:ext cx="6356785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6" name="Cloud Callout 145"/>
          <p:cNvSpPr/>
          <p:nvPr/>
        </p:nvSpPr>
        <p:spPr>
          <a:xfrm>
            <a:off x="5562552" y="3514750"/>
            <a:ext cx="6629448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654 321</a:t>
            </a:r>
          </a:p>
        </p:txBody>
      </p:sp>
      <p:sp>
        <p:nvSpPr>
          <p:cNvPr id="147" name="Cloud Callout 146"/>
          <p:cNvSpPr/>
          <p:nvPr/>
        </p:nvSpPr>
        <p:spPr>
          <a:xfrm>
            <a:off x="5714952" y="3667150"/>
            <a:ext cx="6629448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8" name="Cloud Callout 147"/>
          <p:cNvSpPr/>
          <p:nvPr/>
        </p:nvSpPr>
        <p:spPr>
          <a:xfrm>
            <a:off x="4378048" y="2440767"/>
            <a:ext cx="7132320" cy="356616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9" name="Cloud Callout 148"/>
          <p:cNvSpPr/>
          <p:nvPr/>
        </p:nvSpPr>
        <p:spPr>
          <a:xfrm>
            <a:off x="4530448" y="2593167"/>
            <a:ext cx="7541658" cy="356616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0" name="Cloud Callout 149"/>
          <p:cNvSpPr/>
          <p:nvPr/>
        </p:nvSpPr>
        <p:spPr>
          <a:xfrm>
            <a:off x="4682848" y="2745567"/>
            <a:ext cx="7541658" cy="356616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ô.</a:t>
            </a:r>
          </a:p>
        </p:txBody>
      </p:sp>
    </p:spTree>
    <p:extLst>
      <p:ext uri="{BB962C8B-B14F-4D97-AF65-F5344CB8AC3E}">
        <p14:creationId xmlns:p14="http://schemas.microsoft.com/office/powerpoint/2010/main" val="9255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5" y="-317700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54872" y="3879339"/>
            <a:ext cx="9045982" cy="195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AutoNum type="romanUcPeriod"/>
            </a:pP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4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979124"/>
              </p:ext>
            </p:extLst>
          </p:nvPr>
        </p:nvGraphicFramePr>
        <p:xfrm>
          <a:off x="10390496" y="-71740"/>
          <a:ext cx="1828800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Clip" r:id="rId4" imgW="1109880" imgH="818280" progId="MS_ClipArt_Gallery.2">
                  <p:embed/>
                </p:oleObj>
              </mc:Choice>
              <mc:Fallback>
                <p:oleObj name="Clip" r:id="rId4" imgW="1109880" imgH="81828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0496" y="-71740"/>
                        <a:ext cx="1828800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31297"/>
              </p:ext>
            </p:extLst>
          </p:nvPr>
        </p:nvGraphicFramePr>
        <p:xfrm>
          <a:off x="9747713" y="4313371"/>
          <a:ext cx="1981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Clip" r:id="rId6" imgW="2082600" imgH="3003480" progId="MS_ClipArt_Gallery.2">
                  <p:embed/>
                </p:oleObj>
              </mc:Choice>
              <mc:Fallback>
                <p:oleObj name="Clip" r:id="rId6" imgW="2082600" imgH="300348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7713" y="4313371"/>
                        <a:ext cx="1981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483893" y="1498400"/>
            <a:ext cx="2456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</a:p>
        </p:txBody>
      </p:sp>
    </p:spTree>
    <p:extLst>
      <p:ext uri="{BB962C8B-B14F-4D97-AF65-F5344CB8AC3E}">
        <p14:creationId xmlns:p14="http://schemas.microsoft.com/office/powerpoint/2010/main" val="225814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6D5E53-4DA9-4671-9C39-6BD20806C05B}"/>
              </a:ext>
            </a:extLst>
          </p:cNvPr>
          <p:cNvSpPr/>
          <p:nvPr/>
        </p:nvSpPr>
        <p:spPr>
          <a:xfrm>
            <a:off x="4895850" y="2459876"/>
            <a:ext cx="37623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HÀNH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1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284977"/>
              </p:ext>
            </p:extLst>
          </p:nvPr>
        </p:nvGraphicFramePr>
        <p:xfrm>
          <a:off x="518616" y="150128"/>
          <a:ext cx="10520805" cy="637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41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6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49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49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49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543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49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498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14627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Đọc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́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Viết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́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Lớp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Lớp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vị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06373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Hàng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Hàng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chục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Hàng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Hàng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Hàng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chục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Hàng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050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mươi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mười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54 312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050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Bốn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lăm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mười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45 213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050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linh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54 302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1050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Sáu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654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1050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Chín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mười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tám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912 800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763357" y="3034649"/>
            <a:ext cx="1104279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21308" y="3080210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040270" y="3101324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038409" y="3010110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283788" y="3010110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167860" y="3101324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40504" y="3801565"/>
            <a:ext cx="3013212" cy="692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123177" y="3902321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164138" y="4019885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097835" y="4027029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194694" y="3924749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188617" y="3924749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788882" y="4891781"/>
            <a:ext cx="1104279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11881" y="4812064"/>
            <a:ext cx="3013212" cy="692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845949" y="5712628"/>
            <a:ext cx="1104279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181704" y="5670028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09629" y="5735072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164138" y="5735072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9153265" y="5792524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8309768" y="5679207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0214297" y="5792524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aphicFrame>
        <p:nvGraphicFramePr>
          <p:cNvPr id="3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799735"/>
              </p:ext>
            </p:extLst>
          </p:nvPr>
        </p:nvGraphicFramePr>
        <p:xfrm>
          <a:off x="-178079" y="-224792"/>
          <a:ext cx="1828800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Clip" r:id="rId3" imgW="1109880" imgH="818280" progId="MS_ClipArt_Gallery.2">
                  <p:embed/>
                </p:oleObj>
              </mc:Choice>
              <mc:Fallback>
                <p:oleObj name="Clip" r:id="rId3" imgW="1109880" imgH="81828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8079" y="-224792"/>
                        <a:ext cx="1828800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327396"/>
              </p:ext>
            </p:extLst>
          </p:nvPr>
        </p:nvGraphicFramePr>
        <p:xfrm>
          <a:off x="10730153" y="266033"/>
          <a:ext cx="1981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Clip" r:id="rId5" imgW="2082600" imgH="3003480" progId="MS_ClipArt_Gallery.2">
                  <p:embed/>
                </p:oleObj>
              </mc:Choice>
              <mc:Fallback>
                <p:oleObj name="Clip" r:id="rId5" imgW="2082600" imgH="300348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0153" y="266033"/>
                        <a:ext cx="1981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Cloud Callout 37"/>
          <p:cNvSpPr/>
          <p:nvPr/>
        </p:nvSpPr>
        <p:spPr>
          <a:xfrm>
            <a:off x="5402734" y="3733097"/>
            <a:ext cx="6356785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701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8" grpId="0" animBg="1"/>
      <p:bldP spid="3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5"/>
          <p:cNvSpPr/>
          <p:nvPr/>
        </p:nvSpPr>
        <p:spPr>
          <a:xfrm>
            <a:off x="3144770" y="2039911"/>
            <a:ext cx="6304636" cy="251987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000" kern="0">
              <a:solidFill>
                <a:srgbClr val="0C2B3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172" name="Picture 4" descr="Kết quả hình ảnh cho CHALLENGE CLIPART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7"/>
          <a:stretch/>
        </p:blipFill>
        <p:spPr bwMode="auto">
          <a:xfrm>
            <a:off x="253495" y="3891400"/>
            <a:ext cx="3348667" cy="256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ết quả hình ảnh cho CHALLENGE CLIPAR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6605">
            <a:off x="9123745" y="73328"/>
            <a:ext cx="3392295" cy="2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44667" y="218438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000000"/>
              </a:buClr>
              <a:buSzPts val="2000"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TOÁN </a:t>
            </a:r>
          </a:p>
          <a:p>
            <a:pPr lvl="0" algn="ctr">
              <a:buClr>
                <a:srgbClr val="000000"/>
              </a:buClr>
              <a:buSzPts val="2000"/>
              <a:defRPr/>
            </a:pPr>
            <a:r>
              <a:rPr lang="en-US" sz="4400" b="1" i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Hàng</a:t>
            </a:r>
            <a:r>
              <a:rPr lang="en-US" sz="4400" b="1" i="1" kern="0" dirty="0">
                <a:solidFill>
                  <a:srgbClr val="00B05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4400" b="1" i="1" kern="0" dirty="0">
                <a:solidFill>
                  <a:srgbClr val="00B05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lớp</a:t>
            </a:r>
            <a:endParaRPr lang="en-US" sz="4400" i="1" kern="0" dirty="0">
              <a:solidFill>
                <a:srgbClr val="00B05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63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66687" y="178681"/>
            <a:ext cx="20492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-1" y="764275"/>
            <a:ext cx="1170977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3 ở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mỗi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thuộc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hàng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lớp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46 307 ; 56 032  ; 123 517; 960 783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-15876" y="2998081"/>
            <a:ext cx="11709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trị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7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mỗi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ở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23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814244"/>
              </p:ext>
            </p:extLst>
          </p:nvPr>
        </p:nvGraphicFramePr>
        <p:xfrm>
          <a:off x="117475" y="3747728"/>
          <a:ext cx="11368241" cy="1586271"/>
        </p:xfrm>
        <a:graphic>
          <a:graphicData uri="http://schemas.openxmlformats.org/drawingml/2006/table">
            <a:tbl>
              <a:tblPr/>
              <a:tblGrid>
                <a:gridCol w="23875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64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00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05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894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8417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88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38 753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67 021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79 518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302 671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715 519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7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70 000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700 000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4231373" y="4674958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854888" y="4598758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638197" y="4674958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553552" y="4674958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Cloud Callout 33"/>
          <p:cNvSpPr/>
          <p:nvPr/>
        </p:nvSpPr>
        <p:spPr>
          <a:xfrm>
            <a:off x="6721677" y="107571"/>
            <a:ext cx="4754880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67 021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7 000?</a:t>
            </a:r>
          </a:p>
        </p:txBody>
      </p:sp>
      <p:sp>
        <p:nvSpPr>
          <p:cNvPr id="35" name="Cloud Callout 34"/>
          <p:cNvSpPr/>
          <p:nvPr/>
        </p:nvSpPr>
        <p:spPr>
          <a:xfrm>
            <a:off x="6825104" y="107571"/>
            <a:ext cx="4548026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Cloud Callout 35"/>
          <p:cNvSpPr/>
          <p:nvPr/>
        </p:nvSpPr>
        <p:spPr>
          <a:xfrm>
            <a:off x="5671956" y="132629"/>
            <a:ext cx="6492240" cy="2884337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6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449737" y="2272952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73252" y="2196752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56561" y="2272952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71916" y="2272952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>
          <a:xfrm>
            <a:off x="76200" y="304800"/>
            <a:ext cx="8610600" cy="65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381000" y="1371600"/>
            <a:ext cx="18669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52 314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503 060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83 760 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176 091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828800" y="1536700"/>
            <a:ext cx="5638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50 000 + 2000 + 300 + 10 + 4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874838" y="2259013"/>
            <a:ext cx="563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500 000 + 3000 + 60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841500" y="2982913"/>
            <a:ext cx="563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80 000 + 3000 + 700 + 60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89125" y="3703638"/>
            <a:ext cx="7026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100 000 + 70 000 + 6000 + 90 + 1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6412787" y="4088933"/>
            <a:ext cx="4548026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6565187" y="4241332"/>
            <a:ext cx="5486400" cy="274320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11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 animBg="1"/>
      <p:bldP spid="24" grpId="1" animBg="1"/>
      <p:bldP spid="25" grpId="0" animBg="1"/>
      <p:bldP spid="2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631;p26"/>
          <p:cNvGrpSpPr/>
          <p:nvPr/>
        </p:nvGrpSpPr>
        <p:grpSpPr>
          <a:xfrm>
            <a:off x="10353750" y="209749"/>
            <a:ext cx="1639302" cy="1379959"/>
            <a:chOff x="1339725" y="238075"/>
            <a:chExt cx="2758000" cy="2769525"/>
          </a:xfrm>
        </p:grpSpPr>
        <p:sp>
          <p:nvSpPr>
            <p:cNvPr id="39" name="Google Shape;632;p26"/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Google Shape;633;p26"/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Google Shape;634;p26"/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Google Shape;635;p26"/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Google Shape;636;p26"/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Google Shape;637;p26"/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Google Shape;638;p26"/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Google Shape;639;p26"/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Google Shape;640;p26"/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Google Shape;641;p26"/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Google Shape;642;p26"/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Google Shape;643;p26"/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Google Shape;644;p26"/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Google Shape;645;p26"/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Google Shape;646;p26"/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Google Shape;647;p26"/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Google Shape;648;p26"/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Google Shape;649;p26"/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Google Shape;650;p26"/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651;p26"/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652;p26"/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Google Shape;653;p26"/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Google Shape;654;p26"/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Google Shape;655;p26"/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Google Shape;656;p26"/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Google Shape;657;p26"/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Google Shape;658;p26"/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Google Shape;659;p26"/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Google Shape;660;p26"/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Google Shape;661;p26"/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Google Shape;662;p26"/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Google Shape;663;p26"/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Google Shape;664;p26"/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Google Shape;665;p26"/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Google Shape;666;p26"/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Google Shape;667;p26"/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Google Shape;668;p26"/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Google Shape;669;p26"/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Google Shape;670;p26"/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Google Shape;671;p26"/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" name="Google Shape;672;p26"/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" name="Google Shape;673;p26"/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1" name="Google Shape;674;p26"/>
            <p:cNvSpPr/>
            <p:nvPr/>
          </p:nvSpPr>
          <p:spPr>
            <a:xfrm>
              <a:off x="2236724" y="1355499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" name="Google Shape;675;p26"/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" name="Google Shape;676;p26"/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" name="Google Shape;677;p26"/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5" name="Google Shape;678;p26"/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" name="Google Shape;679;p26"/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" name="Google Shape;680;p26"/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Google Shape;681;p26"/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Google Shape;682;p26"/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Google Shape;683;p26"/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Google Shape;684;p26"/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" name="Google Shape;685;p26"/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Google Shape;686;p26"/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Google Shape;687;p26"/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" name="Google Shape;688;p26"/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" name="Google Shape;689;p26"/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" name="Google Shape;690;p26"/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" name="Google Shape;691;p26"/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" name="Google Shape;692;p26"/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Google Shape;693;p26"/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Google Shape;694;p26"/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Google Shape;695;p26"/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" name="Google Shape;696;p26"/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" name="Google Shape;697;p26"/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" name="Google Shape;698;p26"/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Google Shape;699;p26"/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" name="Google Shape;700;p26"/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" name="Google Shape;701;p26"/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" name="Google Shape;702;p26"/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" name="Google Shape;703;p26"/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2449" y="396354"/>
            <a:ext cx="1161288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5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7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3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3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4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2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4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8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1" name="Cloud Callout 110"/>
          <p:cNvSpPr/>
          <p:nvPr/>
        </p:nvSpPr>
        <p:spPr>
          <a:xfrm>
            <a:off x="5683288" y="491798"/>
            <a:ext cx="6356785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HS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3" name="Text Box 7"/>
          <p:cNvSpPr txBox="1">
            <a:spLocks noChangeArrowheads="1"/>
          </p:cNvSpPr>
          <p:nvPr/>
        </p:nvSpPr>
        <p:spPr>
          <a:xfrm>
            <a:off x="-95534" y="-336671"/>
            <a:ext cx="86106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4" name="Text Box 7"/>
          <p:cNvSpPr txBox="1">
            <a:spLocks noChangeArrowheads="1"/>
          </p:cNvSpPr>
          <p:nvPr/>
        </p:nvSpPr>
        <p:spPr>
          <a:xfrm>
            <a:off x="-157098" y="3178767"/>
            <a:ext cx="86106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83011" y="3711061"/>
            <a:ext cx="1161288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832 573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8; 3; 2</a:t>
            </a:r>
            <a:endParaRPr lang="en-US" sz="28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603 786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:...;.....;......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603 785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:...;.....;......</a:t>
            </a:r>
          </a:p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c)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532 004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:...;.....;......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3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Đọc sách cùng bạn: Tiếp bước phiêu lưu dế mè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965"/>
            <a:ext cx="12060338" cy="659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45981" y="238578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PHIÊU LƯU KÍ</a:t>
            </a:r>
          </a:p>
        </p:txBody>
      </p:sp>
      <p:pic>
        <p:nvPicPr>
          <p:cNvPr id="1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0174" y="54673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5212" y="2417624"/>
            <a:ext cx="10779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 BẢN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TÌM BẠN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7212" y="4596670"/>
            <a:ext cx="11604539" cy="19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covid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ạ.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ủng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nghèo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evue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357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811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8" descr="hình ảnh : phong cảnh, thiên nhiên, rừng, Hoang dã, thực vật, Bầu trời,  cánh đồng, Bãi cỏ, đồng cỏ, Đồng cỏ, Lá, đồi núi, hoa, Mùa xuân, màu xanh  lá, Mù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63" y="533399"/>
            <a:ext cx="1853808" cy="1879971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68" y="393285"/>
            <a:ext cx="1386251" cy="1080100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" y="-286572"/>
            <a:ext cx="2388413" cy="2097143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930" y="3934551"/>
            <a:ext cx="2081763" cy="2246227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319" y="1944739"/>
            <a:ext cx="810770" cy="1371603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-93110" y="3989683"/>
            <a:ext cx="4012118" cy="287454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320317" y="933335"/>
            <a:ext cx="4120769" cy="4446319"/>
            <a:chOff x="2771130" y="-320372"/>
            <a:chExt cx="4120769" cy="44463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130" y="-320372"/>
              <a:ext cx="4120769" cy="44463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3470244" y="880538"/>
              <a:ext cx="27139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8" name="Picture 2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13" y="3185026"/>
            <a:ext cx="2065411" cy="1872639"/>
          </a:xfrm>
          <a:prstGeom prst="rect">
            <a:avLst/>
          </a:prstGeom>
        </p:spPr>
      </p:pic>
      <p:pic>
        <p:nvPicPr>
          <p:cNvPr id="30" name="Picture 2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90" y="2015707"/>
            <a:ext cx="1602912" cy="1729545"/>
          </a:xfrm>
          <a:prstGeom prst="rect">
            <a:avLst/>
          </a:prstGeom>
        </p:spPr>
      </p:pic>
      <p:sp>
        <p:nvSpPr>
          <p:cNvPr id="31" name="Cloud Callout 30"/>
          <p:cNvSpPr/>
          <p:nvPr/>
        </p:nvSpPr>
        <p:spPr>
          <a:xfrm>
            <a:off x="7220736" y="1022991"/>
            <a:ext cx="5212080" cy="256032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ight Arrow 25">
            <a:hlinkClick r:id="rId22" action="ppaction://hlinksldjump"/>
          </p:cNvPr>
          <p:cNvSpPr/>
          <p:nvPr/>
        </p:nvSpPr>
        <p:spPr>
          <a:xfrm>
            <a:off x="10604310" y="6180778"/>
            <a:ext cx="764275" cy="424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9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0514E-6 3.52601E-6 L -0.35173 0.2515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3" y="12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-3.75723E-6 L -0.76155 0.463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84" y="2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0512E-7 3.81503E-6 L -0.53041 0.1181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0" y="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6437E-6 -1.38728E-6 L -0.57204 0.205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9" y="10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399E-6 -1.21387E-6 L -0.35095 0.1322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4" y="6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22252 0.481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" y="0"/>
            <a:ext cx="13129146" cy="80112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326" y="2590800"/>
            <a:ext cx="1831512" cy="1976205"/>
          </a:xfrm>
          <a:prstGeom prst="rect">
            <a:avLst/>
          </a:prstGeom>
        </p:spPr>
      </p:pic>
      <p:pic>
        <p:nvPicPr>
          <p:cNvPr id="33" name="Picture 3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0" y="4426058"/>
            <a:ext cx="3394364" cy="243194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109119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032919" y="514350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86385" y="2186917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ĐÚNG55555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274219" y="32575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38" name="Oval 37"/>
          <p:cNvSpPr/>
          <p:nvPr/>
        </p:nvSpPr>
        <p:spPr>
          <a:xfrm>
            <a:off x="2956719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9" name="Oval 38"/>
          <p:cNvSpPr/>
          <p:nvPr/>
        </p:nvSpPr>
        <p:spPr>
          <a:xfrm>
            <a:off x="2956719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74219" y="42608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41" name="Oval 40"/>
          <p:cNvSpPr/>
          <p:nvPr/>
        </p:nvSpPr>
        <p:spPr>
          <a:xfrm>
            <a:off x="2956719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94364" y="595505"/>
            <a:ext cx="632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55267" y="2344560"/>
            <a:ext cx="19202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500 735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35491" y="3301094"/>
            <a:ext cx="19202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507 735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41044" y="4308963"/>
            <a:ext cx="19202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570 735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149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6" grpId="0" animBg="1"/>
      <p:bldP spid="37" grpId="0" animBg="1"/>
      <p:bldP spid="37" grpId="1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/>
      <p:bldP spid="44" grpId="0"/>
      <p:bldP spid="44" grpId="1"/>
      <p:bldP spid="45" grpId="0"/>
      <p:bldP spid="4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86226"/>
            <a:ext cx="12192000" cy="7344226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-245716" y="955873"/>
            <a:ext cx="2167010" cy="2594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928" y="5248667"/>
            <a:ext cx="1829721" cy="19742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65147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188947" y="894762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30247" y="2609262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30247" y="3637962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ĐÚNG</a:t>
            </a:r>
          </a:p>
        </p:txBody>
      </p:sp>
      <p:sp>
        <p:nvSpPr>
          <p:cNvPr id="19" name="Oval 18"/>
          <p:cNvSpPr/>
          <p:nvPr/>
        </p:nvSpPr>
        <p:spPr>
          <a:xfrm>
            <a:off x="3011149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3011149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30247" y="4641262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22" name="Oval 21"/>
          <p:cNvSpPr/>
          <p:nvPr/>
        </p:nvSpPr>
        <p:spPr>
          <a:xfrm>
            <a:off x="3011149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55528" y="991456"/>
            <a:ext cx="6324600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20504" y="3666992"/>
            <a:ext cx="192024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300 402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48704" y="2634483"/>
            <a:ext cx="192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340 402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92528" y="4608587"/>
            <a:ext cx="192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300 042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74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  <p:bldP spid="24" grpId="0"/>
      <p:bldP spid="25" grpId="0"/>
      <p:bldP spid="26" grpId="0"/>
      <p:bldP spid="26" grpId="1"/>
      <p:bldP spid="27" grpId="0"/>
      <p:bldP spid="2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Laeacco Hoạt Hình Cho Bé Sườn Đồi Xoắn Ốc Bóng Cây Cỏ Chụp Ảnh Nền Tùy  Chỉnh Chụp Ảnh Phông Nền Cho Studio Ảnh|Background|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99" y="-5096"/>
            <a:ext cx="12192000" cy="690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-64799" y="4714294"/>
            <a:ext cx="2992062" cy="21437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9" y="-5096"/>
            <a:ext cx="2065411" cy="18726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09119" y="2066824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32919" y="771424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219" y="2485924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74219" y="3514624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19" name="Oval 18"/>
          <p:cNvSpPr/>
          <p:nvPr/>
        </p:nvSpPr>
        <p:spPr>
          <a:xfrm>
            <a:off x="2956719" y="25421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2956719" y="357268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4219" y="4517924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ĐÚNG</a:t>
            </a:r>
          </a:p>
        </p:txBody>
      </p:sp>
      <p:sp>
        <p:nvSpPr>
          <p:cNvPr id="22" name="Oval 21"/>
          <p:cNvSpPr/>
          <p:nvPr/>
        </p:nvSpPr>
        <p:spPr>
          <a:xfrm>
            <a:off x="2956719" y="45995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54571" y="832756"/>
            <a:ext cx="6324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92528" y="4608587"/>
            <a:ext cx="192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204 060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57327" y="3580331"/>
            <a:ext cx="19202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204 600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49847" y="2550938"/>
            <a:ext cx="19202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240 060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277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/>
      <p:bldP spid="24" grpId="0"/>
      <p:bldP spid="25" grpId="0"/>
      <p:bldP spid="25" grpId="1"/>
      <p:bldP spid="26" grpId="0"/>
      <p:bldP spid="2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utoShape 2" descr="Ảnh đẹp về biển - bộ hình ảnh đẹp nhất làm say lòng ngườ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4"/>
            <a:ext cx="12192000" cy="697496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1119395" y="3664112"/>
            <a:ext cx="2167010" cy="2594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34" y="5273307"/>
            <a:ext cx="1386251" cy="10801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96909" y="2012741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20709" y="717341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62009" y="2431841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62009" y="3460541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ĐÚNG</a:t>
            </a:r>
          </a:p>
        </p:txBody>
      </p:sp>
      <p:sp>
        <p:nvSpPr>
          <p:cNvPr id="20" name="Oval 19"/>
          <p:cNvSpPr/>
          <p:nvPr/>
        </p:nvSpPr>
        <p:spPr>
          <a:xfrm>
            <a:off x="2942911" y="2473571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2942911" y="3489571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62009" y="4463841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23" name="Oval 22"/>
          <p:cNvSpPr/>
          <p:nvPr/>
        </p:nvSpPr>
        <p:spPr>
          <a:xfrm>
            <a:off x="2942911" y="4530971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32522" y="762120"/>
            <a:ext cx="6324600" cy="109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chục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13719" y="3506600"/>
            <a:ext cx="192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80 002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95666" y="2513486"/>
            <a:ext cx="192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8 002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50764" y="4570886"/>
            <a:ext cx="192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80 020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268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/>
      <p:bldP spid="25" grpId="0"/>
      <p:bldP spid="26" grpId="0"/>
      <p:bldP spid="26" grpId="1"/>
      <p:bldP spid="27" grpId="0"/>
      <p:bldP spid="2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 flipH="1">
            <a:off x="10119519" y="2590800"/>
            <a:ext cx="2167010" cy="2594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901679"/>
            <a:ext cx="2388413" cy="20971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09119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32919" y="2124788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219" y="3839288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ĐÚNG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74219" y="4867988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19" name="Oval 18"/>
          <p:cNvSpPr/>
          <p:nvPr/>
        </p:nvSpPr>
        <p:spPr>
          <a:xfrm>
            <a:off x="2956719" y="389553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2956719" y="491153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4219" y="5871288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22" name="Oval 21"/>
          <p:cNvSpPr/>
          <p:nvPr/>
        </p:nvSpPr>
        <p:spPr>
          <a:xfrm>
            <a:off x="2956719" y="595293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13919" y="2086074"/>
            <a:ext cx="6324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603 786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39486" y="3895409"/>
            <a:ext cx="173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6; 0; 3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26322" y="4833516"/>
            <a:ext cx="173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ea typeface="AvantGarde" pitchFamily="2" charset="0"/>
              </a:rPr>
              <a:t>7; 8; 6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26322" y="5822485"/>
            <a:ext cx="365760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ea typeface="AvantGarde" pitchFamily="2" charset="0"/>
              </a:rPr>
              <a:t>6; 0; 3;7; 8; 6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3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/>
      <p:bldP spid="25" grpId="0"/>
      <p:bldP spid="26" grpId="0"/>
      <p:bldP spid="26" grpId="1"/>
      <p:bldP spid="27" grpId="0"/>
      <p:bldP spid="2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 descr="C:\Users\Administrator\Desktop\4499633_211107066366_2副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44" y="1093558"/>
            <a:ext cx="5665475" cy="568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5"/>
          <p:cNvSpPr>
            <a:spLocks/>
          </p:cNvSpPr>
          <p:nvPr/>
        </p:nvSpPr>
        <p:spPr bwMode="auto">
          <a:xfrm>
            <a:off x="6069055" y="-1437912"/>
            <a:ext cx="976811" cy="7761590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</p:spPr>
        <p:txBody>
          <a:bodyPr lIns="91416" tIns="45708" rIns="91416" bIns="45708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" name="组合 142"/>
          <p:cNvGrpSpPr>
            <a:grpSpLocks/>
          </p:cNvGrpSpPr>
          <p:nvPr/>
        </p:nvGrpSpPr>
        <p:grpSpPr bwMode="auto">
          <a:xfrm>
            <a:off x="5559394" y="175942"/>
            <a:ext cx="6053330" cy="1653886"/>
            <a:chOff x="4441088" y="670090"/>
            <a:chExt cx="5708126" cy="1340487"/>
          </a:xfrm>
        </p:grpSpPr>
        <p:grpSp>
          <p:nvGrpSpPr>
            <p:cNvPr id="16" name="组合 143"/>
            <p:cNvGrpSpPr>
              <a:grpSpLocks/>
            </p:cNvGrpSpPr>
            <p:nvPr/>
          </p:nvGrpSpPr>
          <p:grpSpPr bwMode="auto"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9" name="任意多边形 82"/>
              <p:cNvSpPr/>
              <p:nvPr/>
            </p:nvSpPr>
            <p:spPr bwMode="auto">
              <a:xfrm rot="3738964">
                <a:off x="4338213" y="762668"/>
                <a:ext cx="730409" cy="72785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 eaLnBrk="1" hangingPunct="1">
                  <a:defRPr/>
                </a:pPr>
                <a:endParaRPr lang="zh-CN" altLang="en-US" sz="2800" kern="0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474946" y="800776"/>
                <a:ext cx="478615" cy="64805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600" spc="300" dirty="0">
                    <a:solidFill>
                      <a:prstClr val="white"/>
                    </a:solidFill>
                    <a:latin typeface="Arial"/>
                    <a:ea typeface="微软雅黑" pitchFamily="34" charset="-122"/>
                  </a:rPr>
                  <a:t>1</a:t>
                </a:r>
                <a:endParaRPr lang="zh-CN" altLang="en-US" sz="3600" spc="300" dirty="0">
                  <a:solidFill>
                    <a:prstClr val="white"/>
                  </a:solidFill>
                  <a:latin typeface="Arial"/>
                  <a:ea typeface="微软雅黑" pitchFamily="34" charset="-122"/>
                </a:endParaRPr>
              </a:p>
            </p:txBody>
          </p:sp>
        </p:grpSp>
        <p:sp>
          <p:nvSpPr>
            <p:cNvPr id="17" name="矩形 39"/>
            <p:cNvSpPr>
              <a:spLocks noChangeArrowheads="1"/>
            </p:cNvSpPr>
            <p:nvPr/>
          </p:nvSpPr>
          <p:spPr bwMode="auto">
            <a:xfrm>
              <a:off x="4964152" y="1411884"/>
              <a:ext cx="5185062" cy="59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7013" indent="-227013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spcBef>
                  <a:spcPct val="20000"/>
                </a:spcBef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1000"/>
                </a:spcBef>
              </a:pPr>
              <a:r>
                <a:rPr lang="en-US" sz="2800" b="1" dirty="0" err="1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Ôn</a:t>
              </a:r>
              <a:r>
                <a:rPr lang="en-US" sz="2800" b="1" dirty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dirty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2800" b="1" dirty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00" b="1" dirty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2800" dirty="0">
                <a:solidFill>
                  <a:srgbClr val="262626"/>
                </a:solidFill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18" name="矩形 39"/>
            <p:cNvSpPr>
              <a:spLocks noChangeArrowheads="1"/>
            </p:cNvSpPr>
            <p:nvPr/>
          </p:nvSpPr>
          <p:spPr bwMode="auto">
            <a:xfrm>
              <a:off x="5201642" y="670090"/>
              <a:ext cx="3762378" cy="92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spcBef>
                  <a:spcPct val="20000"/>
                </a:spcBef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ts val="1000"/>
                </a:spcBef>
                <a:buFontTx/>
                <a:buNone/>
              </a:pPr>
              <a:r>
                <a:rPr lang="en-US" altLang="zh-CN" sz="3600" b="1" dirty="0" err="1">
                  <a:solidFill>
                    <a:srgbClr val="FC6E5B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Khởi</a:t>
              </a:r>
              <a:r>
                <a:rPr lang="en-US" altLang="zh-CN" sz="3600" b="1" dirty="0">
                  <a:solidFill>
                    <a:srgbClr val="FC6E5B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FC6E5B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động</a:t>
              </a:r>
              <a:endParaRPr lang="zh-CN" altLang="en-US" sz="3600" b="1" dirty="0">
                <a:solidFill>
                  <a:srgbClr val="FC6E5B"/>
                </a:solidFill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21" name="组合 148"/>
          <p:cNvGrpSpPr>
            <a:grpSpLocks/>
          </p:cNvGrpSpPr>
          <p:nvPr/>
        </p:nvGrpSpPr>
        <p:grpSpPr bwMode="auto">
          <a:xfrm>
            <a:off x="5567104" y="1735093"/>
            <a:ext cx="6224349" cy="3253141"/>
            <a:chOff x="2949994" y="830080"/>
            <a:chExt cx="4525009" cy="2338605"/>
          </a:xfrm>
        </p:grpSpPr>
        <p:grpSp>
          <p:nvGrpSpPr>
            <p:cNvPr id="22" name="组合 149"/>
            <p:cNvGrpSpPr>
              <a:grpSpLocks/>
            </p:cNvGrpSpPr>
            <p:nvPr/>
          </p:nvGrpSpPr>
          <p:grpSpPr bwMode="auto">
            <a:xfrm>
              <a:off x="2949994" y="830080"/>
              <a:ext cx="727164" cy="730400"/>
              <a:chOff x="2848396" y="830080"/>
              <a:chExt cx="727164" cy="730400"/>
            </a:xfrm>
          </p:grpSpPr>
          <p:sp>
            <p:nvSpPr>
              <p:cNvPr id="25" name="任意多边形 82"/>
              <p:cNvSpPr/>
              <p:nvPr/>
            </p:nvSpPr>
            <p:spPr bwMode="auto">
              <a:xfrm rot="3738964">
                <a:off x="2846778" y="831698"/>
                <a:ext cx="730400" cy="7271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 eaLnBrk="1" hangingPunct="1">
                  <a:defRPr/>
                </a:pPr>
                <a:endParaRPr lang="zh-CN" altLang="en-US" sz="2400" kern="0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983324" y="869749"/>
                <a:ext cx="449317" cy="58590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 spc="300" dirty="0">
                    <a:solidFill>
                      <a:prstClr val="white"/>
                    </a:solidFill>
                    <a:latin typeface="Arial"/>
                    <a:ea typeface="微软雅黑" pitchFamily="34" charset="-122"/>
                  </a:rPr>
                  <a:t>2</a:t>
                </a:r>
                <a:endParaRPr lang="zh-CN" altLang="en-US" sz="3200" spc="300" dirty="0">
                  <a:solidFill>
                    <a:prstClr val="white"/>
                  </a:solidFill>
                  <a:latin typeface="Arial"/>
                  <a:ea typeface="微软雅黑" pitchFamily="34" charset="-122"/>
                </a:endParaRPr>
              </a:p>
            </p:txBody>
          </p:sp>
        </p:grpSp>
        <p:sp>
          <p:nvSpPr>
            <p:cNvPr id="23" name="矩形 39"/>
            <p:cNvSpPr>
              <a:spLocks noChangeArrowheads="1"/>
            </p:cNvSpPr>
            <p:nvPr/>
          </p:nvSpPr>
          <p:spPr bwMode="auto">
            <a:xfrm>
              <a:off x="3192196" y="1616225"/>
              <a:ext cx="4282807" cy="15524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marL="228594" indent="-228594" defTabSz="1219170" eaLnBrk="1" fontAlgn="auto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Nêu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được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các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hàng,lớp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các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số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có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sáu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chữ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số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.</a:t>
              </a:r>
            </a:p>
            <a:p>
              <a:pPr marL="228594" indent="-228594" defTabSz="1219170" eaLnBrk="1" fontAlgn="auto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Đọc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,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viết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số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có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6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chữ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số</a:t>
              </a:r>
              <a:r>
                <a:rPr lang="en-US" altLang="zh-CN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.</a:t>
              </a:r>
            </a:p>
          </p:txBody>
        </p:sp>
        <p:sp>
          <p:nvSpPr>
            <p:cNvPr id="24" name="矩形 39"/>
            <p:cNvSpPr>
              <a:spLocks noChangeArrowheads="1"/>
            </p:cNvSpPr>
            <p:nvPr/>
          </p:nvSpPr>
          <p:spPr bwMode="auto">
            <a:xfrm>
              <a:off x="3712625" y="842777"/>
              <a:ext cx="3762378" cy="8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spcBef>
                  <a:spcPct val="20000"/>
                </a:spcBef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ts val="1000"/>
                </a:spcBef>
                <a:buFontTx/>
                <a:buNone/>
              </a:pPr>
              <a:r>
                <a:rPr lang="en-US" altLang="zh-CN" sz="3600" b="1" dirty="0" err="1">
                  <a:solidFill>
                    <a:srgbClr val="FBC75D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Thực</a:t>
              </a:r>
              <a:r>
                <a:rPr lang="en-US" altLang="zh-CN" sz="3200" b="1" dirty="0">
                  <a:solidFill>
                    <a:srgbClr val="FBC75D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BC75D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hành</a:t>
              </a:r>
              <a:endParaRPr lang="zh-CN" altLang="en-US" sz="3200" b="1" dirty="0">
                <a:solidFill>
                  <a:srgbClr val="FBC75D"/>
                </a:solidFill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27" name="组合 160"/>
          <p:cNvGrpSpPr>
            <a:grpSpLocks/>
          </p:cNvGrpSpPr>
          <p:nvPr/>
        </p:nvGrpSpPr>
        <p:grpSpPr bwMode="auto">
          <a:xfrm>
            <a:off x="5352508" y="4343678"/>
            <a:ext cx="5927932" cy="2258964"/>
            <a:chOff x="4453765" y="806997"/>
            <a:chExt cx="4914352" cy="1623902"/>
          </a:xfrm>
        </p:grpSpPr>
        <p:grpSp>
          <p:nvGrpSpPr>
            <p:cNvPr id="28" name="组合 161"/>
            <p:cNvGrpSpPr>
              <a:grpSpLocks/>
            </p:cNvGrpSpPr>
            <p:nvPr/>
          </p:nvGrpSpPr>
          <p:grpSpPr bwMode="auto">
            <a:xfrm>
              <a:off x="4453765" y="806997"/>
              <a:ext cx="727225" cy="1396777"/>
              <a:chOff x="4352167" y="806997"/>
              <a:chExt cx="727225" cy="1396777"/>
            </a:xfrm>
          </p:grpSpPr>
          <p:sp>
            <p:nvSpPr>
              <p:cNvPr id="31" name="任意多边形 82"/>
              <p:cNvSpPr/>
              <p:nvPr/>
            </p:nvSpPr>
            <p:spPr bwMode="auto">
              <a:xfrm rot="3738964">
                <a:off x="4351377" y="1475758"/>
                <a:ext cx="728806" cy="727225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 eaLnBrk="1" hangingPunct="1">
                  <a:defRPr/>
                </a:pPr>
                <a:endParaRPr lang="zh-CN" altLang="en-US" sz="2400" kern="0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523678" y="806997"/>
                <a:ext cx="450943" cy="58431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 spc="300" dirty="0">
                    <a:solidFill>
                      <a:prstClr val="white"/>
                    </a:solidFill>
                    <a:latin typeface="Arial"/>
                    <a:ea typeface="微软雅黑" pitchFamily="34" charset="-122"/>
                  </a:rPr>
                  <a:t>3</a:t>
                </a:r>
                <a:endParaRPr lang="zh-CN" altLang="en-US" sz="3200" spc="300" dirty="0">
                  <a:solidFill>
                    <a:prstClr val="white"/>
                  </a:solidFill>
                  <a:latin typeface="Arial"/>
                  <a:ea typeface="微软雅黑" pitchFamily="34" charset="-122"/>
                </a:endParaRPr>
              </a:p>
            </p:txBody>
          </p:sp>
        </p:grpSp>
        <p:sp>
          <p:nvSpPr>
            <p:cNvPr id="29" name="矩形 39"/>
            <p:cNvSpPr>
              <a:spLocks noChangeArrowheads="1"/>
            </p:cNvSpPr>
            <p:nvPr/>
          </p:nvSpPr>
          <p:spPr bwMode="auto">
            <a:xfrm>
              <a:off x="5280831" y="1957282"/>
              <a:ext cx="4087286" cy="473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7013" indent="-227013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spcBef>
                  <a:spcPct val="20000"/>
                </a:spcBef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ts val="1000"/>
                </a:spcBef>
              </a:pPr>
              <a:r>
                <a:rPr lang="en-US" altLang="zh-CN" sz="2800" dirty="0" err="1">
                  <a:solidFill>
                    <a:srgbClr val="262626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Thực</a:t>
              </a:r>
              <a:r>
                <a:rPr lang="en-US" altLang="zh-CN" sz="2800" dirty="0">
                  <a:solidFill>
                    <a:srgbClr val="262626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262626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tế</a:t>
              </a:r>
              <a:endParaRPr lang="zh-CN" altLang="en-US" sz="2800" dirty="0">
                <a:solidFill>
                  <a:srgbClr val="262626"/>
                </a:solidFill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5201642" y="1225310"/>
              <a:ext cx="3762378" cy="8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spcBef>
                  <a:spcPct val="20000"/>
                </a:spcBef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ts val="1000"/>
                </a:spcBef>
                <a:buFontTx/>
                <a:buNone/>
              </a:pPr>
              <a:r>
                <a:rPr lang="en-US" altLang="zh-CN" sz="3600" b="1">
                  <a:solidFill>
                    <a:srgbClr val="8CC066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Vận dụng</a:t>
              </a:r>
              <a:endParaRPr lang="zh-CN" altLang="en-US" sz="3600" b="1">
                <a:solidFill>
                  <a:srgbClr val="8CC066"/>
                </a:solidFill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752176" y="3805755"/>
            <a:ext cx="1778054" cy="18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221788" y="3060493"/>
            <a:ext cx="1780262" cy="189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 bwMode="auto">
          <a:xfrm>
            <a:off x="5596574" y="5404109"/>
            <a:ext cx="47961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spc="300" dirty="0">
                <a:solidFill>
                  <a:prstClr val="white"/>
                </a:solidFill>
                <a:latin typeface="Arial"/>
                <a:ea typeface="微软雅黑" pitchFamily="34" charset="-122"/>
              </a:rPr>
              <a:t>3</a:t>
            </a:r>
            <a:endParaRPr lang="zh-CN" altLang="en-US" sz="3600" spc="300" dirty="0">
              <a:solidFill>
                <a:prstClr val="white"/>
              </a:solidFill>
              <a:latin typeface="Arial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879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0.19549 0.24422 C -0.17622 0.24329 -0.15695 0.24584 -0.1382 0.24051 C -0.13559 0.23982 -0.13351 0.23588 -0.13091 0.23496 C -0.12431 0.23287 -0.11754 0.23241 -0.11111 0.23125 C -0.09011 0.22199 -0.06979 0.20903 -0.04861 0.20162 C -0.0408 0.19584 -0.03386 0.19237 -0.02674 0.18496 C -0.02327 0.18125 -0.01632 0.17385 -0.01632 0.17408 C -0.01354 0.13519 -0.00608 0.12778 0.00868 0.10162 C 0.0217 0.07871 0.0368 0.06158 0.05035 0.04051 C 0.05729 0.02963 0.06614 0.02315 0.07326 0.01274 C 0.08385 -0.00301 0.09826 -0.01782 0.1118 -0.02245 C 0.12482 -0.03634 0.13837 -0.05 0.15243 -0.05949 C 0.15833 -0.06388 0.16094 -0.06851 0.16701 -0.07083 C 0.1868 -0.09444 0.21337 -0.11574 0.2368 -0.12245 C 0.24271 -0.12801 0.24791 -0.13009 0.25451 -0.13194 C 0.27222 -0.14375 0.29201 -0.15208 0.31076 -0.15763 C 0.3243 -0.1699 0.34045 -0.17338 0.35555 -0.17824 C 0.36545 -0.18657 0.37656 -0.18912 0.3868 -0.19652 C 0.39722 -0.2037 0.40625 -0.21689 0.41701 -0.2206 C 0.42795 -0.23194 0.44531 -0.25393 0.45347 -0.27245 C 0.4585 -0.28379 0.46337 -0.2956 0.4691 -0.30578 C 0.47135 -0.31805 0.46857 -0.30486 0.47326 -0.31689 C 0.47847 -0.32963 0.4835 -0.35949 0.48993 -0.36689 C 0.49201 -0.37615 0.49271 -0.38009 0.49722 -0.38541 C 0.50208 -0.41157 0.51962 -0.44097 0.53055 -0.45763 C 0.53646 -0.46666 0.53854 -0.47453 0.54618 -0.47986 C 0.55555 -0.50185 0.54323 -0.47615 0.55347 -0.48912 C 0.55503 -0.49097 0.55521 -0.49444 0.5566 -0.49652 C 0.55937 -0.50115 0.56319 -0.5037 0.56597 -0.50763 C 0.57222 -0.51713 0.57795 -0.5287 0.58472 -0.53726 C 0.59166 -0.54583 0.59462 -0.54537 0.60139 -0.55208 C 0.60729 -0.55787 0.61285 -0.56504 0.6191 -0.5706 C 0.62135 -0.57685 0.62743 -0.58726 0.62743 -0.58703 C 0.63107 -0.60578 0.63628 -0.60324 0.63993 -0.61689 " pathEditMode="relative" rAng="0" ptsTypes="AAAAAAAAAAAAAAAAAAAAAAAAAAAAAAAAAA">
                                      <p:cBhvr>
                                        <p:cTn id="35" dur="5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71" y="-430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 flipH="1">
            <a:off x="9887574" y="3422427"/>
            <a:ext cx="2681747" cy="32102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2" y="2031741"/>
            <a:ext cx="2578452" cy="436204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09119" y="2066824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32919" y="771424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219" y="2485924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74219" y="3514624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19" name="Oval 18"/>
          <p:cNvSpPr/>
          <p:nvPr/>
        </p:nvSpPr>
        <p:spPr>
          <a:xfrm>
            <a:off x="2956719" y="25421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2956719" y="357268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4219" y="4517924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ĐÚNG</a:t>
            </a:r>
          </a:p>
        </p:txBody>
      </p:sp>
      <p:sp>
        <p:nvSpPr>
          <p:cNvPr id="22" name="Oval 21"/>
          <p:cNvSpPr/>
          <p:nvPr/>
        </p:nvSpPr>
        <p:spPr>
          <a:xfrm>
            <a:off x="2956719" y="45995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71058" y="889826"/>
            <a:ext cx="6496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603 785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78753" y="4534887"/>
            <a:ext cx="173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ea typeface="AvantGarde" pitchFamily="2" charset="0"/>
              </a:rPr>
              <a:t>7; 8; 5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6" name="TextBox 24"/>
          <p:cNvSpPr txBox="1"/>
          <p:nvPr/>
        </p:nvSpPr>
        <p:spPr>
          <a:xfrm>
            <a:off x="3979614" y="2447491"/>
            <a:ext cx="173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6; 0; 3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96437" y="346636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ea typeface="AvantGarde" pitchFamily="2" charset="0"/>
              </a:rPr>
              <a:t>6; 0; 3; 7; 8; 5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6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4" grpId="0"/>
      <p:bldP spid="25" grpId="0"/>
      <p:bldP spid="26" grpId="0"/>
      <p:bldP spid="26" grpId="1"/>
      <p:bldP spid="27" grpId="0"/>
      <p:bldP spid="2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-175156" y="3003550"/>
            <a:ext cx="3252659" cy="3893638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20" y="186212"/>
            <a:ext cx="1295400" cy="13136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09119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32919" y="514350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219" y="22288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ĐÚNG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74219" y="32575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19" name="Oval 18"/>
          <p:cNvSpPr/>
          <p:nvPr/>
        </p:nvSpPr>
        <p:spPr>
          <a:xfrm>
            <a:off x="2956719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2956719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4219" y="42608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SAI</a:t>
            </a:r>
          </a:p>
        </p:txBody>
      </p:sp>
      <p:sp>
        <p:nvSpPr>
          <p:cNvPr id="22" name="Oval 21"/>
          <p:cNvSpPr/>
          <p:nvPr/>
        </p:nvSpPr>
        <p:spPr>
          <a:xfrm>
            <a:off x="2956719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18471" y="864195"/>
            <a:ext cx="6455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532 004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6405" y="2238059"/>
            <a:ext cx="173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ea typeface="AvantGarde" pitchFamily="2" charset="0"/>
              </a:rPr>
              <a:t>0; 0; 4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49199" y="324220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ea typeface="AvantGarde" pitchFamily="2" charset="0"/>
              </a:rPr>
              <a:t>5; 3; 2; 0; 0; 4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7" name="TextBox 24"/>
          <p:cNvSpPr txBox="1"/>
          <p:nvPr/>
        </p:nvSpPr>
        <p:spPr>
          <a:xfrm>
            <a:off x="3775552" y="4258247"/>
            <a:ext cx="173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5; 3; 2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7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/>
      <p:bldP spid="25" grpId="0"/>
      <p:bldP spid="26" grpId="0"/>
      <p:bldP spid="26" grpId="1"/>
      <p:bldP spid="27" grpId="0"/>
      <p:bldP spid="2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loud Callout 139"/>
          <p:cNvSpPr/>
          <p:nvPr/>
        </p:nvSpPr>
        <p:spPr>
          <a:xfrm>
            <a:off x="1361973" y="-254519"/>
            <a:ext cx="5669280" cy="283464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Cloud Callout 28"/>
          <p:cNvSpPr/>
          <p:nvPr/>
        </p:nvSpPr>
        <p:spPr>
          <a:xfrm>
            <a:off x="4026090" y="2580121"/>
            <a:ext cx="7932005" cy="420624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154871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6D5E53-4DA9-4671-9C39-6BD20806C05B}"/>
              </a:ext>
            </a:extLst>
          </p:cNvPr>
          <p:cNvSpPr/>
          <p:nvPr/>
        </p:nvSpPr>
        <p:spPr>
          <a:xfrm>
            <a:off x="4895850" y="2459876"/>
            <a:ext cx="37623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DỤNG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Kết quả hình ảnh cho CHALLENGE CLIPART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7"/>
          <a:stretch/>
        </p:blipFill>
        <p:spPr bwMode="auto">
          <a:xfrm>
            <a:off x="133957" y="3995791"/>
            <a:ext cx="3348667" cy="256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ết quả hình ảnh cho CHALLENGE CLIPAR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6605">
            <a:off x="9236761" y="73328"/>
            <a:ext cx="3392295" cy="2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1329008" y="695474"/>
            <a:ext cx="7859486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nay? </a:t>
            </a:r>
          </a:p>
        </p:txBody>
      </p:sp>
      <p:sp>
        <p:nvSpPr>
          <p:cNvPr id="6" name="Cloud Callout 28">
            <a:extLst>
              <a:ext uri="{FF2B5EF4-FFF2-40B4-BE49-F238E27FC236}">
                <a16:creationId xmlns:a16="http://schemas.microsoft.com/office/drawing/2014/main" xmlns="" id="{B50605DE-4461-45B0-B04E-1885C53F465F}"/>
              </a:ext>
            </a:extLst>
          </p:cNvPr>
          <p:cNvSpPr/>
          <p:nvPr/>
        </p:nvSpPr>
        <p:spPr>
          <a:xfrm>
            <a:off x="2489989" y="1691673"/>
            <a:ext cx="7932005" cy="420624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03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9"/>
          <p:cNvSpPr txBox="1">
            <a:spLocks noGrp="1"/>
          </p:cNvSpPr>
          <p:nvPr>
            <p:ph type="ctrTitle"/>
          </p:nvPr>
        </p:nvSpPr>
        <p:spPr>
          <a:xfrm>
            <a:off x="176672" y="2821636"/>
            <a:ext cx="4245332" cy="32918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601;p25"/>
          <p:cNvSpPr/>
          <p:nvPr/>
        </p:nvSpPr>
        <p:spPr>
          <a:xfrm>
            <a:off x="176672" y="1158392"/>
            <a:ext cx="5637274" cy="1288124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C2B3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48;p5"/>
          <p:cNvSpPr/>
          <p:nvPr/>
        </p:nvSpPr>
        <p:spPr>
          <a:xfrm>
            <a:off x="565568" y="1361847"/>
            <a:ext cx="4859481" cy="69014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DẶN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DÒ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2975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316182" y="952500"/>
            <a:ext cx="9753600" cy="4826000"/>
          </a:xfrm>
          <a:prstGeom prst="rect">
            <a:avLst/>
          </a:prstGeom>
        </p:spPr>
        <p:txBody>
          <a:bodyPr anchor="ctr"/>
          <a:lstStyle/>
          <a:p>
            <a:pPr marL="285739" marR="0" lvl="0" indent="-285739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….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…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9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2021</a:t>
            </a:r>
          </a:p>
          <a:p>
            <a:pPr marL="285739" marR="0" lvl="0" indent="-285739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39" marR="0" lvl="0" indent="-285739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…..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4029525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Arial"/>
              </a:rPr>
              <a:t/>
            </a:r>
            <a:br>
              <a:rPr lang="en-US" sz="4000" dirty="0">
                <a:latin typeface="Arial"/>
              </a:rPr>
            </a:br>
            <a:endParaRPr lang="en-US" sz="4000" dirty="0">
              <a:latin typeface="Arial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752600"/>
            <a:ext cx="8458200" cy="32004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</a:p>
        </p:txBody>
      </p:sp>
      <p:sp>
        <p:nvSpPr>
          <p:cNvPr id="11268" name="WordArt 5"/>
          <p:cNvSpPr>
            <a:spLocks noChangeArrowheads="1" noChangeShapeType="1" noTextEdit="1"/>
          </p:cNvSpPr>
          <p:nvPr/>
        </p:nvSpPr>
        <p:spPr bwMode="auto">
          <a:xfrm>
            <a:off x="2590800" y="1143000"/>
            <a:ext cx="716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647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6D5E53-4DA9-4671-9C39-6BD20806C05B}"/>
              </a:ext>
            </a:extLst>
          </p:cNvPr>
          <p:cNvSpPr/>
          <p:nvPr/>
        </p:nvSpPr>
        <p:spPr>
          <a:xfrm>
            <a:off x="4627418" y="2291060"/>
            <a:ext cx="4030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sz="4800" b="1" i="0" u="none" strike="noStrike" kern="1200" cap="none" spc="0" normalizeH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ĐỘNG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889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" name="Google Shape;2150;p56"/>
          <p:cNvGrpSpPr/>
          <p:nvPr/>
        </p:nvGrpSpPr>
        <p:grpSpPr>
          <a:xfrm>
            <a:off x="3711235" y="1322284"/>
            <a:ext cx="4769532" cy="1348329"/>
            <a:chOff x="7728915" y="1917859"/>
            <a:chExt cx="1034486" cy="222599"/>
          </a:xfrm>
        </p:grpSpPr>
        <p:sp>
          <p:nvSpPr>
            <p:cNvPr id="2151" name="Google Shape;2151;p5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2" name="Google Shape;2152;p5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3" name="Google Shape;2153;p5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4" name="Google Shape;2154;p5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5" name="Google Shape;2155;p5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6" name="Google Shape;2156;p5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7" name="Google Shape;2157;p5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8" name="Google Shape;2158;p5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9" name="Google Shape;2159;p5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0" name="Google Shape;2160;p5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1" name="Google Shape;2161;p5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2" name="Google Shape;2162;p5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3" name="Google Shape;2163;p5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4" name="Google Shape;2164;p5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5" name="Google Shape;2165;p5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6" name="Google Shape;2166;p5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7" name="Google Shape;2167;p5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8" name="Google Shape;2168;p5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9" name="Google Shape;2169;p5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0" name="Google Shape;2170;p5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1" name="Google Shape;2171;p5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2" name="Google Shape;2172;p5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3" name="Google Shape;2173;p5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4" name="Google Shape;2174;p5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5" name="Google Shape;2175;p5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6" name="Google Shape;2176;p5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7" name="Google Shape;2177;p5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8" name="Google Shape;2178;p5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9" name="Google Shape;2179;p5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0" name="Google Shape;2180;p5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1" name="Google Shape;2181;p5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2" name="Google Shape;2182;p5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3" name="Google Shape;2183;p5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4" name="Google Shape;2184;p5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5" name="Google Shape;2185;p5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6" name="Google Shape;2186;p5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7" name="Google Shape;2187;p5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8" name="Google Shape;2188;p5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9" name="Google Shape;2189;p5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0" name="Google Shape;2190;p56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 NHANH</a:t>
            </a:r>
            <a:endParaRPr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91" name="Google Shape;2191;p56"/>
          <p:cNvGrpSpPr/>
          <p:nvPr/>
        </p:nvGrpSpPr>
        <p:grpSpPr>
          <a:xfrm rot="2042159">
            <a:off x="1252446" y="4181937"/>
            <a:ext cx="1011628" cy="1386439"/>
            <a:chOff x="6722988" y="1767725"/>
            <a:chExt cx="207225" cy="298150"/>
          </a:xfrm>
        </p:grpSpPr>
        <p:sp>
          <p:nvSpPr>
            <p:cNvPr id="2192" name="Google Shape;2192;p56"/>
            <p:cNvSpPr/>
            <p:nvPr/>
          </p:nvSpPr>
          <p:spPr>
            <a:xfrm>
              <a:off x="6722988" y="1767725"/>
              <a:ext cx="190525" cy="250650"/>
            </a:xfrm>
            <a:custGeom>
              <a:avLst/>
              <a:gdLst/>
              <a:ahLst/>
              <a:cxnLst/>
              <a:rect l="l" t="t" r="r" b="b"/>
              <a:pathLst>
                <a:path w="7621" h="10026" extrusionOk="0">
                  <a:moveTo>
                    <a:pt x="3858" y="193"/>
                  </a:moveTo>
                  <a:cubicBezTo>
                    <a:pt x="4020" y="193"/>
                    <a:pt x="4181" y="206"/>
                    <a:pt x="4340" y="234"/>
                  </a:cubicBezTo>
                  <a:cubicBezTo>
                    <a:pt x="5387" y="416"/>
                    <a:pt x="6354" y="1208"/>
                    <a:pt x="6861" y="2301"/>
                  </a:cubicBezTo>
                  <a:cubicBezTo>
                    <a:pt x="7295" y="3237"/>
                    <a:pt x="7424" y="4362"/>
                    <a:pt x="7244" y="5646"/>
                  </a:cubicBezTo>
                  <a:cubicBezTo>
                    <a:pt x="7190" y="6025"/>
                    <a:pt x="7103" y="6458"/>
                    <a:pt x="6859" y="6791"/>
                  </a:cubicBezTo>
                  <a:lnTo>
                    <a:pt x="6828" y="6832"/>
                  </a:lnTo>
                  <a:cubicBezTo>
                    <a:pt x="6761" y="6921"/>
                    <a:pt x="6685" y="7022"/>
                    <a:pt x="6672" y="7151"/>
                  </a:cubicBezTo>
                  <a:cubicBezTo>
                    <a:pt x="6662" y="7261"/>
                    <a:pt x="6701" y="7363"/>
                    <a:pt x="6733" y="7444"/>
                  </a:cubicBezTo>
                  <a:lnTo>
                    <a:pt x="7117" y="8427"/>
                  </a:lnTo>
                  <a:cubicBezTo>
                    <a:pt x="7157" y="8531"/>
                    <a:pt x="7209" y="8661"/>
                    <a:pt x="7183" y="8772"/>
                  </a:cubicBezTo>
                  <a:cubicBezTo>
                    <a:pt x="7153" y="8905"/>
                    <a:pt x="7022" y="9004"/>
                    <a:pt x="6877" y="9101"/>
                  </a:cubicBezTo>
                  <a:cubicBezTo>
                    <a:pt x="6298" y="9492"/>
                    <a:pt x="5771" y="9817"/>
                    <a:pt x="5178" y="9833"/>
                  </a:cubicBezTo>
                  <a:cubicBezTo>
                    <a:pt x="5168" y="9833"/>
                    <a:pt x="5158" y="9833"/>
                    <a:pt x="5149" y="9833"/>
                  </a:cubicBezTo>
                  <a:cubicBezTo>
                    <a:pt x="4703" y="9833"/>
                    <a:pt x="4552" y="9520"/>
                    <a:pt x="4354" y="9126"/>
                  </a:cubicBezTo>
                  <a:cubicBezTo>
                    <a:pt x="4308" y="9037"/>
                    <a:pt x="4261" y="8943"/>
                    <a:pt x="4209" y="8851"/>
                  </a:cubicBezTo>
                  <a:cubicBezTo>
                    <a:pt x="4142" y="8731"/>
                    <a:pt x="4064" y="8594"/>
                    <a:pt x="3945" y="8493"/>
                  </a:cubicBezTo>
                  <a:cubicBezTo>
                    <a:pt x="3850" y="8412"/>
                    <a:pt x="3737" y="8359"/>
                    <a:pt x="3637" y="8319"/>
                  </a:cubicBezTo>
                  <a:cubicBezTo>
                    <a:pt x="3457" y="8244"/>
                    <a:pt x="3269" y="8185"/>
                    <a:pt x="3087" y="8129"/>
                  </a:cubicBezTo>
                  <a:cubicBezTo>
                    <a:pt x="2894" y="8068"/>
                    <a:pt x="2693" y="8005"/>
                    <a:pt x="2507" y="7925"/>
                  </a:cubicBezTo>
                  <a:cubicBezTo>
                    <a:pt x="1453" y="7471"/>
                    <a:pt x="653" y="6348"/>
                    <a:pt x="419" y="4994"/>
                  </a:cubicBezTo>
                  <a:cubicBezTo>
                    <a:pt x="201" y="3728"/>
                    <a:pt x="475" y="2476"/>
                    <a:pt x="1173" y="1560"/>
                  </a:cubicBezTo>
                  <a:cubicBezTo>
                    <a:pt x="1823" y="707"/>
                    <a:pt x="2856" y="193"/>
                    <a:pt x="3858" y="193"/>
                  </a:cubicBezTo>
                  <a:close/>
                  <a:moveTo>
                    <a:pt x="3860" y="0"/>
                  </a:moveTo>
                  <a:cubicBezTo>
                    <a:pt x="2799" y="0"/>
                    <a:pt x="1705" y="542"/>
                    <a:pt x="1019" y="1443"/>
                  </a:cubicBezTo>
                  <a:cubicBezTo>
                    <a:pt x="289" y="2403"/>
                    <a:pt x="1" y="3708"/>
                    <a:pt x="228" y="5027"/>
                  </a:cubicBezTo>
                  <a:cubicBezTo>
                    <a:pt x="474" y="6444"/>
                    <a:pt x="1317" y="7622"/>
                    <a:pt x="2430" y="8102"/>
                  </a:cubicBezTo>
                  <a:cubicBezTo>
                    <a:pt x="2627" y="8186"/>
                    <a:pt x="2831" y="8250"/>
                    <a:pt x="3029" y="8312"/>
                  </a:cubicBezTo>
                  <a:cubicBezTo>
                    <a:pt x="3207" y="8368"/>
                    <a:pt x="3392" y="8426"/>
                    <a:pt x="3565" y="8497"/>
                  </a:cubicBezTo>
                  <a:cubicBezTo>
                    <a:pt x="3653" y="8534"/>
                    <a:pt x="3745" y="8576"/>
                    <a:pt x="3820" y="8639"/>
                  </a:cubicBezTo>
                  <a:cubicBezTo>
                    <a:pt x="3913" y="8719"/>
                    <a:pt x="3978" y="8835"/>
                    <a:pt x="4041" y="8946"/>
                  </a:cubicBezTo>
                  <a:cubicBezTo>
                    <a:pt x="4091" y="9033"/>
                    <a:pt x="4137" y="9125"/>
                    <a:pt x="4181" y="9213"/>
                  </a:cubicBezTo>
                  <a:cubicBezTo>
                    <a:pt x="4382" y="9614"/>
                    <a:pt x="4589" y="10026"/>
                    <a:pt x="5151" y="10026"/>
                  </a:cubicBezTo>
                  <a:lnTo>
                    <a:pt x="5184" y="10026"/>
                  </a:lnTo>
                  <a:cubicBezTo>
                    <a:pt x="5880" y="10007"/>
                    <a:pt x="6520" y="9576"/>
                    <a:pt x="6986" y="9261"/>
                  </a:cubicBezTo>
                  <a:cubicBezTo>
                    <a:pt x="7156" y="9147"/>
                    <a:pt x="7327" y="9017"/>
                    <a:pt x="7372" y="8813"/>
                  </a:cubicBezTo>
                  <a:cubicBezTo>
                    <a:pt x="7409" y="8646"/>
                    <a:pt x="7344" y="8479"/>
                    <a:pt x="7297" y="8356"/>
                  </a:cubicBezTo>
                  <a:lnTo>
                    <a:pt x="6913" y="7373"/>
                  </a:lnTo>
                  <a:cubicBezTo>
                    <a:pt x="6888" y="7308"/>
                    <a:pt x="6859" y="7234"/>
                    <a:pt x="6865" y="7170"/>
                  </a:cubicBezTo>
                  <a:cubicBezTo>
                    <a:pt x="6872" y="7096"/>
                    <a:pt x="6926" y="7024"/>
                    <a:pt x="6983" y="6948"/>
                  </a:cubicBezTo>
                  <a:lnTo>
                    <a:pt x="7015" y="6905"/>
                  </a:lnTo>
                  <a:cubicBezTo>
                    <a:pt x="7284" y="6538"/>
                    <a:pt x="7378" y="6076"/>
                    <a:pt x="7435" y="5674"/>
                  </a:cubicBezTo>
                  <a:cubicBezTo>
                    <a:pt x="7621" y="4351"/>
                    <a:pt x="7486" y="3190"/>
                    <a:pt x="7037" y="2220"/>
                  </a:cubicBezTo>
                  <a:cubicBezTo>
                    <a:pt x="6502" y="1070"/>
                    <a:pt x="5482" y="236"/>
                    <a:pt x="4373" y="44"/>
                  </a:cubicBezTo>
                  <a:cubicBezTo>
                    <a:pt x="4204" y="14"/>
                    <a:pt x="4033" y="0"/>
                    <a:pt x="3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3" name="Google Shape;2193;p56"/>
            <p:cNvSpPr/>
            <p:nvPr/>
          </p:nvSpPr>
          <p:spPr>
            <a:xfrm>
              <a:off x="6841838" y="1986975"/>
              <a:ext cx="88375" cy="78900"/>
            </a:xfrm>
            <a:custGeom>
              <a:avLst/>
              <a:gdLst/>
              <a:ahLst/>
              <a:cxnLst/>
              <a:rect l="l" t="t" r="r" b="b"/>
              <a:pathLst>
                <a:path w="3535" h="3156" extrusionOk="0">
                  <a:moveTo>
                    <a:pt x="2590" y="1"/>
                  </a:moveTo>
                  <a:cubicBezTo>
                    <a:pt x="2540" y="1"/>
                    <a:pt x="2492" y="39"/>
                    <a:pt x="2490" y="93"/>
                  </a:cubicBezTo>
                  <a:cubicBezTo>
                    <a:pt x="2488" y="146"/>
                    <a:pt x="2529" y="191"/>
                    <a:pt x="2583" y="193"/>
                  </a:cubicBezTo>
                  <a:cubicBezTo>
                    <a:pt x="2647" y="196"/>
                    <a:pt x="2712" y="228"/>
                    <a:pt x="2761" y="283"/>
                  </a:cubicBezTo>
                  <a:cubicBezTo>
                    <a:pt x="2809" y="336"/>
                    <a:pt x="2835" y="403"/>
                    <a:pt x="2831" y="466"/>
                  </a:cubicBezTo>
                  <a:cubicBezTo>
                    <a:pt x="2830" y="487"/>
                    <a:pt x="2825" y="508"/>
                    <a:pt x="2822" y="529"/>
                  </a:cubicBezTo>
                  <a:cubicBezTo>
                    <a:pt x="2811" y="600"/>
                    <a:pt x="2796" y="688"/>
                    <a:pt x="2842" y="770"/>
                  </a:cubicBezTo>
                  <a:cubicBezTo>
                    <a:pt x="2883" y="845"/>
                    <a:pt x="2955" y="881"/>
                    <a:pt x="3011" y="910"/>
                  </a:cubicBezTo>
                  <a:cubicBezTo>
                    <a:pt x="3050" y="930"/>
                    <a:pt x="3086" y="949"/>
                    <a:pt x="3099" y="972"/>
                  </a:cubicBezTo>
                  <a:cubicBezTo>
                    <a:pt x="3115" y="998"/>
                    <a:pt x="3107" y="1050"/>
                    <a:pt x="3099" y="1103"/>
                  </a:cubicBezTo>
                  <a:cubicBezTo>
                    <a:pt x="3087" y="1185"/>
                    <a:pt x="3071" y="1289"/>
                    <a:pt x="3139" y="1378"/>
                  </a:cubicBezTo>
                  <a:cubicBezTo>
                    <a:pt x="3166" y="1413"/>
                    <a:pt x="3200" y="1436"/>
                    <a:pt x="3228" y="1455"/>
                  </a:cubicBezTo>
                  <a:cubicBezTo>
                    <a:pt x="3239" y="1461"/>
                    <a:pt x="3249" y="1469"/>
                    <a:pt x="3260" y="1477"/>
                  </a:cubicBezTo>
                  <a:cubicBezTo>
                    <a:pt x="3323" y="1528"/>
                    <a:pt x="3330" y="1634"/>
                    <a:pt x="3303" y="1711"/>
                  </a:cubicBezTo>
                  <a:cubicBezTo>
                    <a:pt x="3268" y="1811"/>
                    <a:pt x="3184" y="1897"/>
                    <a:pt x="3109" y="1970"/>
                  </a:cubicBezTo>
                  <a:cubicBezTo>
                    <a:pt x="2657" y="2406"/>
                    <a:pt x="2098" y="2732"/>
                    <a:pt x="1492" y="2911"/>
                  </a:cubicBezTo>
                  <a:cubicBezTo>
                    <a:pt x="1399" y="2938"/>
                    <a:pt x="1301" y="2962"/>
                    <a:pt x="1208" y="2962"/>
                  </a:cubicBezTo>
                  <a:cubicBezTo>
                    <a:pt x="1181" y="2962"/>
                    <a:pt x="1154" y="2960"/>
                    <a:pt x="1128" y="2956"/>
                  </a:cubicBezTo>
                  <a:cubicBezTo>
                    <a:pt x="1037" y="2940"/>
                    <a:pt x="929" y="2878"/>
                    <a:pt x="908" y="2779"/>
                  </a:cubicBezTo>
                  <a:cubicBezTo>
                    <a:pt x="902" y="2754"/>
                    <a:pt x="901" y="2724"/>
                    <a:pt x="900" y="2692"/>
                  </a:cubicBezTo>
                  <a:cubicBezTo>
                    <a:pt x="899" y="2628"/>
                    <a:pt x="897" y="2554"/>
                    <a:pt x="858" y="2484"/>
                  </a:cubicBezTo>
                  <a:cubicBezTo>
                    <a:pt x="804" y="2393"/>
                    <a:pt x="712" y="2353"/>
                    <a:pt x="630" y="2317"/>
                  </a:cubicBezTo>
                  <a:cubicBezTo>
                    <a:pt x="555" y="2285"/>
                    <a:pt x="508" y="2262"/>
                    <a:pt x="498" y="2227"/>
                  </a:cubicBezTo>
                  <a:cubicBezTo>
                    <a:pt x="490" y="2202"/>
                    <a:pt x="500" y="2165"/>
                    <a:pt x="508" y="2126"/>
                  </a:cubicBezTo>
                  <a:cubicBezTo>
                    <a:pt x="522" y="2069"/>
                    <a:pt x="537" y="2005"/>
                    <a:pt x="520" y="1935"/>
                  </a:cubicBezTo>
                  <a:cubicBezTo>
                    <a:pt x="498" y="1849"/>
                    <a:pt x="436" y="1791"/>
                    <a:pt x="385" y="1745"/>
                  </a:cubicBezTo>
                  <a:cubicBezTo>
                    <a:pt x="370" y="1732"/>
                    <a:pt x="355" y="1719"/>
                    <a:pt x="342" y="1705"/>
                  </a:cubicBezTo>
                  <a:cubicBezTo>
                    <a:pt x="187" y="1540"/>
                    <a:pt x="244" y="1337"/>
                    <a:pt x="319" y="1195"/>
                  </a:cubicBezTo>
                  <a:cubicBezTo>
                    <a:pt x="345" y="1148"/>
                    <a:pt x="327" y="1090"/>
                    <a:pt x="280" y="1065"/>
                  </a:cubicBezTo>
                  <a:cubicBezTo>
                    <a:pt x="265" y="1057"/>
                    <a:pt x="250" y="1054"/>
                    <a:pt x="235" y="1054"/>
                  </a:cubicBezTo>
                  <a:cubicBezTo>
                    <a:pt x="200" y="1054"/>
                    <a:pt x="166" y="1073"/>
                    <a:pt x="148" y="1105"/>
                  </a:cubicBezTo>
                  <a:cubicBezTo>
                    <a:pt x="1" y="1384"/>
                    <a:pt x="19" y="1644"/>
                    <a:pt x="202" y="1837"/>
                  </a:cubicBezTo>
                  <a:cubicBezTo>
                    <a:pt x="219" y="1854"/>
                    <a:pt x="237" y="1871"/>
                    <a:pt x="255" y="1888"/>
                  </a:cubicBezTo>
                  <a:cubicBezTo>
                    <a:pt x="291" y="1920"/>
                    <a:pt x="324" y="1951"/>
                    <a:pt x="332" y="1981"/>
                  </a:cubicBezTo>
                  <a:cubicBezTo>
                    <a:pt x="338" y="2006"/>
                    <a:pt x="330" y="2042"/>
                    <a:pt x="320" y="2081"/>
                  </a:cubicBezTo>
                  <a:cubicBezTo>
                    <a:pt x="307" y="2138"/>
                    <a:pt x="290" y="2210"/>
                    <a:pt x="314" y="2284"/>
                  </a:cubicBezTo>
                  <a:cubicBezTo>
                    <a:pt x="351" y="2405"/>
                    <a:pt x="463" y="2455"/>
                    <a:pt x="553" y="2494"/>
                  </a:cubicBezTo>
                  <a:cubicBezTo>
                    <a:pt x="613" y="2520"/>
                    <a:pt x="670" y="2544"/>
                    <a:pt x="690" y="2581"/>
                  </a:cubicBezTo>
                  <a:cubicBezTo>
                    <a:pt x="706" y="2607"/>
                    <a:pt x="707" y="2649"/>
                    <a:pt x="708" y="2696"/>
                  </a:cubicBezTo>
                  <a:cubicBezTo>
                    <a:pt x="708" y="2733"/>
                    <a:pt x="709" y="2777"/>
                    <a:pt x="719" y="2820"/>
                  </a:cubicBezTo>
                  <a:cubicBezTo>
                    <a:pt x="759" y="3007"/>
                    <a:pt x="937" y="3118"/>
                    <a:pt x="1095" y="3146"/>
                  </a:cubicBezTo>
                  <a:cubicBezTo>
                    <a:pt x="1132" y="3152"/>
                    <a:pt x="1171" y="3155"/>
                    <a:pt x="1208" y="3155"/>
                  </a:cubicBezTo>
                  <a:cubicBezTo>
                    <a:pt x="1324" y="3155"/>
                    <a:pt x="1439" y="3128"/>
                    <a:pt x="1547" y="3096"/>
                  </a:cubicBezTo>
                  <a:cubicBezTo>
                    <a:pt x="2182" y="2909"/>
                    <a:pt x="2769" y="2567"/>
                    <a:pt x="3244" y="2108"/>
                  </a:cubicBezTo>
                  <a:cubicBezTo>
                    <a:pt x="3335" y="2021"/>
                    <a:pt x="3436" y="1915"/>
                    <a:pt x="3486" y="1774"/>
                  </a:cubicBezTo>
                  <a:cubicBezTo>
                    <a:pt x="3535" y="1634"/>
                    <a:pt x="3521" y="1442"/>
                    <a:pt x="3382" y="1328"/>
                  </a:cubicBezTo>
                  <a:cubicBezTo>
                    <a:pt x="3367" y="1315"/>
                    <a:pt x="3351" y="1304"/>
                    <a:pt x="3335" y="1293"/>
                  </a:cubicBezTo>
                  <a:cubicBezTo>
                    <a:pt x="3317" y="1282"/>
                    <a:pt x="3300" y="1271"/>
                    <a:pt x="3292" y="1260"/>
                  </a:cubicBezTo>
                  <a:cubicBezTo>
                    <a:pt x="3274" y="1237"/>
                    <a:pt x="3283" y="1185"/>
                    <a:pt x="3290" y="1132"/>
                  </a:cubicBezTo>
                  <a:cubicBezTo>
                    <a:pt x="3302" y="1055"/>
                    <a:pt x="3317" y="961"/>
                    <a:pt x="3267" y="875"/>
                  </a:cubicBezTo>
                  <a:cubicBezTo>
                    <a:pt x="3225" y="803"/>
                    <a:pt x="3155" y="768"/>
                    <a:pt x="3100" y="739"/>
                  </a:cubicBezTo>
                  <a:cubicBezTo>
                    <a:pt x="3061" y="719"/>
                    <a:pt x="3024" y="699"/>
                    <a:pt x="3012" y="677"/>
                  </a:cubicBezTo>
                  <a:cubicBezTo>
                    <a:pt x="2998" y="652"/>
                    <a:pt x="3006" y="607"/>
                    <a:pt x="3013" y="560"/>
                  </a:cubicBezTo>
                  <a:cubicBezTo>
                    <a:pt x="3018" y="533"/>
                    <a:pt x="3022" y="506"/>
                    <a:pt x="3023" y="479"/>
                  </a:cubicBezTo>
                  <a:cubicBezTo>
                    <a:pt x="3030" y="364"/>
                    <a:pt x="2988" y="245"/>
                    <a:pt x="2904" y="153"/>
                  </a:cubicBezTo>
                  <a:cubicBezTo>
                    <a:pt x="2821" y="61"/>
                    <a:pt x="2707" y="5"/>
                    <a:pt x="2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4" name="Google Shape;2194;p56"/>
            <p:cNvSpPr/>
            <p:nvPr/>
          </p:nvSpPr>
          <p:spPr>
            <a:xfrm>
              <a:off x="6849788" y="2015300"/>
              <a:ext cx="46350" cy="23075"/>
            </a:xfrm>
            <a:custGeom>
              <a:avLst/>
              <a:gdLst/>
              <a:ahLst/>
              <a:cxnLst/>
              <a:rect l="l" t="t" r="r" b="b"/>
              <a:pathLst>
                <a:path w="1854" h="923" extrusionOk="0">
                  <a:moveTo>
                    <a:pt x="1744" y="1"/>
                  </a:moveTo>
                  <a:cubicBezTo>
                    <a:pt x="1727" y="1"/>
                    <a:pt x="1709" y="5"/>
                    <a:pt x="1693" y="15"/>
                  </a:cubicBezTo>
                  <a:cubicBezTo>
                    <a:pt x="962" y="462"/>
                    <a:pt x="89" y="730"/>
                    <a:pt x="80" y="733"/>
                  </a:cubicBezTo>
                  <a:cubicBezTo>
                    <a:pt x="29" y="748"/>
                    <a:pt x="0" y="802"/>
                    <a:pt x="15" y="854"/>
                  </a:cubicBezTo>
                  <a:cubicBezTo>
                    <a:pt x="28" y="895"/>
                    <a:pt x="66" y="922"/>
                    <a:pt x="108" y="922"/>
                  </a:cubicBezTo>
                  <a:cubicBezTo>
                    <a:pt x="118" y="922"/>
                    <a:pt x="126" y="921"/>
                    <a:pt x="136" y="918"/>
                  </a:cubicBezTo>
                  <a:cubicBezTo>
                    <a:pt x="172" y="906"/>
                    <a:pt x="1041" y="640"/>
                    <a:pt x="1794" y="180"/>
                  </a:cubicBezTo>
                  <a:cubicBezTo>
                    <a:pt x="1840" y="152"/>
                    <a:pt x="1854" y="93"/>
                    <a:pt x="1826" y="47"/>
                  </a:cubicBezTo>
                  <a:cubicBezTo>
                    <a:pt x="1808" y="17"/>
                    <a:pt x="1776" y="1"/>
                    <a:pt x="1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5" name="Google Shape;2195;p56"/>
            <p:cNvSpPr/>
            <p:nvPr/>
          </p:nvSpPr>
          <p:spPr>
            <a:xfrm>
              <a:off x="6889163" y="2019025"/>
              <a:ext cx="36175" cy="24950"/>
            </a:xfrm>
            <a:custGeom>
              <a:avLst/>
              <a:gdLst/>
              <a:ahLst/>
              <a:cxnLst/>
              <a:rect l="l" t="t" r="r" b="b"/>
              <a:pathLst>
                <a:path w="1447" h="998" extrusionOk="0">
                  <a:moveTo>
                    <a:pt x="1337" y="1"/>
                  </a:moveTo>
                  <a:cubicBezTo>
                    <a:pt x="1316" y="1"/>
                    <a:pt x="1295" y="8"/>
                    <a:pt x="1276" y="22"/>
                  </a:cubicBezTo>
                  <a:cubicBezTo>
                    <a:pt x="870" y="347"/>
                    <a:pt x="70" y="813"/>
                    <a:pt x="63" y="818"/>
                  </a:cubicBezTo>
                  <a:cubicBezTo>
                    <a:pt x="17" y="845"/>
                    <a:pt x="1" y="903"/>
                    <a:pt x="27" y="949"/>
                  </a:cubicBezTo>
                  <a:cubicBezTo>
                    <a:pt x="46" y="980"/>
                    <a:pt x="78" y="997"/>
                    <a:pt x="111" y="997"/>
                  </a:cubicBezTo>
                  <a:cubicBezTo>
                    <a:pt x="128" y="997"/>
                    <a:pt x="144" y="993"/>
                    <a:pt x="160" y="985"/>
                  </a:cubicBezTo>
                  <a:cubicBezTo>
                    <a:pt x="193" y="965"/>
                    <a:pt x="980" y="506"/>
                    <a:pt x="1397" y="173"/>
                  </a:cubicBezTo>
                  <a:cubicBezTo>
                    <a:pt x="1439" y="140"/>
                    <a:pt x="1446" y="79"/>
                    <a:pt x="1413" y="37"/>
                  </a:cubicBezTo>
                  <a:cubicBezTo>
                    <a:pt x="1394" y="13"/>
                    <a:pt x="1366" y="1"/>
                    <a:pt x="1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6" name="Google Shape;2196;p56"/>
            <p:cNvSpPr/>
            <p:nvPr/>
          </p:nvSpPr>
          <p:spPr>
            <a:xfrm>
              <a:off x="6778588" y="1860225"/>
              <a:ext cx="121600" cy="155350"/>
            </a:xfrm>
            <a:custGeom>
              <a:avLst/>
              <a:gdLst/>
              <a:ahLst/>
              <a:cxnLst/>
              <a:rect l="l" t="t" r="r" b="b"/>
              <a:pathLst>
                <a:path w="4864" h="6214" extrusionOk="0">
                  <a:moveTo>
                    <a:pt x="3353" y="193"/>
                  </a:moveTo>
                  <a:cubicBezTo>
                    <a:pt x="3373" y="193"/>
                    <a:pt x="3394" y="196"/>
                    <a:pt x="3414" y="205"/>
                  </a:cubicBezTo>
                  <a:cubicBezTo>
                    <a:pt x="3476" y="230"/>
                    <a:pt x="3529" y="294"/>
                    <a:pt x="3570" y="396"/>
                  </a:cubicBezTo>
                  <a:cubicBezTo>
                    <a:pt x="3702" y="712"/>
                    <a:pt x="3630" y="1111"/>
                    <a:pt x="3398" y="1363"/>
                  </a:cubicBezTo>
                  <a:cubicBezTo>
                    <a:pt x="3382" y="1380"/>
                    <a:pt x="3366" y="1396"/>
                    <a:pt x="3349" y="1411"/>
                  </a:cubicBezTo>
                  <a:lnTo>
                    <a:pt x="3185" y="968"/>
                  </a:lnTo>
                  <a:cubicBezTo>
                    <a:pt x="3125" y="807"/>
                    <a:pt x="3050" y="606"/>
                    <a:pt x="3092" y="429"/>
                  </a:cubicBezTo>
                  <a:cubicBezTo>
                    <a:pt x="3112" y="344"/>
                    <a:pt x="3178" y="258"/>
                    <a:pt x="3258" y="217"/>
                  </a:cubicBezTo>
                  <a:cubicBezTo>
                    <a:pt x="3283" y="205"/>
                    <a:pt x="3316" y="193"/>
                    <a:pt x="3353" y="193"/>
                  </a:cubicBezTo>
                  <a:close/>
                  <a:moveTo>
                    <a:pt x="1633" y="366"/>
                  </a:moveTo>
                  <a:cubicBezTo>
                    <a:pt x="1636" y="366"/>
                    <a:pt x="1639" y="367"/>
                    <a:pt x="1641" y="367"/>
                  </a:cubicBezTo>
                  <a:cubicBezTo>
                    <a:pt x="1664" y="370"/>
                    <a:pt x="1692" y="389"/>
                    <a:pt x="1718" y="409"/>
                  </a:cubicBezTo>
                  <a:cubicBezTo>
                    <a:pt x="2072" y="675"/>
                    <a:pt x="2274" y="1112"/>
                    <a:pt x="2248" y="1538"/>
                  </a:cubicBezTo>
                  <a:cubicBezTo>
                    <a:pt x="1895" y="1339"/>
                    <a:pt x="1687" y="946"/>
                    <a:pt x="1589" y="707"/>
                  </a:cubicBezTo>
                  <a:cubicBezTo>
                    <a:pt x="1557" y="631"/>
                    <a:pt x="1524" y="543"/>
                    <a:pt x="1538" y="467"/>
                  </a:cubicBezTo>
                  <a:cubicBezTo>
                    <a:pt x="1548" y="414"/>
                    <a:pt x="1594" y="366"/>
                    <a:pt x="1633" y="366"/>
                  </a:cubicBezTo>
                  <a:close/>
                  <a:moveTo>
                    <a:pt x="344" y="2199"/>
                  </a:moveTo>
                  <a:cubicBezTo>
                    <a:pt x="389" y="2199"/>
                    <a:pt x="435" y="2209"/>
                    <a:pt x="474" y="2219"/>
                  </a:cubicBezTo>
                  <a:cubicBezTo>
                    <a:pt x="752" y="2294"/>
                    <a:pt x="988" y="2454"/>
                    <a:pt x="1194" y="2657"/>
                  </a:cubicBezTo>
                  <a:cubicBezTo>
                    <a:pt x="1158" y="2661"/>
                    <a:pt x="1121" y="2663"/>
                    <a:pt x="1085" y="2663"/>
                  </a:cubicBezTo>
                  <a:cubicBezTo>
                    <a:pt x="752" y="2663"/>
                    <a:pt x="418" y="2520"/>
                    <a:pt x="209" y="2272"/>
                  </a:cubicBezTo>
                  <a:cubicBezTo>
                    <a:pt x="218" y="2246"/>
                    <a:pt x="247" y="2218"/>
                    <a:pt x="280" y="2208"/>
                  </a:cubicBezTo>
                  <a:cubicBezTo>
                    <a:pt x="300" y="2201"/>
                    <a:pt x="322" y="2199"/>
                    <a:pt x="344" y="2199"/>
                  </a:cubicBezTo>
                  <a:close/>
                  <a:moveTo>
                    <a:pt x="3352" y="0"/>
                  </a:moveTo>
                  <a:cubicBezTo>
                    <a:pt x="3291" y="0"/>
                    <a:pt x="3229" y="15"/>
                    <a:pt x="3170" y="45"/>
                  </a:cubicBezTo>
                  <a:cubicBezTo>
                    <a:pt x="3038" y="113"/>
                    <a:pt x="2937" y="243"/>
                    <a:pt x="2903" y="385"/>
                  </a:cubicBezTo>
                  <a:cubicBezTo>
                    <a:pt x="2848" y="619"/>
                    <a:pt x="2935" y="851"/>
                    <a:pt x="3004" y="1036"/>
                  </a:cubicBezTo>
                  <a:lnTo>
                    <a:pt x="3188" y="1529"/>
                  </a:lnTo>
                  <a:cubicBezTo>
                    <a:pt x="3040" y="1614"/>
                    <a:pt x="2868" y="1660"/>
                    <a:pt x="2698" y="1660"/>
                  </a:cubicBezTo>
                  <a:cubicBezTo>
                    <a:pt x="2610" y="1660"/>
                    <a:pt x="2523" y="1648"/>
                    <a:pt x="2440" y="1622"/>
                  </a:cubicBezTo>
                  <a:cubicBezTo>
                    <a:pt x="2438" y="1621"/>
                    <a:pt x="2436" y="1620"/>
                    <a:pt x="2434" y="1620"/>
                  </a:cubicBezTo>
                  <a:cubicBezTo>
                    <a:pt x="2492" y="1107"/>
                    <a:pt x="2258" y="573"/>
                    <a:pt x="1834" y="255"/>
                  </a:cubicBezTo>
                  <a:cubicBezTo>
                    <a:pt x="1787" y="220"/>
                    <a:pt x="1735" y="186"/>
                    <a:pt x="1670" y="176"/>
                  </a:cubicBezTo>
                  <a:cubicBezTo>
                    <a:pt x="1658" y="174"/>
                    <a:pt x="1646" y="173"/>
                    <a:pt x="1634" y="173"/>
                  </a:cubicBezTo>
                  <a:cubicBezTo>
                    <a:pt x="1491" y="173"/>
                    <a:pt x="1373" y="300"/>
                    <a:pt x="1348" y="431"/>
                  </a:cubicBezTo>
                  <a:cubicBezTo>
                    <a:pt x="1326" y="554"/>
                    <a:pt x="1364" y="671"/>
                    <a:pt x="1409" y="782"/>
                  </a:cubicBezTo>
                  <a:cubicBezTo>
                    <a:pt x="1601" y="1243"/>
                    <a:pt x="1883" y="1576"/>
                    <a:pt x="2216" y="1740"/>
                  </a:cubicBezTo>
                  <a:cubicBezTo>
                    <a:pt x="2117" y="2139"/>
                    <a:pt x="1804" y="2488"/>
                    <a:pt x="1419" y="2611"/>
                  </a:cubicBezTo>
                  <a:cubicBezTo>
                    <a:pt x="1173" y="2345"/>
                    <a:pt x="881" y="2129"/>
                    <a:pt x="523" y="2032"/>
                  </a:cubicBezTo>
                  <a:cubicBezTo>
                    <a:pt x="472" y="2019"/>
                    <a:pt x="410" y="2005"/>
                    <a:pt x="345" y="2005"/>
                  </a:cubicBezTo>
                  <a:cubicBezTo>
                    <a:pt x="304" y="2005"/>
                    <a:pt x="261" y="2011"/>
                    <a:pt x="219" y="2025"/>
                  </a:cubicBezTo>
                  <a:cubicBezTo>
                    <a:pt x="88" y="2068"/>
                    <a:pt x="0" y="2193"/>
                    <a:pt x="16" y="2316"/>
                  </a:cubicBezTo>
                  <a:lnTo>
                    <a:pt x="19" y="2342"/>
                  </a:lnTo>
                  <a:lnTo>
                    <a:pt x="35" y="2363"/>
                  </a:lnTo>
                  <a:cubicBezTo>
                    <a:pt x="278" y="2675"/>
                    <a:pt x="682" y="2854"/>
                    <a:pt x="1086" y="2854"/>
                  </a:cubicBezTo>
                  <a:cubicBezTo>
                    <a:pt x="1175" y="2854"/>
                    <a:pt x="1265" y="2846"/>
                    <a:pt x="1352" y="2827"/>
                  </a:cubicBezTo>
                  <a:cubicBezTo>
                    <a:pt x="1509" y="3011"/>
                    <a:pt x="1648" y="3215"/>
                    <a:pt x="1773" y="3414"/>
                  </a:cubicBezTo>
                  <a:cubicBezTo>
                    <a:pt x="2314" y="4275"/>
                    <a:pt x="2764" y="5196"/>
                    <a:pt x="3111" y="6151"/>
                  </a:cubicBezTo>
                  <a:cubicBezTo>
                    <a:pt x="3125" y="6190"/>
                    <a:pt x="3162" y="6214"/>
                    <a:pt x="3202" y="6214"/>
                  </a:cubicBezTo>
                  <a:cubicBezTo>
                    <a:pt x="3212" y="6214"/>
                    <a:pt x="3223" y="6213"/>
                    <a:pt x="3234" y="6208"/>
                  </a:cubicBezTo>
                  <a:cubicBezTo>
                    <a:pt x="3284" y="6190"/>
                    <a:pt x="3310" y="6135"/>
                    <a:pt x="3291" y="6085"/>
                  </a:cubicBezTo>
                  <a:cubicBezTo>
                    <a:pt x="2941" y="5117"/>
                    <a:pt x="2485" y="4184"/>
                    <a:pt x="1937" y="3311"/>
                  </a:cubicBezTo>
                  <a:cubicBezTo>
                    <a:pt x="1821" y="3129"/>
                    <a:pt x="1695" y="2942"/>
                    <a:pt x="1554" y="2767"/>
                  </a:cubicBezTo>
                  <a:cubicBezTo>
                    <a:pt x="1965" y="2607"/>
                    <a:pt x="2284" y="2241"/>
                    <a:pt x="2397" y="1810"/>
                  </a:cubicBezTo>
                  <a:cubicBezTo>
                    <a:pt x="2498" y="1839"/>
                    <a:pt x="2601" y="1854"/>
                    <a:pt x="2705" y="1854"/>
                  </a:cubicBezTo>
                  <a:cubicBezTo>
                    <a:pt x="2896" y="1854"/>
                    <a:pt x="3087" y="1805"/>
                    <a:pt x="3256" y="1714"/>
                  </a:cubicBezTo>
                  <a:lnTo>
                    <a:pt x="4664" y="5499"/>
                  </a:lnTo>
                  <a:cubicBezTo>
                    <a:pt x="4678" y="5538"/>
                    <a:pt x="4715" y="5562"/>
                    <a:pt x="4754" y="5562"/>
                  </a:cubicBezTo>
                  <a:cubicBezTo>
                    <a:pt x="4765" y="5562"/>
                    <a:pt x="4777" y="5560"/>
                    <a:pt x="4788" y="5556"/>
                  </a:cubicBezTo>
                  <a:cubicBezTo>
                    <a:pt x="4838" y="5538"/>
                    <a:pt x="4864" y="5482"/>
                    <a:pt x="4845" y="5432"/>
                  </a:cubicBezTo>
                  <a:lnTo>
                    <a:pt x="3421" y="1604"/>
                  </a:lnTo>
                  <a:cubicBezTo>
                    <a:pt x="3463" y="1571"/>
                    <a:pt x="3503" y="1534"/>
                    <a:pt x="3539" y="1494"/>
                  </a:cubicBezTo>
                  <a:cubicBezTo>
                    <a:pt x="3826" y="1182"/>
                    <a:pt x="3910" y="711"/>
                    <a:pt x="3748" y="321"/>
                  </a:cubicBezTo>
                  <a:cubicBezTo>
                    <a:pt x="3686" y="173"/>
                    <a:pt x="3599" y="73"/>
                    <a:pt x="3489" y="27"/>
                  </a:cubicBezTo>
                  <a:cubicBezTo>
                    <a:pt x="3445" y="9"/>
                    <a:pt x="3399" y="0"/>
                    <a:pt x="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7" name="Google Shape;2197;p56"/>
          <p:cNvSpPr/>
          <p:nvPr/>
        </p:nvSpPr>
        <p:spPr>
          <a:xfrm rot="173206">
            <a:off x="5167110" y="4397399"/>
            <a:ext cx="1857783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8" name="Google Shape;2198;p56"/>
          <p:cNvSpPr/>
          <p:nvPr/>
        </p:nvSpPr>
        <p:spPr>
          <a:xfrm>
            <a:off x="4346967" y="4216653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9" name="Google Shape;2199;p56"/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01" name="Google Shape;2201;p56"/>
          <p:cNvGrpSpPr/>
          <p:nvPr/>
        </p:nvGrpSpPr>
        <p:grpSpPr>
          <a:xfrm>
            <a:off x="9247146" y="4326745"/>
            <a:ext cx="1730393" cy="1435883"/>
            <a:chOff x="2920875" y="1580725"/>
            <a:chExt cx="346800" cy="287775"/>
          </a:xfrm>
        </p:grpSpPr>
        <p:sp>
          <p:nvSpPr>
            <p:cNvPr id="2202" name="Google Shape;2202;p56"/>
            <p:cNvSpPr/>
            <p:nvPr/>
          </p:nvSpPr>
          <p:spPr>
            <a:xfrm>
              <a:off x="2920875" y="1580725"/>
              <a:ext cx="346800" cy="287775"/>
            </a:xfrm>
            <a:custGeom>
              <a:avLst/>
              <a:gdLst/>
              <a:ahLst/>
              <a:cxnLst/>
              <a:rect l="l" t="t" r="r" b="b"/>
              <a:pathLst>
                <a:path w="13872" h="11511" extrusionOk="0">
                  <a:moveTo>
                    <a:pt x="10839" y="201"/>
                  </a:moveTo>
                  <a:cubicBezTo>
                    <a:pt x="11069" y="201"/>
                    <a:pt x="11333" y="599"/>
                    <a:pt x="11414" y="826"/>
                  </a:cubicBezTo>
                  <a:lnTo>
                    <a:pt x="13595" y="7030"/>
                  </a:lnTo>
                  <a:cubicBezTo>
                    <a:pt x="13647" y="7170"/>
                    <a:pt x="13548" y="7298"/>
                    <a:pt x="13485" y="7432"/>
                  </a:cubicBezTo>
                  <a:cubicBezTo>
                    <a:pt x="13421" y="7567"/>
                    <a:pt x="13398" y="7692"/>
                    <a:pt x="13258" y="7742"/>
                  </a:cubicBezTo>
                  <a:lnTo>
                    <a:pt x="3355" y="11261"/>
                  </a:lnTo>
                  <a:cubicBezTo>
                    <a:pt x="3292" y="11283"/>
                    <a:pt x="3229" y="11294"/>
                    <a:pt x="3166" y="11294"/>
                  </a:cubicBezTo>
                  <a:cubicBezTo>
                    <a:pt x="2937" y="11294"/>
                    <a:pt x="2722" y="11153"/>
                    <a:pt x="2642" y="10934"/>
                  </a:cubicBezTo>
                  <a:lnTo>
                    <a:pt x="772" y="5372"/>
                  </a:lnTo>
                  <a:cubicBezTo>
                    <a:pt x="717" y="5223"/>
                    <a:pt x="170" y="4287"/>
                    <a:pt x="297" y="3955"/>
                  </a:cubicBezTo>
                  <a:cubicBezTo>
                    <a:pt x="351" y="3816"/>
                    <a:pt x="475" y="3720"/>
                    <a:pt x="615" y="3669"/>
                  </a:cubicBezTo>
                  <a:lnTo>
                    <a:pt x="10201" y="263"/>
                  </a:lnTo>
                  <a:cubicBezTo>
                    <a:pt x="10263" y="240"/>
                    <a:pt x="10777" y="201"/>
                    <a:pt x="10839" y="201"/>
                  </a:cubicBezTo>
                  <a:close/>
                  <a:moveTo>
                    <a:pt x="10852" y="0"/>
                  </a:moveTo>
                  <a:cubicBezTo>
                    <a:pt x="10430" y="0"/>
                    <a:pt x="9862" y="153"/>
                    <a:pt x="9607" y="243"/>
                  </a:cubicBezTo>
                  <a:lnTo>
                    <a:pt x="541" y="3464"/>
                  </a:lnTo>
                  <a:cubicBezTo>
                    <a:pt x="345" y="3534"/>
                    <a:pt x="188" y="3676"/>
                    <a:pt x="100" y="3863"/>
                  </a:cubicBezTo>
                  <a:cubicBezTo>
                    <a:pt x="11" y="4050"/>
                    <a:pt x="0" y="4259"/>
                    <a:pt x="71" y="4454"/>
                  </a:cubicBezTo>
                  <a:lnTo>
                    <a:pt x="2433" y="10999"/>
                  </a:lnTo>
                  <a:cubicBezTo>
                    <a:pt x="2547" y="11314"/>
                    <a:pt x="2847" y="11511"/>
                    <a:pt x="3167" y="11511"/>
                  </a:cubicBezTo>
                  <a:cubicBezTo>
                    <a:pt x="3253" y="11511"/>
                    <a:pt x="3342" y="11497"/>
                    <a:pt x="3428" y="11466"/>
                  </a:cubicBezTo>
                  <a:lnTo>
                    <a:pt x="12931" y="8152"/>
                  </a:lnTo>
                  <a:cubicBezTo>
                    <a:pt x="13127" y="8081"/>
                    <a:pt x="13520" y="7857"/>
                    <a:pt x="13609" y="7670"/>
                  </a:cubicBezTo>
                  <a:cubicBezTo>
                    <a:pt x="13699" y="7483"/>
                    <a:pt x="13872" y="7152"/>
                    <a:pt x="13801" y="6958"/>
                  </a:cubicBezTo>
                  <a:lnTo>
                    <a:pt x="11350" y="201"/>
                  </a:lnTo>
                  <a:cubicBezTo>
                    <a:pt x="11296" y="53"/>
                    <a:pt x="11099" y="0"/>
                    <a:pt x="10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3" name="Google Shape;2203;p56"/>
            <p:cNvSpPr/>
            <p:nvPr/>
          </p:nvSpPr>
          <p:spPr>
            <a:xfrm>
              <a:off x="2930275" y="1610025"/>
              <a:ext cx="281625" cy="105350"/>
            </a:xfrm>
            <a:custGeom>
              <a:avLst/>
              <a:gdLst/>
              <a:ahLst/>
              <a:cxnLst/>
              <a:rect l="l" t="t" r="r" b="b"/>
              <a:pathLst>
                <a:path w="11265" h="4214" extrusionOk="0">
                  <a:moveTo>
                    <a:pt x="11189" y="0"/>
                  </a:moveTo>
                  <a:cubicBezTo>
                    <a:pt x="11182" y="0"/>
                    <a:pt x="11174" y="2"/>
                    <a:pt x="11167" y="4"/>
                  </a:cubicBezTo>
                  <a:lnTo>
                    <a:pt x="53" y="3954"/>
                  </a:lnTo>
                  <a:cubicBezTo>
                    <a:pt x="18" y="3965"/>
                    <a:pt x="0" y="4004"/>
                    <a:pt x="13" y="4038"/>
                  </a:cubicBezTo>
                  <a:cubicBezTo>
                    <a:pt x="23" y="4065"/>
                    <a:pt x="48" y="4082"/>
                    <a:pt x="75" y="4082"/>
                  </a:cubicBezTo>
                  <a:cubicBezTo>
                    <a:pt x="82" y="4082"/>
                    <a:pt x="164" y="4213"/>
                    <a:pt x="173" y="4213"/>
                  </a:cubicBezTo>
                  <a:cubicBezTo>
                    <a:pt x="173" y="4213"/>
                    <a:pt x="173" y="4213"/>
                    <a:pt x="173" y="4213"/>
                  </a:cubicBezTo>
                  <a:lnTo>
                    <a:pt x="11212" y="128"/>
                  </a:lnTo>
                  <a:cubicBezTo>
                    <a:pt x="11246" y="116"/>
                    <a:pt x="11264" y="79"/>
                    <a:pt x="11251" y="44"/>
                  </a:cubicBezTo>
                  <a:cubicBezTo>
                    <a:pt x="11242" y="17"/>
                    <a:pt x="11216" y="0"/>
                    <a:pt x="11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4" name="Google Shape;2204;p56"/>
            <p:cNvSpPr/>
            <p:nvPr/>
          </p:nvSpPr>
          <p:spPr>
            <a:xfrm>
              <a:off x="2979125" y="1643075"/>
              <a:ext cx="253850" cy="188350"/>
            </a:xfrm>
            <a:custGeom>
              <a:avLst/>
              <a:gdLst/>
              <a:ahLst/>
              <a:cxnLst/>
              <a:rect l="l" t="t" r="r" b="b"/>
              <a:pathLst>
                <a:path w="10154" h="7534" extrusionOk="0">
                  <a:moveTo>
                    <a:pt x="8444" y="278"/>
                  </a:moveTo>
                  <a:lnTo>
                    <a:pt x="9810" y="4018"/>
                  </a:lnTo>
                  <a:cubicBezTo>
                    <a:pt x="9835" y="4292"/>
                    <a:pt x="9687" y="4435"/>
                    <a:pt x="9407" y="4534"/>
                  </a:cubicBezTo>
                  <a:lnTo>
                    <a:pt x="1749" y="7256"/>
                  </a:lnTo>
                  <a:lnTo>
                    <a:pt x="283" y="3669"/>
                  </a:lnTo>
                  <a:cubicBezTo>
                    <a:pt x="228" y="3470"/>
                    <a:pt x="332" y="3231"/>
                    <a:pt x="368" y="3125"/>
                  </a:cubicBezTo>
                  <a:cubicBezTo>
                    <a:pt x="395" y="3046"/>
                    <a:pt x="457" y="2984"/>
                    <a:pt x="538" y="2957"/>
                  </a:cubicBezTo>
                  <a:lnTo>
                    <a:pt x="8444" y="278"/>
                  </a:lnTo>
                  <a:close/>
                  <a:moveTo>
                    <a:pt x="8575" y="0"/>
                  </a:moveTo>
                  <a:lnTo>
                    <a:pt x="566" y="2846"/>
                  </a:lnTo>
                  <a:cubicBezTo>
                    <a:pt x="253" y="2958"/>
                    <a:pt x="0" y="3212"/>
                    <a:pt x="203" y="3617"/>
                  </a:cubicBezTo>
                  <a:lnTo>
                    <a:pt x="1618" y="7534"/>
                  </a:lnTo>
                  <a:lnTo>
                    <a:pt x="9717" y="4594"/>
                  </a:lnTo>
                  <a:cubicBezTo>
                    <a:pt x="9859" y="4543"/>
                    <a:pt x="10153" y="4370"/>
                    <a:pt x="10102" y="4229"/>
                  </a:cubicBezTo>
                  <a:lnTo>
                    <a:pt x="85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5" name="Google Shape;2205;p56"/>
            <p:cNvSpPr/>
            <p:nvPr/>
          </p:nvSpPr>
          <p:spPr>
            <a:xfrm>
              <a:off x="3053850" y="1729250"/>
              <a:ext cx="25300" cy="38550"/>
            </a:xfrm>
            <a:custGeom>
              <a:avLst/>
              <a:gdLst/>
              <a:ahLst/>
              <a:cxnLst/>
              <a:rect l="l" t="t" r="r" b="b"/>
              <a:pathLst>
                <a:path w="1012" h="1542" extrusionOk="0">
                  <a:moveTo>
                    <a:pt x="277" y="413"/>
                  </a:moveTo>
                  <a:lnTo>
                    <a:pt x="545" y="822"/>
                  </a:lnTo>
                  <a:lnTo>
                    <a:pt x="332" y="897"/>
                  </a:lnTo>
                  <a:cubicBezTo>
                    <a:pt x="313" y="734"/>
                    <a:pt x="294" y="563"/>
                    <a:pt x="277" y="413"/>
                  </a:cubicBezTo>
                  <a:close/>
                  <a:moveTo>
                    <a:pt x="179" y="1"/>
                  </a:moveTo>
                  <a:cubicBezTo>
                    <a:pt x="111" y="1"/>
                    <a:pt x="1" y="65"/>
                    <a:pt x="21" y="119"/>
                  </a:cubicBezTo>
                  <a:cubicBezTo>
                    <a:pt x="46" y="192"/>
                    <a:pt x="198" y="1449"/>
                    <a:pt x="220" y="1512"/>
                  </a:cubicBezTo>
                  <a:cubicBezTo>
                    <a:pt x="228" y="1533"/>
                    <a:pt x="252" y="1541"/>
                    <a:pt x="281" y="1541"/>
                  </a:cubicBezTo>
                  <a:cubicBezTo>
                    <a:pt x="341" y="1541"/>
                    <a:pt x="418" y="1506"/>
                    <a:pt x="403" y="1464"/>
                  </a:cubicBezTo>
                  <a:cubicBezTo>
                    <a:pt x="396" y="1444"/>
                    <a:pt x="372" y="1260"/>
                    <a:pt x="346" y="1031"/>
                  </a:cubicBezTo>
                  <a:lnTo>
                    <a:pt x="620" y="934"/>
                  </a:lnTo>
                  <a:cubicBezTo>
                    <a:pt x="747" y="1130"/>
                    <a:pt x="846" y="1287"/>
                    <a:pt x="854" y="1306"/>
                  </a:cubicBezTo>
                  <a:cubicBezTo>
                    <a:pt x="860" y="1323"/>
                    <a:pt x="876" y="1331"/>
                    <a:pt x="895" y="1331"/>
                  </a:cubicBezTo>
                  <a:cubicBezTo>
                    <a:pt x="943" y="1331"/>
                    <a:pt x="1012" y="1284"/>
                    <a:pt x="995" y="1240"/>
                  </a:cubicBezTo>
                  <a:cubicBezTo>
                    <a:pt x="972" y="1177"/>
                    <a:pt x="288" y="109"/>
                    <a:pt x="261" y="36"/>
                  </a:cubicBezTo>
                  <a:cubicBezTo>
                    <a:pt x="252" y="10"/>
                    <a:pt x="223" y="1"/>
                    <a:pt x="191" y="1"/>
                  </a:cubicBezTo>
                  <a:cubicBezTo>
                    <a:pt x="189" y="1"/>
                    <a:pt x="187" y="1"/>
                    <a:pt x="185" y="1"/>
                  </a:cubicBezTo>
                  <a:cubicBezTo>
                    <a:pt x="183" y="1"/>
                    <a:pt x="181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6" name="Google Shape;2206;p56"/>
            <p:cNvSpPr/>
            <p:nvPr/>
          </p:nvSpPr>
          <p:spPr>
            <a:xfrm>
              <a:off x="3089650" y="1715025"/>
              <a:ext cx="33675" cy="36700"/>
            </a:xfrm>
            <a:custGeom>
              <a:avLst/>
              <a:gdLst/>
              <a:ahLst/>
              <a:cxnLst/>
              <a:rect l="l" t="t" r="r" b="b"/>
              <a:pathLst>
                <a:path w="1347" h="1468" extrusionOk="0">
                  <a:moveTo>
                    <a:pt x="413" y="164"/>
                  </a:moveTo>
                  <a:cubicBezTo>
                    <a:pt x="498" y="164"/>
                    <a:pt x="586" y="198"/>
                    <a:pt x="630" y="320"/>
                  </a:cubicBezTo>
                  <a:cubicBezTo>
                    <a:pt x="711" y="545"/>
                    <a:pt x="540" y="601"/>
                    <a:pt x="420" y="632"/>
                  </a:cubicBezTo>
                  <a:lnTo>
                    <a:pt x="243" y="199"/>
                  </a:lnTo>
                  <a:cubicBezTo>
                    <a:pt x="286" y="183"/>
                    <a:pt x="348" y="164"/>
                    <a:pt x="413" y="164"/>
                  </a:cubicBezTo>
                  <a:close/>
                  <a:moveTo>
                    <a:pt x="727" y="719"/>
                  </a:moveTo>
                  <a:cubicBezTo>
                    <a:pt x="824" y="719"/>
                    <a:pt x="922" y="757"/>
                    <a:pt x="970" y="889"/>
                  </a:cubicBezTo>
                  <a:cubicBezTo>
                    <a:pt x="1059" y="1138"/>
                    <a:pt x="803" y="1266"/>
                    <a:pt x="695" y="1307"/>
                  </a:cubicBezTo>
                  <a:cubicBezTo>
                    <a:pt x="650" y="1193"/>
                    <a:pt x="566" y="991"/>
                    <a:pt x="482" y="780"/>
                  </a:cubicBezTo>
                  <a:cubicBezTo>
                    <a:pt x="524" y="761"/>
                    <a:pt x="625" y="719"/>
                    <a:pt x="727" y="719"/>
                  </a:cubicBezTo>
                  <a:close/>
                  <a:moveTo>
                    <a:pt x="374" y="1"/>
                  </a:moveTo>
                  <a:cubicBezTo>
                    <a:pt x="224" y="1"/>
                    <a:pt x="93" y="48"/>
                    <a:pt x="93" y="48"/>
                  </a:cubicBezTo>
                  <a:lnTo>
                    <a:pt x="94" y="52"/>
                  </a:lnTo>
                  <a:cubicBezTo>
                    <a:pt x="44" y="72"/>
                    <a:pt x="1" y="112"/>
                    <a:pt x="15" y="150"/>
                  </a:cubicBezTo>
                  <a:cubicBezTo>
                    <a:pt x="41" y="223"/>
                    <a:pt x="558" y="1372"/>
                    <a:pt x="582" y="1435"/>
                  </a:cubicBezTo>
                  <a:cubicBezTo>
                    <a:pt x="590" y="1458"/>
                    <a:pt x="617" y="1467"/>
                    <a:pt x="644" y="1467"/>
                  </a:cubicBezTo>
                  <a:cubicBezTo>
                    <a:pt x="647" y="1467"/>
                    <a:pt x="650" y="1467"/>
                    <a:pt x="652" y="1467"/>
                  </a:cubicBezTo>
                  <a:cubicBezTo>
                    <a:pt x="652" y="1467"/>
                    <a:pt x="1347" y="1373"/>
                    <a:pt x="1155" y="841"/>
                  </a:cubicBezTo>
                  <a:cubicBezTo>
                    <a:pt x="1073" y="616"/>
                    <a:pt x="924" y="553"/>
                    <a:pt x="777" y="553"/>
                  </a:cubicBezTo>
                  <a:cubicBezTo>
                    <a:pt x="765" y="553"/>
                    <a:pt x="752" y="554"/>
                    <a:pt x="740" y="555"/>
                  </a:cubicBezTo>
                  <a:cubicBezTo>
                    <a:pt x="797" y="475"/>
                    <a:pt x="821" y="376"/>
                    <a:pt x="777" y="256"/>
                  </a:cubicBezTo>
                  <a:cubicBezTo>
                    <a:pt x="703" y="51"/>
                    <a:pt x="528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7" name="Google Shape;2207;p56"/>
            <p:cNvSpPr/>
            <p:nvPr/>
          </p:nvSpPr>
          <p:spPr>
            <a:xfrm>
              <a:off x="3134950" y="1696425"/>
              <a:ext cx="30575" cy="37875"/>
            </a:xfrm>
            <a:custGeom>
              <a:avLst/>
              <a:gdLst/>
              <a:ahLst/>
              <a:cxnLst/>
              <a:rect l="l" t="t" r="r" b="b"/>
              <a:pathLst>
                <a:path w="1223" h="1515" extrusionOk="0">
                  <a:moveTo>
                    <a:pt x="491" y="1"/>
                  </a:moveTo>
                  <a:cubicBezTo>
                    <a:pt x="452" y="1"/>
                    <a:pt x="413" y="7"/>
                    <a:pt x="376" y="20"/>
                  </a:cubicBezTo>
                  <a:cubicBezTo>
                    <a:pt x="102" y="117"/>
                    <a:pt x="1" y="524"/>
                    <a:pt x="148" y="930"/>
                  </a:cubicBezTo>
                  <a:cubicBezTo>
                    <a:pt x="274" y="1280"/>
                    <a:pt x="540" y="1514"/>
                    <a:pt x="785" y="1514"/>
                  </a:cubicBezTo>
                  <a:cubicBezTo>
                    <a:pt x="827" y="1514"/>
                    <a:pt x="868" y="1507"/>
                    <a:pt x="908" y="1493"/>
                  </a:cubicBezTo>
                  <a:cubicBezTo>
                    <a:pt x="1152" y="1406"/>
                    <a:pt x="1223" y="1086"/>
                    <a:pt x="1199" y="1021"/>
                  </a:cubicBezTo>
                  <a:cubicBezTo>
                    <a:pt x="1186" y="985"/>
                    <a:pt x="1151" y="974"/>
                    <a:pt x="1112" y="974"/>
                  </a:cubicBezTo>
                  <a:cubicBezTo>
                    <a:pt x="1081" y="974"/>
                    <a:pt x="1048" y="982"/>
                    <a:pt x="1025" y="990"/>
                  </a:cubicBezTo>
                  <a:cubicBezTo>
                    <a:pt x="972" y="1008"/>
                    <a:pt x="1049" y="1222"/>
                    <a:pt x="847" y="1293"/>
                  </a:cubicBezTo>
                  <a:cubicBezTo>
                    <a:pt x="818" y="1304"/>
                    <a:pt x="789" y="1309"/>
                    <a:pt x="761" y="1309"/>
                  </a:cubicBezTo>
                  <a:cubicBezTo>
                    <a:pt x="597" y="1309"/>
                    <a:pt x="452" y="1133"/>
                    <a:pt x="342" y="830"/>
                  </a:cubicBezTo>
                  <a:cubicBezTo>
                    <a:pt x="222" y="493"/>
                    <a:pt x="266" y="252"/>
                    <a:pt x="434" y="191"/>
                  </a:cubicBezTo>
                  <a:cubicBezTo>
                    <a:pt x="452" y="185"/>
                    <a:pt x="469" y="182"/>
                    <a:pt x="486" y="182"/>
                  </a:cubicBezTo>
                  <a:cubicBezTo>
                    <a:pt x="603" y="182"/>
                    <a:pt x="688" y="319"/>
                    <a:pt x="727" y="319"/>
                  </a:cubicBezTo>
                  <a:cubicBezTo>
                    <a:pt x="728" y="319"/>
                    <a:pt x="730" y="319"/>
                    <a:pt x="731" y="318"/>
                  </a:cubicBezTo>
                  <a:cubicBezTo>
                    <a:pt x="772" y="304"/>
                    <a:pt x="822" y="207"/>
                    <a:pt x="805" y="159"/>
                  </a:cubicBezTo>
                  <a:cubicBezTo>
                    <a:pt x="779" y="87"/>
                    <a:pt x="638" y="1"/>
                    <a:pt x="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08" name="Google Shape;2208;p56"/>
          <p:cNvGrpSpPr/>
          <p:nvPr/>
        </p:nvGrpSpPr>
        <p:grpSpPr>
          <a:xfrm>
            <a:off x="10148681" y="923941"/>
            <a:ext cx="828849" cy="789188"/>
            <a:chOff x="3725850" y="3874550"/>
            <a:chExt cx="232875" cy="206500"/>
          </a:xfrm>
        </p:grpSpPr>
        <p:sp>
          <p:nvSpPr>
            <p:cNvPr id="2209" name="Google Shape;2209;p56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0" name="Google Shape;2210;p56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1" name="Google Shape;2211;p56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12" name="Google Shape;2212;p56"/>
          <p:cNvSpPr/>
          <p:nvPr/>
        </p:nvSpPr>
        <p:spPr>
          <a:xfrm rot="-1044066">
            <a:off x="1349835" y="1062515"/>
            <a:ext cx="347956" cy="900388"/>
          </a:xfrm>
          <a:custGeom>
            <a:avLst/>
            <a:gdLst/>
            <a:ahLst/>
            <a:cxnLst/>
            <a:rect l="l" t="t" r="r" b="b"/>
            <a:pathLst>
              <a:path w="3855" h="9976" extrusionOk="0">
                <a:moveTo>
                  <a:pt x="1489" y="262"/>
                </a:moveTo>
                <a:cubicBezTo>
                  <a:pt x="1505" y="262"/>
                  <a:pt x="1520" y="265"/>
                  <a:pt x="1534" y="269"/>
                </a:cubicBezTo>
                <a:cubicBezTo>
                  <a:pt x="1556" y="276"/>
                  <a:pt x="1852" y="302"/>
                  <a:pt x="2190" y="326"/>
                </a:cubicBezTo>
                <a:cubicBezTo>
                  <a:pt x="2379" y="339"/>
                  <a:pt x="2563" y="346"/>
                  <a:pt x="2697" y="346"/>
                </a:cubicBezTo>
                <a:cubicBezTo>
                  <a:pt x="2802" y="346"/>
                  <a:pt x="2876" y="341"/>
                  <a:pt x="2898" y="333"/>
                </a:cubicBezTo>
                <a:cubicBezTo>
                  <a:pt x="2916" y="326"/>
                  <a:pt x="2941" y="323"/>
                  <a:pt x="2969" y="323"/>
                </a:cubicBezTo>
                <a:cubicBezTo>
                  <a:pt x="3078" y="323"/>
                  <a:pt x="3236" y="370"/>
                  <a:pt x="3236" y="413"/>
                </a:cubicBezTo>
                <a:cubicBezTo>
                  <a:pt x="3236" y="440"/>
                  <a:pt x="2792" y="1425"/>
                  <a:pt x="2573" y="1884"/>
                </a:cubicBezTo>
                <a:cubicBezTo>
                  <a:pt x="2427" y="2193"/>
                  <a:pt x="2421" y="2430"/>
                  <a:pt x="2557" y="2459"/>
                </a:cubicBezTo>
                <a:cubicBezTo>
                  <a:pt x="2813" y="2511"/>
                  <a:pt x="3476" y="2673"/>
                  <a:pt x="3507" y="2690"/>
                </a:cubicBezTo>
                <a:cubicBezTo>
                  <a:pt x="3526" y="2700"/>
                  <a:pt x="3516" y="2743"/>
                  <a:pt x="3485" y="2780"/>
                </a:cubicBezTo>
                <a:cubicBezTo>
                  <a:pt x="3374" y="2913"/>
                  <a:pt x="2942" y="3709"/>
                  <a:pt x="2757" y="4124"/>
                </a:cubicBezTo>
                <a:cubicBezTo>
                  <a:pt x="2657" y="4350"/>
                  <a:pt x="2527" y="4635"/>
                  <a:pt x="2470" y="4757"/>
                </a:cubicBezTo>
                <a:cubicBezTo>
                  <a:pt x="2347" y="5020"/>
                  <a:pt x="2357" y="5160"/>
                  <a:pt x="2504" y="5227"/>
                </a:cubicBezTo>
                <a:cubicBezTo>
                  <a:pt x="2791" y="5359"/>
                  <a:pt x="3200" y="5573"/>
                  <a:pt x="3218" y="5600"/>
                </a:cubicBezTo>
                <a:cubicBezTo>
                  <a:pt x="3245" y="5642"/>
                  <a:pt x="2793" y="6495"/>
                  <a:pt x="2521" y="6914"/>
                </a:cubicBezTo>
                <a:cubicBezTo>
                  <a:pt x="2394" y="7108"/>
                  <a:pt x="2161" y="7516"/>
                  <a:pt x="2003" y="7821"/>
                </a:cubicBezTo>
                <a:cubicBezTo>
                  <a:pt x="1845" y="8124"/>
                  <a:pt x="1697" y="8395"/>
                  <a:pt x="1676" y="8422"/>
                </a:cubicBezTo>
                <a:cubicBezTo>
                  <a:pt x="1655" y="8449"/>
                  <a:pt x="1578" y="8576"/>
                  <a:pt x="1505" y="8704"/>
                </a:cubicBezTo>
                <a:lnTo>
                  <a:pt x="1374" y="8936"/>
                </a:lnTo>
                <a:lnTo>
                  <a:pt x="1401" y="8718"/>
                </a:lnTo>
                <a:cubicBezTo>
                  <a:pt x="1434" y="8459"/>
                  <a:pt x="1499" y="8206"/>
                  <a:pt x="1581" y="8024"/>
                </a:cubicBezTo>
                <a:cubicBezTo>
                  <a:pt x="1614" y="7950"/>
                  <a:pt x="1641" y="7851"/>
                  <a:pt x="1641" y="7806"/>
                </a:cubicBezTo>
                <a:cubicBezTo>
                  <a:pt x="1641" y="7761"/>
                  <a:pt x="1659" y="7705"/>
                  <a:pt x="1680" y="7683"/>
                </a:cubicBezTo>
                <a:cubicBezTo>
                  <a:pt x="1702" y="7659"/>
                  <a:pt x="1769" y="7477"/>
                  <a:pt x="1832" y="7272"/>
                </a:cubicBezTo>
                <a:cubicBezTo>
                  <a:pt x="1914" y="7004"/>
                  <a:pt x="1942" y="6831"/>
                  <a:pt x="1933" y="6648"/>
                </a:cubicBezTo>
                <a:cubicBezTo>
                  <a:pt x="1920" y="6359"/>
                  <a:pt x="1978" y="6410"/>
                  <a:pt x="1300" y="6103"/>
                </a:cubicBezTo>
                <a:lnTo>
                  <a:pt x="897" y="5920"/>
                </a:lnTo>
                <a:lnTo>
                  <a:pt x="926" y="5702"/>
                </a:lnTo>
                <a:cubicBezTo>
                  <a:pt x="958" y="5454"/>
                  <a:pt x="1099" y="5090"/>
                  <a:pt x="1422" y="4412"/>
                </a:cubicBezTo>
                <a:cubicBezTo>
                  <a:pt x="1546" y="4153"/>
                  <a:pt x="1635" y="3917"/>
                  <a:pt x="1623" y="3886"/>
                </a:cubicBezTo>
                <a:cubicBezTo>
                  <a:pt x="1610" y="3852"/>
                  <a:pt x="1627" y="3807"/>
                  <a:pt x="1663" y="3777"/>
                </a:cubicBezTo>
                <a:cubicBezTo>
                  <a:pt x="1701" y="3747"/>
                  <a:pt x="1727" y="3701"/>
                  <a:pt x="1727" y="3668"/>
                </a:cubicBezTo>
                <a:cubicBezTo>
                  <a:pt x="1727" y="3596"/>
                  <a:pt x="1518" y="3434"/>
                  <a:pt x="1423" y="3434"/>
                </a:cubicBezTo>
                <a:cubicBezTo>
                  <a:pt x="1382" y="3434"/>
                  <a:pt x="1335" y="3406"/>
                  <a:pt x="1323" y="3377"/>
                </a:cubicBezTo>
                <a:cubicBezTo>
                  <a:pt x="1297" y="3305"/>
                  <a:pt x="708" y="3130"/>
                  <a:pt x="495" y="3130"/>
                </a:cubicBezTo>
                <a:cubicBezTo>
                  <a:pt x="363" y="3130"/>
                  <a:pt x="339" y="3117"/>
                  <a:pt x="357" y="3056"/>
                </a:cubicBezTo>
                <a:cubicBezTo>
                  <a:pt x="370" y="3014"/>
                  <a:pt x="441" y="2778"/>
                  <a:pt x="517" y="2527"/>
                </a:cubicBezTo>
                <a:cubicBezTo>
                  <a:pt x="593" y="2277"/>
                  <a:pt x="678" y="1974"/>
                  <a:pt x="706" y="1850"/>
                </a:cubicBezTo>
                <a:cubicBezTo>
                  <a:pt x="734" y="1726"/>
                  <a:pt x="771" y="1612"/>
                  <a:pt x="788" y="1595"/>
                </a:cubicBezTo>
                <a:cubicBezTo>
                  <a:pt x="805" y="1578"/>
                  <a:pt x="819" y="1519"/>
                  <a:pt x="819" y="1461"/>
                </a:cubicBezTo>
                <a:cubicBezTo>
                  <a:pt x="819" y="1406"/>
                  <a:pt x="849" y="1301"/>
                  <a:pt x="884" y="1231"/>
                </a:cubicBezTo>
                <a:cubicBezTo>
                  <a:pt x="921" y="1162"/>
                  <a:pt x="950" y="1094"/>
                  <a:pt x="949" y="1082"/>
                </a:cubicBezTo>
                <a:cubicBezTo>
                  <a:pt x="947" y="1069"/>
                  <a:pt x="986" y="971"/>
                  <a:pt x="1035" y="860"/>
                </a:cubicBezTo>
                <a:cubicBezTo>
                  <a:pt x="1084" y="749"/>
                  <a:pt x="1125" y="639"/>
                  <a:pt x="1126" y="611"/>
                </a:cubicBezTo>
                <a:cubicBezTo>
                  <a:pt x="1136" y="448"/>
                  <a:pt x="1340" y="262"/>
                  <a:pt x="1489" y="262"/>
                </a:cubicBezTo>
                <a:close/>
                <a:moveTo>
                  <a:pt x="1355" y="0"/>
                </a:moveTo>
                <a:cubicBezTo>
                  <a:pt x="1275" y="0"/>
                  <a:pt x="1217" y="3"/>
                  <a:pt x="1197" y="9"/>
                </a:cubicBezTo>
                <a:cubicBezTo>
                  <a:pt x="1156" y="21"/>
                  <a:pt x="1123" y="56"/>
                  <a:pt x="1123" y="87"/>
                </a:cubicBezTo>
                <a:cubicBezTo>
                  <a:pt x="1123" y="118"/>
                  <a:pt x="1086" y="176"/>
                  <a:pt x="1037" y="221"/>
                </a:cubicBezTo>
                <a:cubicBezTo>
                  <a:pt x="987" y="265"/>
                  <a:pt x="951" y="329"/>
                  <a:pt x="951" y="368"/>
                </a:cubicBezTo>
                <a:cubicBezTo>
                  <a:pt x="951" y="406"/>
                  <a:pt x="933" y="458"/>
                  <a:pt x="911" y="479"/>
                </a:cubicBezTo>
                <a:cubicBezTo>
                  <a:pt x="869" y="523"/>
                  <a:pt x="497" y="1643"/>
                  <a:pt x="344" y="2180"/>
                </a:cubicBezTo>
                <a:cubicBezTo>
                  <a:pt x="294" y="2357"/>
                  <a:pt x="214" y="2616"/>
                  <a:pt x="169" y="2747"/>
                </a:cubicBezTo>
                <a:cubicBezTo>
                  <a:pt x="1" y="3232"/>
                  <a:pt x="85" y="3434"/>
                  <a:pt x="457" y="3434"/>
                </a:cubicBezTo>
                <a:cubicBezTo>
                  <a:pt x="700" y="3434"/>
                  <a:pt x="1091" y="3537"/>
                  <a:pt x="1275" y="3650"/>
                </a:cubicBezTo>
                <a:cubicBezTo>
                  <a:pt x="1414" y="3735"/>
                  <a:pt x="1418" y="3741"/>
                  <a:pt x="1357" y="3857"/>
                </a:cubicBezTo>
                <a:cubicBezTo>
                  <a:pt x="1032" y="4474"/>
                  <a:pt x="752" y="5149"/>
                  <a:pt x="666" y="5525"/>
                </a:cubicBezTo>
                <a:lnTo>
                  <a:pt x="568" y="5956"/>
                </a:lnTo>
                <a:lnTo>
                  <a:pt x="704" y="6079"/>
                </a:lnTo>
                <a:cubicBezTo>
                  <a:pt x="818" y="6182"/>
                  <a:pt x="1349" y="6461"/>
                  <a:pt x="1603" y="6552"/>
                </a:cubicBezTo>
                <a:cubicBezTo>
                  <a:pt x="1663" y="6572"/>
                  <a:pt x="1673" y="6610"/>
                  <a:pt x="1654" y="6742"/>
                </a:cubicBezTo>
                <a:cubicBezTo>
                  <a:pt x="1627" y="6925"/>
                  <a:pt x="1443" y="7534"/>
                  <a:pt x="1284" y="7966"/>
                </a:cubicBezTo>
                <a:cubicBezTo>
                  <a:pt x="1179" y="8252"/>
                  <a:pt x="1117" y="8566"/>
                  <a:pt x="1037" y="9216"/>
                </a:cubicBezTo>
                <a:cubicBezTo>
                  <a:pt x="1012" y="9417"/>
                  <a:pt x="980" y="9652"/>
                  <a:pt x="965" y="9739"/>
                </a:cubicBezTo>
                <a:cubicBezTo>
                  <a:pt x="942" y="9875"/>
                  <a:pt x="952" y="9905"/>
                  <a:pt x="1033" y="9949"/>
                </a:cubicBezTo>
                <a:cubicBezTo>
                  <a:pt x="1065" y="9966"/>
                  <a:pt x="1088" y="9976"/>
                  <a:pt x="1111" y="9976"/>
                </a:cubicBezTo>
                <a:cubicBezTo>
                  <a:pt x="1145" y="9976"/>
                  <a:pt x="1177" y="9953"/>
                  <a:pt x="1232" y="9902"/>
                </a:cubicBezTo>
                <a:cubicBezTo>
                  <a:pt x="1289" y="9847"/>
                  <a:pt x="1336" y="9784"/>
                  <a:pt x="1336" y="9762"/>
                </a:cubicBezTo>
                <a:cubicBezTo>
                  <a:pt x="1336" y="9702"/>
                  <a:pt x="1716" y="8940"/>
                  <a:pt x="1941" y="8546"/>
                </a:cubicBezTo>
                <a:cubicBezTo>
                  <a:pt x="2049" y="8356"/>
                  <a:pt x="2223" y="8036"/>
                  <a:pt x="2327" y="7835"/>
                </a:cubicBezTo>
                <a:cubicBezTo>
                  <a:pt x="2431" y="7634"/>
                  <a:pt x="2608" y="7332"/>
                  <a:pt x="2720" y="7165"/>
                </a:cubicBezTo>
                <a:cubicBezTo>
                  <a:pt x="3059" y="6659"/>
                  <a:pt x="3594" y="5625"/>
                  <a:pt x="3572" y="5517"/>
                </a:cubicBezTo>
                <a:cubicBezTo>
                  <a:pt x="3555" y="5431"/>
                  <a:pt x="3018" y="5091"/>
                  <a:pt x="2832" y="5051"/>
                </a:cubicBezTo>
                <a:cubicBezTo>
                  <a:pt x="2709" y="5024"/>
                  <a:pt x="2688" y="4954"/>
                  <a:pt x="2759" y="4823"/>
                </a:cubicBezTo>
                <a:cubicBezTo>
                  <a:pt x="2782" y="4781"/>
                  <a:pt x="2851" y="4634"/>
                  <a:pt x="2915" y="4490"/>
                </a:cubicBezTo>
                <a:cubicBezTo>
                  <a:pt x="3118" y="4034"/>
                  <a:pt x="3341" y="3596"/>
                  <a:pt x="3574" y="3199"/>
                </a:cubicBezTo>
                <a:cubicBezTo>
                  <a:pt x="3805" y="2805"/>
                  <a:pt x="3854" y="2610"/>
                  <a:pt x="3748" y="2511"/>
                </a:cubicBezTo>
                <a:cubicBezTo>
                  <a:pt x="3660" y="2429"/>
                  <a:pt x="3383" y="2331"/>
                  <a:pt x="3054" y="2266"/>
                </a:cubicBezTo>
                <a:cubicBezTo>
                  <a:pt x="2775" y="2211"/>
                  <a:pt x="2712" y="2164"/>
                  <a:pt x="2801" y="2073"/>
                </a:cubicBezTo>
                <a:cubicBezTo>
                  <a:pt x="2822" y="2051"/>
                  <a:pt x="2922" y="1848"/>
                  <a:pt x="3021" y="1621"/>
                </a:cubicBezTo>
                <a:cubicBezTo>
                  <a:pt x="3120" y="1396"/>
                  <a:pt x="3278" y="1044"/>
                  <a:pt x="3370" y="842"/>
                </a:cubicBezTo>
                <a:cubicBezTo>
                  <a:pt x="3544" y="459"/>
                  <a:pt x="3579" y="243"/>
                  <a:pt x="3477" y="161"/>
                </a:cubicBezTo>
                <a:cubicBezTo>
                  <a:pt x="3400" y="97"/>
                  <a:pt x="3145" y="66"/>
                  <a:pt x="2565" y="49"/>
                </a:cubicBezTo>
                <a:cubicBezTo>
                  <a:pt x="2306" y="41"/>
                  <a:pt x="1907" y="24"/>
                  <a:pt x="1681" y="11"/>
                </a:cubicBezTo>
                <a:cubicBezTo>
                  <a:pt x="1562" y="4"/>
                  <a:pt x="1445" y="0"/>
                  <a:pt x="135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13" name="Google Shape;2213;p56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214" name="Google Shape;2214;p56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215" name="Google Shape;2215;p56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6" name="Google Shape;2216;p56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7" name="Google Shape;2217;p56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46537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6" name="Google Shape;2296;p58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297" name="Google Shape;2297;p58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8" name="Google Shape;2308;p58">
            <a:hlinkClick r:id="rId3" action="ppaction://hlinksldjump"/>
          </p:cNvPr>
          <p:cNvSpPr/>
          <p:nvPr/>
        </p:nvSpPr>
        <p:spPr>
          <a:xfrm>
            <a:off x="8660039" y="3837697"/>
            <a:ext cx="1857731" cy="980559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102 134</a:t>
            </a:r>
          </a:p>
        </p:txBody>
      </p:sp>
      <p:sp>
        <p:nvSpPr>
          <p:cNvPr id="2309" name="Google Shape;2309;p58">
            <a:hlinkClick r:id="rId4" action="ppaction://hlinksldjump"/>
          </p:cNvPr>
          <p:cNvSpPr/>
          <p:nvPr/>
        </p:nvSpPr>
        <p:spPr>
          <a:xfrm>
            <a:off x="1674239" y="3837697"/>
            <a:ext cx="1857731" cy="980559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120 134</a:t>
            </a:r>
          </a:p>
        </p:txBody>
      </p:sp>
      <p:sp>
        <p:nvSpPr>
          <p:cNvPr id="2310" name="Google Shape;2310;p58">
            <a:hlinkClick r:id="rId4" action="ppaction://hlinksldjump"/>
          </p:cNvPr>
          <p:cNvSpPr/>
          <p:nvPr/>
        </p:nvSpPr>
        <p:spPr>
          <a:xfrm rot="173206">
            <a:off x="5167157" y="3837748"/>
            <a:ext cx="1857783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102 314</a:t>
            </a:r>
          </a:p>
        </p:txBody>
      </p:sp>
      <p:sp>
        <p:nvSpPr>
          <p:cNvPr id="2311" name="Google Shape;2311;p58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2" name="Google Shape;2312;p58"/>
          <p:cNvSpPr txBox="1"/>
          <p:nvPr/>
        </p:nvSpPr>
        <p:spPr>
          <a:xfrm>
            <a:off x="2983832" y="2222584"/>
            <a:ext cx="6506677" cy="1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Số một trăm linh hai nghìn một trăm ba mươi tư viết là:</a:t>
            </a:r>
            <a:endParaRPr sz="3600" kern="0" dirty="0">
              <a:solidFill>
                <a:srgbClr val="000000"/>
              </a:solidFill>
              <a:latin typeface="Times New Roman" panose="02020603050405020304" pitchFamily="18" charset="0"/>
              <a:ea typeface="Gloria Hallelujah"/>
              <a:cs typeface="Times New Roman" panose="02020603050405020304" pitchFamily="18" charset="0"/>
              <a:sym typeface="Gloria Hallelujah"/>
            </a:endParaRPr>
          </a:p>
        </p:txBody>
      </p:sp>
      <p:grpSp>
        <p:nvGrpSpPr>
          <p:cNvPr id="2313" name="Google Shape;2313;p58"/>
          <p:cNvGrpSpPr/>
          <p:nvPr/>
        </p:nvGrpSpPr>
        <p:grpSpPr>
          <a:xfrm>
            <a:off x="10584286" y="2622643"/>
            <a:ext cx="1141500" cy="340333"/>
            <a:chOff x="1654725" y="1638707"/>
            <a:chExt cx="856125" cy="255250"/>
          </a:xfrm>
        </p:grpSpPr>
        <p:sp>
          <p:nvSpPr>
            <p:cNvPr id="2314" name="Google Shape;2314;p58"/>
            <p:cNvSpPr/>
            <p:nvPr/>
          </p:nvSpPr>
          <p:spPr>
            <a:xfrm>
              <a:off x="1671100" y="1822932"/>
              <a:ext cx="815400" cy="62700"/>
            </a:xfrm>
            <a:custGeom>
              <a:avLst/>
              <a:gdLst/>
              <a:ahLst/>
              <a:cxnLst/>
              <a:rect l="l" t="t" r="r" b="b"/>
              <a:pathLst>
                <a:path w="32616" h="2508" extrusionOk="0">
                  <a:moveTo>
                    <a:pt x="21935" y="1"/>
                  </a:moveTo>
                  <a:cubicBezTo>
                    <a:pt x="19777" y="1"/>
                    <a:pt x="17617" y="42"/>
                    <a:pt x="15447" y="112"/>
                  </a:cubicBezTo>
                  <a:cubicBezTo>
                    <a:pt x="12462" y="209"/>
                    <a:pt x="9466" y="335"/>
                    <a:pt x="6472" y="335"/>
                  </a:cubicBezTo>
                  <a:cubicBezTo>
                    <a:pt x="4315" y="335"/>
                    <a:pt x="2159" y="270"/>
                    <a:pt x="10" y="80"/>
                  </a:cubicBezTo>
                  <a:lnTo>
                    <a:pt x="10" y="80"/>
                  </a:lnTo>
                  <a:cubicBezTo>
                    <a:pt x="16" y="889"/>
                    <a:pt x="14" y="1699"/>
                    <a:pt x="0" y="2507"/>
                  </a:cubicBezTo>
                  <a:cubicBezTo>
                    <a:pt x="1805" y="2254"/>
                    <a:pt x="3675" y="2240"/>
                    <a:pt x="5526" y="2240"/>
                  </a:cubicBezTo>
                  <a:cubicBezTo>
                    <a:pt x="5752" y="2240"/>
                    <a:pt x="5977" y="2240"/>
                    <a:pt x="6202" y="2240"/>
                  </a:cubicBezTo>
                  <a:cubicBezTo>
                    <a:pt x="6778" y="2240"/>
                    <a:pt x="7351" y="2239"/>
                    <a:pt x="7918" y="2230"/>
                  </a:cubicBezTo>
                  <a:cubicBezTo>
                    <a:pt x="10656" y="2184"/>
                    <a:pt x="13394" y="2156"/>
                    <a:pt x="16133" y="2149"/>
                  </a:cubicBezTo>
                  <a:cubicBezTo>
                    <a:pt x="16699" y="2148"/>
                    <a:pt x="17266" y="2147"/>
                    <a:pt x="17832" y="2147"/>
                  </a:cubicBezTo>
                  <a:cubicBezTo>
                    <a:pt x="22761" y="2147"/>
                    <a:pt x="27692" y="2204"/>
                    <a:pt x="32616" y="2364"/>
                  </a:cubicBezTo>
                  <a:cubicBezTo>
                    <a:pt x="32063" y="1703"/>
                    <a:pt x="31540" y="1001"/>
                    <a:pt x="31039" y="285"/>
                  </a:cubicBezTo>
                  <a:cubicBezTo>
                    <a:pt x="27996" y="83"/>
                    <a:pt x="24968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1670225" y="1696532"/>
              <a:ext cx="787250" cy="69875"/>
            </a:xfrm>
            <a:custGeom>
              <a:avLst/>
              <a:gdLst/>
              <a:ahLst/>
              <a:cxnLst/>
              <a:rect l="l" t="t" r="r" b="b"/>
              <a:pathLst>
                <a:path w="31490" h="2795" extrusionOk="0">
                  <a:moveTo>
                    <a:pt x="31490" y="1"/>
                  </a:moveTo>
                  <a:lnTo>
                    <a:pt x="31490" y="1"/>
                  </a:lnTo>
                  <a:cubicBezTo>
                    <a:pt x="26255" y="160"/>
                    <a:pt x="21016" y="211"/>
                    <a:pt x="15779" y="273"/>
                  </a:cubicBezTo>
                  <a:cubicBezTo>
                    <a:pt x="12118" y="319"/>
                    <a:pt x="8443" y="422"/>
                    <a:pt x="4774" y="422"/>
                  </a:cubicBezTo>
                  <a:cubicBezTo>
                    <a:pt x="3198" y="422"/>
                    <a:pt x="1623" y="403"/>
                    <a:pt x="51" y="352"/>
                  </a:cubicBezTo>
                  <a:cubicBezTo>
                    <a:pt x="29" y="352"/>
                    <a:pt x="13" y="343"/>
                    <a:pt x="1" y="331"/>
                  </a:cubicBezTo>
                  <a:lnTo>
                    <a:pt x="1" y="331"/>
                  </a:lnTo>
                  <a:cubicBezTo>
                    <a:pt x="1" y="1093"/>
                    <a:pt x="7" y="1858"/>
                    <a:pt x="17" y="2619"/>
                  </a:cubicBezTo>
                  <a:cubicBezTo>
                    <a:pt x="77" y="2600"/>
                    <a:pt x="143" y="2590"/>
                    <a:pt x="208" y="2590"/>
                  </a:cubicBezTo>
                  <a:cubicBezTo>
                    <a:pt x="220" y="2590"/>
                    <a:pt x="232" y="2591"/>
                    <a:pt x="243" y="2591"/>
                  </a:cubicBezTo>
                  <a:cubicBezTo>
                    <a:pt x="400" y="2603"/>
                    <a:pt x="516" y="2684"/>
                    <a:pt x="617" y="2794"/>
                  </a:cubicBezTo>
                  <a:cubicBezTo>
                    <a:pt x="2329" y="2751"/>
                    <a:pt x="4042" y="2737"/>
                    <a:pt x="5755" y="2737"/>
                  </a:cubicBezTo>
                  <a:cubicBezTo>
                    <a:pt x="8795" y="2737"/>
                    <a:pt x="11836" y="2781"/>
                    <a:pt x="14873" y="2781"/>
                  </a:cubicBezTo>
                  <a:cubicBezTo>
                    <a:pt x="14984" y="2781"/>
                    <a:pt x="15096" y="2781"/>
                    <a:pt x="15207" y="2781"/>
                  </a:cubicBezTo>
                  <a:cubicBezTo>
                    <a:pt x="18271" y="2779"/>
                    <a:pt x="21335" y="2774"/>
                    <a:pt x="24399" y="2774"/>
                  </a:cubicBezTo>
                  <a:cubicBezTo>
                    <a:pt x="26122" y="2774"/>
                    <a:pt x="27844" y="2776"/>
                    <a:pt x="29567" y="2781"/>
                  </a:cubicBezTo>
                  <a:cubicBezTo>
                    <a:pt x="29595" y="2760"/>
                    <a:pt x="29624" y="2744"/>
                    <a:pt x="29659" y="2735"/>
                  </a:cubicBezTo>
                  <a:cubicBezTo>
                    <a:pt x="30174" y="1782"/>
                    <a:pt x="30813" y="878"/>
                    <a:pt x="3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6" name="Google Shape;2316;p58"/>
            <p:cNvSpPr/>
            <p:nvPr/>
          </p:nvSpPr>
          <p:spPr>
            <a:xfrm>
              <a:off x="1654725" y="1638707"/>
              <a:ext cx="856125" cy="255250"/>
            </a:xfrm>
            <a:custGeom>
              <a:avLst/>
              <a:gdLst/>
              <a:ahLst/>
              <a:cxnLst/>
              <a:rect l="l" t="t" r="r" b="b"/>
              <a:pathLst>
                <a:path w="34245" h="10210" extrusionOk="0">
                  <a:moveTo>
                    <a:pt x="33659" y="377"/>
                  </a:moveTo>
                  <a:lnTo>
                    <a:pt x="33659" y="377"/>
                  </a:lnTo>
                  <a:cubicBezTo>
                    <a:pt x="33191" y="956"/>
                    <a:pt x="32708" y="1545"/>
                    <a:pt x="32239" y="2145"/>
                  </a:cubicBezTo>
                  <a:cubicBezTo>
                    <a:pt x="32225" y="2101"/>
                    <a:pt x="32189" y="2065"/>
                    <a:pt x="32126" y="2065"/>
                  </a:cubicBezTo>
                  <a:cubicBezTo>
                    <a:pt x="26883" y="2119"/>
                    <a:pt x="21642" y="2244"/>
                    <a:pt x="16399" y="2314"/>
                  </a:cubicBezTo>
                  <a:cubicBezTo>
                    <a:pt x="11164" y="2383"/>
                    <a:pt x="5904" y="2288"/>
                    <a:pt x="671" y="2513"/>
                  </a:cubicBezTo>
                  <a:cubicBezTo>
                    <a:pt x="649" y="2513"/>
                    <a:pt x="633" y="2521"/>
                    <a:pt x="619" y="2535"/>
                  </a:cubicBezTo>
                  <a:cubicBezTo>
                    <a:pt x="621" y="1894"/>
                    <a:pt x="625" y="1254"/>
                    <a:pt x="641" y="612"/>
                  </a:cubicBezTo>
                  <a:cubicBezTo>
                    <a:pt x="643" y="592"/>
                    <a:pt x="637" y="573"/>
                    <a:pt x="633" y="554"/>
                  </a:cubicBezTo>
                  <a:lnTo>
                    <a:pt x="633" y="554"/>
                  </a:lnTo>
                  <a:cubicBezTo>
                    <a:pt x="1464" y="624"/>
                    <a:pt x="2307" y="648"/>
                    <a:pt x="3155" y="648"/>
                  </a:cubicBezTo>
                  <a:cubicBezTo>
                    <a:pt x="4999" y="648"/>
                    <a:pt x="6864" y="535"/>
                    <a:pt x="8677" y="532"/>
                  </a:cubicBezTo>
                  <a:cubicBezTo>
                    <a:pt x="11516" y="524"/>
                    <a:pt x="14359" y="513"/>
                    <a:pt x="17199" y="497"/>
                  </a:cubicBezTo>
                  <a:cubicBezTo>
                    <a:pt x="22685" y="463"/>
                    <a:pt x="28173" y="425"/>
                    <a:pt x="33659" y="377"/>
                  </a:cubicBezTo>
                  <a:close/>
                  <a:moveTo>
                    <a:pt x="32110" y="2314"/>
                  </a:moveTo>
                  <a:lnTo>
                    <a:pt x="32110" y="2314"/>
                  </a:lnTo>
                  <a:cubicBezTo>
                    <a:pt x="31433" y="3192"/>
                    <a:pt x="30794" y="4095"/>
                    <a:pt x="30279" y="5048"/>
                  </a:cubicBezTo>
                  <a:cubicBezTo>
                    <a:pt x="30244" y="5057"/>
                    <a:pt x="30215" y="5073"/>
                    <a:pt x="30187" y="5095"/>
                  </a:cubicBezTo>
                  <a:cubicBezTo>
                    <a:pt x="28398" y="5089"/>
                    <a:pt x="26609" y="5088"/>
                    <a:pt x="24821" y="5088"/>
                  </a:cubicBezTo>
                  <a:cubicBezTo>
                    <a:pt x="21823" y="5088"/>
                    <a:pt x="18825" y="5093"/>
                    <a:pt x="15827" y="5095"/>
                  </a:cubicBezTo>
                  <a:cubicBezTo>
                    <a:pt x="15738" y="5095"/>
                    <a:pt x="15648" y="5095"/>
                    <a:pt x="15559" y="5095"/>
                  </a:cubicBezTo>
                  <a:cubicBezTo>
                    <a:pt x="12507" y="5095"/>
                    <a:pt x="9450" y="5050"/>
                    <a:pt x="6396" y="5050"/>
                  </a:cubicBezTo>
                  <a:cubicBezTo>
                    <a:pt x="4675" y="5050"/>
                    <a:pt x="2955" y="5064"/>
                    <a:pt x="1237" y="5108"/>
                  </a:cubicBezTo>
                  <a:cubicBezTo>
                    <a:pt x="1136" y="4997"/>
                    <a:pt x="1020" y="4916"/>
                    <a:pt x="863" y="4904"/>
                  </a:cubicBezTo>
                  <a:cubicBezTo>
                    <a:pt x="852" y="4904"/>
                    <a:pt x="840" y="4903"/>
                    <a:pt x="828" y="4903"/>
                  </a:cubicBezTo>
                  <a:cubicBezTo>
                    <a:pt x="763" y="4903"/>
                    <a:pt x="697" y="4913"/>
                    <a:pt x="637" y="4932"/>
                  </a:cubicBezTo>
                  <a:cubicBezTo>
                    <a:pt x="627" y="4171"/>
                    <a:pt x="621" y="3407"/>
                    <a:pt x="621" y="2644"/>
                  </a:cubicBezTo>
                  <a:lnTo>
                    <a:pt x="621" y="2644"/>
                  </a:lnTo>
                  <a:cubicBezTo>
                    <a:pt x="633" y="2656"/>
                    <a:pt x="649" y="2665"/>
                    <a:pt x="671" y="2665"/>
                  </a:cubicBezTo>
                  <a:cubicBezTo>
                    <a:pt x="2244" y="2717"/>
                    <a:pt x="3820" y="2736"/>
                    <a:pt x="5397" y="2736"/>
                  </a:cubicBezTo>
                  <a:cubicBezTo>
                    <a:pt x="9065" y="2736"/>
                    <a:pt x="12739" y="2632"/>
                    <a:pt x="16399" y="2586"/>
                  </a:cubicBezTo>
                  <a:cubicBezTo>
                    <a:pt x="21636" y="2524"/>
                    <a:pt x="26875" y="2473"/>
                    <a:pt x="32110" y="2314"/>
                  </a:cubicBezTo>
                  <a:close/>
                  <a:moveTo>
                    <a:pt x="942" y="5093"/>
                  </a:moveTo>
                  <a:cubicBezTo>
                    <a:pt x="988" y="5093"/>
                    <a:pt x="1032" y="5099"/>
                    <a:pt x="1076" y="5113"/>
                  </a:cubicBezTo>
                  <a:cubicBezTo>
                    <a:pt x="987" y="5115"/>
                    <a:pt x="902" y="5115"/>
                    <a:pt x="814" y="5117"/>
                  </a:cubicBezTo>
                  <a:cubicBezTo>
                    <a:pt x="704" y="5121"/>
                    <a:pt x="704" y="5288"/>
                    <a:pt x="814" y="5290"/>
                  </a:cubicBezTo>
                  <a:cubicBezTo>
                    <a:pt x="2676" y="5343"/>
                    <a:pt x="4540" y="5360"/>
                    <a:pt x="6406" y="5360"/>
                  </a:cubicBezTo>
                  <a:cubicBezTo>
                    <a:pt x="9459" y="5360"/>
                    <a:pt x="12515" y="5316"/>
                    <a:pt x="15566" y="5316"/>
                  </a:cubicBezTo>
                  <a:cubicBezTo>
                    <a:pt x="15653" y="5316"/>
                    <a:pt x="15740" y="5316"/>
                    <a:pt x="15827" y="5316"/>
                  </a:cubicBezTo>
                  <a:cubicBezTo>
                    <a:pt x="18911" y="5319"/>
                    <a:pt x="21997" y="5324"/>
                    <a:pt x="25082" y="5324"/>
                  </a:cubicBezTo>
                  <a:cubicBezTo>
                    <a:pt x="26764" y="5324"/>
                    <a:pt x="28447" y="5322"/>
                    <a:pt x="30129" y="5318"/>
                  </a:cubicBezTo>
                  <a:cubicBezTo>
                    <a:pt x="30133" y="5332"/>
                    <a:pt x="30141" y="5346"/>
                    <a:pt x="30149" y="5360"/>
                  </a:cubicBezTo>
                  <a:cubicBezTo>
                    <a:pt x="30604" y="6050"/>
                    <a:pt x="31066" y="6749"/>
                    <a:pt x="31545" y="7437"/>
                  </a:cubicBezTo>
                  <a:cubicBezTo>
                    <a:pt x="29091" y="7150"/>
                    <a:pt x="26612" y="7057"/>
                    <a:pt x="24130" y="7057"/>
                  </a:cubicBezTo>
                  <a:cubicBezTo>
                    <a:pt x="21448" y="7057"/>
                    <a:pt x="18762" y="7165"/>
                    <a:pt x="16102" y="7253"/>
                  </a:cubicBezTo>
                  <a:cubicBezTo>
                    <a:pt x="13333" y="7344"/>
                    <a:pt x="10568" y="7415"/>
                    <a:pt x="7802" y="7415"/>
                  </a:cubicBezTo>
                  <a:cubicBezTo>
                    <a:pt x="5423" y="7415"/>
                    <a:pt x="3043" y="7363"/>
                    <a:pt x="663" y="7227"/>
                  </a:cubicBezTo>
                  <a:cubicBezTo>
                    <a:pt x="657" y="6549"/>
                    <a:pt x="649" y="5870"/>
                    <a:pt x="639" y="5191"/>
                  </a:cubicBezTo>
                  <a:cubicBezTo>
                    <a:pt x="715" y="5149"/>
                    <a:pt x="792" y="5103"/>
                    <a:pt x="882" y="5097"/>
                  </a:cubicBezTo>
                  <a:cubicBezTo>
                    <a:pt x="902" y="5094"/>
                    <a:pt x="922" y="5093"/>
                    <a:pt x="942" y="5093"/>
                  </a:cubicBezTo>
                  <a:close/>
                  <a:moveTo>
                    <a:pt x="22585" y="7369"/>
                  </a:moveTo>
                  <a:cubicBezTo>
                    <a:pt x="25619" y="7369"/>
                    <a:pt x="28649" y="7452"/>
                    <a:pt x="31694" y="7654"/>
                  </a:cubicBezTo>
                  <a:cubicBezTo>
                    <a:pt x="32195" y="8370"/>
                    <a:pt x="32716" y="9072"/>
                    <a:pt x="33271" y="9733"/>
                  </a:cubicBezTo>
                  <a:cubicBezTo>
                    <a:pt x="28313" y="9572"/>
                    <a:pt x="23348" y="9515"/>
                    <a:pt x="18384" y="9515"/>
                  </a:cubicBezTo>
                  <a:cubicBezTo>
                    <a:pt x="17852" y="9515"/>
                    <a:pt x="17320" y="9516"/>
                    <a:pt x="16787" y="9517"/>
                  </a:cubicBezTo>
                  <a:cubicBezTo>
                    <a:pt x="14049" y="9525"/>
                    <a:pt x="11311" y="9553"/>
                    <a:pt x="8572" y="9599"/>
                  </a:cubicBezTo>
                  <a:cubicBezTo>
                    <a:pt x="8007" y="9608"/>
                    <a:pt x="7437" y="9609"/>
                    <a:pt x="6863" y="9609"/>
                  </a:cubicBezTo>
                  <a:cubicBezTo>
                    <a:pt x="6632" y="9609"/>
                    <a:pt x="6400" y="9609"/>
                    <a:pt x="6167" y="9609"/>
                  </a:cubicBezTo>
                  <a:cubicBezTo>
                    <a:pt x="4321" y="9609"/>
                    <a:pt x="2456" y="9623"/>
                    <a:pt x="655" y="9875"/>
                  </a:cubicBezTo>
                  <a:cubicBezTo>
                    <a:pt x="669" y="9068"/>
                    <a:pt x="671" y="8257"/>
                    <a:pt x="665" y="7449"/>
                  </a:cubicBezTo>
                  <a:lnTo>
                    <a:pt x="665" y="7449"/>
                  </a:lnTo>
                  <a:cubicBezTo>
                    <a:pt x="2814" y="7639"/>
                    <a:pt x="4970" y="7704"/>
                    <a:pt x="7126" y="7704"/>
                  </a:cubicBezTo>
                  <a:cubicBezTo>
                    <a:pt x="10120" y="7704"/>
                    <a:pt x="13116" y="7578"/>
                    <a:pt x="16101" y="7481"/>
                  </a:cubicBezTo>
                  <a:cubicBezTo>
                    <a:pt x="18270" y="7411"/>
                    <a:pt x="20429" y="7369"/>
                    <a:pt x="22585" y="7369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2" y="1"/>
                  </a:cubicBezTo>
                  <a:cubicBezTo>
                    <a:pt x="28409" y="51"/>
                    <a:pt x="22805" y="116"/>
                    <a:pt x="17199" y="169"/>
                  </a:cubicBezTo>
                  <a:cubicBezTo>
                    <a:pt x="14435" y="197"/>
                    <a:pt x="11671" y="226"/>
                    <a:pt x="8908" y="256"/>
                  </a:cubicBezTo>
                  <a:cubicBezTo>
                    <a:pt x="8724" y="258"/>
                    <a:pt x="8541" y="259"/>
                    <a:pt x="8356" y="259"/>
                  </a:cubicBezTo>
                  <a:cubicBezTo>
                    <a:pt x="6834" y="259"/>
                    <a:pt x="5281" y="198"/>
                    <a:pt x="3738" y="198"/>
                  </a:cubicBezTo>
                  <a:cubicBezTo>
                    <a:pt x="2609" y="198"/>
                    <a:pt x="1486" y="231"/>
                    <a:pt x="386" y="345"/>
                  </a:cubicBezTo>
                  <a:cubicBezTo>
                    <a:pt x="333" y="351"/>
                    <a:pt x="303" y="383"/>
                    <a:pt x="295" y="423"/>
                  </a:cubicBezTo>
                  <a:cubicBezTo>
                    <a:pt x="231" y="458"/>
                    <a:pt x="180" y="518"/>
                    <a:pt x="178" y="612"/>
                  </a:cubicBezTo>
                  <a:cubicBezTo>
                    <a:pt x="96" y="3690"/>
                    <a:pt x="0" y="6863"/>
                    <a:pt x="323" y="9924"/>
                  </a:cubicBezTo>
                  <a:cubicBezTo>
                    <a:pt x="334" y="10031"/>
                    <a:pt x="419" y="10084"/>
                    <a:pt x="501" y="10084"/>
                  </a:cubicBezTo>
                  <a:cubicBezTo>
                    <a:pt x="502" y="10084"/>
                    <a:pt x="504" y="10084"/>
                    <a:pt x="506" y="10084"/>
                  </a:cubicBezTo>
                  <a:cubicBezTo>
                    <a:pt x="526" y="10107"/>
                    <a:pt x="554" y="10123"/>
                    <a:pt x="587" y="10127"/>
                  </a:cubicBezTo>
                  <a:cubicBezTo>
                    <a:pt x="1321" y="10187"/>
                    <a:pt x="2062" y="10209"/>
                    <a:pt x="2807" y="10209"/>
                  </a:cubicBezTo>
                  <a:cubicBezTo>
                    <a:pt x="4804" y="10209"/>
                    <a:pt x="6825" y="10048"/>
                    <a:pt x="8802" y="10014"/>
                  </a:cubicBezTo>
                  <a:cubicBezTo>
                    <a:pt x="11540" y="9968"/>
                    <a:pt x="14278" y="9942"/>
                    <a:pt x="17017" y="9938"/>
                  </a:cubicBezTo>
                  <a:cubicBezTo>
                    <a:pt x="17263" y="9938"/>
                    <a:pt x="17509" y="9938"/>
                    <a:pt x="17755" y="9938"/>
                  </a:cubicBezTo>
                  <a:cubicBezTo>
                    <a:pt x="22987" y="9938"/>
                    <a:pt x="28216" y="10034"/>
                    <a:pt x="33447" y="10153"/>
                  </a:cubicBezTo>
                  <a:cubicBezTo>
                    <a:pt x="33449" y="10153"/>
                    <a:pt x="33450" y="10153"/>
                    <a:pt x="33451" y="10153"/>
                  </a:cubicBezTo>
                  <a:cubicBezTo>
                    <a:pt x="33584" y="10153"/>
                    <a:pt x="33648" y="10050"/>
                    <a:pt x="33648" y="9948"/>
                  </a:cubicBezTo>
                  <a:cubicBezTo>
                    <a:pt x="33702" y="9901"/>
                    <a:pt x="33730" y="9791"/>
                    <a:pt x="33689" y="9714"/>
                  </a:cubicBezTo>
                  <a:cubicBezTo>
                    <a:pt x="32828" y="8177"/>
                    <a:pt x="31731" y="6638"/>
                    <a:pt x="30676" y="5254"/>
                  </a:cubicBezTo>
                  <a:lnTo>
                    <a:pt x="30883" y="5254"/>
                  </a:lnTo>
                  <a:lnTo>
                    <a:pt x="30883" y="5022"/>
                  </a:lnTo>
                  <a:lnTo>
                    <a:pt x="30625" y="5022"/>
                  </a:lnTo>
                  <a:cubicBezTo>
                    <a:pt x="31837" y="3637"/>
                    <a:pt x="32877" y="1982"/>
                    <a:pt x="34070" y="504"/>
                  </a:cubicBezTo>
                  <a:cubicBezTo>
                    <a:pt x="34120" y="441"/>
                    <a:pt x="34128" y="389"/>
                    <a:pt x="34109" y="326"/>
                  </a:cubicBezTo>
                  <a:cubicBezTo>
                    <a:pt x="34244" y="239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7" name="Google Shape;2317;p58"/>
            <p:cNvSpPr/>
            <p:nvPr/>
          </p:nvSpPr>
          <p:spPr>
            <a:xfrm>
              <a:off x="1670175" y="1648132"/>
              <a:ext cx="826025" cy="54000"/>
            </a:xfrm>
            <a:custGeom>
              <a:avLst/>
              <a:gdLst/>
              <a:ahLst/>
              <a:cxnLst/>
              <a:rect l="l" t="t" r="r" b="b"/>
              <a:pathLst>
                <a:path w="33041" h="2160" extrusionOk="0">
                  <a:moveTo>
                    <a:pt x="33041" y="0"/>
                  </a:moveTo>
                  <a:cubicBezTo>
                    <a:pt x="27555" y="48"/>
                    <a:pt x="22067" y="86"/>
                    <a:pt x="16581" y="120"/>
                  </a:cubicBezTo>
                  <a:cubicBezTo>
                    <a:pt x="13741" y="136"/>
                    <a:pt x="10898" y="147"/>
                    <a:pt x="8059" y="155"/>
                  </a:cubicBezTo>
                  <a:cubicBezTo>
                    <a:pt x="6246" y="158"/>
                    <a:pt x="4381" y="271"/>
                    <a:pt x="2537" y="271"/>
                  </a:cubicBezTo>
                  <a:cubicBezTo>
                    <a:pt x="1689" y="271"/>
                    <a:pt x="846" y="247"/>
                    <a:pt x="15" y="177"/>
                  </a:cubicBezTo>
                  <a:lnTo>
                    <a:pt x="15" y="177"/>
                  </a:lnTo>
                  <a:cubicBezTo>
                    <a:pt x="19" y="197"/>
                    <a:pt x="25" y="215"/>
                    <a:pt x="23" y="235"/>
                  </a:cubicBezTo>
                  <a:cubicBezTo>
                    <a:pt x="7" y="877"/>
                    <a:pt x="3" y="1517"/>
                    <a:pt x="1" y="2159"/>
                  </a:cubicBezTo>
                  <a:cubicBezTo>
                    <a:pt x="15" y="2145"/>
                    <a:pt x="31" y="2136"/>
                    <a:pt x="53" y="2136"/>
                  </a:cubicBezTo>
                  <a:cubicBezTo>
                    <a:pt x="5286" y="1911"/>
                    <a:pt x="10545" y="2006"/>
                    <a:pt x="15781" y="1937"/>
                  </a:cubicBezTo>
                  <a:cubicBezTo>
                    <a:pt x="21024" y="1867"/>
                    <a:pt x="26265" y="1743"/>
                    <a:pt x="31508" y="1688"/>
                  </a:cubicBezTo>
                  <a:cubicBezTo>
                    <a:pt x="31571" y="1688"/>
                    <a:pt x="31607" y="1724"/>
                    <a:pt x="31621" y="1768"/>
                  </a:cubicBezTo>
                  <a:cubicBezTo>
                    <a:pt x="32090" y="1168"/>
                    <a:pt x="32573" y="579"/>
                    <a:pt x="3304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8" name="Google Shape;2318;p58"/>
            <p:cNvSpPr/>
            <p:nvPr/>
          </p:nvSpPr>
          <p:spPr>
            <a:xfrm>
              <a:off x="1670700" y="1766032"/>
              <a:ext cx="772650" cy="58625"/>
            </a:xfrm>
            <a:custGeom>
              <a:avLst/>
              <a:gdLst/>
              <a:ahLst/>
              <a:cxnLst/>
              <a:rect l="l" t="t" r="r" b="b"/>
              <a:pathLst>
                <a:path w="30906" h="2345" extrusionOk="0">
                  <a:moveTo>
                    <a:pt x="301" y="0"/>
                  </a:moveTo>
                  <a:cubicBezTo>
                    <a:pt x="282" y="0"/>
                    <a:pt x="262" y="2"/>
                    <a:pt x="243" y="4"/>
                  </a:cubicBezTo>
                  <a:cubicBezTo>
                    <a:pt x="153" y="10"/>
                    <a:pt x="76" y="57"/>
                    <a:pt x="0" y="98"/>
                  </a:cubicBezTo>
                  <a:cubicBezTo>
                    <a:pt x="10" y="777"/>
                    <a:pt x="18" y="1456"/>
                    <a:pt x="24" y="2135"/>
                  </a:cubicBezTo>
                  <a:cubicBezTo>
                    <a:pt x="2402" y="2270"/>
                    <a:pt x="4778" y="2322"/>
                    <a:pt x="7154" y="2322"/>
                  </a:cubicBezTo>
                  <a:cubicBezTo>
                    <a:pt x="9922" y="2322"/>
                    <a:pt x="12691" y="2252"/>
                    <a:pt x="15463" y="2160"/>
                  </a:cubicBezTo>
                  <a:cubicBezTo>
                    <a:pt x="18122" y="2072"/>
                    <a:pt x="20805" y="1965"/>
                    <a:pt x="23486" y="1965"/>
                  </a:cubicBezTo>
                  <a:cubicBezTo>
                    <a:pt x="25970" y="1965"/>
                    <a:pt x="28450" y="2057"/>
                    <a:pt x="30906" y="2344"/>
                  </a:cubicBezTo>
                  <a:cubicBezTo>
                    <a:pt x="30427" y="1656"/>
                    <a:pt x="29965" y="957"/>
                    <a:pt x="29510" y="267"/>
                  </a:cubicBezTo>
                  <a:cubicBezTo>
                    <a:pt x="29501" y="253"/>
                    <a:pt x="29494" y="239"/>
                    <a:pt x="29490" y="225"/>
                  </a:cubicBezTo>
                  <a:cubicBezTo>
                    <a:pt x="27736" y="229"/>
                    <a:pt x="25982" y="231"/>
                    <a:pt x="24229" y="231"/>
                  </a:cubicBezTo>
                  <a:cubicBezTo>
                    <a:pt x="21215" y="231"/>
                    <a:pt x="18201" y="226"/>
                    <a:pt x="15188" y="223"/>
                  </a:cubicBezTo>
                  <a:cubicBezTo>
                    <a:pt x="15101" y="223"/>
                    <a:pt x="15014" y="223"/>
                    <a:pt x="14927" y="223"/>
                  </a:cubicBezTo>
                  <a:cubicBezTo>
                    <a:pt x="11876" y="223"/>
                    <a:pt x="8820" y="267"/>
                    <a:pt x="5767" y="267"/>
                  </a:cubicBezTo>
                  <a:cubicBezTo>
                    <a:pt x="3901" y="267"/>
                    <a:pt x="2037" y="250"/>
                    <a:pt x="175" y="197"/>
                  </a:cubicBezTo>
                  <a:cubicBezTo>
                    <a:pt x="65" y="195"/>
                    <a:pt x="65" y="29"/>
                    <a:pt x="175" y="24"/>
                  </a:cubicBezTo>
                  <a:cubicBezTo>
                    <a:pt x="263" y="22"/>
                    <a:pt x="348" y="22"/>
                    <a:pt x="437" y="20"/>
                  </a:cubicBezTo>
                  <a:cubicBezTo>
                    <a:pt x="392" y="7"/>
                    <a:pt x="347" y="0"/>
                    <a:pt x="30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19" name="Google Shape;2319;p58"/>
          <p:cNvGrpSpPr/>
          <p:nvPr/>
        </p:nvGrpSpPr>
        <p:grpSpPr>
          <a:xfrm flipH="1">
            <a:off x="1425700" y="2635210"/>
            <a:ext cx="1141500" cy="340333"/>
            <a:chOff x="1654725" y="1638707"/>
            <a:chExt cx="856125" cy="255250"/>
          </a:xfrm>
        </p:grpSpPr>
        <p:sp>
          <p:nvSpPr>
            <p:cNvPr id="2320" name="Google Shape;2320;p58"/>
            <p:cNvSpPr/>
            <p:nvPr/>
          </p:nvSpPr>
          <p:spPr>
            <a:xfrm>
              <a:off x="1671100" y="1822932"/>
              <a:ext cx="815400" cy="62700"/>
            </a:xfrm>
            <a:custGeom>
              <a:avLst/>
              <a:gdLst/>
              <a:ahLst/>
              <a:cxnLst/>
              <a:rect l="l" t="t" r="r" b="b"/>
              <a:pathLst>
                <a:path w="32616" h="2508" extrusionOk="0">
                  <a:moveTo>
                    <a:pt x="21935" y="1"/>
                  </a:moveTo>
                  <a:cubicBezTo>
                    <a:pt x="19777" y="1"/>
                    <a:pt x="17617" y="42"/>
                    <a:pt x="15447" y="112"/>
                  </a:cubicBezTo>
                  <a:cubicBezTo>
                    <a:pt x="12462" y="209"/>
                    <a:pt x="9466" y="335"/>
                    <a:pt x="6472" y="335"/>
                  </a:cubicBezTo>
                  <a:cubicBezTo>
                    <a:pt x="4315" y="335"/>
                    <a:pt x="2159" y="270"/>
                    <a:pt x="10" y="80"/>
                  </a:cubicBezTo>
                  <a:lnTo>
                    <a:pt x="10" y="80"/>
                  </a:lnTo>
                  <a:cubicBezTo>
                    <a:pt x="16" y="889"/>
                    <a:pt x="14" y="1699"/>
                    <a:pt x="0" y="2507"/>
                  </a:cubicBezTo>
                  <a:cubicBezTo>
                    <a:pt x="1805" y="2254"/>
                    <a:pt x="3675" y="2240"/>
                    <a:pt x="5526" y="2240"/>
                  </a:cubicBezTo>
                  <a:cubicBezTo>
                    <a:pt x="5752" y="2240"/>
                    <a:pt x="5977" y="2240"/>
                    <a:pt x="6202" y="2240"/>
                  </a:cubicBezTo>
                  <a:cubicBezTo>
                    <a:pt x="6778" y="2240"/>
                    <a:pt x="7351" y="2239"/>
                    <a:pt x="7918" y="2230"/>
                  </a:cubicBezTo>
                  <a:cubicBezTo>
                    <a:pt x="10656" y="2184"/>
                    <a:pt x="13394" y="2156"/>
                    <a:pt x="16133" y="2149"/>
                  </a:cubicBezTo>
                  <a:cubicBezTo>
                    <a:pt x="16699" y="2148"/>
                    <a:pt x="17266" y="2147"/>
                    <a:pt x="17832" y="2147"/>
                  </a:cubicBezTo>
                  <a:cubicBezTo>
                    <a:pt x="22761" y="2147"/>
                    <a:pt x="27692" y="2204"/>
                    <a:pt x="32616" y="2364"/>
                  </a:cubicBezTo>
                  <a:cubicBezTo>
                    <a:pt x="32063" y="1703"/>
                    <a:pt x="31540" y="1001"/>
                    <a:pt x="31039" y="285"/>
                  </a:cubicBezTo>
                  <a:cubicBezTo>
                    <a:pt x="27996" y="83"/>
                    <a:pt x="24968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1" name="Google Shape;2321;p58"/>
            <p:cNvSpPr/>
            <p:nvPr/>
          </p:nvSpPr>
          <p:spPr>
            <a:xfrm>
              <a:off x="1670225" y="1696532"/>
              <a:ext cx="787250" cy="69875"/>
            </a:xfrm>
            <a:custGeom>
              <a:avLst/>
              <a:gdLst/>
              <a:ahLst/>
              <a:cxnLst/>
              <a:rect l="l" t="t" r="r" b="b"/>
              <a:pathLst>
                <a:path w="31490" h="2795" extrusionOk="0">
                  <a:moveTo>
                    <a:pt x="31490" y="1"/>
                  </a:moveTo>
                  <a:lnTo>
                    <a:pt x="31490" y="1"/>
                  </a:lnTo>
                  <a:cubicBezTo>
                    <a:pt x="26255" y="160"/>
                    <a:pt x="21016" y="211"/>
                    <a:pt x="15779" y="273"/>
                  </a:cubicBezTo>
                  <a:cubicBezTo>
                    <a:pt x="12118" y="319"/>
                    <a:pt x="8443" y="422"/>
                    <a:pt x="4774" y="422"/>
                  </a:cubicBezTo>
                  <a:cubicBezTo>
                    <a:pt x="3198" y="422"/>
                    <a:pt x="1623" y="403"/>
                    <a:pt x="51" y="352"/>
                  </a:cubicBezTo>
                  <a:cubicBezTo>
                    <a:pt x="29" y="352"/>
                    <a:pt x="13" y="343"/>
                    <a:pt x="1" y="331"/>
                  </a:cubicBezTo>
                  <a:lnTo>
                    <a:pt x="1" y="331"/>
                  </a:lnTo>
                  <a:cubicBezTo>
                    <a:pt x="1" y="1093"/>
                    <a:pt x="7" y="1858"/>
                    <a:pt x="17" y="2619"/>
                  </a:cubicBezTo>
                  <a:cubicBezTo>
                    <a:pt x="77" y="2600"/>
                    <a:pt x="143" y="2590"/>
                    <a:pt x="208" y="2590"/>
                  </a:cubicBezTo>
                  <a:cubicBezTo>
                    <a:pt x="220" y="2590"/>
                    <a:pt x="232" y="2591"/>
                    <a:pt x="243" y="2591"/>
                  </a:cubicBezTo>
                  <a:cubicBezTo>
                    <a:pt x="400" y="2603"/>
                    <a:pt x="516" y="2684"/>
                    <a:pt x="617" y="2794"/>
                  </a:cubicBezTo>
                  <a:cubicBezTo>
                    <a:pt x="2329" y="2751"/>
                    <a:pt x="4042" y="2737"/>
                    <a:pt x="5755" y="2737"/>
                  </a:cubicBezTo>
                  <a:cubicBezTo>
                    <a:pt x="8795" y="2737"/>
                    <a:pt x="11836" y="2781"/>
                    <a:pt x="14873" y="2781"/>
                  </a:cubicBezTo>
                  <a:cubicBezTo>
                    <a:pt x="14984" y="2781"/>
                    <a:pt x="15096" y="2781"/>
                    <a:pt x="15207" y="2781"/>
                  </a:cubicBezTo>
                  <a:cubicBezTo>
                    <a:pt x="18271" y="2779"/>
                    <a:pt x="21335" y="2774"/>
                    <a:pt x="24399" y="2774"/>
                  </a:cubicBezTo>
                  <a:cubicBezTo>
                    <a:pt x="26122" y="2774"/>
                    <a:pt x="27844" y="2776"/>
                    <a:pt x="29567" y="2781"/>
                  </a:cubicBezTo>
                  <a:cubicBezTo>
                    <a:pt x="29595" y="2760"/>
                    <a:pt x="29624" y="2744"/>
                    <a:pt x="29659" y="2735"/>
                  </a:cubicBezTo>
                  <a:cubicBezTo>
                    <a:pt x="30174" y="1782"/>
                    <a:pt x="30813" y="878"/>
                    <a:pt x="3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58"/>
            <p:cNvSpPr/>
            <p:nvPr/>
          </p:nvSpPr>
          <p:spPr>
            <a:xfrm>
              <a:off x="1654725" y="1638707"/>
              <a:ext cx="856125" cy="255250"/>
            </a:xfrm>
            <a:custGeom>
              <a:avLst/>
              <a:gdLst/>
              <a:ahLst/>
              <a:cxnLst/>
              <a:rect l="l" t="t" r="r" b="b"/>
              <a:pathLst>
                <a:path w="34245" h="10210" extrusionOk="0">
                  <a:moveTo>
                    <a:pt x="33659" y="377"/>
                  </a:moveTo>
                  <a:lnTo>
                    <a:pt x="33659" y="377"/>
                  </a:lnTo>
                  <a:cubicBezTo>
                    <a:pt x="33191" y="956"/>
                    <a:pt x="32708" y="1545"/>
                    <a:pt x="32239" y="2145"/>
                  </a:cubicBezTo>
                  <a:cubicBezTo>
                    <a:pt x="32225" y="2101"/>
                    <a:pt x="32189" y="2065"/>
                    <a:pt x="32126" y="2065"/>
                  </a:cubicBezTo>
                  <a:cubicBezTo>
                    <a:pt x="26883" y="2119"/>
                    <a:pt x="21642" y="2244"/>
                    <a:pt x="16399" y="2314"/>
                  </a:cubicBezTo>
                  <a:cubicBezTo>
                    <a:pt x="11164" y="2383"/>
                    <a:pt x="5904" y="2288"/>
                    <a:pt x="671" y="2513"/>
                  </a:cubicBezTo>
                  <a:cubicBezTo>
                    <a:pt x="649" y="2513"/>
                    <a:pt x="633" y="2521"/>
                    <a:pt x="619" y="2535"/>
                  </a:cubicBezTo>
                  <a:cubicBezTo>
                    <a:pt x="621" y="1894"/>
                    <a:pt x="625" y="1254"/>
                    <a:pt x="641" y="612"/>
                  </a:cubicBezTo>
                  <a:cubicBezTo>
                    <a:pt x="643" y="592"/>
                    <a:pt x="637" y="573"/>
                    <a:pt x="633" y="554"/>
                  </a:cubicBezTo>
                  <a:lnTo>
                    <a:pt x="633" y="554"/>
                  </a:lnTo>
                  <a:cubicBezTo>
                    <a:pt x="1464" y="624"/>
                    <a:pt x="2307" y="648"/>
                    <a:pt x="3155" y="648"/>
                  </a:cubicBezTo>
                  <a:cubicBezTo>
                    <a:pt x="4999" y="648"/>
                    <a:pt x="6864" y="535"/>
                    <a:pt x="8677" y="532"/>
                  </a:cubicBezTo>
                  <a:cubicBezTo>
                    <a:pt x="11516" y="524"/>
                    <a:pt x="14359" y="513"/>
                    <a:pt x="17199" y="497"/>
                  </a:cubicBezTo>
                  <a:cubicBezTo>
                    <a:pt x="22685" y="463"/>
                    <a:pt x="28173" y="425"/>
                    <a:pt x="33659" y="377"/>
                  </a:cubicBezTo>
                  <a:close/>
                  <a:moveTo>
                    <a:pt x="32110" y="2314"/>
                  </a:moveTo>
                  <a:lnTo>
                    <a:pt x="32110" y="2314"/>
                  </a:lnTo>
                  <a:cubicBezTo>
                    <a:pt x="31433" y="3192"/>
                    <a:pt x="30794" y="4095"/>
                    <a:pt x="30279" y="5048"/>
                  </a:cubicBezTo>
                  <a:cubicBezTo>
                    <a:pt x="30244" y="5057"/>
                    <a:pt x="30215" y="5073"/>
                    <a:pt x="30187" y="5095"/>
                  </a:cubicBezTo>
                  <a:cubicBezTo>
                    <a:pt x="28398" y="5089"/>
                    <a:pt x="26609" y="5088"/>
                    <a:pt x="24821" y="5088"/>
                  </a:cubicBezTo>
                  <a:cubicBezTo>
                    <a:pt x="21823" y="5088"/>
                    <a:pt x="18825" y="5093"/>
                    <a:pt x="15827" y="5095"/>
                  </a:cubicBezTo>
                  <a:cubicBezTo>
                    <a:pt x="15738" y="5095"/>
                    <a:pt x="15648" y="5095"/>
                    <a:pt x="15559" y="5095"/>
                  </a:cubicBezTo>
                  <a:cubicBezTo>
                    <a:pt x="12507" y="5095"/>
                    <a:pt x="9450" y="5050"/>
                    <a:pt x="6396" y="5050"/>
                  </a:cubicBezTo>
                  <a:cubicBezTo>
                    <a:pt x="4675" y="5050"/>
                    <a:pt x="2955" y="5064"/>
                    <a:pt x="1237" y="5108"/>
                  </a:cubicBezTo>
                  <a:cubicBezTo>
                    <a:pt x="1136" y="4997"/>
                    <a:pt x="1020" y="4916"/>
                    <a:pt x="863" y="4904"/>
                  </a:cubicBezTo>
                  <a:cubicBezTo>
                    <a:pt x="852" y="4904"/>
                    <a:pt x="840" y="4903"/>
                    <a:pt x="828" y="4903"/>
                  </a:cubicBezTo>
                  <a:cubicBezTo>
                    <a:pt x="763" y="4903"/>
                    <a:pt x="697" y="4913"/>
                    <a:pt x="637" y="4932"/>
                  </a:cubicBezTo>
                  <a:cubicBezTo>
                    <a:pt x="627" y="4171"/>
                    <a:pt x="621" y="3407"/>
                    <a:pt x="621" y="2644"/>
                  </a:cubicBezTo>
                  <a:lnTo>
                    <a:pt x="621" y="2644"/>
                  </a:lnTo>
                  <a:cubicBezTo>
                    <a:pt x="633" y="2656"/>
                    <a:pt x="649" y="2665"/>
                    <a:pt x="671" y="2665"/>
                  </a:cubicBezTo>
                  <a:cubicBezTo>
                    <a:pt x="2244" y="2717"/>
                    <a:pt x="3820" y="2736"/>
                    <a:pt x="5397" y="2736"/>
                  </a:cubicBezTo>
                  <a:cubicBezTo>
                    <a:pt x="9065" y="2736"/>
                    <a:pt x="12739" y="2632"/>
                    <a:pt x="16399" y="2586"/>
                  </a:cubicBezTo>
                  <a:cubicBezTo>
                    <a:pt x="21636" y="2524"/>
                    <a:pt x="26875" y="2473"/>
                    <a:pt x="32110" y="2314"/>
                  </a:cubicBezTo>
                  <a:close/>
                  <a:moveTo>
                    <a:pt x="942" y="5093"/>
                  </a:moveTo>
                  <a:cubicBezTo>
                    <a:pt x="988" y="5093"/>
                    <a:pt x="1032" y="5099"/>
                    <a:pt x="1076" y="5113"/>
                  </a:cubicBezTo>
                  <a:cubicBezTo>
                    <a:pt x="987" y="5115"/>
                    <a:pt x="902" y="5115"/>
                    <a:pt x="814" y="5117"/>
                  </a:cubicBezTo>
                  <a:cubicBezTo>
                    <a:pt x="704" y="5121"/>
                    <a:pt x="704" y="5288"/>
                    <a:pt x="814" y="5290"/>
                  </a:cubicBezTo>
                  <a:cubicBezTo>
                    <a:pt x="2676" y="5343"/>
                    <a:pt x="4540" y="5360"/>
                    <a:pt x="6406" y="5360"/>
                  </a:cubicBezTo>
                  <a:cubicBezTo>
                    <a:pt x="9459" y="5360"/>
                    <a:pt x="12515" y="5316"/>
                    <a:pt x="15566" y="5316"/>
                  </a:cubicBezTo>
                  <a:cubicBezTo>
                    <a:pt x="15653" y="5316"/>
                    <a:pt x="15740" y="5316"/>
                    <a:pt x="15827" y="5316"/>
                  </a:cubicBezTo>
                  <a:cubicBezTo>
                    <a:pt x="18911" y="5319"/>
                    <a:pt x="21997" y="5324"/>
                    <a:pt x="25082" y="5324"/>
                  </a:cubicBezTo>
                  <a:cubicBezTo>
                    <a:pt x="26764" y="5324"/>
                    <a:pt x="28447" y="5322"/>
                    <a:pt x="30129" y="5318"/>
                  </a:cubicBezTo>
                  <a:cubicBezTo>
                    <a:pt x="30133" y="5332"/>
                    <a:pt x="30141" y="5346"/>
                    <a:pt x="30149" y="5360"/>
                  </a:cubicBezTo>
                  <a:cubicBezTo>
                    <a:pt x="30604" y="6050"/>
                    <a:pt x="31066" y="6749"/>
                    <a:pt x="31545" y="7437"/>
                  </a:cubicBezTo>
                  <a:cubicBezTo>
                    <a:pt x="29091" y="7150"/>
                    <a:pt x="26612" y="7057"/>
                    <a:pt x="24130" y="7057"/>
                  </a:cubicBezTo>
                  <a:cubicBezTo>
                    <a:pt x="21448" y="7057"/>
                    <a:pt x="18762" y="7165"/>
                    <a:pt x="16102" y="7253"/>
                  </a:cubicBezTo>
                  <a:cubicBezTo>
                    <a:pt x="13333" y="7344"/>
                    <a:pt x="10568" y="7415"/>
                    <a:pt x="7802" y="7415"/>
                  </a:cubicBezTo>
                  <a:cubicBezTo>
                    <a:pt x="5423" y="7415"/>
                    <a:pt x="3043" y="7363"/>
                    <a:pt x="663" y="7227"/>
                  </a:cubicBezTo>
                  <a:cubicBezTo>
                    <a:pt x="657" y="6549"/>
                    <a:pt x="649" y="5870"/>
                    <a:pt x="639" y="5191"/>
                  </a:cubicBezTo>
                  <a:cubicBezTo>
                    <a:pt x="715" y="5149"/>
                    <a:pt x="792" y="5103"/>
                    <a:pt x="882" y="5097"/>
                  </a:cubicBezTo>
                  <a:cubicBezTo>
                    <a:pt x="902" y="5094"/>
                    <a:pt x="922" y="5093"/>
                    <a:pt x="942" y="5093"/>
                  </a:cubicBezTo>
                  <a:close/>
                  <a:moveTo>
                    <a:pt x="22585" y="7369"/>
                  </a:moveTo>
                  <a:cubicBezTo>
                    <a:pt x="25619" y="7369"/>
                    <a:pt x="28649" y="7452"/>
                    <a:pt x="31694" y="7654"/>
                  </a:cubicBezTo>
                  <a:cubicBezTo>
                    <a:pt x="32195" y="8370"/>
                    <a:pt x="32716" y="9072"/>
                    <a:pt x="33271" y="9733"/>
                  </a:cubicBezTo>
                  <a:cubicBezTo>
                    <a:pt x="28313" y="9572"/>
                    <a:pt x="23348" y="9515"/>
                    <a:pt x="18384" y="9515"/>
                  </a:cubicBezTo>
                  <a:cubicBezTo>
                    <a:pt x="17852" y="9515"/>
                    <a:pt x="17320" y="9516"/>
                    <a:pt x="16787" y="9517"/>
                  </a:cubicBezTo>
                  <a:cubicBezTo>
                    <a:pt x="14049" y="9525"/>
                    <a:pt x="11311" y="9553"/>
                    <a:pt x="8572" y="9599"/>
                  </a:cubicBezTo>
                  <a:cubicBezTo>
                    <a:pt x="8007" y="9608"/>
                    <a:pt x="7437" y="9609"/>
                    <a:pt x="6863" y="9609"/>
                  </a:cubicBezTo>
                  <a:cubicBezTo>
                    <a:pt x="6632" y="9609"/>
                    <a:pt x="6400" y="9609"/>
                    <a:pt x="6167" y="9609"/>
                  </a:cubicBezTo>
                  <a:cubicBezTo>
                    <a:pt x="4321" y="9609"/>
                    <a:pt x="2456" y="9623"/>
                    <a:pt x="655" y="9875"/>
                  </a:cubicBezTo>
                  <a:cubicBezTo>
                    <a:pt x="669" y="9068"/>
                    <a:pt x="671" y="8257"/>
                    <a:pt x="665" y="7449"/>
                  </a:cubicBezTo>
                  <a:lnTo>
                    <a:pt x="665" y="7449"/>
                  </a:lnTo>
                  <a:cubicBezTo>
                    <a:pt x="2814" y="7639"/>
                    <a:pt x="4970" y="7704"/>
                    <a:pt x="7126" y="7704"/>
                  </a:cubicBezTo>
                  <a:cubicBezTo>
                    <a:pt x="10120" y="7704"/>
                    <a:pt x="13116" y="7578"/>
                    <a:pt x="16101" y="7481"/>
                  </a:cubicBezTo>
                  <a:cubicBezTo>
                    <a:pt x="18270" y="7411"/>
                    <a:pt x="20429" y="7369"/>
                    <a:pt x="22585" y="7369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2" y="1"/>
                  </a:cubicBezTo>
                  <a:cubicBezTo>
                    <a:pt x="28409" y="51"/>
                    <a:pt x="22805" y="116"/>
                    <a:pt x="17199" y="169"/>
                  </a:cubicBezTo>
                  <a:cubicBezTo>
                    <a:pt x="14435" y="197"/>
                    <a:pt x="11671" y="226"/>
                    <a:pt x="8908" y="256"/>
                  </a:cubicBezTo>
                  <a:cubicBezTo>
                    <a:pt x="8724" y="258"/>
                    <a:pt x="8541" y="259"/>
                    <a:pt x="8356" y="259"/>
                  </a:cubicBezTo>
                  <a:cubicBezTo>
                    <a:pt x="6834" y="259"/>
                    <a:pt x="5281" y="198"/>
                    <a:pt x="3738" y="198"/>
                  </a:cubicBezTo>
                  <a:cubicBezTo>
                    <a:pt x="2609" y="198"/>
                    <a:pt x="1486" y="231"/>
                    <a:pt x="386" y="345"/>
                  </a:cubicBezTo>
                  <a:cubicBezTo>
                    <a:pt x="333" y="351"/>
                    <a:pt x="303" y="383"/>
                    <a:pt x="295" y="423"/>
                  </a:cubicBezTo>
                  <a:cubicBezTo>
                    <a:pt x="231" y="458"/>
                    <a:pt x="180" y="518"/>
                    <a:pt x="178" y="612"/>
                  </a:cubicBezTo>
                  <a:cubicBezTo>
                    <a:pt x="96" y="3690"/>
                    <a:pt x="0" y="6863"/>
                    <a:pt x="323" y="9924"/>
                  </a:cubicBezTo>
                  <a:cubicBezTo>
                    <a:pt x="334" y="10031"/>
                    <a:pt x="419" y="10084"/>
                    <a:pt x="501" y="10084"/>
                  </a:cubicBezTo>
                  <a:cubicBezTo>
                    <a:pt x="502" y="10084"/>
                    <a:pt x="504" y="10084"/>
                    <a:pt x="506" y="10084"/>
                  </a:cubicBezTo>
                  <a:cubicBezTo>
                    <a:pt x="526" y="10107"/>
                    <a:pt x="554" y="10123"/>
                    <a:pt x="587" y="10127"/>
                  </a:cubicBezTo>
                  <a:cubicBezTo>
                    <a:pt x="1321" y="10187"/>
                    <a:pt x="2062" y="10209"/>
                    <a:pt x="2807" y="10209"/>
                  </a:cubicBezTo>
                  <a:cubicBezTo>
                    <a:pt x="4804" y="10209"/>
                    <a:pt x="6825" y="10048"/>
                    <a:pt x="8802" y="10014"/>
                  </a:cubicBezTo>
                  <a:cubicBezTo>
                    <a:pt x="11540" y="9968"/>
                    <a:pt x="14278" y="9942"/>
                    <a:pt x="17017" y="9938"/>
                  </a:cubicBezTo>
                  <a:cubicBezTo>
                    <a:pt x="17263" y="9938"/>
                    <a:pt x="17509" y="9938"/>
                    <a:pt x="17755" y="9938"/>
                  </a:cubicBezTo>
                  <a:cubicBezTo>
                    <a:pt x="22987" y="9938"/>
                    <a:pt x="28216" y="10034"/>
                    <a:pt x="33447" y="10153"/>
                  </a:cubicBezTo>
                  <a:cubicBezTo>
                    <a:pt x="33449" y="10153"/>
                    <a:pt x="33450" y="10153"/>
                    <a:pt x="33451" y="10153"/>
                  </a:cubicBezTo>
                  <a:cubicBezTo>
                    <a:pt x="33584" y="10153"/>
                    <a:pt x="33648" y="10050"/>
                    <a:pt x="33648" y="9948"/>
                  </a:cubicBezTo>
                  <a:cubicBezTo>
                    <a:pt x="33702" y="9901"/>
                    <a:pt x="33730" y="9791"/>
                    <a:pt x="33689" y="9714"/>
                  </a:cubicBezTo>
                  <a:cubicBezTo>
                    <a:pt x="32828" y="8177"/>
                    <a:pt x="31731" y="6638"/>
                    <a:pt x="30676" y="5254"/>
                  </a:cubicBezTo>
                  <a:lnTo>
                    <a:pt x="30883" y="5254"/>
                  </a:lnTo>
                  <a:lnTo>
                    <a:pt x="30883" y="5022"/>
                  </a:lnTo>
                  <a:lnTo>
                    <a:pt x="30625" y="5022"/>
                  </a:lnTo>
                  <a:cubicBezTo>
                    <a:pt x="31837" y="3637"/>
                    <a:pt x="32877" y="1982"/>
                    <a:pt x="34070" y="504"/>
                  </a:cubicBezTo>
                  <a:cubicBezTo>
                    <a:pt x="34120" y="441"/>
                    <a:pt x="34128" y="389"/>
                    <a:pt x="34109" y="326"/>
                  </a:cubicBezTo>
                  <a:cubicBezTo>
                    <a:pt x="34244" y="239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58"/>
            <p:cNvSpPr/>
            <p:nvPr/>
          </p:nvSpPr>
          <p:spPr>
            <a:xfrm>
              <a:off x="1670175" y="1648132"/>
              <a:ext cx="826025" cy="54000"/>
            </a:xfrm>
            <a:custGeom>
              <a:avLst/>
              <a:gdLst/>
              <a:ahLst/>
              <a:cxnLst/>
              <a:rect l="l" t="t" r="r" b="b"/>
              <a:pathLst>
                <a:path w="33041" h="2160" extrusionOk="0">
                  <a:moveTo>
                    <a:pt x="33041" y="0"/>
                  </a:moveTo>
                  <a:cubicBezTo>
                    <a:pt x="27555" y="48"/>
                    <a:pt x="22067" y="86"/>
                    <a:pt x="16581" y="120"/>
                  </a:cubicBezTo>
                  <a:cubicBezTo>
                    <a:pt x="13741" y="136"/>
                    <a:pt x="10898" y="147"/>
                    <a:pt x="8059" y="155"/>
                  </a:cubicBezTo>
                  <a:cubicBezTo>
                    <a:pt x="6246" y="158"/>
                    <a:pt x="4381" y="271"/>
                    <a:pt x="2537" y="271"/>
                  </a:cubicBezTo>
                  <a:cubicBezTo>
                    <a:pt x="1689" y="271"/>
                    <a:pt x="846" y="247"/>
                    <a:pt x="15" y="177"/>
                  </a:cubicBezTo>
                  <a:lnTo>
                    <a:pt x="15" y="177"/>
                  </a:lnTo>
                  <a:cubicBezTo>
                    <a:pt x="19" y="197"/>
                    <a:pt x="25" y="215"/>
                    <a:pt x="23" y="235"/>
                  </a:cubicBezTo>
                  <a:cubicBezTo>
                    <a:pt x="7" y="877"/>
                    <a:pt x="3" y="1517"/>
                    <a:pt x="1" y="2159"/>
                  </a:cubicBezTo>
                  <a:cubicBezTo>
                    <a:pt x="15" y="2145"/>
                    <a:pt x="31" y="2136"/>
                    <a:pt x="53" y="2136"/>
                  </a:cubicBezTo>
                  <a:cubicBezTo>
                    <a:pt x="5286" y="1911"/>
                    <a:pt x="10545" y="2006"/>
                    <a:pt x="15781" y="1937"/>
                  </a:cubicBezTo>
                  <a:cubicBezTo>
                    <a:pt x="21024" y="1867"/>
                    <a:pt x="26265" y="1743"/>
                    <a:pt x="31508" y="1688"/>
                  </a:cubicBezTo>
                  <a:cubicBezTo>
                    <a:pt x="31571" y="1688"/>
                    <a:pt x="31607" y="1724"/>
                    <a:pt x="31621" y="1768"/>
                  </a:cubicBezTo>
                  <a:cubicBezTo>
                    <a:pt x="32090" y="1168"/>
                    <a:pt x="32573" y="579"/>
                    <a:pt x="3304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58"/>
            <p:cNvSpPr/>
            <p:nvPr/>
          </p:nvSpPr>
          <p:spPr>
            <a:xfrm>
              <a:off x="1670700" y="1766032"/>
              <a:ext cx="772650" cy="58625"/>
            </a:xfrm>
            <a:custGeom>
              <a:avLst/>
              <a:gdLst/>
              <a:ahLst/>
              <a:cxnLst/>
              <a:rect l="l" t="t" r="r" b="b"/>
              <a:pathLst>
                <a:path w="30906" h="2345" extrusionOk="0">
                  <a:moveTo>
                    <a:pt x="301" y="0"/>
                  </a:moveTo>
                  <a:cubicBezTo>
                    <a:pt x="282" y="0"/>
                    <a:pt x="262" y="2"/>
                    <a:pt x="243" y="4"/>
                  </a:cubicBezTo>
                  <a:cubicBezTo>
                    <a:pt x="153" y="10"/>
                    <a:pt x="76" y="57"/>
                    <a:pt x="0" y="98"/>
                  </a:cubicBezTo>
                  <a:cubicBezTo>
                    <a:pt x="10" y="777"/>
                    <a:pt x="18" y="1456"/>
                    <a:pt x="24" y="2135"/>
                  </a:cubicBezTo>
                  <a:cubicBezTo>
                    <a:pt x="2402" y="2270"/>
                    <a:pt x="4778" y="2322"/>
                    <a:pt x="7154" y="2322"/>
                  </a:cubicBezTo>
                  <a:cubicBezTo>
                    <a:pt x="9922" y="2322"/>
                    <a:pt x="12691" y="2252"/>
                    <a:pt x="15463" y="2160"/>
                  </a:cubicBezTo>
                  <a:cubicBezTo>
                    <a:pt x="18122" y="2072"/>
                    <a:pt x="20805" y="1965"/>
                    <a:pt x="23486" y="1965"/>
                  </a:cubicBezTo>
                  <a:cubicBezTo>
                    <a:pt x="25970" y="1965"/>
                    <a:pt x="28450" y="2057"/>
                    <a:pt x="30906" y="2344"/>
                  </a:cubicBezTo>
                  <a:cubicBezTo>
                    <a:pt x="30427" y="1656"/>
                    <a:pt x="29965" y="957"/>
                    <a:pt x="29510" y="267"/>
                  </a:cubicBezTo>
                  <a:cubicBezTo>
                    <a:pt x="29501" y="253"/>
                    <a:pt x="29494" y="239"/>
                    <a:pt x="29490" y="225"/>
                  </a:cubicBezTo>
                  <a:cubicBezTo>
                    <a:pt x="27736" y="229"/>
                    <a:pt x="25982" y="231"/>
                    <a:pt x="24229" y="231"/>
                  </a:cubicBezTo>
                  <a:cubicBezTo>
                    <a:pt x="21215" y="231"/>
                    <a:pt x="18201" y="226"/>
                    <a:pt x="15188" y="223"/>
                  </a:cubicBezTo>
                  <a:cubicBezTo>
                    <a:pt x="15101" y="223"/>
                    <a:pt x="15014" y="223"/>
                    <a:pt x="14927" y="223"/>
                  </a:cubicBezTo>
                  <a:cubicBezTo>
                    <a:pt x="11876" y="223"/>
                    <a:pt x="8820" y="267"/>
                    <a:pt x="5767" y="267"/>
                  </a:cubicBezTo>
                  <a:cubicBezTo>
                    <a:pt x="3901" y="267"/>
                    <a:pt x="2037" y="250"/>
                    <a:pt x="175" y="197"/>
                  </a:cubicBezTo>
                  <a:cubicBezTo>
                    <a:pt x="65" y="195"/>
                    <a:pt x="65" y="29"/>
                    <a:pt x="175" y="24"/>
                  </a:cubicBezTo>
                  <a:cubicBezTo>
                    <a:pt x="263" y="22"/>
                    <a:pt x="348" y="22"/>
                    <a:pt x="437" y="20"/>
                  </a:cubicBezTo>
                  <a:cubicBezTo>
                    <a:pt x="392" y="7"/>
                    <a:pt x="347" y="0"/>
                    <a:pt x="30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8" name="Google Shape;2328;p58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329" name="Google Shape;2329;p58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30" name="Google Shape;2330;p58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58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58">
              <a:hlinkClick r:id="rId5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990531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7" name="Google Shape;2337;p59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338" name="Google Shape;2338;p59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59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59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49" name="Google Shape;2349;p5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50" name="Google Shape;2350;p59"/>
          <p:cNvGrpSpPr/>
          <p:nvPr/>
        </p:nvGrpSpPr>
        <p:grpSpPr>
          <a:xfrm>
            <a:off x="3570654" y="2504501"/>
            <a:ext cx="5050692" cy="2440881"/>
            <a:chOff x="2646769" y="3458220"/>
            <a:chExt cx="1419425" cy="685975"/>
          </a:xfrm>
        </p:grpSpPr>
        <p:sp>
          <p:nvSpPr>
            <p:cNvPr id="2351" name="Google Shape;2351;p59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53" name="Google Shape;2353;p59">
            <a:hlinkClick r:id="rId3" action="ppaction://hlinksldjump"/>
          </p:cNvPr>
          <p:cNvSpPr txBox="1"/>
          <p:nvPr/>
        </p:nvSpPr>
        <p:spPr>
          <a:xfrm>
            <a:off x="4049921" y="3266251"/>
            <a:ext cx="4092800" cy="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60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Con sai mất rồi!</a:t>
            </a:r>
            <a:endParaRPr sz="5467" kern="0" dirty="0">
              <a:solidFill>
                <a:srgbClr val="000000"/>
              </a:solidFill>
              <a:latin typeface="Times New Roman" panose="02020603050405020304" pitchFamily="18" charset="0"/>
              <a:ea typeface="Gloria Hallelujah"/>
              <a:cs typeface="Times New Roman" panose="02020603050405020304" pitchFamily="18" charset="0"/>
              <a:sym typeface="Gloria Hallelujah"/>
            </a:endParaRPr>
          </a:p>
        </p:txBody>
      </p:sp>
      <p:sp>
        <p:nvSpPr>
          <p:cNvPr id="2354" name="Google Shape;2354;p59"/>
          <p:cNvSpPr/>
          <p:nvPr/>
        </p:nvSpPr>
        <p:spPr>
          <a:xfrm>
            <a:off x="1290202" y="1271320"/>
            <a:ext cx="543865" cy="522405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55" name="Google Shape;2355;p59"/>
          <p:cNvGrpSpPr/>
          <p:nvPr/>
        </p:nvGrpSpPr>
        <p:grpSpPr>
          <a:xfrm rot="1548699">
            <a:off x="9923115" y="4534842"/>
            <a:ext cx="458132" cy="1068196"/>
            <a:chOff x="2281125" y="2925999"/>
            <a:chExt cx="175390" cy="408965"/>
          </a:xfrm>
        </p:grpSpPr>
        <p:sp>
          <p:nvSpPr>
            <p:cNvPr id="2356" name="Google Shape;2356;p59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58" name="Google Shape;2358;p59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359" name="Google Shape;2359;p59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60" name="Google Shape;2360;p59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1" name="Google Shape;2361;p59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2" name="Google Shape;2362;p59">
              <a:hlinkClick r:id="rId4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0901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60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368" name="Google Shape;2368;p60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60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60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60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60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60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60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60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60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60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60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79" name="Google Shape;2379;p60"/>
          <p:cNvGrpSpPr/>
          <p:nvPr/>
        </p:nvGrpSpPr>
        <p:grpSpPr>
          <a:xfrm>
            <a:off x="1264599" y="2605570"/>
            <a:ext cx="4331959" cy="1646861"/>
            <a:chOff x="6939375" y="228732"/>
            <a:chExt cx="917425" cy="1122350"/>
          </a:xfrm>
        </p:grpSpPr>
        <p:sp>
          <p:nvSpPr>
            <p:cNvPr id="2380" name="Google Shape;2380;p60"/>
            <p:cNvSpPr/>
            <p:nvPr/>
          </p:nvSpPr>
          <p:spPr>
            <a:xfrm>
              <a:off x="6939375" y="228732"/>
              <a:ext cx="917425" cy="1092925"/>
            </a:xfrm>
            <a:custGeom>
              <a:avLst/>
              <a:gdLst/>
              <a:ahLst/>
              <a:cxnLst/>
              <a:rect l="l" t="t" r="r" b="b"/>
              <a:pathLst>
                <a:path w="36697" h="43717" extrusionOk="0">
                  <a:moveTo>
                    <a:pt x="13408" y="1"/>
                  </a:moveTo>
                  <a:cubicBezTo>
                    <a:pt x="9075" y="1"/>
                    <a:pt x="4745" y="72"/>
                    <a:pt x="426" y="271"/>
                  </a:cubicBezTo>
                  <a:cubicBezTo>
                    <a:pt x="312" y="279"/>
                    <a:pt x="259" y="370"/>
                    <a:pt x="269" y="458"/>
                  </a:cubicBezTo>
                  <a:cubicBezTo>
                    <a:pt x="193" y="482"/>
                    <a:pt x="132" y="544"/>
                    <a:pt x="132" y="648"/>
                  </a:cubicBezTo>
                  <a:cubicBezTo>
                    <a:pt x="123" y="7817"/>
                    <a:pt x="100" y="14989"/>
                    <a:pt x="116" y="22160"/>
                  </a:cubicBezTo>
                  <a:cubicBezTo>
                    <a:pt x="126" y="25668"/>
                    <a:pt x="112" y="29177"/>
                    <a:pt x="110" y="32686"/>
                  </a:cubicBezTo>
                  <a:cubicBezTo>
                    <a:pt x="110" y="36288"/>
                    <a:pt x="1" y="39921"/>
                    <a:pt x="187" y="43515"/>
                  </a:cubicBezTo>
                  <a:lnTo>
                    <a:pt x="378" y="43506"/>
                  </a:lnTo>
                  <a:cubicBezTo>
                    <a:pt x="567" y="39990"/>
                    <a:pt x="474" y="36436"/>
                    <a:pt x="483" y="32915"/>
                  </a:cubicBezTo>
                  <a:cubicBezTo>
                    <a:pt x="493" y="29330"/>
                    <a:pt x="488" y="25743"/>
                    <a:pt x="507" y="22160"/>
                  </a:cubicBezTo>
                  <a:cubicBezTo>
                    <a:pt x="543" y="14989"/>
                    <a:pt x="541" y="7817"/>
                    <a:pt x="551" y="648"/>
                  </a:cubicBezTo>
                  <a:cubicBezTo>
                    <a:pt x="551" y="632"/>
                    <a:pt x="545" y="620"/>
                    <a:pt x="543" y="604"/>
                  </a:cubicBezTo>
                  <a:lnTo>
                    <a:pt x="543" y="604"/>
                  </a:lnTo>
                  <a:cubicBezTo>
                    <a:pt x="982" y="613"/>
                    <a:pt x="1421" y="615"/>
                    <a:pt x="1859" y="620"/>
                  </a:cubicBezTo>
                  <a:cubicBezTo>
                    <a:pt x="1825" y="974"/>
                    <a:pt x="1786" y="1364"/>
                    <a:pt x="1875" y="1682"/>
                  </a:cubicBezTo>
                  <a:cubicBezTo>
                    <a:pt x="1889" y="1732"/>
                    <a:pt x="1934" y="1758"/>
                    <a:pt x="1978" y="1758"/>
                  </a:cubicBezTo>
                  <a:cubicBezTo>
                    <a:pt x="2022" y="1758"/>
                    <a:pt x="2066" y="1733"/>
                    <a:pt x="2079" y="1682"/>
                  </a:cubicBezTo>
                  <a:cubicBezTo>
                    <a:pt x="2167" y="1364"/>
                    <a:pt x="2130" y="976"/>
                    <a:pt x="2095" y="623"/>
                  </a:cubicBezTo>
                  <a:lnTo>
                    <a:pt x="2095" y="623"/>
                  </a:lnTo>
                  <a:cubicBezTo>
                    <a:pt x="3069" y="633"/>
                    <a:pt x="4042" y="637"/>
                    <a:pt x="5016" y="637"/>
                  </a:cubicBezTo>
                  <a:cubicBezTo>
                    <a:pt x="9239" y="637"/>
                    <a:pt x="13466" y="560"/>
                    <a:pt x="17687" y="560"/>
                  </a:cubicBezTo>
                  <a:cubicBezTo>
                    <a:pt x="17885" y="560"/>
                    <a:pt x="18083" y="560"/>
                    <a:pt x="18281" y="561"/>
                  </a:cubicBezTo>
                  <a:cubicBezTo>
                    <a:pt x="24157" y="569"/>
                    <a:pt x="30042" y="569"/>
                    <a:pt x="35916" y="685"/>
                  </a:cubicBezTo>
                  <a:cubicBezTo>
                    <a:pt x="36096" y="7863"/>
                    <a:pt x="36221" y="15047"/>
                    <a:pt x="36149" y="22228"/>
                  </a:cubicBezTo>
                  <a:cubicBezTo>
                    <a:pt x="36115" y="25763"/>
                    <a:pt x="36113" y="29298"/>
                    <a:pt x="36103" y="32835"/>
                  </a:cubicBezTo>
                  <a:cubicBezTo>
                    <a:pt x="36091" y="36436"/>
                    <a:pt x="35865" y="40121"/>
                    <a:pt x="36145" y="43716"/>
                  </a:cubicBezTo>
                  <a:lnTo>
                    <a:pt x="36405" y="43698"/>
                  </a:lnTo>
                  <a:cubicBezTo>
                    <a:pt x="36696" y="40187"/>
                    <a:pt x="36501" y="36586"/>
                    <a:pt x="36511" y="33065"/>
                  </a:cubicBezTo>
                  <a:cubicBezTo>
                    <a:pt x="36523" y="29452"/>
                    <a:pt x="36553" y="25838"/>
                    <a:pt x="36533" y="22228"/>
                  </a:cubicBezTo>
                  <a:cubicBezTo>
                    <a:pt x="36491" y="15033"/>
                    <a:pt x="36674" y="7841"/>
                    <a:pt x="36412" y="647"/>
                  </a:cubicBezTo>
                  <a:cubicBezTo>
                    <a:pt x="36408" y="541"/>
                    <a:pt x="36348" y="474"/>
                    <a:pt x="36274" y="438"/>
                  </a:cubicBezTo>
                  <a:cubicBezTo>
                    <a:pt x="36248" y="392"/>
                    <a:pt x="36205" y="354"/>
                    <a:pt x="36135" y="354"/>
                  </a:cubicBezTo>
                  <a:cubicBezTo>
                    <a:pt x="28576" y="219"/>
                    <a:pt x="20988" y="1"/>
                    <a:pt x="13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60"/>
            <p:cNvSpPr/>
            <p:nvPr/>
          </p:nvSpPr>
          <p:spPr>
            <a:xfrm>
              <a:off x="7392275" y="1128432"/>
              <a:ext cx="460375" cy="222650"/>
            </a:xfrm>
            <a:custGeom>
              <a:avLst/>
              <a:gdLst/>
              <a:ahLst/>
              <a:cxnLst/>
              <a:rect l="l" t="t" r="r" b="b"/>
              <a:pathLst>
                <a:path w="18415" h="8906" extrusionOk="0">
                  <a:moveTo>
                    <a:pt x="132" y="0"/>
                  </a:moveTo>
                  <a:lnTo>
                    <a:pt x="0" y="261"/>
                  </a:lnTo>
                  <a:cubicBezTo>
                    <a:pt x="1277" y="931"/>
                    <a:pt x="2642" y="1479"/>
                    <a:pt x="3931" y="2141"/>
                  </a:cubicBezTo>
                  <a:cubicBezTo>
                    <a:pt x="5472" y="2933"/>
                    <a:pt x="7022" y="3714"/>
                    <a:pt x="8573" y="4485"/>
                  </a:cubicBezTo>
                  <a:cubicBezTo>
                    <a:pt x="11615" y="5992"/>
                    <a:pt x="14669" y="7470"/>
                    <a:pt x="17754" y="8883"/>
                  </a:cubicBezTo>
                  <a:cubicBezTo>
                    <a:pt x="17790" y="8899"/>
                    <a:pt x="17824" y="8906"/>
                    <a:pt x="17857" y="8906"/>
                  </a:cubicBezTo>
                  <a:cubicBezTo>
                    <a:pt x="17959" y="8906"/>
                    <a:pt x="18044" y="8837"/>
                    <a:pt x="18084" y="8752"/>
                  </a:cubicBezTo>
                  <a:cubicBezTo>
                    <a:pt x="18096" y="8755"/>
                    <a:pt x="18108" y="8756"/>
                    <a:pt x="18120" y="8756"/>
                  </a:cubicBezTo>
                  <a:cubicBezTo>
                    <a:pt x="18160" y="8756"/>
                    <a:pt x="18200" y="8736"/>
                    <a:pt x="18225" y="8680"/>
                  </a:cubicBezTo>
                  <a:cubicBezTo>
                    <a:pt x="18297" y="8535"/>
                    <a:pt x="18335" y="8382"/>
                    <a:pt x="18361" y="8221"/>
                  </a:cubicBezTo>
                  <a:cubicBezTo>
                    <a:pt x="18385" y="8064"/>
                    <a:pt x="18414" y="7887"/>
                    <a:pt x="18324" y="7750"/>
                  </a:cubicBezTo>
                  <a:cubicBezTo>
                    <a:pt x="18313" y="7734"/>
                    <a:pt x="18301" y="7720"/>
                    <a:pt x="18289" y="7710"/>
                  </a:cubicBezTo>
                  <a:lnTo>
                    <a:pt x="18029" y="7728"/>
                  </a:lnTo>
                  <a:cubicBezTo>
                    <a:pt x="18031" y="7736"/>
                    <a:pt x="18031" y="7742"/>
                    <a:pt x="18031" y="7750"/>
                  </a:cubicBezTo>
                  <a:cubicBezTo>
                    <a:pt x="18021" y="7763"/>
                    <a:pt x="18013" y="7774"/>
                    <a:pt x="18005" y="7791"/>
                  </a:cubicBezTo>
                  <a:cubicBezTo>
                    <a:pt x="17957" y="7909"/>
                    <a:pt x="17994" y="8044"/>
                    <a:pt x="17994" y="8169"/>
                  </a:cubicBezTo>
                  <a:cubicBezTo>
                    <a:pt x="17994" y="8271"/>
                    <a:pt x="17983" y="8370"/>
                    <a:pt x="17969" y="8467"/>
                  </a:cubicBezTo>
                  <a:cubicBezTo>
                    <a:pt x="14771" y="6960"/>
                    <a:pt x="11575" y="5445"/>
                    <a:pt x="8405" y="3879"/>
                  </a:cubicBezTo>
                  <a:cubicBezTo>
                    <a:pt x="6851" y="3113"/>
                    <a:pt x="5299" y="2334"/>
                    <a:pt x="3752" y="1550"/>
                  </a:cubicBezTo>
                  <a:cubicBezTo>
                    <a:pt x="2644" y="986"/>
                    <a:pt x="1402" y="159"/>
                    <a:pt x="1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60"/>
            <p:cNvSpPr/>
            <p:nvPr/>
          </p:nvSpPr>
          <p:spPr>
            <a:xfrm>
              <a:off x="6948800" y="242732"/>
              <a:ext cx="896100" cy="1097400"/>
            </a:xfrm>
            <a:custGeom>
              <a:avLst/>
              <a:gdLst/>
              <a:ahLst/>
              <a:cxnLst/>
              <a:rect l="l" t="t" r="r" b="b"/>
              <a:pathLst>
                <a:path w="35844" h="43896" extrusionOk="0">
                  <a:moveTo>
                    <a:pt x="34902" y="134"/>
                  </a:moveTo>
                  <a:cubicBezTo>
                    <a:pt x="34953" y="134"/>
                    <a:pt x="35001" y="167"/>
                    <a:pt x="35001" y="233"/>
                  </a:cubicBezTo>
                  <a:cubicBezTo>
                    <a:pt x="35003" y="529"/>
                    <a:pt x="34915" y="832"/>
                    <a:pt x="34858" y="1120"/>
                  </a:cubicBezTo>
                  <a:cubicBezTo>
                    <a:pt x="34847" y="1179"/>
                    <a:pt x="34806" y="1204"/>
                    <a:pt x="34762" y="1204"/>
                  </a:cubicBezTo>
                  <a:cubicBezTo>
                    <a:pt x="34695" y="1204"/>
                    <a:pt x="34621" y="1147"/>
                    <a:pt x="34633" y="1060"/>
                  </a:cubicBezTo>
                  <a:cubicBezTo>
                    <a:pt x="34680" y="776"/>
                    <a:pt x="34698" y="476"/>
                    <a:pt x="34798" y="206"/>
                  </a:cubicBezTo>
                  <a:cubicBezTo>
                    <a:pt x="34816" y="157"/>
                    <a:pt x="34860" y="134"/>
                    <a:pt x="34902" y="134"/>
                  </a:cubicBezTo>
                  <a:close/>
                  <a:moveTo>
                    <a:pt x="1850" y="2436"/>
                  </a:moveTo>
                  <a:cubicBezTo>
                    <a:pt x="1896" y="2436"/>
                    <a:pt x="1943" y="2474"/>
                    <a:pt x="1928" y="2534"/>
                  </a:cubicBezTo>
                  <a:cubicBezTo>
                    <a:pt x="1810" y="3011"/>
                    <a:pt x="1832" y="3466"/>
                    <a:pt x="1838" y="3951"/>
                  </a:cubicBezTo>
                  <a:cubicBezTo>
                    <a:pt x="1839" y="4005"/>
                    <a:pt x="1796" y="4034"/>
                    <a:pt x="1753" y="4034"/>
                  </a:cubicBezTo>
                  <a:cubicBezTo>
                    <a:pt x="1718" y="4034"/>
                    <a:pt x="1683" y="4015"/>
                    <a:pt x="1671" y="3975"/>
                  </a:cubicBezTo>
                  <a:cubicBezTo>
                    <a:pt x="1538" y="3490"/>
                    <a:pt x="1621" y="2963"/>
                    <a:pt x="1774" y="2492"/>
                  </a:cubicBezTo>
                  <a:cubicBezTo>
                    <a:pt x="1787" y="2453"/>
                    <a:pt x="1818" y="2436"/>
                    <a:pt x="1850" y="2436"/>
                  </a:cubicBezTo>
                  <a:close/>
                  <a:moveTo>
                    <a:pt x="34782" y="2583"/>
                  </a:moveTo>
                  <a:cubicBezTo>
                    <a:pt x="34814" y="2583"/>
                    <a:pt x="34846" y="2601"/>
                    <a:pt x="34860" y="2641"/>
                  </a:cubicBezTo>
                  <a:cubicBezTo>
                    <a:pt x="35107" y="3363"/>
                    <a:pt x="35068" y="4108"/>
                    <a:pt x="34842" y="4830"/>
                  </a:cubicBezTo>
                  <a:cubicBezTo>
                    <a:pt x="34828" y="4874"/>
                    <a:pt x="34793" y="4892"/>
                    <a:pt x="34758" y="4892"/>
                  </a:cubicBezTo>
                  <a:cubicBezTo>
                    <a:pt x="34705" y="4892"/>
                    <a:pt x="34651" y="4849"/>
                    <a:pt x="34671" y="4782"/>
                  </a:cubicBezTo>
                  <a:cubicBezTo>
                    <a:pt x="34865" y="4083"/>
                    <a:pt x="34842" y="3395"/>
                    <a:pt x="34698" y="2685"/>
                  </a:cubicBezTo>
                  <a:cubicBezTo>
                    <a:pt x="34686" y="2622"/>
                    <a:pt x="34734" y="2583"/>
                    <a:pt x="34782" y="2583"/>
                  </a:cubicBezTo>
                  <a:close/>
                  <a:moveTo>
                    <a:pt x="1887" y="6606"/>
                  </a:moveTo>
                  <a:cubicBezTo>
                    <a:pt x="1918" y="6606"/>
                    <a:pt x="1950" y="6627"/>
                    <a:pt x="1951" y="6669"/>
                  </a:cubicBezTo>
                  <a:cubicBezTo>
                    <a:pt x="1958" y="6953"/>
                    <a:pt x="1988" y="7246"/>
                    <a:pt x="1963" y="7528"/>
                  </a:cubicBezTo>
                  <a:cubicBezTo>
                    <a:pt x="1958" y="7576"/>
                    <a:pt x="1922" y="7601"/>
                    <a:pt x="1887" y="7601"/>
                  </a:cubicBezTo>
                  <a:cubicBezTo>
                    <a:pt x="1851" y="7601"/>
                    <a:pt x="1815" y="7576"/>
                    <a:pt x="1810" y="7528"/>
                  </a:cubicBezTo>
                  <a:cubicBezTo>
                    <a:pt x="1785" y="7246"/>
                    <a:pt x="1815" y="6953"/>
                    <a:pt x="1822" y="6669"/>
                  </a:cubicBezTo>
                  <a:cubicBezTo>
                    <a:pt x="1823" y="6627"/>
                    <a:pt x="1855" y="6606"/>
                    <a:pt x="1887" y="6606"/>
                  </a:cubicBezTo>
                  <a:close/>
                  <a:moveTo>
                    <a:pt x="34768" y="6733"/>
                  </a:moveTo>
                  <a:cubicBezTo>
                    <a:pt x="34808" y="6733"/>
                    <a:pt x="34849" y="6760"/>
                    <a:pt x="34851" y="6812"/>
                  </a:cubicBezTo>
                  <a:cubicBezTo>
                    <a:pt x="34879" y="7431"/>
                    <a:pt x="34890" y="8051"/>
                    <a:pt x="34851" y="8671"/>
                  </a:cubicBezTo>
                  <a:cubicBezTo>
                    <a:pt x="34848" y="8724"/>
                    <a:pt x="34808" y="8750"/>
                    <a:pt x="34769" y="8750"/>
                  </a:cubicBezTo>
                  <a:cubicBezTo>
                    <a:pt x="34730" y="8750"/>
                    <a:pt x="34690" y="8724"/>
                    <a:pt x="34687" y="8671"/>
                  </a:cubicBezTo>
                  <a:cubicBezTo>
                    <a:pt x="34645" y="8051"/>
                    <a:pt x="34657" y="7431"/>
                    <a:pt x="34687" y="6812"/>
                  </a:cubicBezTo>
                  <a:cubicBezTo>
                    <a:pt x="34689" y="6759"/>
                    <a:pt x="34729" y="6733"/>
                    <a:pt x="34768" y="6733"/>
                  </a:cubicBezTo>
                  <a:close/>
                  <a:moveTo>
                    <a:pt x="1743" y="9606"/>
                  </a:moveTo>
                  <a:cubicBezTo>
                    <a:pt x="1775" y="9606"/>
                    <a:pt x="1808" y="9629"/>
                    <a:pt x="1810" y="9673"/>
                  </a:cubicBezTo>
                  <a:cubicBezTo>
                    <a:pt x="1831" y="10146"/>
                    <a:pt x="1896" y="10656"/>
                    <a:pt x="1828" y="11125"/>
                  </a:cubicBezTo>
                  <a:cubicBezTo>
                    <a:pt x="1823" y="11167"/>
                    <a:pt x="1783" y="11189"/>
                    <a:pt x="1743" y="11189"/>
                  </a:cubicBezTo>
                  <a:cubicBezTo>
                    <a:pt x="1703" y="11189"/>
                    <a:pt x="1662" y="11167"/>
                    <a:pt x="1655" y="11125"/>
                  </a:cubicBezTo>
                  <a:cubicBezTo>
                    <a:pt x="1589" y="10656"/>
                    <a:pt x="1655" y="10146"/>
                    <a:pt x="1677" y="9673"/>
                  </a:cubicBezTo>
                  <a:cubicBezTo>
                    <a:pt x="1678" y="9629"/>
                    <a:pt x="1710" y="9606"/>
                    <a:pt x="1743" y="9606"/>
                  </a:cubicBezTo>
                  <a:close/>
                  <a:moveTo>
                    <a:pt x="34768" y="10893"/>
                  </a:moveTo>
                  <a:cubicBezTo>
                    <a:pt x="34800" y="10893"/>
                    <a:pt x="34834" y="10915"/>
                    <a:pt x="34837" y="10959"/>
                  </a:cubicBezTo>
                  <a:cubicBezTo>
                    <a:pt x="34885" y="11675"/>
                    <a:pt x="34865" y="12387"/>
                    <a:pt x="34846" y="13103"/>
                  </a:cubicBezTo>
                  <a:cubicBezTo>
                    <a:pt x="34844" y="13153"/>
                    <a:pt x="34806" y="13178"/>
                    <a:pt x="34768" y="13178"/>
                  </a:cubicBezTo>
                  <a:cubicBezTo>
                    <a:pt x="34731" y="13178"/>
                    <a:pt x="34693" y="13153"/>
                    <a:pt x="34692" y="13103"/>
                  </a:cubicBezTo>
                  <a:cubicBezTo>
                    <a:pt x="34673" y="12387"/>
                    <a:pt x="34653" y="11675"/>
                    <a:pt x="34701" y="10959"/>
                  </a:cubicBezTo>
                  <a:cubicBezTo>
                    <a:pt x="34703" y="10915"/>
                    <a:pt x="34735" y="10893"/>
                    <a:pt x="34768" y="10893"/>
                  </a:cubicBezTo>
                  <a:close/>
                  <a:moveTo>
                    <a:pt x="1886" y="13029"/>
                  </a:moveTo>
                  <a:cubicBezTo>
                    <a:pt x="1924" y="13029"/>
                    <a:pt x="1962" y="13053"/>
                    <a:pt x="1963" y="13103"/>
                  </a:cubicBezTo>
                  <a:cubicBezTo>
                    <a:pt x="1977" y="13572"/>
                    <a:pt x="2029" y="14065"/>
                    <a:pt x="1967" y="14533"/>
                  </a:cubicBezTo>
                  <a:cubicBezTo>
                    <a:pt x="1960" y="14585"/>
                    <a:pt x="1924" y="14611"/>
                    <a:pt x="1887" y="14611"/>
                  </a:cubicBezTo>
                  <a:cubicBezTo>
                    <a:pt x="1850" y="14611"/>
                    <a:pt x="1813" y="14585"/>
                    <a:pt x="1806" y="14533"/>
                  </a:cubicBezTo>
                  <a:cubicBezTo>
                    <a:pt x="1743" y="14067"/>
                    <a:pt x="1796" y="13572"/>
                    <a:pt x="1808" y="13103"/>
                  </a:cubicBezTo>
                  <a:cubicBezTo>
                    <a:pt x="1810" y="13053"/>
                    <a:pt x="1849" y="13029"/>
                    <a:pt x="1886" y="13029"/>
                  </a:cubicBezTo>
                  <a:close/>
                  <a:moveTo>
                    <a:pt x="34769" y="15596"/>
                  </a:moveTo>
                  <a:cubicBezTo>
                    <a:pt x="34810" y="15596"/>
                    <a:pt x="34850" y="15623"/>
                    <a:pt x="34851" y="15676"/>
                  </a:cubicBezTo>
                  <a:cubicBezTo>
                    <a:pt x="34877" y="16345"/>
                    <a:pt x="34874" y="17010"/>
                    <a:pt x="34856" y="17678"/>
                  </a:cubicBezTo>
                  <a:cubicBezTo>
                    <a:pt x="34853" y="17734"/>
                    <a:pt x="34811" y="17762"/>
                    <a:pt x="34769" y="17762"/>
                  </a:cubicBezTo>
                  <a:cubicBezTo>
                    <a:pt x="34726" y="17762"/>
                    <a:pt x="34684" y="17733"/>
                    <a:pt x="34682" y="17678"/>
                  </a:cubicBezTo>
                  <a:cubicBezTo>
                    <a:pt x="34661" y="17010"/>
                    <a:pt x="34659" y="16345"/>
                    <a:pt x="34685" y="15676"/>
                  </a:cubicBezTo>
                  <a:cubicBezTo>
                    <a:pt x="34687" y="15623"/>
                    <a:pt x="34728" y="15596"/>
                    <a:pt x="34769" y="15596"/>
                  </a:cubicBezTo>
                  <a:close/>
                  <a:moveTo>
                    <a:pt x="1620" y="16466"/>
                  </a:moveTo>
                  <a:cubicBezTo>
                    <a:pt x="1646" y="16466"/>
                    <a:pt x="1671" y="16480"/>
                    <a:pt x="1681" y="16512"/>
                  </a:cubicBezTo>
                  <a:cubicBezTo>
                    <a:pt x="1838" y="17043"/>
                    <a:pt x="1991" y="17731"/>
                    <a:pt x="1826" y="18274"/>
                  </a:cubicBezTo>
                  <a:cubicBezTo>
                    <a:pt x="1812" y="18321"/>
                    <a:pt x="1774" y="18343"/>
                    <a:pt x="1736" y="18343"/>
                  </a:cubicBezTo>
                  <a:cubicBezTo>
                    <a:pt x="1688" y="18343"/>
                    <a:pt x="1639" y="18309"/>
                    <a:pt x="1635" y="18248"/>
                  </a:cubicBezTo>
                  <a:cubicBezTo>
                    <a:pt x="1619" y="17982"/>
                    <a:pt x="1669" y="17715"/>
                    <a:pt x="1663" y="17445"/>
                  </a:cubicBezTo>
                  <a:cubicBezTo>
                    <a:pt x="1655" y="17142"/>
                    <a:pt x="1617" y="16844"/>
                    <a:pt x="1552" y="16548"/>
                  </a:cubicBezTo>
                  <a:cubicBezTo>
                    <a:pt x="1542" y="16498"/>
                    <a:pt x="1582" y="16466"/>
                    <a:pt x="1620" y="16466"/>
                  </a:cubicBezTo>
                  <a:close/>
                  <a:moveTo>
                    <a:pt x="1743" y="19890"/>
                  </a:moveTo>
                  <a:cubicBezTo>
                    <a:pt x="1781" y="19890"/>
                    <a:pt x="1819" y="19915"/>
                    <a:pt x="1822" y="19966"/>
                  </a:cubicBezTo>
                  <a:cubicBezTo>
                    <a:pt x="1848" y="20441"/>
                    <a:pt x="1884" y="20920"/>
                    <a:pt x="1845" y="21395"/>
                  </a:cubicBezTo>
                  <a:cubicBezTo>
                    <a:pt x="1839" y="21461"/>
                    <a:pt x="1791" y="21494"/>
                    <a:pt x="1743" y="21494"/>
                  </a:cubicBezTo>
                  <a:cubicBezTo>
                    <a:pt x="1694" y="21494"/>
                    <a:pt x="1646" y="21461"/>
                    <a:pt x="1642" y="21395"/>
                  </a:cubicBezTo>
                  <a:cubicBezTo>
                    <a:pt x="1602" y="20919"/>
                    <a:pt x="1639" y="20441"/>
                    <a:pt x="1665" y="19966"/>
                  </a:cubicBezTo>
                  <a:cubicBezTo>
                    <a:pt x="1667" y="19915"/>
                    <a:pt x="1705" y="19890"/>
                    <a:pt x="1743" y="19890"/>
                  </a:cubicBezTo>
                  <a:close/>
                  <a:moveTo>
                    <a:pt x="34769" y="20031"/>
                  </a:moveTo>
                  <a:cubicBezTo>
                    <a:pt x="34808" y="20031"/>
                    <a:pt x="34848" y="20057"/>
                    <a:pt x="34849" y="20109"/>
                  </a:cubicBezTo>
                  <a:cubicBezTo>
                    <a:pt x="34867" y="20682"/>
                    <a:pt x="34860" y="21252"/>
                    <a:pt x="34835" y="21825"/>
                  </a:cubicBezTo>
                  <a:cubicBezTo>
                    <a:pt x="34833" y="21867"/>
                    <a:pt x="34800" y="21889"/>
                    <a:pt x="34768" y="21889"/>
                  </a:cubicBezTo>
                  <a:cubicBezTo>
                    <a:pt x="34736" y="21889"/>
                    <a:pt x="34704" y="21867"/>
                    <a:pt x="34703" y="21825"/>
                  </a:cubicBezTo>
                  <a:cubicBezTo>
                    <a:pt x="34678" y="21252"/>
                    <a:pt x="34671" y="20682"/>
                    <a:pt x="34689" y="20109"/>
                  </a:cubicBezTo>
                  <a:cubicBezTo>
                    <a:pt x="34690" y="20057"/>
                    <a:pt x="34730" y="20031"/>
                    <a:pt x="34769" y="20031"/>
                  </a:cubicBezTo>
                  <a:close/>
                  <a:moveTo>
                    <a:pt x="1819" y="23627"/>
                  </a:moveTo>
                  <a:cubicBezTo>
                    <a:pt x="1849" y="23627"/>
                    <a:pt x="1880" y="23647"/>
                    <a:pt x="1882" y="23686"/>
                  </a:cubicBezTo>
                  <a:cubicBezTo>
                    <a:pt x="1921" y="24256"/>
                    <a:pt x="1967" y="24827"/>
                    <a:pt x="1961" y="25399"/>
                  </a:cubicBezTo>
                  <a:cubicBezTo>
                    <a:pt x="1961" y="25450"/>
                    <a:pt x="1924" y="25474"/>
                    <a:pt x="1887" y="25474"/>
                  </a:cubicBezTo>
                  <a:cubicBezTo>
                    <a:pt x="1848" y="25474"/>
                    <a:pt x="1809" y="25449"/>
                    <a:pt x="1806" y="25399"/>
                  </a:cubicBezTo>
                  <a:cubicBezTo>
                    <a:pt x="1757" y="24829"/>
                    <a:pt x="1762" y="24258"/>
                    <a:pt x="1760" y="23686"/>
                  </a:cubicBezTo>
                  <a:cubicBezTo>
                    <a:pt x="1760" y="23646"/>
                    <a:pt x="1789" y="23627"/>
                    <a:pt x="1819" y="23627"/>
                  </a:cubicBezTo>
                  <a:close/>
                  <a:moveTo>
                    <a:pt x="34625" y="24312"/>
                  </a:moveTo>
                  <a:cubicBezTo>
                    <a:pt x="34669" y="24312"/>
                    <a:pt x="34712" y="24340"/>
                    <a:pt x="34715" y="24397"/>
                  </a:cubicBezTo>
                  <a:cubicBezTo>
                    <a:pt x="34733" y="24970"/>
                    <a:pt x="34719" y="25542"/>
                    <a:pt x="34708" y="26112"/>
                  </a:cubicBezTo>
                  <a:cubicBezTo>
                    <a:pt x="34708" y="26166"/>
                    <a:pt x="34667" y="26193"/>
                    <a:pt x="34626" y="26193"/>
                  </a:cubicBezTo>
                  <a:cubicBezTo>
                    <a:pt x="34584" y="26193"/>
                    <a:pt x="34543" y="26166"/>
                    <a:pt x="34541" y="26112"/>
                  </a:cubicBezTo>
                  <a:cubicBezTo>
                    <a:pt x="34532" y="25542"/>
                    <a:pt x="34519" y="24970"/>
                    <a:pt x="34537" y="24397"/>
                  </a:cubicBezTo>
                  <a:cubicBezTo>
                    <a:pt x="34538" y="24340"/>
                    <a:pt x="34582" y="24312"/>
                    <a:pt x="34625" y="24312"/>
                  </a:cubicBezTo>
                  <a:close/>
                  <a:moveTo>
                    <a:pt x="1885" y="27046"/>
                  </a:moveTo>
                  <a:cubicBezTo>
                    <a:pt x="1920" y="27046"/>
                    <a:pt x="1953" y="27069"/>
                    <a:pt x="1956" y="27114"/>
                  </a:cubicBezTo>
                  <a:cubicBezTo>
                    <a:pt x="1983" y="27680"/>
                    <a:pt x="2015" y="28264"/>
                    <a:pt x="1975" y="28829"/>
                  </a:cubicBezTo>
                  <a:cubicBezTo>
                    <a:pt x="1971" y="28886"/>
                    <a:pt x="1929" y="28914"/>
                    <a:pt x="1886" y="28914"/>
                  </a:cubicBezTo>
                  <a:cubicBezTo>
                    <a:pt x="1844" y="28914"/>
                    <a:pt x="1801" y="28886"/>
                    <a:pt x="1796" y="28829"/>
                  </a:cubicBezTo>
                  <a:cubicBezTo>
                    <a:pt x="1757" y="28264"/>
                    <a:pt x="1787" y="27680"/>
                    <a:pt x="1815" y="27114"/>
                  </a:cubicBezTo>
                  <a:cubicBezTo>
                    <a:pt x="1817" y="27069"/>
                    <a:pt x="1851" y="27046"/>
                    <a:pt x="1885" y="27046"/>
                  </a:cubicBezTo>
                  <a:close/>
                  <a:moveTo>
                    <a:pt x="34768" y="28190"/>
                  </a:moveTo>
                  <a:cubicBezTo>
                    <a:pt x="34803" y="28190"/>
                    <a:pt x="34837" y="28212"/>
                    <a:pt x="34839" y="28257"/>
                  </a:cubicBezTo>
                  <a:cubicBezTo>
                    <a:pt x="34863" y="28783"/>
                    <a:pt x="34849" y="29306"/>
                    <a:pt x="34837" y="29829"/>
                  </a:cubicBezTo>
                  <a:cubicBezTo>
                    <a:pt x="34836" y="29873"/>
                    <a:pt x="34803" y="29895"/>
                    <a:pt x="34769" y="29895"/>
                  </a:cubicBezTo>
                  <a:cubicBezTo>
                    <a:pt x="34735" y="29895"/>
                    <a:pt x="34702" y="29873"/>
                    <a:pt x="34701" y="29829"/>
                  </a:cubicBezTo>
                  <a:cubicBezTo>
                    <a:pt x="34687" y="29306"/>
                    <a:pt x="34675" y="28783"/>
                    <a:pt x="34698" y="28257"/>
                  </a:cubicBezTo>
                  <a:cubicBezTo>
                    <a:pt x="34700" y="28212"/>
                    <a:pt x="34734" y="28190"/>
                    <a:pt x="34768" y="28190"/>
                  </a:cubicBezTo>
                  <a:close/>
                  <a:moveTo>
                    <a:pt x="1747" y="30911"/>
                  </a:moveTo>
                  <a:cubicBezTo>
                    <a:pt x="1773" y="30911"/>
                    <a:pt x="1799" y="30924"/>
                    <a:pt x="1810" y="30954"/>
                  </a:cubicBezTo>
                  <a:cubicBezTo>
                    <a:pt x="1974" y="31386"/>
                    <a:pt x="2041" y="31827"/>
                    <a:pt x="1956" y="32282"/>
                  </a:cubicBezTo>
                  <a:cubicBezTo>
                    <a:pt x="1949" y="32321"/>
                    <a:pt x="1916" y="32338"/>
                    <a:pt x="1883" y="32338"/>
                  </a:cubicBezTo>
                  <a:cubicBezTo>
                    <a:pt x="1841" y="32338"/>
                    <a:pt x="1797" y="32310"/>
                    <a:pt x="1801" y="32261"/>
                  </a:cubicBezTo>
                  <a:cubicBezTo>
                    <a:pt x="1836" y="31827"/>
                    <a:pt x="1818" y="31404"/>
                    <a:pt x="1689" y="30988"/>
                  </a:cubicBezTo>
                  <a:cubicBezTo>
                    <a:pt x="1673" y="30940"/>
                    <a:pt x="1710" y="30911"/>
                    <a:pt x="1747" y="30911"/>
                  </a:cubicBezTo>
                  <a:close/>
                  <a:moveTo>
                    <a:pt x="34769" y="31619"/>
                  </a:moveTo>
                  <a:cubicBezTo>
                    <a:pt x="34803" y="31619"/>
                    <a:pt x="34837" y="31642"/>
                    <a:pt x="34842" y="31688"/>
                  </a:cubicBezTo>
                  <a:cubicBezTo>
                    <a:pt x="34885" y="32211"/>
                    <a:pt x="34869" y="32741"/>
                    <a:pt x="34837" y="33261"/>
                  </a:cubicBezTo>
                  <a:cubicBezTo>
                    <a:pt x="34835" y="33306"/>
                    <a:pt x="34802" y="33328"/>
                    <a:pt x="34769" y="33328"/>
                  </a:cubicBezTo>
                  <a:cubicBezTo>
                    <a:pt x="34736" y="33328"/>
                    <a:pt x="34702" y="33306"/>
                    <a:pt x="34698" y="33261"/>
                  </a:cubicBezTo>
                  <a:cubicBezTo>
                    <a:pt x="34666" y="32741"/>
                    <a:pt x="34650" y="32211"/>
                    <a:pt x="34696" y="31688"/>
                  </a:cubicBezTo>
                  <a:cubicBezTo>
                    <a:pt x="34700" y="31642"/>
                    <a:pt x="34734" y="31619"/>
                    <a:pt x="34769" y="31619"/>
                  </a:cubicBezTo>
                  <a:close/>
                  <a:moveTo>
                    <a:pt x="19057" y="33704"/>
                  </a:moveTo>
                  <a:cubicBezTo>
                    <a:pt x="19065" y="33704"/>
                    <a:pt x="19073" y="33705"/>
                    <a:pt x="19081" y="33708"/>
                  </a:cubicBezTo>
                  <a:cubicBezTo>
                    <a:pt x="19632" y="33913"/>
                    <a:pt x="20159" y="34159"/>
                    <a:pt x="20638" y="34507"/>
                  </a:cubicBezTo>
                  <a:cubicBezTo>
                    <a:pt x="20711" y="34559"/>
                    <a:pt x="20669" y="34667"/>
                    <a:pt x="20594" y="34667"/>
                  </a:cubicBezTo>
                  <a:cubicBezTo>
                    <a:pt x="20580" y="34667"/>
                    <a:pt x="20565" y="34664"/>
                    <a:pt x="20549" y="34655"/>
                  </a:cubicBezTo>
                  <a:cubicBezTo>
                    <a:pt x="20051" y="34372"/>
                    <a:pt x="19547" y="34088"/>
                    <a:pt x="19016" y="33861"/>
                  </a:cubicBezTo>
                  <a:cubicBezTo>
                    <a:pt x="18939" y="33827"/>
                    <a:pt x="18983" y="33704"/>
                    <a:pt x="19057" y="33704"/>
                  </a:cubicBezTo>
                  <a:close/>
                  <a:moveTo>
                    <a:pt x="16621" y="33615"/>
                  </a:moveTo>
                  <a:cubicBezTo>
                    <a:pt x="16706" y="33615"/>
                    <a:pt x="16742" y="33735"/>
                    <a:pt x="16666" y="33787"/>
                  </a:cubicBezTo>
                  <a:cubicBezTo>
                    <a:pt x="16151" y="34129"/>
                    <a:pt x="15560" y="34366"/>
                    <a:pt x="15031" y="34692"/>
                  </a:cubicBezTo>
                  <a:cubicBezTo>
                    <a:pt x="15016" y="34702"/>
                    <a:pt x="15000" y="34706"/>
                    <a:pt x="14986" y="34706"/>
                  </a:cubicBezTo>
                  <a:cubicBezTo>
                    <a:pt x="14912" y="34706"/>
                    <a:pt x="14868" y="34594"/>
                    <a:pt x="14944" y="34539"/>
                  </a:cubicBezTo>
                  <a:cubicBezTo>
                    <a:pt x="15439" y="34182"/>
                    <a:pt x="15998" y="33780"/>
                    <a:pt x="16594" y="33619"/>
                  </a:cubicBezTo>
                  <a:cubicBezTo>
                    <a:pt x="16604" y="33616"/>
                    <a:pt x="16612" y="33615"/>
                    <a:pt x="16621" y="33615"/>
                  </a:cubicBezTo>
                  <a:close/>
                  <a:moveTo>
                    <a:pt x="12188" y="35647"/>
                  </a:moveTo>
                  <a:cubicBezTo>
                    <a:pt x="12274" y="35647"/>
                    <a:pt x="12333" y="35775"/>
                    <a:pt x="12240" y="35814"/>
                  </a:cubicBezTo>
                  <a:cubicBezTo>
                    <a:pt x="11808" y="35999"/>
                    <a:pt x="11332" y="36108"/>
                    <a:pt x="10880" y="36233"/>
                  </a:cubicBezTo>
                  <a:cubicBezTo>
                    <a:pt x="10872" y="36235"/>
                    <a:pt x="10864" y="36236"/>
                    <a:pt x="10857" y="36236"/>
                  </a:cubicBezTo>
                  <a:cubicBezTo>
                    <a:pt x="10773" y="36236"/>
                    <a:pt x="10747" y="36107"/>
                    <a:pt x="10836" y="36076"/>
                  </a:cubicBezTo>
                  <a:cubicBezTo>
                    <a:pt x="11272" y="35923"/>
                    <a:pt x="11718" y="35742"/>
                    <a:pt x="12171" y="35648"/>
                  </a:cubicBezTo>
                  <a:cubicBezTo>
                    <a:pt x="12176" y="35647"/>
                    <a:pt x="12182" y="35647"/>
                    <a:pt x="12188" y="35647"/>
                  </a:cubicBezTo>
                  <a:close/>
                  <a:moveTo>
                    <a:pt x="1600" y="34479"/>
                  </a:moveTo>
                  <a:cubicBezTo>
                    <a:pt x="1635" y="34479"/>
                    <a:pt x="1670" y="34503"/>
                    <a:pt x="1671" y="34549"/>
                  </a:cubicBezTo>
                  <a:cubicBezTo>
                    <a:pt x="1685" y="35114"/>
                    <a:pt x="1741" y="35699"/>
                    <a:pt x="1685" y="36265"/>
                  </a:cubicBezTo>
                  <a:cubicBezTo>
                    <a:pt x="1680" y="36319"/>
                    <a:pt x="1640" y="36346"/>
                    <a:pt x="1600" y="36346"/>
                  </a:cubicBezTo>
                  <a:cubicBezTo>
                    <a:pt x="1560" y="36346"/>
                    <a:pt x="1520" y="36319"/>
                    <a:pt x="1514" y="36265"/>
                  </a:cubicBezTo>
                  <a:cubicBezTo>
                    <a:pt x="1459" y="35699"/>
                    <a:pt x="1512" y="35114"/>
                    <a:pt x="1528" y="34549"/>
                  </a:cubicBezTo>
                  <a:cubicBezTo>
                    <a:pt x="1529" y="34503"/>
                    <a:pt x="1565" y="34479"/>
                    <a:pt x="1600" y="34479"/>
                  </a:cubicBezTo>
                  <a:close/>
                  <a:moveTo>
                    <a:pt x="23056" y="35432"/>
                  </a:moveTo>
                  <a:cubicBezTo>
                    <a:pt x="23083" y="35432"/>
                    <a:pt x="23109" y="35443"/>
                    <a:pt x="23129" y="35468"/>
                  </a:cubicBezTo>
                  <a:cubicBezTo>
                    <a:pt x="23426" y="35842"/>
                    <a:pt x="23809" y="36112"/>
                    <a:pt x="24244" y="36313"/>
                  </a:cubicBezTo>
                  <a:cubicBezTo>
                    <a:pt x="24342" y="36359"/>
                    <a:pt x="24287" y="36509"/>
                    <a:pt x="24193" y="36509"/>
                  </a:cubicBezTo>
                  <a:cubicBezTo>
                    <a:pt x="24184" y="36509"/>
                    <a:pt x="24174" y="36508"/>
                    <a:pt x="24163" y="36504"/>
                  </a:cubicBezTo>
                  <a:cubicBezTo>
                    <a:pt x="23664" y="36341"/>
                    <a:pt x="23265" y="36020"/>
                    <a:pt x="22951" y="35604"/>
                  </a:cubicBezTo>
                  <a:cubicBezTo>
                    <a:pt x="22894" y="35526"/>
                    <a:pt x="22977" y="35432"/>
                    <a:pt x="23056" y="35432"/>
                  </a:cubicBezTo>
                  <a:close/>
                  <a:moveTo>
                    <a:pt x="34625" y="35189"/>
                  </a:moveTo>
                  <a:cubicBezTo>
                    <a:pt x="34661" y="35189"/>
                    <a:pt x="34696" y="35213"/>
                    <a:pt x="34698" y="35263"/>
                  </a:cubicBezTo>
                  <a:cubicBezTo>
                    <a:pt x="34734" y="35879"/>
                    <a:pt x="34682" y="36504"/>
                    <a:pt x="34664" y="37121"/>
                  </a:cubicBezTo>
                  <a:cubicBezTo>
                    <a:pt x="34662" y="37170"/>
                    <a:pt x="34623" y="37194"/>
                    <a:pt x="34586" y="37194"/>
                  </a:cubicBezTo>
                  <a:cubicBezTo>
                    <a:pt x="34548" y="37194"/>
                    <a:pt x="34512" y="37170"/>
                    <a:pt x="34512" y="37121"/>
                  </a:cubicBezTo>
                  <a:cubicBezTo>
                    <a:pt x="34516" y="36505"/>
                    <a:pt x="34488" y="35877"/>
                    <a:pt x="34546" y="35263"/>
                  </a:cubicBezTo>
                  <a:cubicBezTo>
                    <a:pt x="34551" y="35214"/>
                    <a:pt x="34588" y="35189"/>
                    <a:pt x="34625" y="35189"/>
                  </a:cubicBezTo>
                  <a:close/>
                  <a:moveTo>
                    <a:pt x="9046" y="37193"/>
                  </a:moveTo>
                  <a:cubicBezTo>
                    <a:pt x="9138" y="37193"/>
                    <a:pt x="9190" y="37335"/>
                    <a:pt x="9097" y="37382"/>
                  </a:cubicBezTo>
                  <a:cubicBezTo>
                    <a:pt x="8633" y="37611"/>
                    <a:pt x="8125" y="37780"/>
                    <a:pt x="7638" y="37950"/>
                  </a:cubicBezTo>
                  <a:cubicBezTo>
                    <a:pt x="7628" y="37954"/>
                    <a:pt x="7618" y="37955"/>
                    <a:pt x="7609" y="37955"/>
                  </a:cubicBezTo>
                  <a:cubicBezTo>
                    <a:pt x="7520" y="37955"/>
                    <a:pt x="7468" y="37808"/>
                    <a:pt x="7562" y="37768"/>
                  </a:cubicBezTo>
                  <a:cubicBezTo>
                    <a:pt x="8035" y="37565"/>
                    <a:pt x="8524" y="37343"/>
                    <a:pt x="9019" y="37197"/>
                  </a:cubicBezTo>
                  <a:cubicBezTo>
                    <a:pt x="9028" y="37195"/>
                    <a:pt x="9038" y="37193"/>
                    <a:pt x="9046" y="37193"/>
                  </a:cubicBezTo>
                  <a:close/>
                  <a:moveTo>
                    <a:pt x="26911" y="37720"/>
                  </a:moveTo>
                  <a:cubicBezTo>
                    <a:pt x="26919" y="37720"/>
                    <a:pt x="26927" y="37721"/>
                    <a:pt x="26936" y="37724"/>
                  </a:cubicBezTo>
                  <a:cubicBezTo>
                    <a:pt x="27539" y="37892"/>
                    <a:pt x="28148" y="38124"/>
                    <a:pt x="28652" y="38497"/>
                  </a:cubicBezTo>
                  <a:cubicBezTo>
                    <a:pt x="28723" y="38552"/>
                    <a:pt x="28683" y="38654"/>
                    <a:pt x="28610" y="38654"/>
                  </a:cubicBezTo>
                  <a:cubicBezTo>
                    <a:pt x="28596" y="38654"/>
                    <a:pt x="28582" y="38650"/>
                    <a:pt x="28567" y="38643"/>
                  </a:cubicBezTo>
                  <a:cubicBezTo>
                    <a:pt x="28014" y="38363"/>
                    <a:pt x="27485" y="38077"/>
                    <a:pt x="26893" y="37887"/>
                  </a:cubicBezTo>
                  <a:cubicBezTo>
                    <a:pt x="26797" y="37856"/>
                    <a:pt x="26825" y="37720"/>
                    <a:pt x="26911" y="37720"/>
                  </a:cubicBezTo>
                  <a:close/>
                  <a:moveTo>
                    <a:pt x="5312" y="38896"/>
                  </a:moveTo>
                  <a:cubicBezTo>
                    <a:pt x="5385" y="38896"/>
                    <a:pt x="5434" y="39001"/>
                    <a:pt x="5355" y="39044"/>
                  </a:cubicBezTo>
                  <a:cubicBezTo>
                    <a:pt x="4930" y="39291"/>
                    <a:pt x="4491" y="39508"/>
                    <a:pt x="4055" y="39734"/>
                  </a:cubicBezTo>
                  <a:cubicBezTo>
                    <a:pt x="4041" y="39742"/>
                    <a:pt x="4027" y="39745"/>
                    <a:pt x="4013" y="39745"/>
                  </a:cubicBezTo>
                  <a:cubicBezTo>
                    <a:pt x="3936" y="39745"/>
                    <a:pt x="3886" y="39633"/>
                    <a:pt x="3969" y="39587"/>
                  </a:cubicBezTo>
                  <a:cubicBezTo>
                    <a:pt x="4401" y="39356"/>
                    <a:pt x="4830" y="39116"/>
                    <a:pt x="5274" y="38906"/>
                  </a:cubicBezTo>
                  <a:cubicBezTo>
                    <a:pt x="5287" y="38899"/>
                    <a:pt x="5300" y="38896"/>
                    <a:pt x="5312" y="38896"/>
                  </a:cubicBezTo>
                  <a:close/>
                  <a:moveTo>
                    <a:pt x="1743" y="38347"/>
                  </a:moveTo>
                  <a:cubicBezTo>
                    <a:pt x="1774" y="38347"/>
                    <a:pt x="1805" y="38368"/>
                    <a:pt x="1806" y="38410"/>
                  </a:cubicBezTo>
                  <a:cubicBezTo>
                    <a:pt x="1826" y="38830"/>
                    <a:pt x="1882" y="39275"/>
                    <a:pt x="1832" y="39695"/>
                  </a:cubicBezTo>
                  <a:cubicBezTo>
                    <a:pt x="1825" y="39752"/>
                    <a:pt x="1784" y="39780"/>
                    <a:pt x="1742" y="39780"/>
                  </a:cubicBezTo>
                  <a:cubicBezTo>
                    <a:pt x="1701" y="39780"/>
                    <a:pt x="1660" y="39752"/>
                    <a:pt x="1653" y="39695"/>
                  </a:cubicBezTo>
                  <a:cubicBezTo>
                    <a:pt x="1603" y="39275"/>
                    <a:pt x="1658" y="38830"/>
                    <a:pt x="1679" y="38410"/>
                  </a:cubicBezTo>
                  <a:cubicBezTo>
                    <a:pt x="1681" y="38368"/>
                    <a:pt x="1712" y="38347"/>
                    <a:pt x="1743" y="38347"/>
                  </a:cubicBezTo>
                  <a:close/>
                  <a:moveTo>
                    <a:pt x="34625" y="38903"/>
                  </a:moveTo>
                  <a:cubicBezTo>
                    <a:pt x="34664" y="38903"/>
                    <a:pt x="34703" y="38928"/>
                    <a:pt x="34706" y="38979"/>
                  </a:cubicBezTo>
                  <a:cubicBezTo>
                    <a:pt x="34722" y="39410"/>
                    <a:pt x="34724" y="39839"/>
                    <a:pt x="34703" y="40265"/>
                  </a:cubicBezTo>
                  <a:cubicBezTo>
                    <a:pt x="34701" y="40316"/>
                    <a:pt x="34663" y="40342"/>
                    <a:pt x="34626" y="40342"/>
                  </a:cubicBezTo>
                  <a:cubicBezTo>
                    <a:pt x="34588" y="40342"/>
                    <a:pt x="34551" y="40316"/>
                    <a:pt x="34549" y="40265"/>
                  </a:cubicBezTo>
                  <a:cubicBezTo>
                    <a:pt x="34525" y="39838"/>
                    <a:pt x="34530" y="39409"/>
                    <a:pt x="34546" y="38979"/>
                  </a:cubicBezTo>
                  <a:cubicBezTo>
                    <a:pt x="34547" y="38928"/>
                    <a:pt x="34586" y="38903"/>
                    <a:pt x="34625" y="38903"/>
                  </a:cubicBezTo>
                  <a:close/>
                  <a:moveTo>
                    <a:pt x="30910" y="39599"/>
                  </a:moveTo>
                  <a:cubicBezTo>
                    <a:pt x="30925" y="39599"/>
                    <a:pt x="30942" y="39603"/>
                    <a:pt x="30958" y="39611"/>
                  </a:cubicBezTo>
                  <a:cubicBezTo>
                    <a:pt x="31575" y="39897"/>
                    <a:pt x="32209" y="40162"/>
                    <a:pt x="32805" y="40490"/>
                  </a:cubicBezTo>
                  <a:cubicBezTo>
                    <a:pt x="32894" y="40539"/>
                    <a:pt x="32848" y="40681"/>
                    <a:pt x="32761" y="40681"/>
                  </a:cubicBezTo>
                  <a:cubicBezTo>
                    <a:pt x="32751" y="40681"/>
                    <a:pt x="32740" y="40679"/>
                    <a:pt x="32729" y="40675"/>
                  </a:cubicBezTo>
                  <a:cubicBezTo>
                    <a:pt x="32090" y="40416"/>
                    <a:pt x="31473" y="40090"/>
                    <a:pt x="30852" y="39792"/>
                  </a:cubicBezTo>
                  <a:cubicBezTo>
                    <a:pt x="30746" y="39740"/>
                    <a:pt x="30811" y="39599"/>
                    <a:pt x="30910" y="39599"/>
                  </a:cubicBezTo>
                  <a:close/>
                  <a:moveTo>
                    <a:pt x="17310" y="0"/>
                  </a:moveTo>
                  <a:cubicBezTo>
                    <a:pt x="13089" y="0"/>
                    <a:pt x="8862" y="77"/>
                    <a:pt x="4639" y="77"/>
                  </a:cubicBezTo>
                  <a:cubicBezTo>
                    <a:pt x="3665" y="77"/>
                    <a:pt x="2692" y="73"/>
                    <a:pt x="1718" y="63"/>
                  </a:cubicBezTo>
                  <a:lnTo>
                    <a:pt x="1718" y="63"/>
                  </a:lnTo>
                  <a:cubicBezTo>
                    <a:pt x="1753" y="416"/>
                    <a:pt x="1790" y="804"/>
                    <a:pt x="1701" y="1122"/>
                  </a:cubicBezTo>
                  <a:cubicBezTo>
                    <a:pt x="1688" y="1173"/>
                    <a:pt x="1644" y="1198"/>
                    <a:pt x="1601" y="1198"/>
                  </a:cubicBezTo>
                  <a:cubicBezTo>
                    <a:pt x="1557" y="1198"/>
                    <a:pt x="1512" y="1172"/>
                    <a:pt x="1498" y="1122"/>
                  </a:cubicBezTo>
                  <a:cubicBezTo>
                    <a:pt x="1409" y="804"/>
                    <a:pt x="1448" y="414"/>
                    <a:pt x="1482" y="60"/>
                  </a:cubicBezTo>
                  <a:cubicBezTo>
                    <a:pt x="1044" y="56"/>
                    <a:pt x="605" y="54"/>
                    <a:pt x="166" y="44"/>
                  </a:cubicBezTo>
                  <a:lnTo>
                    <a:pt x="166" y="44"/>
                  </a:lnTo>
                  <a:cubicBezTo>
                    <a:pt x="168" y="60"/>
                    <a:pt x="174" y="72"/>
                    <a:pt x="174" y="88"/>
                  </a:cubicBezTo>
                  <a:cubicBezTo>
                    <a:pt x="164" y="7257"/>
                    <a:pt x="166" y="14429"/>
                    <a:pt x="130" y="21600"/>
                  </a:cubicBezTo>
                  <a:cubicBezTo>
                    <a:pt x="111" y="25184"/>
                    <a:pt x="116" y="28770"/>
                    <a:pt x="106" y="32356"/>
                  </a:cubicBezTo>
                  <a:cubicBezTo>
                    <a:pt x="97" y="35877"/>
                    <a:pt x="190" y="39430"/>
                    <a:pt x="1" y="42947"/>
                  </a:cubicBezTo>
                  <a:lnTo>
                    <a:pt x="3" y="42947"/>
                  </a:lnTo>
                  <a:cubicBezTo>
                    <a:pt x="5848" y="40534"/>
                    <a:pt x="11706" y="38297"/>
                    <a:pt x="17370" y="35456"/>
                  </a:cubicBezTo>
                  <a:cubicBezTo>
                    <a:pt x="17405" y="35437"/>
                    <a:pt x="17440" y="35429"/>
                    <a:pt x="17474" y="35429"/>
                  </a:cubicBezTo>
                  <a:cubicBezTo>
                    <a:pt x="17498" y="35429"/>
                    <a:pt x="17521" y="35433"/>
                    <a:pt x="17543" y="35440"/>
                  </a:cubicBezTo>
                  <a:cubicBezTo>
                    <a:pt x="17558" y="35421"/>
                    <a:pt x="17582" y="35406"/>
                    <a:pt x="17611" y="35406"/>
                  </a:cubicBezTo>
                  <a:cubicBezTo>
                    <a:pt x="17613" y="35406"/>
                    <a:pt x="17615" y="35406"/>
                    <a:pt x="17617" y="35406"/>
                  </a:cubicBezTo>
                  <a:cubicBezTo>
                    <a:pt x="17702" y="35410"/>
                    <a:pt x="17785" y="35418"/>
                    <a:pt x="17871" y="35429"/>
                  </a:cubicBezTo>
                  <a:cubicBezTo>
                    <a:pt x="19141" y="35588"/>
                    <a:pt x="20383" y="36414"/>
                    <a:pt x="21491" y="36978"/>
                  </a:cubicBezTo>
                  <a:cubicBezTo>
                    <a:pt x="23038" y="37764"/>
                    <a:pt x="24590" y="38541"/>
                    <a:pt x="26144" y="39308"/>
                  </a:cubicBezTo>
                  <a:cubicBezTo>
                    <a:pt x="29314" y="40873"/>
                    <a:pt x="32510" y="42388"/>
                    <a:pt x="35708" y="43895"/>
                  </a:cubicBezTo>
                  <a:cubicBezTo>
                    <a:pt x="35722" y="43798"/>
                    <a:pt x="35733" y="43699"/>
                    <a:pt x="35733" y="43597"/>
                  </a:cubicBezTo>
                  <a:cubicBezTo>
                    <a:pt x="35733" y="43474"/>
                    <a:pt x="35696" y="43337"/>
                    <a:pt x="35744" y="43219"/>
                  </a:cubicBezTo>
                  <a:cubicBezTo>
                    <a:pt x="35752" y="43203"/>
                    <a:pt x="35760" y="43191"/>
                    <a:pt x="35770" y="43178"/>
                  </a:cubicBezTo>
                  <a:cubicBezTo>
                    <a:pt x="35770" y="43170"/>
                    <a:pt x="35770" y="43164"/>
                    <a:pt x="35768" y="43156"/>
                  </a:cubicBezTo>
                  <a:cubicBezTo>
                    <a:pt x="35488" y="39561"/>
                    <a:pt x="35714" y="35877"/>
                    <a:pt x="35726" y="32275"/>
                  </a:cubicBezTo>
                  <a:cubicBezTo>
                    <a:pt x="35735" y="28738"/>
                    <a:pt x="35738" y="25203"/>
                    <a:pt x="35772" y="21668"/>
                  </a:cubicBezTo>
                  <a:cubicBezTo>
                    <a:pt x="35844" y="14487"/>
                    <a:pt x="35719" y="7303"/>
                    <a:pt x="35539" y="126"/>
                  </a:cubicBezTo>
                  <a:cubicBezTo>
                    <a:pt x="29665" y="10"/>
                    <a:pt x="23780" y="10"/>
                    <a:pt x="17904" y="1"/>
                  </a:cubicBezTo>
                  <a:cubicBezTo>
                    <a:pt x="17706" y="0"/>
                    <a:pt x="17508" y="0"/>
                    <a:pt x="17310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3" name="Google Shape;2383;p60"/>
            <p:cNvSpPr/>
            <p:nvPr/>
          </p:nvSpPr>
          <p:spPr>
            <a:xfrm>
              <a:off x="7814325" y="246057"/>
              <a:ext cx="9550" cy="26800"/>
            </a:xfrm>
            <a:custGeom>
              <a:avLst/>
              <a:gdLst/>
              <a:ahLst/>
              <a:cxnLst/>
              <a:rect l="l" t="t" r="r" b="b"/>
              <a:pathLst>
                <a:path w="382" h="1072" extrusionOk="0">
                  <a:moveTo>
                    <a:pt x="281" y="1"/>
                  </a:moveTo>
                  <a:cubicBezTo>
                    <a:pt x="239" y="1"/>
                    <a:pt x="195" y="24"/>
                    <a:pt x="177" y="73"/>
                  </a:cubicBezTo>
                  <a:cubicBezTo>
                    <a:pt x="77" y="343"/>
                    <a:pt x="59" y="643"/>
                    <a:pt x="13" y="927"/>
                  </a:cubicBezTo>
                  <a:cubicBezTo>
                    <a:pt x="1" y="1014"/>
                    <a:pt x="74" y="1071"/>
                    <a:pt x="141" y="1071"/>
                  </a:cubicBezTo>
                  <a:cubicBezTo>
                    <a:pt x="185" y="1071"/>
                    <a:pt x="226" y="1046"/>
                    <a:pt x="237" y="987"/>
                  </a:cubicBezTo>
                  <a:cubicBezTo>
                    <a:pt x="294" y="699"/>
                    <a:pt x="382" y="396"/>
                    <a:pt x="380" y="100"/>
                  </a:cubicBezTo>
                  <a:cubicBezTo>
                    <a:pt x="380" y="34"/>
                    <a:pt x="332" y="1"/>
                    <a:pt x="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4" name="Google Shape;2384;p60"/>
            <p:cNvSpPr/>
            <p:nvPr/>
          </p:nvSpPr>
          <p:spPr>
            <a:xfrm>
              <a:off x="7815075" y="307282"/>
              <a:ext cx="11425" cy="57775"/>
            </a:xfrm>
            <a:custGeom>
              <a:avLst/>
              <a:gdLst/>
              <a:ahLst/>
              <a:cxnLst/>
              <a:rect l="l" t="t" r="r" b="b"/>
              <a:pathLst>
                <a:path w="457" h="2311" extrusionOk="0">
                  <a:moveTo>
                    <a:pt x="130" y="1"/>
                  </a:moveTo>
                  <a:cubicBezTo>
                    <a:pt x="83" y="1"/>
                    <a:pt x="35" y="41"/>
                    <a:pt x="47" y="104"/>
                  </a:cubicBezTo>
                  <a:cubicBezTo>
                    <a:pt x="191" y="813"/>
                    <a:pt x="214" y="1501"/>
                    <a:pt x="20" y="2200"/>
                  </a:cubicBezTo>
                  <a:cubicBezTo>
                    <a:pt x="0" y="2267"/>
                    <a:pt x="54" y="2311"/>
                    <a:pt x="108" y="2311"/>
                  </a:cubicBezTo>
                  <a:cubicBezTo>
                    <a:pt x="142" y="2311"/>
                    <a:pt x="177" y="2292"/>
                    <a:pt x="191" y="2249"/>
                  </a:cubicBezTo>
                  <a:cubicBezTo>
                    <a:pt x="417" y="1526"/>
                    <a:pt x="457" y="781"/>
                    <a:pt x="209" y="60"/>
                  </a:cubicBezTo>
                  <a:cubicBezTo>
                    <a:pt x="195" y="19"/>
                    <a:pt x="163" y="1"/>
                    <a:pt x="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5" name="Google Shape;2385;p60"/>
            <p:cNvSpPr/>
            <p:nvPr/>
          </p:nvSpPr>
          <p:spPr>
            <a:xfrm>
              <a:off x="7814925" y="411057"/>
              <a:ext cx="6125" cy="50450"/>
            </a:xfrm>
            <a:custGeom>
              <a:avLst/>
              <a:gdLst/>
              <a:ahLst/>
              <a:cxnLst/>
              <a:rect l="l" t="t" r="r" b="b"/>
              <a:pathLst>
                <a:path w="245" h="2018" extrusionOk="0">
                  <a:moveTo>
                    <a:pt x="123" y="0"/>
                  </a:moveTo>
                  <a:cubicBezTo>
                    <a:pt x="84" y="0"/>
                    <a:pt x="44" y="26"/>
                    <a:pt x="42" y="79"/>
                  </a:cubicBezTo>
                  <a:cubicBezTo>
                    <a:pt x="12" y="698"/>
                    <a:pt x="0" y="1318"/>
                    <a:pt x="42" y="1938"/>
                  </a:cubicBezTo>
                  <a:cubicBezTo>
                    <a:pt x="45" y="1991"/>
                    <a:pt x="85" y="2017"/>
                    <a:pt x="124" y="2017"/>
                  </a:cubicBezTo>
                  <a:cubicBezTo>
                    <a:pt x="163" y="2017"/>
                    <a:pt x="203" y="1991"/>
                    <a:pt x="206" y="1938"/>
                  </a:cubicBezTo>
                  <a:cubicBezTo>
                    <a:pt x="245" y="1318"/>
                    <a:pt x="234" y="698"/>
                    <a:pt x="206" y="79"/>
                  </a:cubicBezTo>
                  <a:cubicBezTo>
                    <a:pt x="204" y="27"/>
                    <a:pt x="163" y="0"/>
                    <a:pt x="1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6" name="Google Shape;2386;p60"/>
            <p:cNvSpPr/>
            <p:nvPr/>
          </p:nvSpPr>
          <p:spPr>
            <a:xfrm>
              <a:off x="7815250" y="632632"/>
              <a:ext cx="5450" cy="54150"/>
            </a:xfrm>
            <a:custGeom>
              <a:avLst/>
              <a:gdLst/>
              <a:ahLst/>
              <a:cxnLst/>
              <a:rect l="l" t="t" r="r" b="b"/>
              <a:pathLst>
                <a:path w="218" h="2166" extrusionOk="0">
                  <a:moveTo>
                    <a:pt x="111" y="0"/>
                  </a:moveTo>
                  <a:cubicBezTo>
                    <a:pt x="70" y="0"/>
                    <a:pt x="29" y="27"/>
                    <a:pt x="27" y="80"/>
                  </a:cubicBezTo>
                  <a:cubicBezTo>
                    <a:pt x="1" y="749"/>
                    <a:pt x="3" y="1414"/>
                    <a:pt x="24" y="2082"/>
                  </a:cubicBezTo>
                  <a:cubicBezTo>
                    <a:pt x="26" y="2137"/>
                    <a:pt x="68" y="2166"/>
                    <a:pt x="111" y="2166"/>
                  </a:cubicBezTo>
                  <a:cubicBezTo>
                    <a:pt x="153" y="2166"/>
                    <a:pt x="195" y="2138"/>
                    <a:pt x="198" y="2082"/>
                  </a:cubicBezTo>
                  <a:cubicBezTo>
                    <a:pt x="216" y="1414"/>
                    <a:pt x="218" y="749"/>
                    <a:pt x="193" y="80"/>
                  </a:cubicBezTo>
                  <a:cubicBezTo>
                    <a:pt x="192" y="27"/>
                    <a:pt x="152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7" name="Google Shape;2387;p60"/>
            <p:cNvSpPr/>
            <p:nvPr/>
          </p:nvSpPr>
          <p:spPr>
            <a:xfrm>
              <a:off x="7815050" y="1033207"/>
              <a:ext cx="5900" cy="42725"/>
            </a:xfrm>
            <a:custGeom>
              <a:avLst/>
              <a:gdLst/>
              <a:ahLst/>
              <a:cxnLst/>
              <a:rect l="l" t="t" r="r" b="b"/>
              <a:pathLst>
                <a:path w="236" h="1709" extrusionOk="0">
                  <a:moveTo>
                    <a:pt x="118" y="0"/>
                  </a:moveTo>
                  <a:cubicBezTo>
                    <a:pt x="83" y="0"/>
                    <a:pt x="50" y="23"/>
                    <a:pt x="46" y="69"/>
                  </a:cubicBezTo>
                  <a:cubicBezTo>
                    <a:pt x="0" y="592"/>
                    <a:pt x="16" y="1122"/>
                    <a:pt x="48" y="1642"/>
                  </a:cubicBezTo>
                  <a:cubicBezTo>
                    <a:pt x="52" y="1687"/>
                    <a:pt x="85" y="1709"/>
                    <a:pt x="118" y="1709"/>
                  </a:cubicBezTo>
                  <a:cubicBezTo>
                    <a:pt x="152" y="1709"/>
                    <a:pt x="185" y="1687"/>
                    <a:pt x="187" y="1642"/>
                  </a:cubicBezTo>
                  <a:cubicBezTo>
                    <a:pt x="219" y="1122"/>
                    <a:pt x="235" y="592"/>
                    <a:pt x="192" y="69"/>
                  </a:cubicBezTo>
                  <a:cubicBezTo>
                    <a:pt x="187" y="23"/>
                    <a:pt x="152" y="0"/>
                    <a:pt x="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8" name="Google Shape;2388;p60"/>
            <p:cNvSpPr/>
            <p:nvPr/>
          </p:nvSpPr>
          <p:spPr>
            <a:xfrm>
              <a:off x="7815100" y="515032"/>
              <a:ext cx="5850" cy="57150"/>
            </a:xfrm>
            <a:custGeom>
              <a:avLst/>
              <a:gdLst/>
              <a:ahLst/>
              <a:cxnLst/>
              <a:rect l="l" t="t" r="r" b="b"/>
              <a:pathLst>
                <a:path w="234" h="2286" extrusionOk="0">
                  <a:moveTo>
                    <a:pt x="116" y="1"/>
                  </a:moveTo>
                  <a:cubicBezTo>
                    <a:pt x="84" y="1"/>
                    <a:pt x="51" y="23"/>
                    <a:pt x="49" y="67"/>
                  </a:cubicBezTo>
                  <a:cubicBezTo>
                    <a:pt x="1" y="783"/>
                    <a:pt x="21" y="1495"/>
                    <a:pt x="40" y="2211"/>
                  </a:cubicBezTo>
                  <a:cubicBezTo>
                    <a:pt x="41" y="2261"/>
                    <a:pt x="79" y="2286"/>
                    <a:pt x="116" y="2286"/>
                  </a:cubicBezTo>
                  <a:cubicBezTo>
                    <a:pt x="154" y="2286"/>
                    <a:pt x="192" y="2261"/>
                    <a:pt x="194" y="2211"/>
                  </a:cubicBezTo>
                  <a:cubicBezTo>
                    <a:pt x="213" y="1495"/>
                    <a:pt x="233" y="783"/>
                    <a:pt x="185" y="67"/>
                  </a:cubicBezTo>
                  <a:cubicBezTo>
                    <a:pt x="182" y="23"/>
                    <a:pt x="149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9" name="Google Shape;2389;p60"/>
            <p:cNvSpPr/>
            <p:nvPr/>
          </p:nvSpPr>
          <p:spPr>
            <a:xfrm>
              <a:off x="7815550" y="743507"/>
              <a:ext cx="4950" cy="46450"/>
            </a:xfrm>
            <a:custGeom>
              <a:avLst/>
              <a:gdLst/>
              <a:ahLst/>
              <a:cxnLst/>
              <a:rect l="l" t="t" r="r" b="b"/>
              <a:pathLst>
                <a:path w="198" h="1858" extrusionOk="0">
                  <a:moveTo>
                    <a:pt x="99" y="0"/>
                  </a:moveTo>
                  <a:cubicBezTo>
                    <a:pt x="60" y="0"/>
                    <a:pt x="20" y="26"/>
                    <a:pt x="19" y="78"/>
                  </a:cubicBezTo>
                  <a:cubicBezTo>
                    <a:pt x="1" y="651"/>
                    <a:pt x="8" y="1221"/>
                    <a:pt x="33" y="1794"/>
                  </a:cubicBezTo>
                  <a:cubicBezTo>
                    <a:pt x="34" y="1836"/>
                    <a:pt x="66" y="1858"/>
                    <a:pt x="98" y="1858"/>
                  </a:cubicBezTo>
                  <a:cubicBezTo>
                    <a:pt x="130" y="1858"/>
                    <a:pt x="163" y="1836"/>
                    <a:pt x="165" y="1794"/>
                  </a:cubicBezTo>
                  <a:cubicBezTo>
                    <a:pt x="190" y="1221"/>
                    <a:pt x="197" y="651"/>
                    <a:pt x="179" y="78"/>
                  </a:cubicBezTo>
                  <a:cubicBezTo>
                    <a:pt x="178" y="26"/>
                    <a:pt x="138" y="0"/>
                    <a:pt x="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0" name="Google Shape;2390;p60"/>
            <p:cNvSpPr/>
            <p:nvPr/>
          </p:nvSpPr>
          <p:spPr>
            <a:xfrm>
              <a:off x="7815700" y="947457"/>
              <a:ext cx="4675" cy="42675"/>
            </a:xfrm>
            <a:custGeom>
              <a:avLst/>
              <a:gdLst/>
              <a:ahLst/>
              <a:cxnLst/>
              <a:rect l="l" t="t" r="r" b="b"/>
              <a:pathLst>
                <a:path w="187" h="1707" extrusionOk="0">
                  <a:moveTo>
                    <a:pt x="92" y="1"/>
                  </a:moveTo>
                  <a:cubicBezTo>
                    <a:pt x="58" y="1"/>
                    <a:pt x="24" y="23"/>
                    <a:pt x="22" y="68"/>
                  </a:cubicBezTo>
                  <a:cubicBezTo>
                    <a:pt x="0" y="594"/>
                    <a:pt x="11" y="1117"/>
                    <a:pt x="25" y="1640"/>
                  </a:cubicBezTo>
                  <a:cubicBezTo>
                    <a:pt x="26" y="1684"/>
                    <a:pt x="59" y="1706"/>
                    <a:pt x="93" y="1706"/>
                  </a:cubicBezTo>
                  <a:cubicBezTo>
                    <a:pt x="127" y="1706"/>
                    <a:pt x="160" y="1684"/>
                    <a:pt x="161" y="1640"/>
                  </a:cubicBezTo>
                  <a:cubicBezTo>
                    <a:pt x="173" y="1117"/>
                    <a:pt x="187" y="594"/>
                    <a:pt x="163" y="68"/>
                  </a:cubicBezTo>
                  <a:cubicBezTo>
                    <a:pt x="161" y="23"/>
                    <a:pt x="127" y="1"/>
                    <a:pt x="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1" name="Google Shape;2391;p60"/>
            <p:cNvSpPr/>
            <p:nvPr/>
          </p:nvSpPr>
          <p:spPr>
            <a:xfrm>
              <a:off x="7811725" y="850532"/>
              <a:ext cx="5400" cy="47050"/>
            </a:xfrm>
            <a:custGeom>
              <a:avLst/>
              <a:gdLst/>
              <a:ahLst/>
              <a:cxnLst/>
              <a:rect l="l" t="t" r="r" b="b"/>
              <a:pathLst>
                <a:path w="216" h="1882" extrusionOk="0">
                  <a:moveTo>
                    <a:pt x="108" y="0"/>
                  </a:moveTo>
                  <a:cubicBezTo>
                    <a:pt x="65" y="0"/>
                    <a:pt x="21" y="28"/>
                    <a:pt x="20" y="85"/>
                  </a:cubicBezTo>
                  <a:cubicBezTo>
                    <a:pt x="1" y="658"/>
                    <a:pt x="15" y="1230"/>
                    <a:pt x="24" y="1800"/>
                  </a:cubicBezTo>
                  <a:cubicBezTo>
                    <a:pt x="26" y="1854"/>
                    <a:pt x="67" y="1881"/>
                    <a:pt x="109" y="1881"/>
                  </a:cubicBezTo>
                  <a:cubicBezTo>
                    <a:pt x="150" y="1881"/>
                    <a:pt x="191" y="1854"/>
                    <a:pt x="191" y="1800"/>
                  </a:cubicBezTo>
                  <a:cubicBezTo>
                    <a:pt x="203" y="1230"/>
                    <a:pt x="216" y="658"/>
                    <a:pt x="198" y="85"/>
                  </a:cubicBezTo>
                  <a:cubicBezTo>
                    <a:pt x="195" y="28"/>
                    <a:pt x="152" y="0"/>
                    <a:pt x="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2" name="Google Shape;2392;p60"/>
            <p:cNvSpPr/>
            <p:nvPr/>
          </p:nvSpPr>
          <p:spPr>
            <a:xfrm>
              <a:off x="7811925" y="1215307"/>
              <a:ext cx="5000" cy="36000"/>
            </a:xfrm>
            <a:custGeom>
              <a:avLst/>
              <a:gdLst/>
              <a:ahLst/>
              <a:cxnLst/>
              <a:rect l="l" t="t" r="r" b="b"/>
              <a:pathLst>
                <a:path w="200" h="1440" extrusionOk="0">
                  <a:moveTo>
                    <a:pt x="100" y="0"/>
                  </a:moveTo>
                  <a:cubicBezTo>
                    <a:pt x="61" y="0"/>
                    <a:pt x="23" y="26"/>
                    <a:pt x="22" y="77"/>
                  </a:cubicBezTo>
                  <a:cubicBezTo>
                    <a:pt x="5" y="507"/>
                    <a:pt x="0" y="936"/>
                    <a:pt x="24" y="1362"/>
                  </a:cubicBezTo>
                  <a:cubicBezTo>
                    <a:pt x="26" y="1414"/>
                    <a:pt x="63" y="1439"/>
                    <a:pt x="101" y="1439"/>
                  </a:cubicBezTo>
                  <a:cubicBezTo>
                    <a:pt x="138" y="1439"/>
                    <a:pt x="176" y="1414"/>
                    <a:pt x="178" y="1362"/>
                  </a:cubicBezTo>
                  <a:cubicBezTo>
                    <a:pt x="199" y="936"/>
                    <a:pt x="197" y="507"/>
                    <a:pt x="181" y="77"/>
                  </a:cubicBezTo>
                  <a:cubicBezTo>
                    <a:pt x="178" y="26"/>
                    <a:pt x="139" y="0"/>
                    <a:pt x="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3" name="Google Shape;2393;p60"/>
            <p:cNvSpPr/>
            <p:nvPr/>
          </p:nvSpPr>
          <p:spPr>
            <a:xfrm>
              <a:off x="7811000" y="1122432"/>
              <a:ext cx="6125" cy="50150"/>
            </a:xfrm>
            <a:custGeom>
              <a:avLst/>
              <a:gdLst/>
              <a:ahLst/>
              <a:cxnLst/>
              <a:rect l="l" t="t" r="r" b="b"/>
              <a:pathLst>
                <a:path w="245" h="2006" extrusionOk="0">
                  <a:moveTo>
                    <a:pt x="137" y="1"/>
                  </a:moveTo>
                  <a:cubicBezTo>
                    <a:pt x="100" y="1"/>
                    <a:pt x="63" y="26"/>
                    <a:pt x="58" y="75"/>
                  </a:cubicBezTo>
                  <a:cubicBezTo>
                    <a:pt x="0" y="689"/>
                    <a:pt x="28" y="1316"/>
                    <a:pt x="24" y="1933"/>
                  </a:cubicBezTo>
                  <a:cubicBezTo>
                    <a:pt x="24" y="1982"/>
                    <a:pt x="60" y="2006"/>
                    <a:pt x="98" y="2006"/>
                  </a:cubicBezTo>
                  <a:cubicBezTo>
                    <a:pt x="135" y="2006"/>
                    <a:pt x="174" y="1982"/>
                    <a:pt x="176" y="1933"/>
                  </a:cubicBezTo>
                  <a:cubicBezTo>
                    <a:pt x="194" y="1317"/>
                    <a:pt x="245" y="691"/>
                    <a:pt x="210" y="75"/>
                  </a:cubicBezTo>
                  <a:cubicBezTo>
                    <a:pt x="208" y="25"/>
                    <a:pt x="173" y="1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4" name="Google Shape;2394;p60"/>
            <p:cNvSpPr/>
            <p:nvPr/>
          </p:nvSpPr>
          <p:spPr>
            <a:xfrm>
              <a:off x="7717450" y="1232707"/>
              <a:ext cx="53725" cy="27075"/>
            </a:xfrm>
            <a:custGeom>
              <a:avLst/>
              <a:gdLst/>
              <a:ahLst/>
              <a:cxnLst/>
              <a:rect l="l" t="t" r="r" b="b"/>
              <a:pathLst>
                <a:path w="2149" h="1083" extrusionOk="0">
                  <a:moveTo>
                    <a:pt x="164" y="0"/>
                  </a:moveTo>
                  <a:cubicBezTo>
                    <a:pt x="65" y="0"/>
                    <a:pt x="0" y="141"/>
                    <a:pt x="106" y="193"/>
                  </a:cubicBezTo>
                  <a:cubicBezTo>
                    <a:pt x="727" y="491"/>
                    <a:pt x="1344" y="817"/>
                    <a:pt x="1983" y="1076"/>
                  </a:cubicBezTo>
                  <a:cubicBezTo>
                    <a:pt x="1994" y="1080"/>
                    <a:pt x="2005" y="1082"/>
                    <a:pt x="2015" y="1082"/>
                  </a:cubicBezTo>
                  <a:cubicBezTo>
                    <a:pt x="2102" y="1082"/>
                    <a:pt x="2148" y="940"/>
                    <a:pt x="2059" y="891"/>
                  </a:cubicBezTo>
                  <a:cubicBezTo>
                    <a:pt x="1463" y="563"/>
                    <a:pt x="829" y="297"/>
                    <a:pt x="212" y="12"/>
                  </a:cubicBezTo>
                  <a:cubicBezTo>
                    <a:pt x="196" y="4"/>
                    <a:pt x="179" y="0"/>
                    <a:pt x="1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5" name="Google Shape;2395;p60"/>
            <p:cNvSpPr/>
            <p:nvPr/>
          </p:nvSpPr>
          <p:spPr>
            <a:xfrm>
              <a:off x="7618700" y="1185732"/>
              <a:ext cx="48225" cy="23350"/>
            </a:xfrm>
            <a:custGeom>
              <a:avLst/>
              <a:gdLst/>
              <a:ahLst/>
              <a:cxnLst/>
              <a:rect l="l" t="t" r="r" b="b"/>
              <a:pathLst>
                <a:path w="1929" h="934" extrusionOk="0">
                  <a:moveTo>
                    <a:pt x="115" y="0"/>
                  </a:moveTo>
                  <a:cubicBezTo>
                    <a:pt x="29" y="0"/>
                    <a:pt x="1" y="136"/>
                    <a:pt x="97" y="167"/>
                  </a:cubicBezTo>
                  <a:cubicBezTo>
                    <a:pt x="689" y="357"/>
                    <a:pt x="1218" y="643"/>
                    <a:pt x="1771" y="923"/>
                  </a:cubicBezTo>
                  <a:cubicBezTo>
                    <a:pt x="1786" y="930"/>
                    <a:pt x="1801" y="934"/>
                    <a:pt x="1814" y="934"/>
                  </a:cubicBezTo>
                  <a:cubicBezTo>
                    <a:pt x="1888" y="934"/>
                    <a:pt x="1928" y="832"/>
                    <a:pt x="1856" y="777"/>
                  </a:cubicBezTo>
                  <a:cubicBezTo>
                    <a:pt x="1352" y="404"/>
                    <a:pt x="743" y="172"/>
                    <a:pt x="140" y="4"/>
                  </a:cubicBezTo>
                  <a:cubicBezTo>
                    <a:pt x="131" y="1"/>
                    <a:pt x="123" y="0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6" name="Google Shape;2396;p60"/>
            <p:cNvSpPr/>
            <p:nvPr/>
          </p:nvSpPr>
          <p:spPr>
            <a:xfrm>
              <a:off x="7521125" y="1128532"/>
              <a:ext cx="36250" cy="26950"/>
            </a:xfrm>
            <a:custGeom>
              <a:avLst/>
              <a:gdLst/>
              <a:ahLst/>
              <a:cxnLst/>
              <a:rect l="l" t="t" r="r" b="b"/>
              <a:pathLst>
                <a:path w="1450" h="1078" extrusionOk="0">
                  <a:moveTo>
                    <a:pt x="163" y="0"/>
                  </a:moveTo>
                  <a:cubicBezTo>
                    <a:pt x="84" y="0"/>
                    <a:pt x="1" y="94"/>
                    <a:pt x="58" y="172"/>
                  </a:cubicBezTo>
                  <a:cubicBezTo>
                    <a:pt x="372" y="588"/>
                    <a:pt x="771" y="909"/>
                    <a:pt x="1270" y="1073"/>
                  </a:cubicBezTo>
                  <a:cubicBezTo>
                    <a:pt x="1280" y="1076"/>
                    <a:pt x="1290" y="1078"/>
                    <a:pt x="1300" y="1078"/>
                  </a:cubicBezTo>
                  <a:cubicBezTo>
                    <a:pt x="1394" y="1078"/>
                    <a:pt x="1449" y="927"/>
                    <a:pt x="1351" y="881"/>
                  </a:cubicBezTo>
                  <a:cubicBezTo>
                    <a:pt x="916" y="680"/>
                    <a:pt x="533" y="410"/>
                    <a:pt x="236" y="36"/>
                  </a:cubicBezTo>
                  <a:cubicBezTo>
                    <a:pt x="216" y="11"/>
                    <a:pt x="190" y="0"/>
                    <a:pt x="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7" name="Google Shape;2397;p60"/>
            <p:cNvSpPr/>
            <p:nvPr/>
          </p:nvSpPr>
          <p:spPr>
            <a:xfrm>
              <a:off x="7422250" y="1085307"/>
              <a:ext cx="44350" cy="24125"/>
            </a:xfrm>
            <a:custGeom>
              <a:avLst/>
              <a:gdLst/>
              <a:ahLst/>
              <a:cxnLst/>
              <a:rect l="l" t="t" r="r" b="b"/>
              <a:pathLst>
                <a:path w="1774" h="965" extrusionOk="0">
                  <a:moveTo>
                    <a:pt x="119" y="1"/>
                  </a:moveTo>
                  <a:cubicBezTo>
                    <a:pt x="45" y="1"/>
                    <a:pt x="1" y="124"/>
                    <a:pt x="78" y="158"/>
                  </a:cubicBezTo>
                  <a:cubicBezTo>
                    <a:pt x="609" y="385"/>
                    <a:pt x="1113" y="668"/>
                    <a:pt x="1611" y="952"/>
                  </a:cubicBezTo>
                  <a:cubicBezTo>
                    <a:pt x="1627" y="961"/>
                    <a:pt x="1642" y="964"/>
                    <a:pt x="1656" y="964"/>
                  </a:cubicBezTo>
                  <a:cubicBezTo>
                    <a:pt x="1731" y="964"/>
                    <a:pt x="1773" y="856"/>
                    <a:pt x="1700" y="804"/>
                  </a:cubicBezTo>
                  <a:cubicBezTo>
                    <a:pt x="1221" y="456"/>
                    <a:pt x="694" y="210"/>
                    <a:pt x="143" y="5"/>
                  </a:cubicBezTo>
                  <a:cubicBezTo>
                    <a:pt x="135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8" name="Google Shape;2398;p60"/>
            <p:cNvSpPr/>
            <p:nvPr/>
          </p:nvSpPr>
          <p:spPr>
            <a:xfrm>
              <a:off x="6944050" y="1127857"/>
              <a:ext cx="451525" cy="196250"/>
            </a:xfrm>
            <a:custGeom>
              <a:avLst/>
              <a:gdLst/>
              <a:ahLst/>
              <a:cxnLst/>
              <a:rect l="l" t="t" r="r" b="b"/>
              <a:pathLst>
                <a:path w="18061" h="7850" extrusionOk="0">
                  <a:moveTo>
                    <a:pt x="17801" y="1"/>
                  </a:moveTo>
                  <a:cubicBezTo>
                    <a:pt x="17772" y="1"/>
                    <a:pt x="17748" y="16"/>
                    <a:pt x="17733" y="35"/>
                  </a:cubicBezTo>
                  <a:cubicBezTo>
                    <a:pt x="17711" y="28"/>
                    <a:pt x="17688" y="24"/>
                    <a:pt x="17664" y="24"/>
                  </a:cubicBezTo>
                  <a:cubicBezTo>
                    <a:pt x="17630" y="24"/>
                    <a:pt x="17595" y="32"/>
                    <a:pt x="17560" y="51"/>
                  </a:cubicBezTo>
                  <a:cubicBezTo>
                    <a:pt x="11896" y="2892"/>
                    <a:pt x="6038" y="5129"/>
                    <a:pt x="193" y="7542"/>
                  </a:cubicBezTo>
                  <a:lnTo>
                    <a:pt x="190" y="7542"/>
                  </a:lnTo>
                  <a:lnTo>
                    <a:pt x="0" y="7550"/>
                  </a:lnTo>
                  <a:cubicBezTo>
                    <a:pt x="3" y="7602"/>
                    <a:pt x="6" y="7655"/>
                    <a:pt x="8" y="7705"/>
                  </a:cubicBezTo>
                  <a:cubicBezTo>
                    <a:pt x="10" y="7763"/>
                    <a:pt x="53" y="7790"/>
                    <a:pt x="96" y="7790"/>
                  </a:cubicBezTo>
                  <a:cubicBezTo>
                    <a:pt x="102" y="7790"/>
                    <a:pt x="108" y="7790"/>
                    <a:pt x="114" y="7789"/>
                  </a:cubicBezTo>
                  <a:cubicBezTo>
                    <a:pt x="137" y="7824"/>
                    <a:pt x="175" y="7850"/>
                    <a:pt x="225" y="7850"/>
                  </a:cubicBezTo>
                  <a:cubicBezTo>
                    <a:pt x="241" y="7850"/>
                    <a:pt x="257" y="7847"/>
                    <a:pt x="275" y="7842"/>
                  </a:cubicBezTo>
                  <a:cubicBezTo>
                    <a:pt x="6307" y="6029"/>
                    <a:pt x="12178" y="3268"/>
                    <a:pt x="17798" y="460"/>
                  </a:cubicBezTo>
                  <a:cubicBezTo>
                    <a:pt x="17884" y="418"/>
                    <a:pt x="17916" y="347"/>
                    <a:pt x="17916" y="277"/>
                  </a:cubicBezTo>
                  <a:cubicBezTo>
                    <a:pt x="17920" y="280"/>
                    <a:pt x="17925" y="283"/>
                    <a:pt x="17929" y="285"/>
                  </a:cubicBezTo>
                  <a:lnTo>
                    <a:pt x="18061" y="23"/>
                  </a:lnTo>
                  <a:cubicBezTo>
                    <a:pt x="17975" y="13"/>
                    <a:pt x="17893" y="5"/>
                    <a:pt x="17807" y="1"/>
                  </a:cubicBezTo>
                  <a:cubicBezTo>
                    <a:pt x="17805" y="1"/>
                    <a:pt x="17803" y="1"/>
                    <a:pt x="178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9" name="Google Shape;2399;p60"/>
            <p:cNvSpPr/>
            <p:nvPr/>
          </p:nvSpPr>
          <p:spPr>
            <a:xfrm>
              <a:off x="7320475" y="1083082"/>
              <a:ext cx="46875" cy="27325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754" y="1"/>
                  </a:moveTo>
                  <a:cubicBezTo>
                    <a:pt x="1745" y="1"/>
                    <a:pt x="1737" y="2"/>
                    <a:pt x="1727" y="5"/>
                  </a:cubicBezTo>
                  <a:cubicBezTo>
                    <a:pt x="1131" y="166"/>
                    <a:pt x="572" y="568"/>
                    <a:pt x="77" y="925"/>
                  </a:cubicBezTo>
                  <a:cubicBezTo>
                    <a:pt x="1" y="980"/>
                    <a:pt x="45" y="1092"/>
                    <a:pt x="119" y="1092"/>
                  </a:cubicBezTo>
                  <a:cubicBezTo>
                    <a:pt x="133" y="1092"/>
                    <a:pt x="149" y="1088"/>
                    <a:pt x="164" y="1078"/>
                  </a:cubicBezTo>
                  <a:cubicBezTo>
                    <a:pt x="693" y="752"/>
                    <a:pt x="1284" y="514"/>
                    <a:pt x="1799" y="173"/>
                  </a:cubicBezTo>
                  <a:cubicBezTo>
                    <a:pt x="1875" y="121"/>
                    <a:pt x="1839" y="1"/>
                    <a:pt x="1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0" name="Google Shape;2400;p60"/>
            <p:cNvSpPr/>
            <p:nvPr/>
          </p:nvSpPr>
          <p:spPr>
            <a:xfrm>
              <a:off x="7217450" y="1133882"/>
              <a:ext cx="39700" cy="14750"/>
            </a:xfrm>
            <a:custGeom>
              <a:avLst/>
              <a:gdLst/>
              <a:ahLst/>
              <a:cxnLst/>
              <a:rect l="l" t="t" r="r" b="b"/>
              <a:pathLst>
                <a:path w="1588" h="590" extrusionOk="0">
                  <a:moveTo>
                    <a:pt x="1442" y="1"/>
                  </a:moveTo>
                  <a:cubicBezTo>
                    <a:pt x="1436" y="1"/>
                    <a:pt x="1430" y="1"/>
                    <a:pt x="1425" y="2"/>
                  </a:cubicBezTo>
                  <a:cubicBezTo>
                    <a:pt x="972" y="96"/>
                    <a:pt x="526" y="277"/>
                    <a:pt x="90" y="430"/>
                  </a:cubicBezTo>
                  <a:cubicBezTo>
                    <a:pt x="1" y="461"/>
                    <a:pt x="27" y="590"/>
                    <a:pt x="111" y="590"/>
                  </a:cubicBezTo>
                  <a:cubicBezTo>
                    <a:pt x="118" y="590"/>
                    <a:pt x="126" y="589"/>
                    <a:pt x="134" y="587"/>
                  </a:cubicBezTo>
                  <a:cubicBezTo>
                    <a:pt x="586" y="462"/>
                    <a:pt x="1062" y="353"/>
                    <a:pt x="1494" y="168"/>
                  </a:cubicBezTo>
                  <a:cubicBezTo>
                    <a:pt x="1587" y="129"/>
                    <a:pt x="1528" y="1"/>
                    <a:pt x="14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1" name="Google Shape;2401;p60"/>
            <p:cNvSpPr/>
            <p:nvPr/>
          </p:nvSpPr>
          <p:spPr>
            <a:xfrm>
              <a:off x="7135475" y="1172557"/>
              <a:ext cx="43075" cy="19075"/>
            </a:xfrm>
            <a:custGeom>
              <a:avLst/>
              <a:gdLst/>
              <a:ahLst/>
              <a:cxnLst/>
              <a:rect l="l" t="t" r="r" b="b"/>
              <a:pathLst>
                <a:path w="1723" h="763" extrusionOk="0">
                  <a:moveTo>
                    <a:pt x="1579" y="0"/>
                  </a:moveTo>
                  <a:cubicBezTo>
                    <a:pt x="1571" y="0"/>
                    <a:pt x="1561" y="2"/>
                    <a:pt x="1552" y="4"/>
                  </a:cubicBezTo>
                  <a:cubicBezTo>
                    <a:pt x="1057" y="150"/>
                    <a:pt x="568" y="372"/>
                    <a:pt x="95" y="575"/>
                  </a:cubicBezTo>
                  <a:cubicBezTo>
                    <a:pt x="1" y="615"/>
                    <a:pt x="53" y="762"/>
                    <a:pt x="142" y="762"/>
                  </a:cubicBezTo>
                  <a:cubicBezTo>
                    <a:pt x="151" y="762"/>
                    <a:pt x="161" y="761"/>
                    <a:pt x="171" y="757"/>
                  </a:cubicBezTo>
                  <a:cubicBezTo>
                    <a:pt x="658" y="587"/>
                    <a:pt x="1166" y="418"/>
                    <a:pt x="1630" y="189"/>
                  </a:cubicBezTo>
                  <a:cubicBezTo>
                    <a:pt x="1723" y="142"/>
                    <a:pt x="1671" y="0"/>
                    <a:pt x="1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2" name="Google Shape;2402;p60"/>
            <p:cNvSpPr/>
            <p:nvPr/>
          </p:nvSpPr>
          <p:spPr>
            <a:xfrm>
              <a:off x="7045950" y="1215132"/>
              <a:ext cx="38700" cy="21250"/>
            </a:xfrm>
            <a:custGeom>
              <a:avLst/>
              <a:gdLst/>
              <a:ahLst/>
              <a:cxnLst/>
              <a:rect l="l" t="t" r="r" b="b"/>
              <a:pathLst>
                <a:path w="1548" h="850" extrusionOk="0">
                  <a:moveTo>
                    <a:pt x="1426" y="0"/>
                  </a:moveTo>
                  <a:cubicBezTo>
                    <a:pt x="1414" y="0"/>
                    <a:pt x="1401" y="3"/>
                    <a:pt x="1388" y="10"/>
                  </a:cubicBezTo>
                  <a:cubicBezTo>
                    <a:pt x="944" y="220"/>
                    <a:pt x="515" y="460"/>
                    <a:pt x="83" y="691"/>
                  </a:cubicBezTo>
                  <a:cubicBezTo>
                    <a:pt x="0" y="737"/>
                    <a:pt x="50" y="849"/>
                    <a:pt x="127" y="849"/>
                  </a:cubicBezTo>
                  <a:cubicBezTo>
                    <a:pt x="141" y="849"/>
                    <a:pt x="155" y="846"/>
                    <a:pt x="169" y="838"/>
                  </a:cubicBezTo>
                  <a:cubicBezTo>
                    <a:pt x="605" y="612"/>
                    <a:pt x="1044" y="395"/>
                    <a:pt x="1469" y="148"/>
                  </a:cubicBezTo>
                  <a:cubicBezTo>
                    <a:pt x="1548" y="104"/>
                    <a:pt x="1500" y="0"/>
                    <a:pt x="14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3" name="Google Shape;2403;p60"/>
            <p:cNvSpPr/>
            <p:nvPr/>
          </p:nvSpPr>
          <p:spPr>
            <a:xfrm>
              <a:off x="6992700" y="918882"/>
              <a:ext cx="6500" cy="46725"/>
            </a:xfrm>
            <a:custGeom>
              <a:avLst/>
              <a:gdLst/>
              <a:ahLst/>
              <a:cxnLst/>
              <a:rect l="l" t="t" r="r" b="b"/>
              <a:pathLst>
                <a:path w="260" h="1869" extrusionOk="0">
                  <a:moveTo>
                    <a:pt x="129" y="0"/>
                  </a:moveTo>
                  <a:cubicBezTo>
                    <a:pt x="95" y="0"/>
                    <a:pt x="61" y="23"/>
                    <a:pt x="59" y="68"/>
                  </a:cubicBezTo>
                  <a:cubicBezTo>
                    <a:pt x="31" y="634"/>
                    <a:pt x="1" y="1218"/>
                    <a:pt x="40" y="1783"/>
                  </a:cubicBezTo>
                  <a:cubicBezTo>
                    <a:pt x="45" y="1840"/>
                    <a:pt x="88" y="1868"/>
                    <a:pt x="130" y="1868"/>
                  </a:cubicBezTo>
                  <a:cubicBezTo>
                    <a:pt x="173" y="1868"/>
                    <a:pt x="215" y="1840"/>
                    <a:pt x="218" y="1783"/>
                  </a:cubicBezTo>
                  <a:cubicBezTo>
                    <a:pt x="259" y="1218"/>
                    <a:pt x="227" y="634"/>
                    <a:pt x="200" y="68"/>
                  </a:cubicBezTo>
                  <a:cubicBezTo>
                    <a:pt x="197" y="23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4" name="Google Shape;2404;p60"/>
            <p:cNvSpPr/>
            <p:nvPr/>
          </p:nvSpPr>
          <p:spPr>
            <a:xfrm>
              <a:off x="6992375" y="568457"/>
              <a:ext cx="7175" cy="39575"/>
            </a:xfrm>
            <a:custGeom>
              <a:avLst/>
              <a:gdLst/>
              <a:ahLst/>
              <a:cxnLst/>
              <a:rect l="l" t="t" r="r" b="b"/>
              <a:pathLst>
                <a:path w="287" h="1583" extrusionOk="0">
                  <a:moveTo>
                    <a:pt x="143" y="0"/>
                  </a:moveTo>
                  <a:cubicBezTo>
                    <a:pt x="106" y="0"/>
                    <a:pt x="67" y="25"/>
                    <a:pt x="65" y="74"/>
                  </a:cubicBezTo>
                  <a:cubicBezTo>
                    <a:pt x="53" y="543"/>
                    <a:pt x="0" y="1038"/>
                    <a:pt x="63" y="1504"/>
                  </a:cubicBezTo>
                  <a:cubicBezTo>
                    <a:pt x="70" y="1556"/>
                    <a:pt x="107" y="1582"/>
                    <a:pt x="144" y="1582"/>
                  </a:cubicBezTo>
                  <a:cubicBezTo>
                    <a:pt x="181" y="1582"/>
                    <a:pt x="217" y="1556"/>
                    <a:pt x="224" y="1504"/>
                  </a:cubicBezTo>
                  <a:cubicBezTo>
                    <a:pt x="286" y="1036"/>
                    <a:pt x="234" y="543"/>
                    <a:pt x="220" y="74"/>
                  </a:cubicBezTo>
                  <a:cubicBezTo>
                    <a:pt x="219" y="25"/>
                    <a:pt x="181" y="0"/>
                    <a:pt x="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5" name="Google Shape;2405;p60"/>
            <p:cNvSpPr/>
            <p:nvPr/>
          </p:nvSpPr>
          <p:spPr>
            <a:xfrm>
              <a:off x="6990625" y="1015507"/>
              <a:ext cx="9225" cy="35675"/>
            </a:xfrm>
            <a:custGeom>
              <a:avLst/>
              <a:gdLst/>
              <a:ahLst/>
              <a:cxnLst/>
              <a:rect l="l" t="t" r="r" b="b"/>
              <a:pathLst>
                <a:path w="369" h="1427" extrusionOk="0">
                  <a:moveTo>
                    <a:pt x="75" y="0"/>
                  </a:moveTo>
                  <a:cubicBezTo>
                    <a:pt x="37" y="0"/>
                    <a:pt x="0" y="30"/>
                    <a:pt x="16" y="77"/>
                  </a:cubicBezTo>
                  <a:cubicBezTo>
                    <a:pt x="144" y="493"/>
                    <a:pt x="163" y="916"/>
                    <a:pt x="128" y="1350"/>
                  </a:cubicBezTo>
                  <a:cubicBezTo>
                    <a:pt x="124" y="1399"/>
                    <a:pt x="168" y="1427"/>
                    <a:pt x="210" y="1427"/>
                  </a:cubicBezTo>
                  <a:cubicBezTo>
                    <a:pt x="243" y="1427"/>
                    <a:pt x="276" y="1409"/>
                    <a:pt x="283" y="1370"/>
                  </a:cubicBezTo>
                  <a:cubicBezTo>
                    <a:pt x="368" y="916"/>
                    <a:pt x="302" y="475"/>
                    <a:pt x="137" y="43"/>
                  </a:cubicBezTo>
                  <a:cubicBezTo>
                    <a:pt x="126" y="14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6" name="Google Shape;2406;p60"/>
            <p:cNvSpPr/>
            <p:nvPr/>
          </p:nvSpPr>
          <p:spPr>
            <a:xfrm>
              <a:off x="6993400" y="407882"/>
              <a:ext cx="5125" cy="24875"/>
            </a:xfrm>
            <a:custGeom>
              <a:avLst/>
              <a:gdLst/>
              <a:ahLst/>
              <a:cxnLst/>
              <a:rect l="l" t="t" r="r" b="b"/>
              <a:pathLst>
                <a:path w="205" h="995" extrusionOk="0">
                  <a:moveTo>
                    <a:pt x="103" y="0"/>
                  </a:moveTo>
                  <a:cubicBezTo>
                    <a:pt x="71" y="0"/>
                    <a:pt x="39" y="21"/>
                    <a:pt x="38" y="63"/>
                  </a:cubicBezTo>
                  <a:cubicBezTo>
                    <a:pt x="31" y="347"/>
                    <a:pt x="1" y="640"/>
                    <a:pt x="26" y="922"/>
                  </a:cubicBezTo>
                  <a:cubicBezTo>
                    <a:pt x="31" y="970"/>
                    <a:pt x="67" y="995"/>
                    <a:pt x="103" y="995"/>
                  </a:cubicBezTo>
                  <a:cubicBezTo>
                    <a:pt x="138" y="995"/>
                    <a:pt x="174" y="970"/>
                    <a:pt x="179" y="922"/>
                  </a:cubicBezTo>
                  <a:cubicBezTo>
                    <a:pt x="205" y="640"/>
                    <a:pt x="174" y="347"/>
                    <a:pt x="167" y="63"/>
                  </a:cubicBezTo>
                  <a:cubicBezTo>
                    <a:pt x="166" y="21"/>
                    <a:pt x="134" y="0"/>
                    <a:pt x="1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7" name="Google Shape;2407;p60"/>
            <p:cNvSpPr/>
            <p:nvPr/>
          </p:nvSpPr>
          <p:spPr>
            <a:xfrm>
              <a:off x="6992700" y="833407"/>
              <a:ext cx="5300" cy="46200"/>
            </a:xfrm>
            <a:custGeom>
              <a:avLst/>
              <a:gdLst/>
              <a:ahLst/>
              <a:cxnLst/>
              <a:rect l="l" t="t" r="r" b="b"/>
              <a:pathLst>
                <a:path w="212" h="1848" extrusionOk="0">
                  <a:moveTo>
                    <a:pt x="62" y="1"/>
                  </a:moveTo>
                  <a:cubicBezTo>
                    <a:pt x="33" y="1"/>
                    <a:pt x="4" y="19"/>
                    <a:pt x="4" y="59"/>
                  </a:cubicBezTo>
                  <a:cubicBezTo>
                    <a:pt x="6" y="631"/>
                    <a:pt x="1" y="1202"/>
                    <a:pt x="50" y="1772"/>
                  </a:cubicBezTo>
                  <a:cubicBezTo>
                    <a:pt x="53" y="1822"/>
                    <a:pt x="92" y="1847"/>
                    <a:pt x="131" y="1847"/>
                  </a:cubicBezTo>
                  <a:cubicBezTo>
                    <a:pt x="168" y="1847"/>
                    <a:pt x="205" y="1823"/>
                    <a:pt x="205" y="1772"/>
                  </a:cubicBezTo>
                  <a:cubicBezTo>
                    <a:pt x="211" y="1200"/>
                    <a:pt x="165" y="629"/>
                    <a:pt x="126" y="59"/>
                  </a:cubicBezTo>
                  <a:cubicBezTo>
                    <a:pt x="124" y="20"/>
                    <a:pt x="93" y="1"/>
                    <a:pt x="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8" name="Google Shape;2408;p60"/>
            <p:cNvSpPr/>
            <p:nvPr/>
          </p:nvSpPr>
          <p:spPr>
            <a:xfrm>
              <a:off x="6987225" y="303607"/>
              <a:ext cx="10175" cy="39975"/>
            </a:xfrm>
            <a:custGeom>
              <a:avLst/>
              <a:gdLst/>
              <a:ahLst/>
              <a:cxnLst/>
              <a:rect l="l" t="t" r="r" b="b"/>
              <a:pathLst>
                <a:path w="407" h="1599" extrusionOk="0">
                  <a:moveTo>
                    <a:pt x="313" y="1"/>
                  </a:moveTo>
                  <a:cubicBezTo>
                    <a:pt x="281" y="1"/>
                    <a:pt x="250" y="18"/>
                    <a:pt x="237" y="57"/>
                  </a:cubicBezTo>
                  <a:cubicBezTo>
                    <a:pt x="84" y="528"/>
                    <a:pt x="1" y="1055"/>
                    <a:pt x="134" y="1540"/>
                  </a:cubicBezTo>
                  <a:cubicBezTo>
                    <a:pt x="146" y="1580"/>
                    <a:pt x="181" y="1599"/>
                    <a:pt x="216" y="1599"/>
                  </a:cubicBezTo>
                  <a:cubicBezTo>
                    <a:pt x="259" y="1599"/>
                    <a:pt x="302" y="1570"/>
                    <a:pt x="301" y="1516"/>
                  </a:cubicBezTo>
                  <a:cubicBezTo>
                    <a:pt x="295" y="1031"/>
                    <a:pt x="273" y="576"/>
                    <a:pt x="391" y="99"/>
                  </a:cubicBezTo>
                  <a:cubicBezTo>
                    <a:pt x="406" y="39"/>
                    <a:pt x="359" y="1"/>
                    <a:pt x="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9" name="Google Shape;2409;p60"/>
            <p:cNvSpPr/>
            <p:nvPr/>
          </p:nvSpPr>
          <p:spPr>
            <a:xfrm>
              <a:off x="6987350" y="654357"/>
              <a:ext cx="11225" cy="46950"/>
            </a:xfrm>
            <a:custGeom>
              <a:avLst/>
              <a:gdLst/>
              <a:ahLst/>
              <a:cxnLst/>
              <a:rect l="l" t="t" r="r" b="b"/>
              <a:pathLst>
                <a:path w="449" h="1878" extrusionOk="0">
                  <a:moveTo>
                    <a:pt x="78" y="1"/>
                  </a:moveTo>
                  <a:cubicBezTo>
                    <a:pt x="40" y="1"/>
                    <a:pt x="0" y="33"/>
                    <a:pt x="10" y="83"/>
                  </a:cubicBezTo>
                  <a:cubicBezTo>
                    <a:pt x="75" y="379"/>
                    <a:pt x="113" y="677"/>
                    <a:pt x="121" y="980"/>
                  </a:cubicBezTo>
                  <a:cubicBezTo>
                    <a:pt x="127" y="1250"/>
                    <a:pt x="77" y="1517"/>
                    <a:pt x="93" y="1783"/>
                  </a:cubicBezTo>
                  <a:cubicBezTo>
                    <a:pt x="97" y="1843"/>
                    <a:pt x="146" y="1878"/>
                    <a:pt x="194" y="1878"/>
                  </a:cubicBezTo>
                  <a:cubicBezTo>
                    <a:pt x="233" y="1878"/>
                    <a:pt x="270" y="1856"/>
                    <a:pt x="284" y="1809"/>
                  </a:cubicBezTo>
                  <a:cubicBezTo>
                    <a:pt x="449" y="1266"/>
                    <a:pt x="296" y="578"/>
                    <a:pt x="139" y="47"/>
                  </a:cubicBezTo>
                  <a:cubicBezTo>
                    <a:pt x="129" y="15"/>
                    <a:pt x="104" y="1"/>
                    <a:pt x="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0" name="Google Shape;2410;p60"/>
            <p:cNvSpPr/>
            <p:nvPr/>
          </p:nvSpPr>
          <p:spPr>
            <a:xfrm>
              <a:off x="6988875" y="739957"/>
              <a:ext cx="7050" cy="40125"/>
            </a:xfrm>
            <a:custGeom>
              <a:avLst/>
              <a:gdLst/>
              <a:ahLst/>
              <a:cxnLst/>
              <a:rect l="l" t="t" r="r" b="b"/>
              <a:pathLst>
                <a:path w="282" h="1605" extrusionOk="0">
                  <a:moveTo>
                    <a:pt x="141" y="1"/>
                  </a:moveTo>
                  <a:cubicBezTo>
                    <a:pt x="102" y="1"/>
                    <a:pt x="64" y="26"/>
                    <a:pt x="62" y="77"/>
                  </a:cubicBezTo>
                  <a:cubicBezTo>
                    <a:pt x="36" y="552"/>
                    <a:pt x="0" y="1031"/>
                    <a:pt x="39" y="1506"/>
                  </a:cubicBezTo>
                  <a:cubicBezTo>
                    <a:pt x="43" y="1572"/>
                    <a:pt x="91" y="1605"/>
                    <a:pt x="140" y="1605"/>
                  </a:cubicBezTo>
                  <a:cubicBezTo>
                    <a:pt x="188" y="1605"/>
                    <a:pt x="237" y="1572"/>
                    <a:pt x="243" y="1506"/>
                  </a:cubicBezTo>
                  <a:cubicBezTo>
                    <a:pt x="281" y="1030"/>
                    <a:pt x="245" y="552"/>
                    <a:pt x="219" y="77"/>
                  </a:cubicBezTo>
                  <a:cubicBezTo>
                    <a:pt x="217" y="26"/>
                    <a:pt x="179" y="1"/>
                    <a:pt x="1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60"/>
            <p:cNvSpPr/>
            <p:nvPr/>
          </p:nvSpPr>
          <p:spPr>
            <a:xfrm>
              <a:off x="6988500" y="482907"/>
              <a:ext cx="7700" cy="39550"/>
            </a:xfrm>
            <a:custGeom>
              <a:avLst/>
              <a:gdLst/>
              <a:ahLst/>
              <a:cxnLst/>
              <a:rect l="l" t="t" r="r" b="b"/>
              <a:pathLst>
                <a:path w="308" h="1582" extrusionOk="0">
                  <a:moveTo>
                    <a:pt x="155" y="0"/>
                  </a:moveTo>
                  <a:cubicBezTo>
                    <a:pt x="122" y="0"/>
                    <a:pt x="90" y="22"/>
                    <a:pt x="89" y="66"/>
                  </a:cubicBezTo>
                  <a:cubicBezTo>
                    <a:pt x="67" y="539"/>
                    <a:pt x="0" y="1050"/>
                    <a:pt x="67" y="1518"/>
                  </a:cubicBezTo>
                  <a:cubicBezTo>
                    <a:pt x="74" y="1560"/>
                    <a:pt x="115" y="1582"/>
                    <a:pt x="155" y="1582"/>
                  </a:cubicBezTo>
                  <a:cubicBezTo>
                    <a:pt x="195" y="1582"/>
                    <a:pt x="235" y="1560"/>
                    <a:pt x="240" y="1518"/>
                  </a:cubicBezTo>
                  <a:cubicBezTo>
                    <a:pt x="308" y="1049"/>
                    <a:pt x="243" y="539"/>
                    <a:pt x="222" y="66"/>
                  </a:cubicBezTo>
                  <a:cubicBezTo>
                    <a:pt x="220" y="22"/>
                    <a:pt x="187" y="0"/>
                    <a:pt x="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2" name="Google Shape;2412;p60"/>
            <p:cNvSpPr/>
            <p:nvPr/>
          </p:nvSpPr>
          <p:spPr>
            <a:xfrm>
              <a:off x="6988875" y="1201407"/>
              <a:ext cx="6975" cy="35850"/>
            </a:xfrm>
            <a:custGeom>
              <a:avLst/>
              <a:gdLst/>
              <a:ahLst/>
              <a:cxnLst/>
              <a:rect l="l" t="t" r="r" b="b"/>
              <a:pathLst>
                <a:path w="279" h="1434" extrusionOk="0">
                  <a:moveTo>
                    <a:pt x="140" y="0"/>
                  </a:moveTo>
                  <a:cubicBezTo>
                    <a:pt x="109" y="0"/>
                    <a:pt x="78" y="21"/>
                    <a:pt x="76" y="63"/>
                  </a:cubicBezTo>
                  <a:cubicBezTo>
                    <a:pt x="56" y="483"/>
                    <a:pt x="0" y="928"/>
                    <a:pt x="50" y="1349"/>
                  </a:cubicBezTo>
                  <a:cubicBezTo>
                    <a:pt x="57" y="1405"/>
                    <a:pt x="98" y="1433"/>
                    <a:pt x="139" y="1433"/>
                  </a:cubicBezTo>
                  <a:cubicBezTo>
                    <a:pt x="181" y="1433"/>
                    <a:pt x="222" y="1405"/>
                    <a:pt x="229" y="1349"/>
                  </a:cubicBezTo>
                  <a:cubicBezTo>
                    <a:pt x="279" y="928"/>
                    <a:pt x="223" y="483"/>
                    <a:pt x="203" y="63"/>
                  </a:cubicBezTo>
                  <a:cubicBezTo>
                    <a:pt x="202" y="21"/>
                    <a:pt x="171" y="0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3" name="Google Shape;2413;p60"/>
            <p:cNvSpPr/>
            <p:nvPr/>
          </p:nvSpPr>
          <p:spPr>
            <a:xfrm>
              <a:off x="6985275" y="1104707"/>
              <a:ext cx="7050" cy="46675"/>
            </a:xfrm>
            <a:custGeom>
              <a:avLst/>
              <a:gdLst/>
              <a:ahLst/>
              <a:cxnLst/>
              <a:rect l="l" t="t" r="r" b="b"/>
              <a:pathLst>
                <a:path w="282" h="1867" extrusionOk="0">
                  <a:moveTo>
                    <a:pt x="141" y="0"/>
                  </a:moveTo>
                  <a:cubicBezTo>
                    <a:pt x="106" y="0"/>
                    <a:pt x="71" y="24"/>
                    <a:pt x="70" y="70"/>
                  </a:cubicBezTo>
                  <a:cubicBezTo>
                    <a:pt x="53" y="635"/>
                    <a:pt x="1" y="1220"/>
                    <a:pt x="56" y="1786"/>
                  </a:cubicBezTo>
                  <a:cubicBezTo>
                    <a:pt x="62" y="1840"/>
                    <a:pt x="102" y="1867"/>
                    <a:pt x="141" y="1867"/>
                  </a:cubicBezTo>
                  <a:cubicBezTo>
                    <a:pt x="181" y="1867"/>
                    <a:pt x="221" y="1840"/>
                    <a:pt x="226" y="1786"/>
                  </a:cubicBezTo>
                  <a:cubicBezTo>
                    <a:pt x="282" y="1220"/>
                    <a:pt x="226" y="635"/>
                    <a:pt x="212" y="70"/>
                  </a:cubicBezTo>
                  <a:cubicBezTo>
                    <a:pt x="211" y="24"/>
                    <a:pt x="176" y="0"/>
                    <a:pt x="1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4" name="Google Shape;2414;p60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102 134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6" name="Google Shape;2416;p60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7" name="Google Shape;2417;p60"/>
          <p:cNvSpPr/>
          <p:nvPr/>
        </p:nvSpPr>
        <p:spPr>
          <a:xfrm rot="173206">
            <a:off x="4082549" y="4792788"/>
            <a:ext cx="4116058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E652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8" name="Google Shape;2418;p60">
            <a:hlinkClick r:id="rId3" action="ppaction://hlinksldjump"/>
          </p:cNvPr>
          <p:cNvSpPr txBox="1"/>
          <p:nvPr/>
        </p:nvSpPr>
        <p:spPr>
          <a:xfrm>
            <a:off x="4414208" y="4907155"/>
            <a:ext cx="3452739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CHÍNH XÁC!</a:t>
            </a:r>
            <a:endParaRPr sz="3600" b="1" kern="0" dirty="0">
              <a:solidFill>
                <a:srgbClr val="000000"/>
              </a:solidFill>
              <a:latin typeface="Times New Roman" panose="02020603050405020304" pitchFamily="18" charset="0"/>
              <a:ea typeface="Gloria Hallelujah"/>
              <a:cs typeface="Times New Roman" panose="02020603050405020304" pitchFamily="18" charset="0"/>
              <a:sym typeface="Gloria Hallelujah"/>
            </a:endParaRPr>
          </a:p>
        </p:txBody>
      </p:sp>
      <p:grpSp>
        <p:nvGrpSpPr>
          <p:cNvPr id="2419" name="Google Shape;2419;p60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420" name="Google Shape;2420;p60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21" name="Google Shape;2421;p60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2" name="Google Shape;2422;p60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3" name="Google Shape;2423;p60">
              <a:hlinkClick r:id="rId4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8" name="Google Shape;2428;p61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429" name="Google Shape;2429;p61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0" name="Google Shape;2430;p61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1" name="Google Shape;2431;p61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2" name="Google Shape;2432;p61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3" name="Google Shape;2433;p61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4" name="Google Shape;2434;p61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5" name="Google Shape;2435;p61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6" name="Google Shape;2436;p61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7" name="Google Shape;2437;p61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8" name="Google Shape;2438;p61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9" name="Google Shape;2439;p61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40" name="Google Shape;2440;p61">
            <a:hlinkClick r:id="rId3" action="ppaction://hlinksldjump"/>
          </p:cNvPr>
          <p:cNvSpPr/>
          <p:nvPr/>
        </p:nvSpPr>
        <p:spPr>
          <a:xfrm>
            <a:off x="8412002" y="3874566"/>
            <a:ext cx="2453329" cy="980559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1" name="Google Shape;2441;p61">
            <a:hlinkClick r:id="rId4" action="ppaction://hlinksldjump"/>
          </p:cNvPr>
          <p:cNvSpPr/>
          <p:nvPr/>
        </p:nvSpPr>
        <p:spPr>
          <a:xfrm>
            <a:off x="1426202" y="3874566"/>
            <a:ext cx="2453329" cy="980559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2" name="Google Shape;2442;p61"/>
          <p:cNvSpPr/>
          <p:nvPr/>
        </p:nvSpPr>
        <p:spPr>
          <a:xfrm rot="173206">
            <a:off x="4918742" y="3889615"/>
            <a:ext cx="2453398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3" name="Google Shape;2443;p61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4" name="Google Shape;2444;p61"/>
          <p:cNvSpPr txBox="1"/>
          <p:nvPr/>
        </p:nvSpPr>
        <p:spPr>
          <a:xfrm>
            <a:off x="3426595" y="2286267"/>
            <a:ext cx="517839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Gloria Hallelujah"/>
                <a:cs typeface="Times New Roman" panose="02020603050405020304" pitchFamily="18" charset="0"/>
                <a:sym typeface="Gloria Hallelujah"/>
              </a:rPr>
              <a:t>Trong số 157 234, chữ số 5 thuộc hàng nào?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Gloria Hallelujah"/>
              <a:cs typeface="Times New Roman" panose="02020603050405020304" pitchFamily="18" charset="0"/>
              <a:sym typeface="Gloria Hallelujah"/>
            </a:endParaRPr>
          </a:p>
        </p:txBody>
      </p:sp>
      <p:grpSp>
        <p:nvGrpSpPr>
          <p:cNvPr id="2445" name="Google Shape;2445;p61"/>
          <p:cNvGrpSpPr/>
          <p:nvPr/>
        </p:nvGrpSpPr>
        <p:grpSpPr>
          <a:xfrm>
            <a:off x="8790936" y="2419443"/>
            <a:ext cx="1141500" cy="340333"/>
            <a:chOff x="1654725" y="1638707"/>
            <a:chExt cx="856125" cy="255250"/>
          </a:xfrm>
        </p:grpSpPr>
        <p:sp>
          <p:nvSpPr>
            <p:cNvPr id="2446" name="Google Shape;2446;p61"/>
            <p:cNvSpPr/>
            <p:nvPr/>
          </p:nvSpPr>
          <p:spPr>
            <a:xfrm>
              <a:off x="1671100" y="1822932"/>
              <a:ext cx="815400" cy="62700"/>
            </a:xfrm>
            <a:custGeom>
              <a:avLst/>
              <a:gdLst/>
              <a:ahLst/>
              <a:cxnLst/>
              <a:rect l="l" t="t" r="r" b="b"/>
              <a:pathLst>
                <a:path w="32616" h="2508" extrusionOk="0">
                  <a:moveTo>
                    <a:pt x="21935" y="1"/>
                  </a:moveTo>
                  <a:cubicBezTo>
                    <a:pt x="19777" y="1"/>
                    <a:pt x="17617" y="42"/>
                    <a:pt x="15447" y="112"/>
                  </a:cubicBezTo>
                  <a:cubicBezTo>
                    <a:pt x="12462" y="209"/>
                    <a:pt x="9466" y="335"/>
                    <a:pt x="6472" y="335"/>
                  </a:cubicBezTo>
                  <a:cubicBezTo>
                    <a:pt x="4315" y="335"/>
                    <a:pt x="2159" y="270"/>
                    <a:pt x="10" y="80"/>
                  </a:cubicBezTo>
                  <a:lnTo>
                    <a:pt x="10" y="80"/>
                  </a:lnTo>
                  <a:cubicBezTo>
                    <a:pt x="16" y="889"/>
                    <a:pt x="14" y="1699"/>
                    <a:pt x="0" y="2507"/>
                  </a:cubicBezTo>
                  <a:cubicBezTo>
                    <a:pt x="1805" y="2254"/>
                    <a:pt x="3675" y="2240"/>
                    <a:pt x="5526" y="2240"/>
                  </a:cubicBezTo>
                  <a:cubicBezTo>
                    <a:pt x="5752" y="2240"/>
                    <a:pt x="5977" y="2240"/>
                    <a:pt x="6202" y="2240"/>
                  </a:cubicBezTo>
                  <a:cubicBezTo>
                    <a:pt x="6778" y="2240"/>
                    <a:pt x="7351" y="2239"/>
                    <a:pt x="7918" y="2230"/>
                  </a:cubicBezTo>
                  <a:cubicBezTo>
                    <a:pt x="10656" y="2184"/>
                    <a:pt x="13394" y="2156"/>
                    <a:pt x="16133" y="2149"/>
                  </a:cubicBezTo>
                  <a:cubicBezTo>
                    <a:pt x="16699" y="2148"/>
                    <a:pt x="17266" y="2147"/>
                    <a:pt x="17832" y="2147"/>
                  </a:cubicBezTo>
                  <a:cubicBezTo>
                    <a:pt x="22761" y="2147"/>
                    <a:pt x="27692" y="2204"/>
                    <a:pt x="32616" y="2364"/>
                  </a:cubicBezTo>
                  <a:cubicBezTo>
                    <a:pt x="32063" y="1703"/>
                    <a:pt x="31540" y="1001"/>
                    <a:pt x="31039" y="285"/>
                  </a:cubicBezTo>
                  <a:cubicBezTo>
                    <a:pt x="27996" y="83"/>
                    <a:pt x="24968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7" name="Google Shape;2447;p61"/>
            <p:cNvSpPr/>
            <p:nvPr/>
          </p:nvSpPr>
          <p:spPr>
            <a:xfrm>
              <a:off x="1670225" y="1696532"/>
              <a:ext cx="787250" cy="69875"/>
            </a:xfrm>
            <a:custGeom>
              <a:avLst/>
              <a:gdLst/>
              <a:ahLst/>
              <a:cxnLst/>
              <a:rect l="l" t="t" r="r" b="b"/>
              <a:pathLst>
                <a:path w="31490" h="2795" extrusionOk="0">
                  <a:moveTo>
                    <a:pt x="31490" y="1"/>
                  </a:moveTo>
                  <a:lnTo>
                    <a:pt x="31490" y="1"/>
                  </a:lnTo>
                  <a:cubicBezTo>
                    <a:pt x="26255" y="160"/>
                    <a:pt x="21016" y="211"/>
                    <a:pt x="15779" y="273"/>
                  </a:cubicBezTo>
                  <a:cubicBezTo>
                    <a:pt x="12118" y="319"/>
                    <a:pt x="8443" y="422"/>
                    <a:pt x="4774" y="422"/>
                  </a:cubicBezTo>
                  <a:cubicBezTo>
                    <a:pt x="3198" y="422"/>
                    <a:pt x="1623" y="403"/>
                    <a:pt x="51" y="352"/>
                  </a:cubicBezTo>
                  <a:cubicBezTo>
                    <a:pt x="29" y="352"/>
                    <a:pt x="13" y="343"/>
                    <a:pt x="1" y="331"/>
                  </a:cubicBezTo>
                  <a:lnTo>
                    <a:pt x="1" y="331"/>
                  </a:lnTo>
                  <a:cubicBezTo>
                    <a:pt x="1" y="1093"/>
                    <a:pt x="7" y="1858"/>
                    <a:pt x="17" y="2619"/>
                  </a:cubicBezTo>
                  <a:cubicBezTo>
                    <a:pt x="77" y="2600"/>
                    <a:pt x="143" y="2590"/>
                    <a:pt x="208" y="2590"/>
                  </a:cubicBezTo>
                  <a:cubicBezTo>
                    <a:pt x="220" y="2590"/>
                    <a:pt x="232" y="2591"/>
                    <a:pt x="243" y="2591"/>
                  </a:cubicBezTo>
                  <a:cubicBezTo>
                    <a:pt x="400" y="2603"/>
                    <a:pt x="516" y="2684"/>
                    <a:pt x="617" y="2794"/>
                  </a:cubicBezTo>
                  <a:cubicBezTo>
                    <a:pt x="2329" y="2751"/>
                    <a:pt x="4042" y="2737"/>
                    <a:pt x="5755" y="2737"/>
                  </a:cubicBezTo>
                  <a:cubicBezTo>
                    <a:pt x="8795" y="2737"/>
                    <a:pt x="11836" y="2781"/>
                    <a:pt x="14873" y="2781"/>
                  </a:cubicBezTo>
                  <a:cubicBezTo>
                    <a:pt x="14984" y="2781"/>
                    <a:pt x="15096" y="2781"/>
                    <a:pt x="15207" y="2781"/>
                  </a:cubicBezTo>
                  <a:cubicBezTo>
                    <a:pt x="18271" y="2779"/>
                    <a:pt x="21335" y="2774"/>
                    <a:pt x="24399" y="2774"/>
                  </a:cubicBezTo>
                  <a:cubicBezTo>
                    <a:pt x="26122" y="2774"/>
                    <a:pt x="27844" y="2776"/>
                    <a:pt x="29567" y="2781"/>
                  </a:cubicBezTo>
                  <a:cubicBezTo>
                    <a:pt x="29595" y="2760"/>
                    <a:pt x="29624" y="2744"/>
                    <a:pt x="29659" y="2735"/>
                  </a:cubicBezTo>
                  <a:cubicBezTo>
                    <a:pt x="30174" y="1782"/>
                    <a:pt x="30813" y="878"/>
                    <a:pt x="3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61"/>
            <p:cNvSpPr/>
            <p:nvPr/>
          </p:nvSpPr>
          <p:spPr>
            <a:xfrm>
              <a:off x="1654725" y="1638707"/>
              <a:ext cx="856125" cy="255250"/>
            </a:xfrm>
            <a:custGeom>
              <a:avLst/>
              <a:gdLst/>
              <a:ahLst/>
              <a:cxnLst/>
              <a:rect l="l" t="t" r="r" b="b"/>
              <a:pathLst>
                <a:path w="34245" h="10210" extrusionOk="0">
                  <a:moveTo>
                    <a:pt x="33659" y="377"/>
                  </a:moveTo>
                  <a:lnTo>
                    <a:pt x="33659" y="377"/>
                  </a:lnTo>
                  <a:cubicBezTo>
                    <a:pt x="33191" y="956"/>
                    <a:pt x="32708" y="1545"/>
                    <a:pt x="32239" y="2145"/>
                  </a:cubicBezTo>
                  <a:cubicBezTo>
                    <a:pt x="32225" y="2101"/>
                    <a:pt x="32189" y="2065"/>
                    <a:pt x="32126" y="2065"/>
                  </a:cubicBezTo>
                  <a:cubicBezTo>
                    <a:pt x="26883" y="2119"/>
                    <a:pt x="21642" y="2244"/>
                    <a:pt x="16399" y="2314"/>
                  </a:cubicBezTo>
                  <a:cubicBezTo>
                    <a:pt x="11164" y="2383"/>
                    <a:pt x="5904" y="2288"/>
                    <a:pt x="671" y="2513"/>
                  </a:cubicBezTo>
                  <a:cubicBezTo>
                    <a:pt x="649" y="2513"/>
                    <a:pt x="633" y="2521"/>
                    <a:pt x="619" y="2535"/>
                  </a:cubicBezTo>
                  <a:cubicBezTo>
                    <a:pt x="621" y="1894"/>
                    <a:pt x="625" y="1254"/>
                    <a:pt x="641" y="612"/>
                  </a:cubicBezTo>
                  <a:cubicBezTo>
                    <a:pt x="643" y="592"/>
                    <a:pt x="637" y="573"/>
                    <a:pt x="633" y="554"/>
                  </a:cubicBezTo>
                  <a:lnTo>
                    <a:pt x="633" y="554"/>
                  </a:lnTo>
                  <a:cubicBezTo>
                    <a:pt x="1464" y="624"/>
                    <a:pt x="2307" y="648"/>
                    <a:pt x="3155" y="648"/>
                  </a:cubicBezTo>
                  <a:cubicBezTo>
                    <a:pt x="4999" y="648"/>
                    <a:pt x="6864" y="535"/>
                    <a:pt x="8677" y="532"/>
                  </a:cubicBezTo>
                  <a:cubicBezTo>
                    <a:pt x="11516" y="524"/>
                    <a:pt x="14359" y="513"/>
                    <a:pt x="17199" y="497"/>
                  </a:cubicBezTo>
                  <a:cubicBezTo>
                    <a:pt x="22685" y="463"/>
                    <a:pt x="28173" y="425"/>
                    <a:pt x="33659" y="377"/>
                  </a:cubicBezTo>
                  <a:close/>
                  <a:moveTo>
                    <a:pt x="32110" y="2314"/>
                  </a:moveTo>
                  <a:lnTo>
                    <a:pt x="32110" y="2314"/>
                  </a:lnTo>
                  <a:cubicBezTo>
                    <a:pt x="31433" y="3192"/>
                    <a:pt x="30794" y="4095"/>
                    <a:pt x="30279" y="5048"/>
                  </a:cubicBezTo>
                  <a:cubicBezTo>
                    <a:pt x="30244" y="5057"/>
                    <a:pt x="30215" y="5073"/>
                    <a:pt x="30187" y="5095"/>
                  </a:cubicBezTo>
                  <a:cubicBezTo>
                    <a:pt x="28398" y="5089"/>
                    <a:pt x="26609" y="5088"/>
                    <a:pt x="24821" y="5088"/>
                  </a:cubicBezTo>
                  <a:cubicBezTo>
                    <a:pt x="21823" y="5088"/>
                    <a:pt x="18825" y="5093"/>
                    <a:pt x="15827" y="5095"/>
                  </a:cubicBezTo>
                  <a:cubicBezTo>
                    <a:pt x="15738" y="5095"/>
                    <a:pt x="15648" y="5095"/>
                    <a:pt x="15559" y="5095"/>
                  </a:cubicBezTo>
                  <a:cubicBezTo>
                    <a:pt x="12507" y="5095"/>
                    <a:pt x="9450" y="5050"/>
                    <a:pt x="6396" y="5050"/>
                  </a:cubicBezTo>
                  <a:cubicBezTo>
                    <a:pt x="4675" y="5050"/>
                    <a:pt x="2955" y="5064"/>
                    <a:pt x="1237" y="5108"/>
                  </a:cubicBezTo>
                  <a:cubicBezTo>
                    <a:pt x="1136" y="4997"/>
                    <a:pt x="1020" y="4916"/>
                    <a:pt x="863" y="4904"/>
                  </a:cubicBezTo>
                  <a:cubicBezTo>
                    <a:pt x="852" y="4904"/>
                    <a:pt x="840" y="4903"/>
                    <a:pt x="828" y="4903"/>
                  </a:cubicBezTo>
                  <a:cubicBezTo>
                    <a:pt x="763" y="4903"/>
                    <a:pt x="697" y="4913"/>
                    <a:pt x="637" y="4932"/>
                  </a:cubicBezTo>
                  <a:cubicBezTo>
                    <a:pt x="627" y="4171"/>
                    <a:pt x="621" y="3407"/>
                    <a:pt x="621" y="2644"/>
                  </a:cubicBezTo>
                  <a:lnTo>
                    <a:pt x="621" y="2644"/>
                  </a:lnTo>
                  <a:cubicBezTo>
                    <a:pt x="633" y="2656"/>
                    <a:pt x="649" y="2665"/>
                    <a:pt x="671" y="2665"/>
                  </a:cubicBezTo>
                  <a:cubicBezTo>
                    <a:pt x="2244" y="2717"/>
                    <a:pt x="3820" y="2736"/>
                    <a:pt x="5397" y="2736"/>
                  </a:cubicBezTo>
                  <a:cubicBezTo>
                    <a:pt x="9065" y="2736"/>
                    <a:pt x="12739" y="2632"/>
                    <a:pt x="16399" y="2586"/>
                  </a:cubicBezTo>
                  <a:cubicBezTo>
                    <a:pt x="21636" y="2524"/>
                    <a:pt x="26875" y="2473"/>
                    <a:pt x="32110" y="2314"/>
                  </a:cubicBezTo>
                  <a:close/>
                  <a:moveTo>
                    <a:pt x="942" y="5093"/>
                  </a:moveTo>
                  <a:cubicBezTo>
                    <a:pt x="988" y="5093"/>
                    <a:pt x="1032" y="5099"/>
                    <a:pt x="1076" y="5113"/>
                  </a:cubicBezTo>
                  <a:cubicBezTo>
                    <a:pt x="987" y="5115"/>
                    <a:pt x="902" y="5115"/>
                    <a:pt x="814" y="5117"/>
                  </a:cubicBezTo>
                  <a:cubicBezTo>
                    <a:pt x="704" y="5121"/>
                    <a:pt x="704" y="5288"/>
                    <a:pt x="814" y="5290"/>
                  </a:cubicBezTo>
                  <a:cubicBezTo>
                    <a:pt x="2676" y="5343"/>
                    <a:pt x="4540" y="5360"/>
                    <a:pt x="6406" y="5360"/>
                  </a:cubicBezTo>
                  <a:cubicBezTo>
                    <a:pt x="9459" y="5360"/>
                    <a:pt x="12515" y="5316"/>
                    <a:pt x="15566" y="5316"/>
                  </a:cubicBezTo>
                  <a:cubicBezTo>
                    <a:pt x="15653" y="5316"/>
                    <a:pt x="15740" y="5316"/>
                    <a:pt x="15827" y="5316"/>
                  </a:cubicBezTo>
                  <a:cubicBezTo>
                    <a:pt x="18911" y="5319"/>
                    <a:pt x="21997" y="5324"/>
                    <a:pt x="25082" y="5324"/>
                  </a:cubicBezTo>
                  <a:cubicBezTo>
                    <a:pt x="26764" y="5324"/>
                    <a:pt x="28447" y="5322"/>
                    <a:pt x="30129" y="5318"/>
                  </a:cubicBezTo>
                  <a:cubicBezTo>
                    <a:pt x="30133" y="5332"/>
                    <a:pt x="30141" y="5346"/>
                    <a:pt x="30149" y="5360"/>
                  </a:cubicBezTo>
                  <a:cubicBezTo>
                    <a:pt x="30604" y="6050"/>
                    <a:pt x="31066" y="6749"/>
                    <a:pt x="31545" y="7437"/>
                  </a:cubicBezTo>
                  <a:cubicBezTo>
                    <a:pt x="29091" y="7150"/>
                    <a:pt x="26612" y="7057"/>
                    <a:pt x="24130" y="7057"/>
                  </a:cubicBezTo>
                  <a:cubicBezTo>
                    <a:pt x="21448" y="7057"/>
                    <a:pt x="18762" y="7165"/>
                    <a:pt x="16102" y="7253"/>
                  </a:cubicBezTo>
                  <a:cubicBezTo>
                    <a:pt x="13333" y="7344"/>
                    <a:pt x="10568" y="7415"/>
                    <a:pt x="7802" y="7415"/>
                  </a:cubicBezTo>
                  <a:cubicBezTo>
                    <a:pt x="5423" y="7415"/>
                    <a:pt x="3043" y="7363"/>
                    <a:pt x="663" y="7227"/>
                  </a:cubicBezTo>
                  <a:cubicBezTo>
                    <a:pt x="657" y="6549"/>
                    <a:pt x="649" y="5870"/>
                    <a:pt x="639" y="5191"/>
                  </a:cubicBezTo>
                  <a:cubicBezTo>
                    <a:pt x="715" y="5149"/>
                    <a:pt x="792" y="5103"/>
                    <a:pt x="882" y="5097"/>
                  </a:cubicBezTo>
                  <a:cubicBezTo>
                    <a:pt x="902" y="5094"/>
                    <a:pt x="922" y="5093"/>
                    <a:pt x="942" y="5093"/>
                  </a:cubicBezTo>
                  <a:close/>
                  <a:moveTo>
                    <a:pt x="22585" y="7369"/>
                  </a:moveTo>
                  <a:cubicBezTo>
                    <a:pt x="25619" y="7369"/>
                    <a:pt x="28649" y="7452"/>
                    <a:pt x="31694" y="7654"/>
                  </a:cubicBezTo>
                  <a:cubicBezTo>
                    <a:pt x="32195" y="8370"/>
                    <a:pt x="32716" y="9072"/>
                    <a:pt x="33271" y="9733"/>
                  </a:cubicBezTo>
                  <a:cubicBezTo>
                    <a:pt x="28313" y="9572"/>
                    <a:pt x="23348" y="9515"/>
                    <a:pt x="18384" y="9515"/>
                  </a:cubicBezTo>
                  <a:cubicBezTo>
                    <a:pt x="17852" y="9515"/>
                    <a:pt x="17320" y="9516"/>
                    <a:pt x="16787" y="9517"/>
                  </a:cubicBezTo>
                  <a:cubicBezTo>
                    <a:pt x="14049" y="9525"/>
                    <a:pt x="11311" y="9553"/>
                    <a:pt x="8572" y="9599"/>
                  </a:cubicBezTo>
                  <a:cubicBezTo>
                    <a:pt x="8007" y="9608"/>
                    <a:pt x="7437" y="9609"/>
                    <a:pt x="6863" y="9609"/>
                  </a:cubicBezTo>
                  <a:cubicBezTo>
                    <a:pt x="6632" y="9609"/>
                    <a:pt x="6400" y="9609"/>
                    <a:pt x="6167" y="9609"/>
                  </a:cubicBezTo>
                  <a:cubicBezTo>
                    <a:pt x="4321" y="9609"/>
                    <a:pt x="2456" y="9623"/>
                    <a:pt x="655" y="9875"/>
                  </a:cubicBezTo>
                  <a:cubicBezTo>
                    <a:pt x="669" y="9068"/>
                    <a:pt x="671" y="8257"/>
                    <a:pt x="665" y="7449"/>
                  </a:cubicBezTo>
                  <a:lnTo>
                    <a:pt x="665" y="7449"/>
                  </a:lnTo>
                  <a:cubicBezTo>
                    <a:pt x="2814" y="7639"/>
                    <a:pt x="4970" y="7704"/>
                    <a:pt x="7126" y="7704"/>
                  </a:cubicBezTo>
                  <a:cubicBezTo>
                    <a:pt x="10120" y="7704"/>
                    <a:pt x="13116" y="7578"/>
                    <a:pt x="16101" y="7481"/>
                  </a:cubicBezTo>
                  <a:cubicBezTo>
                    <a:pt x="18270" y="7411"/>
                    <a:pt x="20429" y="7369"/>
                    <a:pt x="22585" y="7369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2" y="1"/>
                  </a:cubicBezTo>
                  <a:cubicBezTo>
                    <a:pt x="28409" y="51"/>
                    <a:pt x="22805" y="116"/>
                    <a:pt x="17199" y="169"/>
                  </a:cubicBezTo>
                  <a:cubicBezTo>
                    <a:pt x="14435" y="197"/>
                    <a:pt x="11671" y="226"/>
                    <a:pt x="8908" y="256"/>
                  </a:cubicBezTo>
                  <a:cubicBezTo>
                    <a:pt x="8724" y="258"/>
                    <a:pt x="8541" y="259"/>
                    <a:pt x="8356" y="259"/>
                  </a:cubicBezTo>
                  <a:cubicBezTo>
                    <a:pt x="6834" y="259"/>
                    <a:pt x="5281" y="198"/>
                    <a:pt x="3738" y="198"/>
                  </a:cubicBezTo>
                  <a:cubicBezTo>
                    <a:pt x="2609" y="198"/>
                    <a:pt x="1486" y="231"/>
                    <a:pt x="386" y="345"/>
                  </a:cubicBezTo>
                  <a:cubicBezTo>
                    <a:pt x="333" y="351"/>
                    <a:pt x="303" y="383"/>
                    <a:pt x="295" y="423"/>
                  </a:cubicBezTo>
                  <a:cubicBezTo>
                    <a:pt x="231" y="458"/>
                    <a:pt x="180" y="518"/>
                    <a:pt x="178" y="612"/>
                  </a:cubicBezTo>
                  <a:cubicBezTo>
                    <a:pt x="96" y="3690"/>
                    <a:pt x="0" y="6863"/>
                    <a:pt x="323" y="9924"/>
                  </a:cubicBezTo>
                  <a:cubicBezTo>
                    <a:pt x="334" y="10031"/>
                    <a:pt x="419" y="10084"/>
                    <a:pt x="501" y="10084"/>
                  </a:cubicBezTo>
                  <a:cubicBezTo>
                    <a:pt x="502" y="10084"/>
                    <a:pt x="504" y="10084"/>
                    <a:pt x="506" y="10084"/>
                  </a:cubicBezTo>
                  <a:cubicBezTo>
                    <a:pt x="526" y="10107"/>
                    <a:pt x="554" y="10123"/>
                    <a:pt x="587" y="10127"/>
                  </a:cubicBezTo>
                  <a:cubicBezTo>
                    <a:pt x="1321" y="10187"/>
                    <a:pt x="2062" y="10209"/>
                    <a:pt x="2807" y="10209"/>
                  </a:cubicBezTo>
                  <a:cubicBezTo>
                    <a:pt x="4804" y="10209"/>
                    <a:pt x="6825" y="10048"/>
                    <a:pt x="8802" y="10014"/>
                  </a:cubicBezTo>
                  <a:cubicBezTo>
                    <a:pt x="11540" y="9968"/>
                    <a:pt x="14278" y="9942"/>
                    <a:pt x="17017" y="9938"/>
                  </a:cubicBezTo>
                  <a:cubicBezTo>
                    <a:pt x="17263" y="9938"/>
                    <a:pt x="17509" y="9938"/>
                    <a:pt x="17755" y="9938"/>
                  </a:cubicBezTo>
                  <a:cubicBezTo>
                    <a:pt x="22987" y="9938"/>
                    <a:pt x="28216" y="10034"/>
                    <a:pt x="33447" y="10153"/>
                  </a:cubicBezTo>
                  <a:cubicBezTo>
                    <a:pt x="33449" y="10153"/>
                    <a:pt x="33450" y="10153"/>
                    <a:pt x="33451" y="10153"/>
                  </a:cubicBezTo>
                  <a:cubicBezTo>
                    <a:pt x="33584" y="10153"/>
                    <a:pt x="33648" y="10050"/>
                    <a:pt x="33648" y="9948"/>
                  </a:cubicBezTo>
                  <a:cubicBezTo>
                    <a:pt x="33702" y="9901"/>
                    <a:pt x="33730" y="9791"/>
                    <a:pt x="33689" y="9714"/>
                  </a:cubicBezTo>
                  <a:cubicBezTo>
                    <a:pt x="32828" y="8177"/>
                    <a:pt x="31731" y="6638"/>
                    <a:pt x="30676" y="5254"/>
                  </a:cubicBezTo>
                  <a:lnTo>
                    <a:pt x="30883" y="5254"/>
                  </a:lnTo>
                  <a:lnTo>
                    <a:pt x="30883" y="5022"/>
                  </a:lnTo>
                  <a:lnTo>
                    <a:pt x="30625" y="5022"/>
                  </a:lnTo>
                  <a:cubicBezTo>
                    <a:pt x="31837" y="3637"/>
                    <a:pt x="32877" y="1982"/>
                    <a:pt x="34070" y="504"/>
                  </a:cubicBezTo>
                  <a:cubicBezTo>
                    <a:pt x="34120" y="441"/>
                    <a:pt x="34128" y="389"/>
                    <a:pt x="34109" y="326"/>
                  </a:cubicBezTo>
                  <a:cubicBezTo>
                    <a:pt x="34244" y="239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61"/>
            <p:cNvSpPr/>
            <p:nvPr/>
          </p:nvSpPr>
          <p:spPr>
            <a:xfrm>
              <a:off x="1670175" y="1648132"/>
              <a:ext cx="826025" cy="54000"/>
            </a:xfrm>
            <a:custGeom>
              <a:avLst/>
              <a:gdLst/>
              <a:ahLst/>
              <a:cxnLst/>
              <a:rect l="l" t="t" r="r" b="b"/>
              <a:pathLst>
                <a:path w="33041" h="2160" extrusionOk="0">
                  <a:moveTo>
                    <a:pt x="33041" y="0"/>
                  </a:moveTo>
                  <a:cubicBezTo>
                    <a:pt x="27555" y="48"/>
                    <a:pt x="22067" y="86"/>
                    <a:pt x="16581" y="120"/>
                  </a:cubicBezTo>
                  <a:cubicBezTo>
                    <a:pt x="13741" y="136"/>
                    <a:pt x="10898" y="147"/>
                    <a:pt x="8059" y="155"/>
                  </a:cubicBezTo>
                  <a:cubicBezTo>
                    <a:pt x="6246" y="158"/>
                    <a:pt x="4381" y="271"/>
                    <a:pt x="2537" y="271"/>
                  </a:cubicBezTo>
                  <a:cubicBezTo>
                    <a:pt x="1689" y="271"/>
                    <a:pt x="846" y="247"/>
                    <a:pt x="15" y="177"/>
                  </a:cubicBezTo>
                  <a:lnTo>
                    <a:pt x="15" y="177"/>
                  </a:lnTo>
                  <a:cubicBezTo>
                    <a:pt x="19" y="197"/>
                    <a:pt x="25" y="215"/>
                    <a:pt x="23" y="235"/>
                  </a:cubicBezTo>
                  <a:cubicBezTo>
                    <a:pt x="7" y="877"/>
                    <a:pt x="3" y="1517"/>
                    <a:pt x="1" y="2159"/>
                  </a:cubicBezTo>
                  <a:cubicBezTo>
                    <a:pt x="15" y="2145"/>
                    <a:pt x="31" y="2136"/>
                    <a:pt x="53" y="2136"/>
                  </a:cubicBezTo>
                  <a:cubicBezTo>
                    <a:pt x="5286" y="1911"/>
                    <a:pt x="10545" y="2006"/>
                    <a:pt x="15781" y="1937"/>
                  </a:cubicBezTo>
                  <a:cubicBezTo>
                    <a:pt x="21024" y="1867"/>
                    <a:pt x="26265" y="1743"/>
                    <a:pt x="31508" y="1688"/>
                  </a:cubicBezTo>
                  <a:cubicBezTo>
                    <a:pt x="31571" y="1688"/>
                    <a:pt x="31607" y="1724"/>
                    <a:pt x="31621" y="1768"/>
                  </a:cubicBezTo>
                  <a:cubicBezTo>
                    <a:pt x="32090" y="1168"/>
                    <a:pt x="32573" y="579"/>
                    <a:pt x="3304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61"/>
            <p:cNvSpPr/>
            <p:nvPr/>
          </p:nvSpPr>
          <p:spPr>
            <a:xfrm>
              <a:off x="1670700" y="1766032"/>
              <a:ext cx="772650" cy="58625"/>
            </a:xfrm>
            <a:custGeom>
              <a:avLst/>
              <a:gdLst/>
              <a:ahLst/>
              <a:cxnLst/>
              <a:rect l="l" t="t" r="r" b="b"/>
              <a:pathLst>
                <a:path w="30906" h="2345" extrusionOk="0">
                  <a:moveTo>
                    <a:pt x="301" y="0"/>
                  </a:moveTo>
                  <a:cubicBezTo>
                    <a:pt x="282" y="0"/>
                    <a:pt x="262" y="2"/>
                    <a:pt x="243" y="4"/>
                  </a:cubicBezTo>
                  <a:cubicBezTo>
                    <a:pt x="153" y="10"/>
                    <a:pt x="76" y="57"/>
                    <a:pt x="0" y="98"/>
                  </a:cubicBezTo>
                  <a:cubicBezTo>
                    <a:pt x="10" y="777"/>
                    <a:pt x="18" y="1456"/>
                    <a:pt x="24" y="2135"/>
                  </a:cubicBezTo>
                  <a:cubicBezTo>
                    <a:pt x="2402" y="2270"/>
                    <a:pt x="4778" y="2322"/>
                    <a:pt x="7154" y="2322"/>
                  </a:cubicBezTo>
                  <a:cubicBezTo>
                    <a:pt x="9922" y="2322"/>
                    <a:pt x="12691" y="2252"/>
                    <a:pt x="15463" y="2160"/>
                  </a:cubicBezTo>
                  <a:cubicBezTo>
                    <a:pt x="18122" y="2072"/>
                    <a:pt x="20805" y="1965"/>
                    <a:pt x="23486" y="1965"/>
                  </a:cubicBezTo>
                  <a:cubicBezTo>
                    <a:pt x="25970" y="1965"/>
                    <a:pt x="28450" y="2057"/>
                    <a:pt x="30906" y="2344"/>
                  </a:cubicBezTo>
                  <a:cubicBezTo>
                    <a:pt x="30427" y="1656"/>
                    <a:pt x="29965" y="957"/>
                    <a:pt x="29510" y="267"/>
                  </a:cubicBezTo>
                  <a:cubicBezTo>
                    <a:pt x="29501" y="253"/>
                    <a:pt x="29494" y="239"/>
                    <a:pt x="29490" y="225"/>
                  </a:cubicBezTo>
                  <a:cubicBezTo>
                    <a:pt x="27736" y="229"/>
                    <a:pt x="25982" y="231"/>
                    <a:pt x="24229" y="231"/>
                  </a:cubicBezTo>
                  <a:cubicBezTo>
                    <a:pt x="21215" y="231"/>
                    <a:pt x="18201" y="226"/>
                    <a:pt x="15188" y="223"/>
                  </a:cubicBezTo>
                  <a:cubicBezTo>
                    <a:pt x="15101" y="223"/>
                    <a:pt x="15014" y="223"/>
                    <a:pt x="14927" y="223"/>
                  </a:cubicBezTo>
                  <a:cubicBezTo>
                    <a:pt x="11876" y="223"/>
                    <a:pt x="8820" y="267"/>
                    <a:pt x="5767" y="267"/>
                  </a:cubicBezTo>
                  <a:cubicBezTo>
                    <a:pt x="3901" y="267"/>
                    <a:pt x="2037" y="250"/>
                    <a:pt x="175" y="197"/>
                  </a:cubicBezTo>
                  <a:cubicBezTo>
                    <a:pt x="65" y="195"/>
                    <a:pt x="65" y="29"/>
                    <a:pt x="175" y="24"/>
                  </a:cubicBezTo>
                  <a:cubicBezTo>
                    <a:pt x="263" y="22"/>
                    <a:pt x="348" y="22"/>
                    <a:pt x="437" y="20"/>
                  </a:cubicBezTo>
                  <a:cubicBezTo>
                    <a:pt x="392" y="7"/>
                    <a:pt x="347" y="0"/>
                    <a:pt x="30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1" name="Google Shape;2451;p61"/>
          <p:cNvGrpSpPr/>
          <p:nvPr/>
        </p:nvGrpSpPr>
        <p:grpSpPr>
          <a:xfrm flipH="1">
            <a:off x="1937568" y="2458126"/>
            <a:ext cx="1141500" cy="340333"/>
            <a:chOff x="1654725" y="1638707"/>
            <a:chExt cx="856125" cy="255250"/>
          </a:xfrm>
        </p:grpSpPr>
        <p:sp>
          <p:nvSpPr>
            <p:cNvPr id="2452" name="Google Shape;2452;p61"/>
            <p:cNvSpPr/>
            <p:nvPr/>
          </p:nvSpPr>
          <p:spPr>
            <a:xfrm>
              <a:off x="1671100" y="1822932"/>
              <a:ext cx="815400" cy="62700"/>
            </a:xfrm>
            <a:custGeom>
              <a:avLst/>
              <a:gdLst/>
              <a:ahLst/>
              <a:cxnLst/>
              <a:rect l="l" t="t" r="r" b="b"/>
              <a:pathLst>
                <a:path w="32616" h="2508" extrusionOk="0">
                  <a:moveTo>
                    <a:pt x="21935" y="1"/>
                  </a:moveTo>
                  <a:cubicBezTo>
                    <a:pt x="19777" y="1"/>
                    <a:pt x="17617" y="42"/>
                    <a:pt x="15447" y="112"/>
                  </a:cubicBezTo>
                  <a:cubicBezTo>
                    <a:pt x="12462" y="209"/>
                    <a:pt x="9466" y="335"/>
                    <a:pt x="6472" y="335"/>
                  </a:cubicBezTo>
                  <a:cubicBezTo>
                    <a:pt x="4315" y="335"/>
                    <a:pt x="2159" y="270"/>
                    <a:pt x="10" y="80"/>
                  </a:cubicBezTo>
                  <a:lnTo>
                    <a:pt x="10" y="80"/>
                  </a:lnTo>
                  <a:cubicBezTo>
                    <a:pt x="16" y="889"/>
                    <a:pt x="14" y="1699"/>
                    <a:pt x="0" y="2507"/>
                  </a:cubicBezTo>
                  <a:cubicBezTo>
                    <a:pt x="1805" y="2254"/>
                    <a:pt x="3675" y="2240"/>
                    <a:pt x="5526" y="2240"/>
                  </a:cubicBezTo>
                  <a:cubicBezTo>
                    <a:pt x="5752" y="2240"/>
                    <a:pt x="5977" y="2240"/>
                    <a:pt x="6202" y="2240"/>
                  </a:cubicBezTo>
                  <a:cubicBezTo>
                    <a:pt x="6778" y="2240"/>
                    <a:pt x="7351" y="2239"/>
                    <a:pt x="7918" y="2230"/>
                  </a:cubicBezTo>
                  <a:cubicBezTo>
                    <a:pt x="10656" y="2184"/>
                    <a:pt x="13394" y="2156"/>
                    <a:pt x="16133" y="2149"/>
                  </a:cubicBezTo>
                  <a:cubicBezTo>
                    <a:pt x="16699" y="2148"/>
                    <a:pt x="17266" y="2147"/>
                    <a:pt x="17832" y="2147"/>
                  </a:cubicBezTo>
                  <a:cubicBezTo>
                    <a:pt x="22761" y="2147"/>
                    <a:pt x="27692" y="2204"/>
                    <a:pt x="32616" y="2364"/>
                  </a:cubicBezTo>
                  <a:cubicBezTo>
                    <a:pt x="32063" y="1703"/>
                    <a:pt x="31540" y="1001"/>
                    <a:pt x="31039" y="285"/>
                  </a:cubicBezTo>
                  <a:cubicBezTo>
                    <a:pt x="27996" y="83"/>
                    <a:pt x="24968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61"/>
            <p:cNvSpPr/>
            <p:nvPr/>
          </p:nvSpPr>
          <p:spPr>
            <a:xfrm>
              <a:off x="1670225" y="1696532"/>
              <a:ext cx="787250" cy="69875"/>
            </a:xfrm>
            <a:custGeom>
              <a:avLst/>
              <a:gdLst/>
              <a:ahLst/>
              <a:cxnLst/>
              <a:rect l="l" t="t" r="r" b="b"/>
              <a:pathLst>
                <a:path w="31490" h="2795" extrusionOk="0">
                  <a:moveTo>
                    <a:pt x="31490" y="1"/>
                  </a:moveTo>
                  <a:lnTo>
                    <a:pt x="31490" y="1"/>
                  </a:lnTo>
                  <a:cubicBezTo>
                    <a:pt x="26255" y="160"/>
                    <a:pt x="21016" y="211"/>
                    <a:pt x="15779" y="273"/>
                  </a:cubicBezTo>
                  <a:cubicBezTo>
                    <a:pt x="12118" y="319"/>
                    <a:pt x="8443" y="422"/>
                    <a:pt x="4774" y="422"/>
                  </a:cubicBezTo>
                  <a:cubicBezTo>
                    <a:pt x="3198" y="422"/>
                    <a:pt x="1623" y="403"/>
                    <a:pt x="51" y="352"/>
                  </a:cubicBezTo>
                  <a:cubicBezTo>
                    <a:pt x="29" y="352"/>
                    <a:pt x="13" y="343"/>
                    <a:pt x="1" y="331"/>
                  </a:cubicBezTo>
                  <a:lnTo>
                    <a:pt x="1" y="331"/>
                  </a:lnTo>
                  <a:cubicBezTo>
                    <a:pt x="1" y="1093"/>
                    <a:pt x="7" y="1858"/>
                    <a:pt x="17" y="2619"/>
                  </a:cubicBezTo>
                  <a:cubicBezTo>
                    <a:pt x="77" y="2600"/>
                    <a:pt x="143" y="2590"/>
                    <a:pt x="208" y="2590"/>
                  </a:cubicBezTo>
                  <a:cubicBezTo>
                    <a:pt x="220" y="2590"/>
                    <a:pt x="232" y="2591"/>
                    <a:pt x="243" y="2591"/>
                  </a:cubicBezTo>
                  <a:cubicBezTo>
                    <a:pt x="400" y="2603"/>
                    <a:pt x="516" y="2684"/>
                    <a:pt x="617" y="2794"/>
                  </a:cubicBezTo>
                  <a:cubicBezTo>
                    <a:pt x="2329" y="2751"/>
                    <a:pt x="4042" y="2737"/>
                    <a:pt x="5755" y="2737"/>
                  </a:cubicBezTo>
                  <a:cubicBezTo>
                    <a:pt x="8795" y="2737"/>
                    <a:pt x="11836" y="2781"/>
                    <a:pt x="14873" y="2781"/>
                  </a:cubicBezTo>
                  <a:cubicBezTo>
                    <a:pt x="14984" y="2781"/>
                    <a:pt x="15096" y="2781"/>
                    <a:pt x="15207" y="2781"/>
                  </a:cubicBezTo>
                  <a:cubicBezTo>
                    <a:pt x="18271" y="2779"/>
                    <a:pt x="21335" y="2774"/>
                    <a:pt x="24399" y="2774"/>
                  </a:cubicBezTo>
                  <a:cubicBezTo>
                    <a:pt x="26122" y="2774"/>
                    <a:pt x="27844" y="2776"/>
                    <a:pt x="29567" y="2781"/>
                  </a:cubicBezTo>
                  <a:cubicBezTo>
                    <a:pt x="29595" y="2760"/>
                    <a:pt x="29624" y="2744"/>
                    <a:pt x="29659" y="2735"/>
                  </a:cubicBezTo>
                  <a:cubicBezTo>
                    <a:pt x="30174" y="1782"/>
                    <a:pt x="30813" y="878"/>
                    <a:pt x="3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61"/>
            <p:cNvSpPr/>
            <p:nvPr/>
          </p:nvSpPr>
          <p:spPr>
            <a:xfrm>
              <a:off x="1654725" y="1638707"/>
              <a:ext cx="856125" cy="255250"/>
            </a:xfrm>
            <a:custGeom>
              <a:avLst/>
              <a:gdLst/>
              <a:ahLst/>
              <a:cxnLst/>
              <a:rect l="l" t="t" r="r" b="b"/>
              <a:pathLst>
                <a:path w="34245" h="10210" extrusionOk="0">
                  <a:moveTo>
                    <a:pt x="33659" y="377"/>
                  </a:moveTo>
                  <a:lnTo>
                    <a:pt x="33659" y="377"/>
                  </a:lnTo>
                  <a:cubicBezTo>
                    <a:pt x="33191" y="956"/>
                    <a:pt x="32708" y="1545"/>
                    <a:pt x="32239" y="2145"/>
                  </a:cubicBezTo>
                  <a:cubicBezTo>
                    <a:pt x="32225" y="2101"/>
                    <a:pt x="32189" y="2065"/>
                    <a:pt x="32126" y="2065"/>
                  </a:cubicBezTo>
                  <a:cubicBezTo>
                    <a:pt x="26883" y="2119"/>
                    <a:pt x="21642" y="2244"/>
                    <a:pt x="16399" y="2314"/>
                  </a:cubicBezTo>
                  <a:cubicBezTo>
                    <a:pt x="11164" y="2383"/>
                    <a:pt x="5904" y="2288"/>
                    <a:pt x="671" y="2513"/>
                  </a:cubicBezTo>
                  <a:cubicBezTo>
                    <a:pt x="649" y="2513"/>
                    <a:pt x="633" y="2521"/>
                    <a:pt x="619" y="2535"/>
                  </a:cubicBezTo>
                  <a:cubicBezTo>
                    <a:pt x="621" y="1894"/>
                    <a:pt x="625" y="1254"/>
                    <a:pt x="641" y="612"/>
                  </a:cubicBezTo>
                  <a:cubicBezTo>
                    <a:pt x="643" y="592"/>
                    <a:pt x="637" y="573"/>
                    <a:pt x="633" y="554"/>
                  </a:cubicBezTo>
                  <a:lnTo>
                    <a:pt x="633" y="554"/>
                  </a:lnTo>
                  <a:cubicBezTo>
                    <a:pt x="1464" y="624"/>
                    <a:pt x="2307" y="648"/>
                    <a:pt x="3155" y="648"/>
                  </a:cubicBezTo>
                  <a:cubicBezTo>
                    <a:pt x="4999" y="648"/>
                    <a:pt x="6864" y="535"/>
                    <a:pt x="8677" y="532"/>
                  </a:cubicBezTo>
                  <a:cubicBezTo>
                    <a:pt x="11516" y="524"/>
                    <a:pt x="14359" y="513"/>
                    <a:pt x="17199" y="497"/>
                  </a:cubicBezTo>
                  <a:cubicBezTo>
                    <a:pt x="22685" y="463"/>
                    <a:pt x="28173" y="425"/>
                    <a:pt x="33659" y="377"/>
                  </a:cubicBezTo>
                  <a:close/>
                  <a:moveTo>
                    <a:pt x="32110" y="2314"/>
                  </a:moveTo>
                  <a:lnTo>
                    <a:pt x="32110" y="2314"/>
                  </a:lnTo>
                  <a:cubicBezTo>
                    <a:pt x="31433" y="3192"/>
                    <a:pt x="30794" y="4095"/>
                    <a:pt x="30279" y="5048"/>
                  </a:cubicBezTo>
                  <a:cubicBezTo>
                    <a:pt x="30244" y="5057"/>
                    <a:pt x="30215" y="5073"/>
                    <a:pt x="30187" y="5095"/>
                  </a:cubicBezTo>
                  <a:cubicBezTo>
                    <a:pt x="28398" y="5089"/>
                    <a:pt x="26609" y="5088"/>
                    <a:pt x="24821" y="5088"/>
                  </a:cubicBezTo>
                  <a:cubicBezTo>
                    <a:pt x="21823" y="5088"/>
                    <a:pt x="18825" y="5093"/>
                    <a:pt x="15827" y="5095"/>
                  </a:cubicBezTo>
                  <a:cubicBezTo>
                    <a:pt x="15738" y="5095"/>
                    <a:pt x="15648" y="5095"/>
                    <a:pt x="15559" y="5095"/>
                  </a:cubicBezTo>
                  <a:cubicBezTo>
                    <a:pt x="12507" y="5095"/>
                    <a:pt x="9450" y="5050"/>
                    <a:pt x="6396" y="5050"/>
                  </a:cubicBezTo>
                  <a:cubicBezTo>
                    <a:pt x="4675" y="5050"/>
                    <a:pt x="2955" y="5064"/>
                    <a:pt x="1237" y="5108"/>
                  </a:cubicBezTo>
                  <a:cubicBezTo>
                    <a:pt x="1136" y="4997"/>
                    <a:pt x="1020" y="4916"/>
                    <a:pt x="863" y="4904"/>
                  </a:cubicBezTo>
                  <a:cubicBezTo>
                    <a:pt x="852" y="4904"/>
                    <a:pt x="840" y="4903"/>
                    <a:pt x="828" y="4903"/>
                  </a:cubicBezTo>
                  <a:cubicBezTo>
                    <a:pt x="763" y="4903"/>
                    <a:pt x="697" y="4913"/>
                    <a:pt x="637" y="4932"/>
                  </a:cubicBezTo>
                  <a:cubicBezTo>
                    <a:pt x="627" y="4171"/>
                    <a:pt x="621" y="3407"/>
                    <a:pt x="621" y="2644"/>
                  </a:cubicBezTo>
                  <a:lnTo>
                    <a:pt x="621" y="2644"/>
                  </a:lnTo>
                  <a:cubicBezTo>
                    <a:pt x="633" y="2656"/>
                    <a:pt x="649" y="2665"/>
                    <a:pt x="671" y="2665"/>
                  </a:cubicBezTo>
                  <a:cubicBezTo>
                    <a:pt x="2244" y="2717"/>
                    <a:pt x="3820" y="2736"/>
                    <a:pt x="5397" y="2736"/>
                  </a:cubicBezTo>
                  <a:cubicBezTo>
                    <a:pt x="9065" y="2736"/>
                    <a:pt x="12739" y="2632"/>
                    <a:pt x="16399" y="2586"/>
                  </a:cubicBezTo>
                  <a:cubicBezTo>
                    <a:pt x="21636" y="2524"/>
                    <a:pt x="26875" y="2473"/>
                    <a:pt x="32110" y="2314"/>
                  </a:cubicBezTo>
                  <a:close/>
                  <a:moveTo>
                    <a:pt x="942" y="5093"/>
                  </a:moveTo>
                  <a:cubicBezTo>
                    <a:pt x="988" y="5093"/>
                    <a:pt x="1032" y="5099"/>
                    <a:pt x="1076" y="5113"/>
                  </a:cubicBezTo>
                  <a:cubicBezTo>
                    <a:pt x="987" y="5115"/>
                    <a:pt x="902" y="5115"/>
                    <a:pt x="814" y="5117"/>
                  </a:cubicBezTo>
                  <a:cubicBezTo>
                    <a:pt x="704" y="5121"/>
                    <a:pt x="704" y="5288"/>
                    <a:pt x="814" y="5290"/>
                  </a:cubicBezTo>
                  <a:cubicBezTo>
                    <a:pt x="2676" y="5343"/>
                    <a:pt x="4540" y="5360"/>
                    <a:pt x="6406" y="5360"/>
                  </a:cubicBezTo>
                  <a:cubicBezTo>
                    <a:pt x="9459" y="5360"/>
                    <a:pt x="12515" y="5316"/>
                    <a:pt x="15566" y="5316"/>
                  </a:cubicBezTo>
                  <a:cubicBezTo>
                    <a:pt x="15653" y="5316"/>
                    <a:pt x="15740" y="5316"/>
                    <a:pt x="15827" y="5316"/>
                  </a:cubicBezTo>
                  <a:cubicBezTo>
                    <a:pt x="18911" y="5319"/>
                    <a:pt x="21997" y="5324"/>
                    <a:pt x="25082" y="5324"/>
                  </a:cubicBezTo>
                  <a:cubicBezTo>
                    <a:pt x="26764" y="5324"/>
                    <a:pt x="28447" y="5322"/>
                    <a:pt x="30129" y="5318"/>
                  </a:cubicBezTo>
                  <a:cubicBezTo>
                    <a:pt x="30133" y="5332"/>
                    <a:pt x="30141" y="5346"/>
                    <a:pt x="30149" y="5360"/>
                  </a:cubicBezTo>
                  <a:cubicBezTo>
                    <a:pt x="30604" y="6050"/>
                    <a:pt x="31066" y="6749"/>
                    <a:pt x="31545" y="7437"/>
                  </a:cubicBezTo>
                  <a:cubicBezTo>
                    <a:pt x="29091" y="7150"/>
                    <a:pt x="26612" y="7057"/>
                    <a:pt x="24130" y="7057"/>
                  </a:cubicBezTo>
                  <a:cubicBezTo>
                    <a:pt x="21448" y="7057"/>
                    <a:pt x="18762" y="7165"/>
                    <a:pt x="16102" y="7253"/>
                  </a:cubicBezTo>
                  <a:cubicBezTo>
                    <a:pt x="13333" y="7344"/>
                    <a:pt x="10568" y="7415"/>
                    <a:pt x="7802" y="7415"/>
                  </a:cubicBezTo>
                  <a:cubicBezTo>
                    <a:pt x="5423" y="7415"/>
                    <a:pt x="3043" y="7363"/>
                    <a:pt x="663" y="7227"/>
                  </a:cubicBezTo>
                  <a:cubicBezTo>
                    <a:pt x="657" y="6549"/>
                    <a:pt x="649" y="5870"/>
                    <a:pt x="639" y="5191"/>
                  </a:cubicBezTo>
                  <a:cubicBezTo>
                    <a:pt x="715" y="5149"/>
                    <a:pt x="792" y="5103"/>
                    <a:pt x="882" y="5097"/>
                  </a:cubicBezTo>
                  <a:cubicBezTo>
                    <a:pt x="902" y="5094"/>
                    <a:pt x="922" y="5093"/>
                    <a:pt x="942" y="5093"/>
                  </a:cubicBezTo>
                  <a:close/>
                  <a:moveTo>
                    <a:pt x="22585" y="7369"/>
                  </a:moveTo>
                  <a:cubicBezTo>
                    <a:pt x="25619" y="7369"/>
                    <a:pt x="28649" y="7452"/>
                    <a:pt x="31694" y="7654"/>
                  </a:cubicBezTo>
                  <a:cubicBezTo>
                    <a:pt x="32195" y="8370"/>
                    <a:pt x="32716" y="9072"/>
                    <a:pt x="33271" y="9733"/>
                  </a:cubicBezTo>
                  <a:cubicBezTo>
                    <a:pt x="28313" y="9572"/>
                    <a:pt x="23348" y="9515"/>
                    <a:pt x="18384" y="9515"/>
                  </a:cubicBezTo>
                  <a:cubicBezTo>
                    <a:pt x="17852" y="9515"/>
                    <a:pt x="17320" y="9516"/>
                    <a:pt x="16787" y="9517"/>
                  </a:cubicBezTo>
                  <a:cubicBezTo>
                    <a:pt x="14049" y="9525"/>
                    <a:pt x="11311" y="9553"/>
                    <a:pt x="8572" y="9599"/>
                  </a:cubicBezTo>
                  <a:cubicBezTo>
                    <a:pt x="8007" y="9608"/>
                    <a:pt x="7437" y="9609"/>
                    <a:pt x="6863" y="9609"/>
                  </a:cubicBezTo>
                  <a:cubicBezTo>
                    <a:pt x="6632" y="9609"/>
                    <a:pt x="6400" y="9609"/>
                    <a:pt x="6167" y="9609"/>
                  </a:cubicBezTo>
                  <a:cubicBezTo>
                    <a:pt x="4321" y="9609"/>
                    <a:pt x="2456" y="9623"/>
                    <a:pt x="655" y="9875"/>
                  </a:cubicBezTo>
                  <a:cubicBezTo>
                    <a:pt x="669" y="9068"/>
                    <a:pt x="671" y="8257"/>
                    <a:pt x="665" y="7449"/>
                  </a:cubicBezTo>
                  <a:lnTo>
                    <a:pt x="665" y="7449"/>
                  </a:lnTo>
                  <a:cubicBezTo>
                    <a:pt x="2814" y="7639"/>
                    <a:pt x="4970" y="7704"/>
                    <a:pt x="7126" y="7704"/>
                  </a:cubicBezTo>
                  <a:cubicBezTo>
                    <a:pt x="10120" y="7704"/>
                    <a:pt x="13116" y="7578"/>
                    <a:pt x="16101" y="7481"/>
                  </a:cubicBezTo>
                  <a:cubicBezTo>
                    <a:pt x="18270" y="7411"/>
                    <a:pt x="20429" y="7369"/>
                    <a:pt x="22585" y="7369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2" y="1"/>
                  </a:cubicBezTo>
                  <a:cubicBezTo>
                    <a:pt x="28409" y="51"/>
                    <a:pt x="22805" y="116"/>
                    <a:pt x="17199" y="169"/>
                  </a:cubicBezTo>
                  <a:cubicBezTo>
                    <a:pt x="14435" y="197"/>
                    <a:pt x="11671" y="226"/>
                    <a:pt x="8908" y="256"/>
                  </a:cubicBezTo>
                  <a:cubicBezTo>
                    <a:pt x="8724" y="258"/>
                    <a:pt x="8541" y="259"/>
                    <a:pt x="8356" y="259"/>
                  </a:cubicBezTo>
                  <a:cubicBezTo>
                    <a:pt x="6834" y="259"/>
                    <a:pt x="5281" y="198"/>
                    <a:pt x="3738" y="198"/>
                  </a:cubicBezTo>
                  <a:cubicBezTo>
                    <a:pt x="2609" y="198"/>
                    <a:pt x="1486" y="231"/>
                    <a:pt x="386" y="345"/>
                  </a:cubicBezTo>
                  <a:cubicBezTo>
                    <a:pt x="333" y="351"/>
                    <a:pt x="303" y="383"/>
                    <a:pt x="295" y="423"/>
                  </a:cubicBezTo>
                  <a:cubicBezTo>
                    <a:pt x="231" y="458"/>
                    <a:pt x="180" y="518"/>
                    <a:pt x="178" y="612"/>
                  </a:cubicBezTo>
                  <a:cubicBezTo>
                    <a:pt x="96" y="3690"/>
                    <a:pt x="0" y="6863"/>
                    <a:pt x="323" y="9924"/>
                  </a:cubicBezTo>
                  <a:cubicBezTo>
                    <a:pt x="334" y="10031"/>
                    <a:pt x="419" y="10084"/>
                    <a:pt x="501" y="10084"/>
                  </a:cubicBezTo>
                  <a:cubicBezTo>
                    <a:pt x="502" y="10084"/>
                    <a:pt x="504" y="10084"/>
                    <a:pt x="506" y="10084"/>
                  </a:cubicBezTo>
                  <a:cubicBezTo>
                    <a:pt x="526" y="10107"/>
                    <a:pt x="554" y="10123"/>
                    <a:pt x="587" y="10127"/>
                  </a:cubicBezTo>
                  <a:cubicBezTo>
                    <a:pt x="1321" y="10187"/>
                    <a:pt x="2062" y="10209"/>
                    <a:pt x="2807" y="10209"/>
                  </a:cubicBezTo>
                  <a:cubicBezTo>
                    <a:pt x="4804" y="10209"/>
                    <a:pt x="6825" y="10048"/>
                    <a:pt x="8802" y="10014"/>
                  </a:cubicBezTo>
                  <a:cubicBezTo>
                    <a:pt x="11540" y="9968"/>
                    <a:pt x="14278" y="9942"/>
                    <a:pt x="17017" y="9938"/>
                  </a:cubicBezTo>
                  <a:cubicBezTo>
                    <a:pt x="17263" y="9938"/>
                    <a:pt x="17509" y="9938"/>
                    <a:pt x="17755" y="9938"/>
                  </a:cubicBezTo>
                  <a:cubicBezTo>
                    <a:pt x="22987" y="9938"/>
                    <a:pt x="28216" y="10034"/>
                    <a:pt x="33447" y="10153"/>
                  </a:cubicBezTo>
                  <a:cubicBezTo>
                    <a:pt x="33449" y="10153"/>
                    <a:pt x="33450" y="10153"/>
                    <a:pt x="33451" y="10153"/>
                  </a:cubicBezTo>
                  <a:cubicBezTo>
                    <a:pt x="33584" y="10153"/>
                    <a:pt x="33648" y="10050"/>
                    <a:pt x="33648" y="9948"/>
                  </a:cubicBezTo>
                  <a:cubicBezTo>
                    <a:pt x="33702" y="9901"/>
                    <a:pt x="33730" y="9791"/>
                    <a:pt x="33689" y="9714"/>
                  </a:cubicBezTo>
                  <a:cubicBezTo>
                    <a:pt x="32828" y="8177"/>
                    <a:pt x="31731" y="6638"/>
                    <a:pt x="30676" y="5254"/>
                  </a:cubicBezTo>
                  <a:lnTo>
                    <a:pt x="30883" y="5254"/>
                  </a:lnTo>
                  <a:lnTo>
                    <a:pt x="30883" y="5022"/>
                  </a:lnTo>
                  <a:lnTo>
                    <a:pt x="30625" y="5022"/>
                  </a:lnTo>
                  <a:cubicBezTo>
                    <a:pt x="31837" y="3637"/>
                    <a:pt x="32877" y="1982"/>
                    <a:pt x="34070" y="504"/>
                  </a:cubicBezTo>
                  <a:cubicBezTo>
                    <a:pt x="34120" y="441"/>
                    <a:pt x="34128" y="389"/>
                    <a:pt x="34109" y="326"/>
                  </a:cubicBezTo>
                  <a:cubicBezTo>
                    <a:pt x="34244" y="239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61"/>
            <p:cNvSpPr/>
            <p:nvPr/>
          </p:nvSpPr>
          <p:spPr>
            <a:xfrm>
              <a:off x="1670175" y="1648132"/>
              <a:ext cx="826025" cy="54000"/>
            </a:xfrm>
            <a:custGeom>
              <a:avLst/>
              <a:gdLst/>
              <a:ahLst/>
              <a:cxnLst/>
              <a:rect l="l" t="t" r="r" b="b"/>
              <a:pathLst>
                <a:path w="33041" h="2160" extrusionOk="0">
                  <a:moveTo>
                    <a:pt x="33041" y="0"/>
                  </a:moveTo>
                  <a:cubicBezTo>
                    <a:pt x="27555" y="48"/>
                    <a:pt x="22067" y="86"/>
                    <a:pt x="16581" y="120"/>
                  </a:cubicBezTo>
                  <a:cubicBezTo>
                    <a:pt x="13741" y="136"/>
                    <a:pt x="10898" y="147"/>
                    <a:pt x="8059" y="155"/>
                  </a:cubicBezTo>
                  <a:cubicBezTo>
                    <a:pt x="6246" y="158"/>
                    <a:pt x="4381" y="271"/>
                    <a:pt x="2537" y="271"/>
                  </a:cubicBezTo>
                  <a:cubicBezTo>
                    <a:pt x="1689" y="271"/>
                    <a:pt x="846" y="247"/>
                    <a:pt x="15" y="177"/>
                  </a:cubicBezTo>
                  <a:lnTo>
                    <a:pt x="15" y="177"/>
                  </a:lnTo>
                  <a:cubicBezTo>
                    <a:pt x="19" y="197"/>
                    <a:pt x="25" y="215"/>
                    <a:pt x="23" y="235"/>
                  </a:cubicBezTo>
                  <a:cubicBezTo>
                    <a:pt x="7" y="877"/>
                    <a:pt x="3" y="1517"/>
                    <a:pt x="1" y="2159"/>
                  </a:cubicBezTo>
                  <a:cubicBezTo>
                    <a:pt x="15" y="2145"/>
                    <a:pt x="31" y="2136"/>
                    <a:pt x="53" y="2136"/>
                  </a:cubicBezTo>
                  <a:cubicBezTo>
                    <a:pt x="5286" y="1911"/>
                    <a:pt x="10545" y="2006"/>
                    <a:pt x="15781" y="1937"/>
                  </a:cubicBezTo>
                  <a:cubicBezTo>
                    <a:pt x="21024" y="1867"/>
                    <a:pt x="26265" y="1743"/>
                    <a:pt x="31508" y="1688"/>
                  </a:cubicBezTo>
                  <a:cubicBezTo>
                    <a:pt x="31571" y="1688"/>
                    <a:pt x="31607" y="1724"/>
                    <a:pt x="31621" y="1768"/>
                  </a:cubicBezTo>
                  <a:cubicBezTo>
                    <a:pt x="32090" y="1168"/>
                    <a:pt x="32573" y="579"/>
                    <a:pt x="3304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61"/>
            <p:cNvSpPr/>
            <p:nvPr/>
          </p:nvSpPr>
          <p:spPr>
            <a:xfrm>
              <a:off x="1670700" y="1766032"/>
              <a:ext cx="772650" cy="58625"/>
            </a:xfrm>
            <a:custGeom>
              <a:avLst/>
              <a:gdLst/>
              <a:ahLst/>
              <a:cxnLst/>
              <a:rect l="l" t="t" r="r" b="b"/>
              <a:pathLst>
                <a:path w="30906" h="2345" extrusionOk="0">
                  <a:moveTo>
                    <a:pt x="301" y="0"/>
                  </a:moveTo>
                  <a:cubicBezTo>
                    <a:pt x="282" y="0"/>
                    <a:pt x="262" y="2"/>
                    <a:pt x="243" y="4"/>
                  </a:cubicBezTo>
                  <a:cubicBezTo>
                    <a:pt x="153" y="10"/>
                    <a:pt x="76" y="57"/>
                    <a:pt x="0" y="98"/>
                  </a:cubicBezTo>
                  <a:cubicBezTo>
                    <a:pt x="10" y="777"/>
                    <a:pt x="18" y="1456"/>
                    <a:pt x="24" y="2135"/>
                  </a:cubicBezTo>
                  <a:cubicBezTo>
                    <a:pt x="2402" y="2270"/>
                    <a:pt x="4778" y="2322"/>
                    <a:pt x="7154" y="2322"/>
                  </a:cubicBezTo>
                  <a:cubicBezTo>
                    <a:pt x="9922" y="2322"/>
                    <a:pt x="12691" y="2252"/>
                    <a:pt x="15463" y="2160"/>
                  </a:cubicBezTo>
                  <a:cubicBezTo>
                    <a:pt x="18122" y="2072"/>
                    <a:pt x="20805" y="1965"/>
                    <a:pt x="23486" y="1965"/>
                  </a:cubicBezTo>
                  <a:cubicBezTo>
                    <a:pt x="25970" y="1965"/>
                    <a:pt x="28450" y="2057"/>
                    <a:pt x="30906" y="2344"/>
                  </a:cubicBezTo>
                  <a:cubicBezTo>
                    <a:pt x="30427" y="1656"/>
                    <a:pt x="29965" y="957"/>
                    <a:pt x="29510" y="267"/>
                  </a:cubicBezTo>
                  <a:cubicBezTo>
                    <a:pt x="29501" y="253"/>
                    <a:pt x="29494" y="239"/>
                    <a:pt x="29490" y="225"/>
                  </a:cubicBezTo>
                  <a:cubicBezTo>
                    <a:pt x="27736" y="229"/>
                    <a:pt x="25982" y="231"/>
                    <a:pt x="24229" y="231"/>
                  </a:cubicBezTo>
                  <a:cubicBezTo>
                    <a:pt x="21215" y="231"/>
                    <a:pt x="18201" y="226"/>
                    <a:pt x="15188" y="223"/>
                  </a:cubicBezTo>
                  <a:cubicBezTo>
                    <a:pt x="15101" y="223"/>
                    <a:pt x="15014" y="223"/>
                    <a:pt x="14927" y="223"/>
                  </a:cubicBezTo>
                  <a:cubicBezTo>
                    <a:pt x="11876" y="223"/>
                    <a:pt x="8820" y="267"/>
                    <a:pt x="5767" y="267"/>
                  </a:cubicBezTo>
                  <a:cubicBezTo>
                    <a:pt x="3901" y="267"/>
                    <a:pt x="2037" y="250"/>
                    <a:pt x="175" y="197"/>
                  </a:cubicBezTo>
                  <a:cubicBezTo>
                    <a:pt x="65" y="195"/>
                    <a:pt x="65" y="29"/>
                    <a:pt x="175" y="24"/>
                  </a:cubicBezTo>
                  <a:cubicBezTo>
                    <a:pt x="263" y="22"/>
                    <a:pt x="348" y="22"/>
                    <a:pt x="437" y="20"/>
                  </a:cubicBezTo>
                  <a:cubicBezTo>
                    <a:pt x="392" y="7"/>
                    <a:pt x="347" y="0"/>
                    <a:pt x="30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0" name="Google Shape;2460;p61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461" name="Google Shape;2461;p61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62" name="Google Shape;2462;p61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3" name="Google Shape;2463;p61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4" name="Google Shape;2464;p61">
              <a:hlinkClick r:id="rId5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41737872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13173635"/>
</p:tagLst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B46B3"/>
      </a:accent1>
      <a:accent2>
        <a:srgbClr val="949EFF"/>
      </a:accent2>
      <a:accent3>
        <a:srgbClr val="828EFF"/>
      </a:accent3>
      <a:accent4>
        <a:srgbClr val="E8C23A"/>
      </a:accent4>
      <a:accent5>
        <a:srgbClr val="FFE382"/>
      </a:accent5>
      <a:accent6>
        <a:srgbClr val="FFFCF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1285</Words>
  <Application>Microsoft Office PowerPoint</Application>
  <PresentationFormat>Custom</PresentationFormat>
  <Paragraphs>302</Paragraphs>
  <Slides>37</Slides>
  <Notes>14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SKETCH LESSON</vt:lpstr>
      <vt:lpstr>1_Team Building Class for Elementary by Slidesgo</vt:lpstr>
      <vt:lpstr>Team Building Class for Elementary by Slidesgo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ĐỐ NHANH</vt:lpstr>
      <vt:lpstr>Câu1</vt:lpstr>
      <vt:lpstr>Câu 1</vt:lpstr>
      <vt:lpstr>102 134</vt:lpstr>
      <vt:lpstr>Câu 2</vt:lpstr>
      <vt:lpstr>Câu 2</vt:lpstr>
      <vt:lpstr>Chục nghìn</vt:lpstr>
      <vt:lpstr>Câu 3</vt:lpstr>
      <vt:lpstr>Câu 3</vt:lpstr>
      <vt:lpstr>200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Hệ thống, tổng hợp kiến thức đã học. 2. Chữa lại bài sai. 3. Xem trước bài sau. 4. Vận dụng tốt kiến thức đã học.</vt:lpstr>
      <vt:lpstr>PowerPoint Presentation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Thúy Quỳnh (VSC-KGD-MB)</dc:creator>
  <cp:lastModifiedBy>HUYEN</cp:lastModifiedBy>
  <cp:revision>163</cp:revision>
  <dcterms:created xsi:type="dcterms:W3CDTF">2020-03-04T10:04:36Z</dcterms:created>
  <dcterms:modified xsi:type="dcterms:W3CDTF">2021-09-09T17:40:30Z</dcterms:modified>
</cp:coreProperties>
</file>