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sldIdLst>
    <p:sldId id="288" r:id="rId2"/>
    <p:sldId id="282" r:id="rId3"/>
    <p:sldId id="257" r:id="rId4"/>
    <p:sldId id="283" r:id="rId5"/>
    <p:sldId id="284" r:id="rId6"/>
    <p:sldId id="258" r:id="rId7"/>
    <p:sldId id="289" r:id="rId8"/>
    <p:sldId id="270" r:id="rId9"/>
    <p:sldId id="259" r:id="rId10"/>
    <p:sldId id="272" r:id="rId11"/>
    <p:sldId id="290" r:id="rId12"/>
    <p:sldId id="291" r:id="rId13"/>
    <p:sldId id="266" r:id="rId14"/>
    <p:sldId id="293" r:id="rId15"/>
    <p:sldId id="292" r:id="rId16"/>
    <p:sldId id="287" r:id="rId17"/>
    <p:sldId id="264" r:id="rId18"/>
    <p:sldId id="294" r:id="rId19"/>
    <p:sldId id="280"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6600"/>
    <a:srgbClr val="FFCDCD"/>
    <a:srgbClr val="FFFFE5"/>
    <a:srgbClr val="D1F3FF"/>
    <a:srgbClr val="FF3399"/>
    <a:srgbClr val="FFFFCC"/>
    <a:srgbClr val="E7F3FD"/>
    <a:srgbClr val="FF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88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25B3D2E4-DE3E-4BA9-BA35-3F9E4811DCD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0565DE4-06EE-4C33-9848-FAF128DE8E5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2F8BCBD-5703-4794-90E3-C6F40D8BAED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E177466-ADC6-40C2-A941-F429F689194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FA7924-80BE-41E7-8ABD-7444CF83421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A7D7DBF5-00FF-4A8F-81F4-7C5CE120EED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ABF86593-A6E7-4DDE-A386-866F05807B8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AF346970-7AB6-49BF-BC00-93856FDC847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F07BBFD1-609E-4B66-81D2-36AA0DF7726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36A53ADB-6535-4C3C-82C3-F3848FF82F8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ight Triangle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Freeform 15"/>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16"/>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B330B82A-6757-4C58-AAD7-DDC7C081DE7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31C6602-7A14-40D8-8A49-448A914C11E3}"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826" r:id="rId1"/>
    <p:sldLayoutId id="2147483818" r:id="rId2"/>
    <p:sldLayoutId id="2147483827" r:id="rId3"/>
    <p:sldLayoutId id="2147483819" r:id="rId4"/>
    <p:sldLayoutId id="2147483820" r:id="rId5"/>
    <p:sldLayoutId id="2147483821" r:id="rId6"/>
    <p:sldLayoutId id="2147483822" r:id="rId7"/>
    <p:sldLayoutId id="2147483823" r:id="rId8"/>
    <p:sldLayoutId id="2147483828" r:id="rId9"/>
    <p:sldLayoutId id="2147483824" r:id="rId10"/>
    <p:sldLayoutId id="2147483825"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54" y="382057"/>
            <a:ext cx="9115154" cy="6096000"/>
          </a:xfrm>
          <a:prstGeom prst="rect">
            <a:avLst/>
          </a:prstGeom>
        </p:spPr>
      </p:pic>
      <p:sp>
        <p:nvSpPr>
          <p:cNvPr id="4" name="Rectangle 3"/>
          <p:cNvSpPr/>
          <p:nvPr/>
        </p:nvSpPr>
        <p:spPr>
          <a:xfrm>
            <a:off x="2933040" y="1295400"/>
            <a:ext cx="3727302" cy="7848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500" b="1" cap="none" spc="0" dirty="0" err="1" smtClean="0">
                <a:ln w="11430"/>
                <a:solidFill>
                  <a:srgbClr val="FF0000"/>
                </a:solidFill>
                <a:latin typeface="Times New Roman" panose="02020603050405020304" pitchFamily="18" charset="0"/>
                <a:cs typeface="Times New Roman" panose="02020603050405020304" pitchFamily="18" charset="0"/>
              </a:rPr>
              <a:t>Tập</a:t>
            </a:r>
            <a:r>
              <a:rPr lang="en-US" sz="4500" b="1" cap="none" spc="0" dirty="0" smtClean="0">
                <a:ln w="11430"/>
                <a:solidFill>
                  <a:srgbClr val="FF0000"/>
                </a:solidFill>
                <a:latin typeface="Times New Roman" panose="02020603050405020304" pitchFamily="18" charset="0"/>
                <a:cs typeface="Times New Roman" panose="02020603050405020304" pitchFamily="18" charset="0"/>
              </a:rPr>
              <a:t> </a:t>
            </a:r>
            <a:r>
              <a:rPr lang="en-US" sz="4500" b="1" cap="none" spc="0" err="1" smtClean="0">
                <a:ln w="11430"/>
                <a:solidFill>
                  <a:srgbClr val="FF0000"/>
                </a:solidFill>
                <a:latin typeface="Times New Roman" panose="02020603050405020304" pitchFamily="18" charset="0"/>
                <a:cs typeface="Times New Roman" panose="02020603050405020304" pitchFamily="18" charset="0"/>
              </a:rPr>
              <a:t>làm</a:t>
            </a:r>
            <a:r>
              <a:rPr lang="en-US" sz="4500" b="1" cap="none" spc="0" smtClean="0">
                <a:ln w="11430"/>
                <a:solidFill>
                  <a:srgbClr val="FF0000"/>
                </a:solidFill>
                <a:latin typeface="Times New Roman" panose="02020603050405020304" pitchFamily="18" charset="0"/>
                <a:cs typeface="Times New Roman" panose="02020603050405020304" pitchFamily="18" charset="0"/>
              </a:rPr>
              <a:t> </a:t>
            </a:r>
            <a:r>
              <a:rPr lang="en-US" sz="4500" b="1" cap="none" spc="0" smtClean="0">
                <a:ln w="11430"/>
                <a:solidFill>
                  <a:srgbClr val="FF0000"/>
                </a:solidFill>
                <a:latin typeface="Times New Roman" panose="02020603050405020304" pitchFamily="18" charset="0"/>
                <a:cs typeface="Times New Roman" panose="02020603050405020304" pitchFamily="18" charset="0"/>
              </a:rPr>
              <a:t>văn 4</a:t>
            </a:r>
            <a:endParaRPr lang="en-US" sz="4500" b="1" cap="none" spc="0" dirty="0">
              <a:ln w="1143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524000" y="4038600"/>
            <a:ext cx="6545382" cy="67710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800" b="1" dirty="0" err="1" smtClean="0">
                <a:ln w="11430"/>
                <a:solidFill>
                  <a:srgbClr val="FF0000"/>
                </a:solidFill>
                <a:latin typeface="Times New Roman" panose="02020603050405020304" pitchFamily="18" charset="0"/>
                <a:cs typeface="Times New Roman" panose="02020603050405020304" pitchFamily="18" charset="0"/>
              </a:rPr>
              <a:t>Kể</a:t>
            </a:r>
            <a:r>
              <a:rPr lang="en-US" sz="3800" b="1" dirty="0" smtClean="0">
                <a:ln w="11430"/>
                <a:solidFill>
                  <a:srgbClr val="FF0000"/>
                </a:solidFill>
                <a:latin typeface="Times New Roman" panose="02020603050405020304" pitchFamily="18" charset="0"/>
                <a:cs typeface="Times New Roman" panose="02020603050405020304" pitchFamily="18" charset="0"/>
              </a:rPr>
              <a:t> </a:t>
            </a:r>
            <a:r>
              <a:rPr lang="en-US" sz="3800" b="1" dirty="0" err="1" smtClean="0">
                <a:ln w="11430"/>
                <a:solidFill>
                  <a:srgbClr val="FF0000"/>
                </a:solidFill>
                <a:latin typeface="Times New Roman" panose="02020603050405020304" pitchFamily="18" charset="0"/>
                <a:cs typeface="Times New Roman" panose="02020603050405020304" pitchFamily="18" charset="0"/>
              </a:rPr>
              <a:t>lại</a:t>
            </a:r>
            <a:r>
              <a:rPr lang="en-US" sz="3800" b="1" dirty="0" smtClean="0">
                <a:ln w="11430"/>
                <a:solidFill>
                  <a:srgbClr val="FF0000"/>
                </a:solidFill>
                <a:latin typeface="Times New Roman" panose="02020603050405020304" pitchFamily="18" charset="0"/>
                <a:cs typeface="Times New Roman" panose="02020603050405020304" pitchFamily="18" charset="0"/>
              </a:rPr>
              <a:t> </a:t>
            </a:r>
            <a:r>
              <a:rPr lang="en-US" sz="3800" b="1" dirty="0" err="1" smtClean="0">
                <a:ln w="11430"/>
                <a:solidFill>
                  <a:srgbClr val="FF0000"/>
                </a:solidFill>
                <a:latin typeface="Times New Roman" panose="02020603050405020304" pitchFamily="18" charset="0"/>
                <a:cs typeface="Times New Roman" panose="02020603050405020304" pitchFamily="18" charset="0"/>
              </a:rPr>
              <a:t>hành</a:t>
            </a:r>
            <a:r>
              <a:rPr lang="en-US" sz="3800" b="1" dirty="0" smtClean="0">
                <a:ln w="11430"/>
                <a:solidFill>
                  <a:srgbClr val="FF0000"/>
                </a:solidFill>
                <a:latin typeface="Times New Roman" panose="02020603050405020304" pitchFamily="18" charset="0"/>
                <a:cs typeface="Times New Roman" panose="02020603050405020304" pitchFamily="18" charset="0"/>
              </a:rPr>
              <a:t> </a:t>
            </a:r>
            <a:r>
              <a:rPr lang="en-US" sz="3800" b="1" dirty="0" err="1" smtClean="0">
                <a:ln w="11430"/>
                <a:solidFill>
                  <a:srgbClr val="FF0000"/>
                </a:solidFill>
                <a:latin typeface="Times New Roman" panose="02020603050405020304" pitchFamily="18" charset="0"/>
                <a:cs typeface="Times New Roman" panose="02020603050405020304" pitchFamily="18" charset="0"/>
              </a:rPr>
              <a:t>động</a:t>
            </a:r>
            <a:r>
              <a:rPr lang="en-US" sz="3800" b="1" dirty="0" smtClean="0">
                <a:ln w="11430"/>
                <a:solidFill>
                  <a:srgbClr val="FF0000"/>
                </a:solidFill>
                <a:latin typeface="Times New Roman" panose="02020603050405020304" pitchFamily="18" charset="0"/>
                <a:cs typeface="Times New Roman" panose="02020603050405020304" pitchFamily="18" charset="0"/>
              </a:rPr>
              <a:t> </a:t>
            </a:r>
            <a:r>
              <a:rPr lang="en-US" sz="3800" b="1" dirty="0" err="1" smtClean="0">
                <a:ln w="11430"/>
                <a:solidFill>
                  <a:srgbClr val="FF0000"/>
                </a:solidFill>
                <a:latin typeface="Times New Roman" panose="02020603050405020304" pitchFamily="18" charset="0"/>
                <a:cs typeface="Times New Roman" panose="02020603050405020304" pitchFamily="18" charset="0"/>
              </a:rPr>
              <a:t>của</a:t>
            </a:r>
            <a:r>
              <a:rPr lang="en-US" sz="3800" b="1" dirty="0" smtClean="0">
                <a:ln w="11430"/>
                <a:solidFill>
                  <a:srgbClr val="FF0000"/>
                </a:solidFill>
                <a:latin typeface="Times New Roman" panose="02020603050405020304" pitchFamily="18" charset="0"/>
                <a:cs typeface="Times New Roman" panose="02020603050405020304" pitchFamily="18" charset="0"/>
              </a:rPr>
              <a:t> </a:t>
            </a:r>
            <a:r>
              <a:rPr lang="en-US" sz="3800" b="1" dirty="0" err="1" smtClean="0">
                <a:ln w="11430"/>
                <a:solidFill>
                  <a:srgbClr val="FF0000"/>
                </a:solidFill>
                <a:latin typeface="Times New Roman" panose="02020603050405020304" pitchFamily="18" charset="0"/>
                <a:cs typeface="Times New Roman" panose="02020603050405020304" pitchFamily="18" charset="0"/>
              </a:rPr>
              <a:t>nhân</a:t>
            </a:r>
            <a:r>
              <a:rPr lang="en-US" sz="3800" b="1" dirty="0" smtClean="0">
                <a:ln w="11430"/>
                <a:solidFill>
                  <a:srgbClr val="FF0000"/>
                </a:solidFill>
                <a:latin typeface="Times New Roman" panose="02020603050405020304" pitchFamily="18" charset="0"/>
                <a:cs typeface="Times New Roman" panose="02020603050405020304" pitchFamily="18" charset="0"/>
              </a:rPr>
              <a:t> </a:t>
            </a:r>
            <a:r>
              <a:rPr lang="en-US" sz="3800" b="1" dirty="0" err="1" smtClean="0">
                <a:ln w="11430"/>
                <a:solidFill>
                  <a:srgbClr val="FF0000"/>
                </a:solidFill>
                <a:latin typeface="Times New Roman" panose="02020603050405020304" pitchFamily="18" charset="0"/>
                <a:cs typeface="Times New Roman" panose="02020603050405020304" pitchFamily="18" charset="0"/>
              </a:rPr>
              <a:t>vật</a:t>
            </a:r>
            <a:endParaRPr lang="en-US" sz="3800" b="1" cap="none" spc="0" dirty="0">
              <a:ln w="1143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438763" y="2743200"/>
            <a:ext cx="1878977" cy="7848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500" b="1" cap="none" spc="0" smtClean="0">
                <a:ln w="11430"/>
                <a:solidFill>
                  <a:srgbClr val="FF0000"/>
                </a:solidFill>
                <a:latin typeface="Times New Roman" panose="02020603050405020304" pitchFamily="18" charset="0"/>
                <a:cs typeface="Times New Roman" panose="02020603050405020304" pitchFamily="18" charset="0"/>
              </a:rPr>
              <a:t>Tuần 2</a:t>
            </a:r>
            <a:endParaRPr lang="en-US" sz="4500" b="1" cap="none" spc="0" dirty="0">
              <a:ln w="1143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3311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01" name="Text Box 9"/>
          <p:cNvSpPr txBox="1">
            <a:spLocks noChangeArrowheads="1"/>
          </p:cNvSpPr>
          <p:nvPr/>
        </p:nvSpPr>
        <p:spPr bwMode="auto">
          <a:xfrm>
            <a:off x="381000" y="2398693"/>
            <a:ext cx="8229600" cy="954107"/>
          </a:xfrm>
          <a:prstGeom prst="rect">
            <a:avLst/>
          </a:prstGeom>
          <a:noFill/>
          <a:ln w="9525">
            <a:noFill/>
            <a:miter lim="800000"/>
            <a:headEnd/>
            <a:tailEnd/>
          </a:ln>
        </p:spPr>
        <p:txBody>
          <a:bodyPr wrap="square">
            <a:spAutoFit/>
          </a:bodyPr>
          <a:lstStyle/>
          <a:p>
            <a:pPr>
              <a:spcBef>
                <a:spcPct val="50000"/>
              </a:spcBef>
            </a:pPr>
            <a:r>
              <a:rPr lang="en-US" sz="2800" b="1" dirty="0" err="1">
                <a:solidFill>
                  <a:srgbClr val="0033CC"/>
                </a:solidFill>
                <a:latin typeface="Times New Roman" panose="02020603050405020304" pitchFamily="18" charset="0"/>
                <a:cs typeface="Times New Roman" panose="02020603050405020304" pitchFamily="18" charset="0"/>
              </a:rPr>
              <a:t>Hành</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động</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xảy</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ra</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trước</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thì</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kể</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trước</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hành</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động</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xảy</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ra</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sau</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thì</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kể</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sau</a:t>
            </a:r>
            <a:r>
              <a:rPr lang="en-US" sz="2800" b="1" dirty="0">
                <a:solidFill>
                  <a:srgbClr val="0033CC"/>
                </a:solidFill>
                <a:latin typeface="Times New Roman" panose="02020603050405020304" pitchFamily="18" charset="0"/>
                <a:cs typeface="Times New Roman" panose="02020603050405020304" pitchFamily="18" charset="0"/>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4396958"/>
            <a:ext cx="2461042" cy="2461042"/>
          </a:xfrm>
          <a:prstGeom prst="rect">
            <a:avLst/>
          </a:prstGeom>
        </p:spPr>
      </p:pic>
      <p:sp>
        <p:nvSpPr>
          <p:cNvPr id="3" name="Cloud Callout 2"/>
          <p:cNvSpPr/>
          <p:nvPr/>
        </p:nvSpPr>
        <p:spPr>
          <a:xfrm>
            <a:off x="381000" y="149352"/>
            <a:ext cx="8153400" cy="1374648"/>
          </a:xfrm>
          <a:prstGeom prst="cloudCallout">
            <a:avLst>
              <a:gd name="adj1" fmla="val -41356"/>
              <a:gd name="adj2" fmla="val 268309"/>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err="1">
                <a:solidFill>
                  <a:srgbClr val="FF0000"/>
                </a:solidFill>
                <a:latin typeface="Times New Roman" panose="02020603050405020304" pitchFamily="18" charset="0"/>
                <a:cs typeface="Times New Roman" panose="02020603050405020304" pitchFamily="18" charset="0"/>
              </a:rPr>
              <a:t>Các</a:t>
            </a:r>
            <a:r>
              <a:rPr lang="en-US" sz="2700" b="1" dirty="0">
                <a:solidFill>
                  <a:srgbClr val="FF0000"/>
                </a:solidFill>
                <a:latin typeface="Times New Roman" panose="02020603050405020304" pitchFamily="18" charset="0"/>
                <a:cs typeface="Times New Roman" panose="02020603050405020304" pitchFamily="18" charset="0"/>
              </a:rPr>
              <a:t> </a:t>
            </a:r>
            <a:r>
              <a:rPr lang="en-US" sz="2700" b="1" dirty="0" err="1">
                <a:solidFill>
                  <a:srgbClr val="FF0000"/>
                </a:solidFill>
                <a:latin typeface="Times New Roman" panose="02020603050405020304" pitchFamily="18" charset="0"/>
                <a:cs typeface="Times New Roman" panose="02020603050405020304" pitchFamily="18" charset="0"/>
              </a:rPr>
              <a:t>hành</a:t>
            </a:r>
            <a:r>
              <a:rPr lang="en-US" sz="2700" b="1" dirty="0">
                <a:solidFill>
                  <a:srgbClr val="FF0000"/>
                </a:solidFill>
                <a:latin typeface="Times New Roman" panose="02020603050405020304" pitchFamily="18" charset="0"/>
                <a:cs typeface="Times New Roman" panose="02020603050405020304" pitchFamily="18" charset="0"/>
              </a:rPr>
              <a:t> </a:t>
            </a:r>
            <a:r>
              <a:rPr lang="en-US" sz="2700" b="1" dirty="0" err="1">
                <a:solidFill>
                  <a:srgbClr val="FF0000"/>
                </a:solidFill>
                <a:latin typeface="Times New Roman" panose="02020603050405020304" pitchFamily="18" charset="0"/>
                <a:cs typeface="Times New Roman" panose="02020603050405020304" pitchFamily="18" charset="0"/>
              </a:rPr>
              <a:t>động</a:t>
            </a:r>
            <a:r>
              <a:rPr lang="en-US" sz="2700" b="1" dirty="0">
                <a:solidFill>
                  <a:srgbClr val="FF0000"/>
                </a:solidFill>
                <a:latin typeface="Times New Roman" panose="02020603050405020304" pitchFamily="18" charset="0"/>
                <a:cs typeface="Times New Roman" panose="02020603050405020304" pitchFamily="18" charset="0"/>
              </a:rPr>
              <a:t> </a:t>
            </a:r>
            <a:r>
              <a:rPr lang="en-US" sz="2700" b="1" dirty="0" err="1">
                <a:solidFill>
                  <a:srgbClr val="FF0000"/>
                </a:solidFill>
                <a:latin typeface="Times New Roman" panose="02020603050405020304" pitchFamily="18" charset="0"/>
                <a:cs typeface="Times New Roman" panose="02020603050405020304" pitchFamily="18" charset="0"/>
              </a:rPr>
              <a:t>nói</a:t>
            </a:r>
            <a:r>
              <a:rPr lang="en-US" sz="2700" b="1" dirty="0">
                <a:solidFill>
                  <a:srgbClr val="FF0000"/>
                </a:solidFill>
                <a:latin typeface="Times New Roman" panose="02020603050405020304" pitchFamily="18" charset="0"/>
                <a:cs typeface="Times New Roman" panose="02020603050405020304" pitchFamily="18" charset="0"/>
              </a:rPr>
              <a:t> </a:t>
            </a:r>
            <a:r>
              <a:rPr lang="en-US" sz="2700" b="1" dirty="0" err="1">
                <a:solidFill>
                  <a:srgbClr val="FF0000"/>
                </a:solidFill>
                <a:latin typeface="Times New Roman" panose="02020603050405020304" pitchFamily="18" charset="0"/>
                <a:cs typeface="Times New Roman" panose="02020603050405020304" pitchFamily="18" charset="0"/>
              </a:rPr>
              <a:t>trên</a:t>
            </a:r>
            <a:r>
              <a:rPr lang="en-US" sz="2700" b="1" dirty="0">
                <a:solidFill>
                  <a:srgbClr val="FF0000"/>
                </a:solidFill>
                <a:latin typeface="Times New Roman" panose="02020603050405020304" pitchFamily="18" charset="0"/>
                <a:cs typeface="Times New Roman" panose="02020603050405020304" pitchFamily="18" charset="0"/>
              </a:rPr>
              <a:t> </a:t>
            </a:r>
            <a:r>
              <a:rPr lang="en-US" sz="2700" b="1" dirty="0" err="1">
                <a:solidFill>
                  <a:srgbClr val="FF0000"/>
                </a:solidFill>
                <a:latin typeface="Times New Roman" panose="02020603050405020304" pitchFamily="18" charset="0"/>
                <a:cs typeface="Times New Roman" panose="02020603050405020304" pitchFamily="18" charset="0"/>
              </a:rPr>
              <a:t>được</a:t>
            </a:r>
            <a:r>
              <a:rPr lang="en-US" sz="2700" b="1" dirty="0">
                <a:solidFill>
                  <a:srgbClr val="FF0000"/>
                </a:solidFill>
                <a:latin typeface="Times New Roman" panose="02020603050405020304" pitchFamily="18" charset="0"/>
                <a:cs typeface="Times New Roman" panose="02020603050405020304" pitchFamily="18" charset="0"/>
              </a:rPr>
              <a:t> </a:t>
            </a:r>
            <a:r>
              <a:rPr lang="en-US" sz="2700" b="1" dirty="0" err="1">
                <a:solidFill>
                  <a:srgbClr val="FF0000"/>
                </a:solidFill>
                <a:latin typeface="Times New Roman" panose="02020603050405020304" pitchFamily="18" charset="0"/>
                <a:cs typeface="Times New Roman" panose="02020603050405020304" pitchFamily="18" charset="0"/>
              </a:rPr>
              <a:t>kể</a:t>
            </a:r>
            <a:r>
              <a:rPr lang="en-US" sz="2700" b="1" dirty="0">
                <a:solidFill>
                  <a:srgbClr val="FF0000"/>
                </a:solidFill>
                <a:latin typeface="Times New Roman" panose="02020603050405020304" pitchFamily="18" charset="0"/>
                <a:cs typeface="Times New Roman" panose="02020603050405020304" pitchFamily="18" charset="0"/>
              </a:rPr>
              <a:t> </a:t>
            </a:r>
            <a:r>
              <a:rPr lang="en-US" sz="2700" b="1" dirty="0" err="1">
                <a:solidFill>
                  <a:srgbClr val="FF0000"/>
                </a:solidFill>
                <a:latin typeface="Times New Roman" panose="02020603050405020304" pitchFamily="18" charset="0"/>
                <a:cs typeface="Times New Roman" panose="02020603050405020304" pitchFamily="18" charset="0"/>
              </a:rPr>
              <a:t>theo</a:t>
            </a:r>
            <a:r>
              <a:rPr lang="en-US" sz="2700" b="1" dirty="0">
                <a:solidFill>
                  <a:srgbClr val="FF0000"/>
                </a:solidFill>
                <a:latin typeface="Times New Roman" panose="02020603050405020304" pitchFamily="18" charset="0"/>
                <a:cs typeface="Times New Roman" panose="02020603050405020304" pitchFamily="18" charset="0"/>
              </a:rPr>
              <a:t> </a:t>
            </a:r>
            <a:r>
              <a:rPr lang="en-US" sz="2700" b="1" dirty="0" err="1">
                <a:solidFill>
                  <a:srgbClr val="FF0000"/>
                </a:solidFill>
                <a:latin typeface="Times New Roman" panose="02020603050405020304" pitchFamily="18" charset="0"/>
                <a:cs typeface="Times New Roman" panose="02020603050405020304" pitchFamily="18" charset="0"/>
              </a:rPr>
              <a:t>thứ</a:t>
            </a:r>
            <a:r>
              <a:rPr lang="en-US" sz="2700" b="1" dirty="0">
                <a:solidFill>
                  <a:srgbClr val="FF0000"/>
                </a:solidFill>
                <a:latin typeface="Times New Roman" panose="02020603050405020304" pitchFamily="18" charset="0"/>
                <a:cs typeface="Times New Roman" panose="02020603050405020304" pitchFamily="18" charset="0"/>
              </a:rPr>
              <a:t> </a:t>
            </a:r>
            <a:r>
              <a:rPr lang="en-US" sz="2700" b="1" dirty="0" err="1">
                <a:solidFill>
                  <a:srgbClr val="FF0000"/>
                </a:solidFill>
                <a:latin typeface="Times New Roman" panose="02020603050405020304" pitchFamily="18" charset="0"/>
                <a:cs typeface="Times New Roman" panose="02020603050405020304" pitchFamily="18" charset="0"/>
              </a:rPr>
              <a:t>tự</a:t>
            </a:r>
            <a:r>
              <a:rPr lang="en-US" sz="2700" b="1" dirty="0">
                <a:solidFill>
                  <a:srgbClr val="FF0000"/>
                </a:solidFill>
                <a:latin typeface="Times New Roman" panose="02020603050405020304" pitchFamily="18" charset="0"/>
                <a:cs typeface="Times New Roman" panose="02020603050405020304" pitchFamily="18" charset="0"/>
              </a:rPr>
              <a:t> </a:t>
            </a:r>
            <a:r>
              <a:rPr lang="en-US" sz="2700" b="1" dirty="0" err="1">
                <a:solidFill>
                  <a:srgbClr val="FF0000"/>
                </a:solidFill>
                <a:latin typeface="Times New Roman" panose="02020603050405020304" pitchFamily="18" charset="0"/>
                <a:cs typeface="Times New Roman" panose="02020603050405020304" pitchFamily="18" charset="0"/>
              </a:rPr>
              <a:t>như</a:t>
            </a:r>
            <a:r>
              <a:rPr lang="en-US" sz="2700" b="1" dirty="0">
                <a:solidFill>
                  <a:srgbClr val="FF0000"/>
                </a:solidFill>
                <a:latin typeface="Times New Roman" panose="02020603050405020304" pitchFamily="18" charset="0"/>
                <a:cs typeface="Times New Roman" panose="02020603050405020304" pitchFamily="18" charset="0"/>
              </a:rPr>
              <a:t> </a:t>
            </a:r>
            <a:r>
              <a:rPr lang="en-US" sz="2700" b="1" dirty="0" err="1">
                <a:solidFill>
                  <a:srgbClr val="FF0000"/>
                </a:solidFill>
                <a:latin typeface="Times New Roman" panose="02020603050405020304" pitchFamily="18" charset="0"/>
                <a:cs typeface="Times New Roman" panose="02020603050405020304" pitchFamily="18" charset="0"/>
              </a:rPr>
              <a:t>thế</a:t>
            </a:r>
            <a:r>
              <a:rPr lang="en-US" sz="2700" b="1" dirty="0">
                <a:solidFill>
                  <a:srgbClr val="FF0000"/>
                </a:solidFill>
                <a:latin typeface="Times New Roman" panose="02020603050405020304" pitchFamily="18" charset="0"/>
                <a:cs typeface="Times New Roman" panose="02020603050405020304" pitchFamily="18" charset="0"/>
              </a:rPr>
              <a:t> </a:t>
            </a:r>
            <a:r>
              <a:rPr lang="en-US" sz="2700" b="1" dirty="0" err="1">
                <a:solidFill>
                  <a:srgbClr val="FF0000"/>
                </a:solidFill>
                <a:latin typeface="Times New Roman" panose="02020603050405020304" pitchFamily="18" charset="0"/>
                <a:cs typeface="Times New Roman" panose="02020603050405020304" pitchFamily="18" charset="0"/>
              </a:rPr>
              <a:t>nào</a:t>
            </a:r>
            <a:r>
              <a:rPr lang="en-US" sz="2700" b="1" dirty="0" smtClean="0">
                <a:solidFill>
                  <a:srgbClr val="FF0000"/>
                </a:solidFill>
                <a:latin typeface="Times New Roman" panose="02020603050405020304" pitchFamily="18" charset="0"/>
                <a:cs typeface="Times New Roman" panose="02020603050405020304" pitchFamily="18" charset="0"/>
              </a:rPr>
              <a:t>?</a:t>
            </a:r>
            <a:endParaRPr lang="en-US" sz="27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201"/>
                                        </p:tgtEl>
                                        <p:attrNameLst>
                                          <p:attrName>style.visibility</p:attrName>
                                        </p:attrNameLst>
                                      </p:cBhvr>
                                      <p:to>
                                        <p:strVal val="visible"/>
                                      </p:to>
                                    </p:set>
                                    <p:anim calcmode="lin" valueType="num">
                                      <p:cBhvr>
                                        <p:cTn id="19" dur="500" fill="hold"/>
                                        <p:tgtEl>
                                          <p:spTgt spid="8201"/>
                                        </p:tgtEl>
                                        <p:attrNameLst>
                                          <p:attrName>ppt_w</p:attrName>
                                        </p:attrNameLst>
                                      </p:cBhvr>
                                      <p:tavLst>
                                        <p:tav tm="0">
                                          <p:val>
                                            <p:fltVal val="0"/>
                                          </p:val>
                                        </p:tav>
                                        <p:tav tm="100000">
                                          <p:val>
                                            <p:strVal val="#ppt_w"/>
                                          </p:val>
                                        </p:tav>
                                      </p:tavLst>
                                    </p:anim>
                                    <p:anim calcmode="lin" valueType="num">
                                      <p:cBhvr>
                                        <p:cTn id="20" dur="500" fill="hold"/>
                                        <p:tgtEl>
                                          <p:spTgt spid="8201"/>
                                        </p:tgtEl>
                                        <p:attrNameLst>
                                          <p:attrName>ppt_h</p:attrName>
                                        </p:attrNameLst>
                                      </p:cBhvr>
                                      <p:tavLst>
                                        <p:tav tm="0">
                                          <p:val>
                                            <p:fltVal val="0"/>
                                          </p:val>
                                        </p:tav>
                                        <p:tav tm="100000">
                                          <p:val>
                                            <p:strVal val="#ppt_h"/>
                                          </p:val>
                                        </p:tav>
                                      </p:tavLst>
                                    </p:anim>
                                    <p:animEffect transition="in" filter="fade">
                                      <p:cBhvr>
                                        <p:cTn id="21" dur="500"/>
                                        <p:tgtEl>
                                          <p:spTgt spid="8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 Box 5"/>
          <p:cNvSpPr txBox="1">
            <a:spLocks noChangeArrowheads="1"/>
          </p:cNvSpPr>
          <p:nvPr/>
        </p:nvSpPr>
        <p:spPr bwMode="auto">
          <a:xfrm>
            <a:off x="685800" y="1063625"/>
            <a:ext cx="2514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u="sng">
                <a:solidFill>
                  <a:srgbClr val="800000"/>
                </a:solidFill>
                <a:latin typeface="Times New Roman" panose="02020603050405020304" pitchFamily="18" charset="0"/>
                <a:cs typeface="Times New Roman" panose="02020603050405020304" pitchFamily="18" charset="0"/>
              </a:rPr>
              <a:t>Ghi nhớ</a:t>
            </a:r>
          </a:p>
        </p:txBody>
      </p:sp>
      <p:sp>
        <p:nvSpPr>
          <p:cNvPr id="11270" name="Text Box 6">
            <a:extLst>
              <a:ext uri="{FF2B5EF4-FFF2-40B4-BE49-F238E27FC236}">
                <a16:creationId xmlns:a16="http://schemas.microsoft.com/office/drawing/2014/main" xmlns="" id="{0A2BB251-A07F-4244-B572-7B59243DE5E4}"/>
              </a:ext>
            </a:extLst>
          </p:cNvPr>
          <p:cNvSpPr txBox="1">
            <a:spLocks noChangeArrowheads="1"/>
          </p:cNvSpPr>
          <p:nvPr/>
        </p:nvSpPr>
        <p:spPr bwMode="auto">
          <a:xfrm>
            <a:off x="457200" y="1905000"/>
            <a:ext cx="8077200" cy="2954338"/>
          </a:xfrm>
          <a:prstGeom prst="rect">
            <a:avLst/>
          </a:prstGeom>
          <a:solidFill>
            <a:schemeClr val="accent5">
              <a:lumMod val="20000"/>
              <a:lumOff val="80000"/>
            </a:schemeClr>
          </a:solidFill>
          <a:ln w="19050">
            <a:solidFill>
              <a:schemeClr val="tx1"/>
            </a:solidFill>
          </a:ln>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r>
              <a:rPr lang="en-US" altLang="en-US" b="1" i="1" dirty="0" err="1">
                <a:solidFill>
                  <a:srgbClr val="FF0000"/>
                </a:solidFill>
                <a:latin typeface="Times New Roman" panose="02020603050405020304" pitchFamily="18" charset="0"/>
                <a:cs typeface="Times New Roman" panose="02020603050405020304" pitchFamily="18" charset="0"/>
              </a:rPr>
              <a:t>Khi</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kể</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chuyện</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cần</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chú</a:t>
            </a:r>
            <a:r>
              <a:rPr lang="en-US" altLang="en-US" b="1" i="1" dirty="0">
                <a:solidFill>
                  <a:srgbClr val="FF0000"/>
                </a:solidFill>
                <a:latin typeface="Times New Roman" panose="02020603050405020304" pitchFamily="18" charset="0"/>
                <a:cs typeface="Times New Roman" panose="02020603050405020304" pitchFamily="18" charset="0"/>
              </a:rPr>
              <a:t> ý:</a:t>
            </a:r>
          </a:p>
          <a:p>
            <a:pPr marL="514350" indent="-514350" eaLnBrk="1" hangingPunct="1">
              <a:spcBef>
                <a:spcPct val="50000"/>
              </a:spcBef>
              <a:buFontTx/>
              <a:buAutoNum type="arabicPeriod"/>
              <a:defRPr/>
            </a:pPr>
            <a:r>
              <a:rPr lang="en-US" altLang="en-US" sz="2800" b="1" i="1" dirty="0" err="1">
                <a:solidFill>
                  <a:srgbClr val="FF0000"/>
                </a:solidFill>
                <a:latin typeface="Times New Roman" panose="02020603050405020304" pitchFamily="18" charset="0"/>
                <a:cs typeface="Times New Roman" panose="02020603050405020304" pitchFamily="18" charset="0"/>
              </a:rPr>
              <a:t>Chọn</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kể</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những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hành</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động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tiêu</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biểu</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của</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nhân</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vật</a:t>
            </a:r>
            <a:endParaRPr lang="en-US" altLang="en-US" sz="2800" b="1" i="1" dirty="0">
              <a:solidFill>
                <a:srgbClr val="FF0000"/>
              </a:solidFill>
              <a:latin typeface="Times New Roman" panose="02020603050405020304" pitchFamily="18" charset="0"/>
              <a:cs typeface="Times New Roman" panose="02020603050405020304" pitchFamily="18" charset="0"/>
            </a:endParaRPr>
          </a:p>
          <a:p>
            <a:pPr marL="514350" indent="-514350" eaLnBrk="1" hangingPunct="1">
              <a:spcBef>
                <a:spcPct val="50000"/>
              </a:spcBef>
              <a:buFontTx/>
              <a:buAutoNum type="arabicPeriod"/>
              <a:defRPr/>
            </a:pPr>
            <a:r>
              <a:rPr lang="en-US" altLang="en-US" sz="2800" b="1" i="1" dirty="0" err="1">
                <a:solidFill>
                  <a:srgbClr val="FF0000"/>
                </a:solidFill>
                <a:latin typeface="Times New Roman" panose="02020603050405020304" pitchFamily="18" charset="0"/>
                <a:cs typeface="Times New Roman" panose="02020603050405020304" pitchFamily="18" charset="0"/>
              </a:rPr>
              <a:t>Thông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th</a:t>
            </a:r>
            <a:r>
              <a:rPr lang="vi-VN" altLang="en-US" sz="2800" b="1" i="1" dirty="0">
                <a:solidFill>
                  <a:srgbClr val="FF0000"/>
                </a:solidFill>
                <a:latin typeface="Times New Roman" panose="02020603050405020304" pitchFamily="18" charset="0"/>
                <a:cs typeface="Times New Roman" panose="02020603050405020304" pitchFamily="18" charset="0"/>
              </a:rPr>
              <a:t>ư</a:t>
            </a:r>
            <a:r>
              <a:rPr lang="en-US" altLang="en-US" sz="2800" b="1" i="1" dirty="0" err="1">
                <a:solidFill>
                  <a:srgbClr val="FF0000"/>
                </a:solidFill>
                <a:latin typeface="Times New Roman" panose="02020603050405020304" pitchFamily="18" charset="0"/>
                <a:cs typeface="Times New Roman" panose="02020603050405020304" pitchFamily="18" charset="0"/>
              </a:rPr>
              <a:t>ờng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nếu</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hành</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động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xảy</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ra</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tr</a:t>
            </a:r>
            <a:r>
              <a:rPr lang="vi-VN" altLang="en-US" sz="2800" b="1" i="1" dirty="0">
                <a:solidFill>
                  <a:srgbClr val="FF0000"/>
                </a:solidFill>
                <a:latin typeface="Times New Roman" panose="02020603050405020304" pitchFamily="18" charset="0"/>
                <a:cs typeface="Times New Roman" panose="02020603050405020304" pitchFamily="18" charset="0"/>
              </a:rPr>
              <a:t>ư</a:t>
            </a:r>
            <a:r>
              <a:rPr lang="en-US" altLang="en-US" sz="2800" b="1" i="1" dirty="0" err="1">
                <a:solidFill>
                  <a:srgbClr val="FF0000"/>
                </a:solidFill>
                <a:latin typeface="Times New Roman" panose="02020603050405020304" pitchFamily="18" charset="0"/>
                <a:cs typeface="Times New Roman" panose="02020603050405020304" pitchFamily="18" charset="0"/>
              </a:rPr>
              <a:t>ớc</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thì</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kể</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tr</a:t>
            </a:r>
            <a:r>
              <a:rPr lang="vi-VN" altLang="en-US" sz="2800" b="1" i="1" dirty="0">
                <a:solidFill>
                  <a:srgbClr val="FF0000"/>
                </a:solidFill>
                <a:latin typeface="Times New Roman" panose="02020603050405020304" pitchFamily="18" charset="0"/>
                <a:cs typeface="Times New Roman" panose="02020603050405020304" pitchFamily="18" charset="0"/>
              </a:rPr>
              <a:t>ư</a:t>
            </a:r>
            <a:r>
              <a:rPr lang="en-US" altLang="en-US" sz="2800" b="1" i="1" dirty="0" err="1">
                <a:solidFill>
                  <a:srgbClr val="FF0000"/>
                </a:solidFill>
                <a:latin typeface="Times New Roman" panose="02020603050405020304" pitchFamily="18" charset="0"/>
                <a:cs typeface="Times New Roman" panose="02020603050405020304" pitchFamily="18" charset="0"/>
              </a:rPr>
              <a:t>ớc</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xảy</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ra</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sau</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thì</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kể</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sau</a:t>
            </a:r>
            <a:r>
              <a:rPr lang="en-US" altLang="en-US" sz="2800" b="1" i="1" dirty="0">
                <a:solidFill>
                  <a:srgbClr val="FF0000"/>
                </a:solidFill>
                <a:latin typeface="Times New Roman" panose="02020603050405020304" pitchFamily="18" charset="0"/>
                <a:cs typeface="Times New Roman" panose="02020603050405020304" pitchFamily="18" charset="0"/>
              </a:rPr>
              <a:t>.</a:t>
            </a:r>
          </a:p>
          <a:p>
            <a:pPr marL="514350" indent="-514350" eaLnBrk="1" hangingPunct="1">
              <a:spcBef>
                <a:spcPct val="50000"/>
              </a:spcBef>
              <a:buFontTx/>
              <a:buAutoNum type="arabicPeriod"/>
              <a:defRPr/>
            </a:pPr>
            <a:endParaRPr lang="en-US" altLang="en-US" sz="2800" b="1" dirty="0">
              <a:solidFill>
                <a:srgbClr val="0000CC"/>
              </a:solidFill>
              <a:latin typeface="VNI-Helve" pitchFamily="2" charset="0"/>
            </a:endParaRPr>
          </a:p>
        </p:txBody>
      </p:sp>
      <p:sp>
        <p:nvSpPr>
          <p:cNvPr id="2" name="Rectangle 1"/>
          <p:cNvSpPr/>
          <p:nvPr/>
        </p:nvSpPr>
        <p:spPr>
          <a:xfrm>
            <a:off x="838200" y="190441"/>
            <a:ext cx="4995278" cy="584775"/>
          </a:xfrm>
          <a:prstGeom prst="rect">
            <a:avLst/>
          </a:prstGeom>
        </p:spPr>
        <p:txBody>
          <a:bodyPr wrap="none">
            <a:spAutoFit/>
          </a:bodyPr>
          <a:lstStyle/>
          <a:p>
            <a:pPr eaLnBrk="1" hangingPunct="1">
              <a:spcBef>
                <a:spcPct val="50000"/>
              </a:spcBef>
            </a:pPr>
            <a:r>
              <a:rPr lang="en-US" altLang="en-US" sz="3200" b="1" i="1">
                <a:solidFill>
                  <a:srgbClr val="7030A0"/>
                </a:solidFill>
                <a:latin typeface="Times New Roman" pitchFamily="18" charset="0"/>
                <a:cs typeface="Times New Roman" pitchFamily="18" charset="0"/>
              </a:rPr>
              <a:t>Khi kể chuyện cần chú ý gì?</a:t>
            </a:r>
            <a:endParaRPr lang="en-US" altLang="en-US" sz="3200" b="1" i="1">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03436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par>
                                <p:cTn id="15" presetID="4" presetClass="entr" presetSubtype="16" fill="hold" grpId="0" nodeType="withEffect">
                                  <p:stCondLst>
                                    <p:cond delay="0"/>
                                  </p:stCondLst>
                                  <p:childTnLst>
                                    <p:set>
                                      <p:cBhvr>
                                        <p:cTn id="16" dur="1" fill="hold">
                                          <p:stCondLst>
                                            <p:cond delay="0"/>
                                          </p:stCondLst>
                                        </p:cTn>
                                        <p:tgtEl>
                                          <p:spTgt spid="11269"/>
                                        </p:tgtEl>
                                        <p:attrNameLst>
                                          <p:attrName>style.visibility</p:attrName>
                                        </p:attrNameLst>
                                      </p:cBhvr>
                                      <p:to>
                                        <p:strVal val="visible"/>
                                      </p:to>
                                    </p:set>
                                    <p:animEffect transition="in" filter="box(in)">
                                      <p:cBhvr>
                                        <p:cTn id="17" dur="500"/>
                                        <p:tgtEl>
                                          <p:spTgt spid="11269"/>
                                        </p:tgtEl>
                                      </p:cBhvr>
                                    </p:animEffect>
                                  </p:childTnLst>
                                </p:cTn>
                              </p:par>
                            </p:childTnLst>
                          </p:cTn>
                        </p:par>
                        <p:par>
                          <p:cTn id="18" fill="hold">
                            <p:stCondLst>
                              <p:cond delay="500"/>
                            </p:stCondLst>
                            <p:childTnLst>
                              <p:par>
                                <p:cTn id="19" presetID="4" presetClass="entr" presetSubtype="16" fill="hold" grpId="0" nodeType="afterEffect">
                                  <p:stCondLst>
                                    <p:cond delay="0"/>
                                  </p:stCondLst>
                                  <p:childTnLst>
                                    <p:set>
                                      <p:cBhvr>
                                        <p:cTn id="20" dur="1" fill="hold">
                                          <p:stCondLst>
                                            <p:cond delay="0"/>
                                          </p:stCondLst>
                                        </p:cTn>
                                        <p:tgtEl>
                                          <p:spTgt spid="11270"/>
                                        </p:tgtEl>
                                        <p:attrNameLst>
                                          <p:attrName>style.visibility</p:attrName>
                                        </p:attrNameLst>
                                      </p:cBhvr>
                                      <p:to>
                                        <p:strVal val="visible"/>
                                      </p:to>
                                    </p:set>
                                    <p:animEffect transition="in" filter="box(in)">
                                      <p:cBhvr>
                                        <p:cTn id="21" dur="5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0" grpId="0" animBg="1"/>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479" y="609600"/>
            <a:ext cx="8792308" cy="5638800"/>
          </a:xfrm>
          <a:prstGeom prst="rect">
            <a:avLst/>
          </a:prstGeom>
        </p:spPr>
      </p:pic>
      <p:sp>
        <p:nvSpPr>
          <p:cNvPr id="2" name="Rectangle 1"/>
          <p:cNvSpPr/>
          <p:nvPr/>
        </p:nvSpPr>
        <p:spPr>
          <a:xfrm>
            <a:off x="3124200" y="2600325"/>
            <a:ext cx="3541354" cy="101566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cap="none" spc="0" dirty="0" err="1" smtClean="0">
                <a:ln w="11430"/>
                <a:solidFill>
                  <a:srgbClr val="FF0000"/>
                </a:solidFill>
                <a:latin typeface="Times New Roman" panose="02020603050405020304" pitchFamily="18" charset="0"/>
                <a:cs typeface="Times New Roman" panose="02020603050405020304" pitchFamily="18" charset="0"/>
              </a:rPr>
              <a:t>Luyện</a:t>
            </a:r>
            <a:r>
              <a:rPr lang="en-US" sz="6000" b="1" cap="none" spc="0" dirty="0" smtClean="0">
                <a:ln w="11430"/>
                <a:solidFill>
                  <a:srgbClr val="FF0000"/>
                </a:solidFill>
                <a:latin typeface="Times New Roman" panose="02020603050405020304" pitchFamily="18" charset="0"/>
                <a:cs typeface="Times New Roman" panose="02020603050405020304" pitchFamily="18" charset="0"/>
              </a:rPr>
              <a:t> </a:t>
            </a:r>
            <a:r>
              <a:rPr lang="en-US" sz="6000" b="1" cap="none" spc="0" dirty="0" err="1" smtClean="0">
                <a:ln w="11430"/>
                <a:solidFill>
                  <a:srgbClr val="FF0000"/>
                </a:solidFill>
                <a:latin typeface="Times New Roman" panose="02020603050405020304" pitchFamily="18" charset="0"/>
                <a:cs typeface="Times New Roman" panose="02020603050405020304" pitchFamily="18" charset="0"/>
              </a:rPr>
              <a:t>tập</a:t>
            </a:r>
            <a:endParaRPr lang="en-US" sz="6000" b="1" cap="none" spc="0" dirty="0">
              <a:ln w="1143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3074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457200" y="1066800"/>
            <a:ext cx="7924800" cy="4031873"/>
          </a:xfrm>
          <a:prstGeom prst="rect">
            <a:avLst/>
          </a:prstGeom>
        </p:spPr>
        <p:txBody>
          <a:bodyPr wrap="square">
            <a:spAutoFit/>
          </a:bodyPr>
          <a:lstStyle/>
          <a:p>
            <a:pPr marL="273050" lvl="0" indent="-273050" algn="just" eaLnBrk="1" hangingPunct="1">
              <a:spcBef>
                <a:spcPct val="20000"/>
              </a:spcBef>
              <a:buClr>
                <a:srgbClr val="0BD0D9"/>
              </a:buClr>
              <a:buSzPct val="95000"/>
            </a:pPr>
            <a:r>
              <a:rPr lang="en-US" sz="3200" smtClean="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smtClean="0">
                <a:solidFill>
                  <a:prstClr val="black"/>
                </a:solidFill>
                <a:latin typeface="Times New Roman" panose="02020603050405020304" pitchFamily="18" charset="0"/>
                <a:cs typeface="Times New Roman" panose="02020603050405020304" pitchFamily="18" charset="0"/>
                <a:sym typeface="Wingdings" pitchFamily="2" charset="2"/>
              </a:rPr>
              <a:t>     Chim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Sẻ</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và</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chim</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Chích</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là</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đôi</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bạn</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thân</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nhưng</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tính</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tình</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khác</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nhau</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err="1">
                <a:solidFill>
                  <a:prstClr val="black"/>
                </a:solidFill>
                <a:latin typeface="Times New Roman" panose="02020603050405020304" pitchFamily="18" charset="0"/>
                <a:cs typeface="Times New Roman" panose="02020603050405020304" pitchFamily="18" charset="0"/>
                <a:sym typeface="Wingdings" pitchFamily="2" charset="2"/>
              </a:rPr>
              <a:t>Chích</a:t>
            </a:r>
            <a:r>
              <a:rPr lang="en-US" sz="320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x</a:t>
            </a:r>
            <a:r>
              <a:rPr lang="en-US" sz="3200" smtClean="0">
                <a:solidFill>
                  <a:prstClr val="black"/>
                </a:solidFill>
                <a:latin typeface="Times New Roman" panose="02020603050405020304" pitchFamily="18" charset="0"/>
                <a:cs typeface="Times New Roman" panose="02020603050405020304" pitchFamily="18" charset="0"/>
                <a:sym typeface="Wingdings" pitchFamily="2" charset="2"/>
              </a:rPr>
              <a:t>ởi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lởi,hay</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giúp</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bạn</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Còn</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Sẻ</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thì</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đôi</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khi</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bụng</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dạ</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hẹp</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hòi</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Dưới</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đây</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là</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một</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số</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hành</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động</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của</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hai</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nhân</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vật</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ấy</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trong</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câu</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chuyện</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b="1" i="1" dirty="0" err="1">
                <a:solidFill>
                  <a:srgbClr val="FF0000"/>
                </a:solidFill>
                <a:latin typeface="Times New Roman" panose="02020603050405020304" pitchFamily="18" charset="0"/>
                <a:cs typeface="Times New Roman" panose="02020603050405020304" pitchFamily="18" charset="0"/>
                <a:sym typeface="Wingdings" pitchFamily="2" charset="2"/>
              </a:rPr>
              <a:t>Bài</a:t>
            </a:r>
            <a:r>
              <a:rPr lang="en-US" sz="3200" b="1" i="1" dirty="0">
                <a:solidFill>
                  <a:srgbClr val="FF0000"/>
                </a:solidFill>
                <a:latin typeface="Times New Roman" panose="02020603050405020304" pitchFamily="18" charset="0"/>
                <a:cs typeface="Times New Roman" panose="02020603050405020304" pitchFamily="18" charset="0"/>
                <a:sym typeface="Wingdings" pitchFamily="2" charset="2"/>
              </a:rPr>
              <a:t> </a:t>
            </a:r>
            <a:r>
              <a:rPr lang="en-US" sz="3200" b="1" i="1" dirty="0" err="1">
                <a:solidFill>
                  <a:srgbClr val="FF0000"/>
                </a:solidFill>
                <a:latin typeface="Times New Roman" panose="02020603050405020304" pitchFamily="18" charset="0"/>
                <a:cs typeface="Times New Roman" panose="02020603050405020304" pitchFamily="18" charset="0"/>
                <a:sym typeface="Wingdings" pitchFamily="2" charset="2"/>
              </a:rPr>
              <a:t>học</a:t>
            </a:r>
            <a:r>
              <a:rPr lang="en-US" sz="3200" b="1" i="1" dirty="0">
                <a:solidFill>
                  <a:srgbClr val="FF0000"/>
                </a:solidFill>
                <a:latin typeface="Times New Roman" panose="02020603050405020304" pitchFamily="18" charset="0"/>
                <a:cs typeface="Times New Roman" panose="02020603050405020304" pitchFamily="18" charset="0"/>
                <a:sym typeface="Wingdings" pitchFamily="2" charset="2"/>
              </a:rPr>
              <a:t> </a:t>
            </a:r>
            <a:r>
              <a:rPr lang="en-US" sz="3200" b="1" i="1" dirty="0" err="1">
                <a:solidFill>
                  <a:srgbClr val="FF0000"/>
                </a:solidFill>
                <a:latin typeface="Times New Roman" panose="02020603050405020304" pitchFamily="18" charset="0"/>
                <a:cs typeface="Times New Roman" panose="02020603050405020304" pitchFamily="18" charset="0"/>
                <a:sym typeface="Wingdings" pitchFamily="2" charset="2"/>
              </a:rPr>
              <a:t>quý</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Em</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hãy</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điền</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tên</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nhân</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vật</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b="1" dirty="0" err="1">
                <a:solidFill>
                  <a:srgbClr val="FF0000"/>
                </a:solidFill>
                <a:latin typeface="Times New Roman" panose="02020603050405020304" pitchFamily="18" charset="0"/>
                <a:cs typeface="Times New Roman" panose="02020603050405020304" pitchFamily="18" charset="0"/>
                <a:sym typeface="Wingdings" pitchFamily="2" charset="2"/>
              </a:rPr>
              <a:t>Chích</a:t>
            </a:r>
            <a:r>
              <a:rPr lang="en-US" sz="3200" b="1" dirty="0">
                <a:solidFill>
                  <a:srgbClr val="FFCC00"/>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hoặc</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b="1" dirty="0" err="1">
                <a:solidFill>
                  <a:srgbClr val="FF0000"/>
                </a:solidFill>
                <a:latin typeface="Times New Roman" panose="02020603050405020304" pitchFamily="18" charset="0"/>
                <a:cs typeface="Times New Roman" panose="02020603050405020304" pitchFamily="18" charset="0"/>
                <a:sym typeface="Wingdings" pitchFamily="2" charset="2"/>
              </a:rPr>
              <a:t>Sẻ</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vào</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trước</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hành</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động</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hợp</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và</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sắp</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xếp</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các</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hành</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động</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ấy</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thành</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một</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câu</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itchFamily="2" charset="2"/>
              </a:rPr>
              <a:t>chuyện</a:t>
            </a:r>
            <a:r>
              <a:rPr lang="en-US" sz="3200" dirty="0">
                <a:solidFill>
                  <a:prstClr val="black"/>
                </a:solidFill>
                <a:latin typeface="Times New Roman" panose="02020603050405020304" pitchFamily="18" charset="0"/>
                <a:cs typeface="Times New Roman" panose="02020603050405020304" pitchFamily="18" charset="0"/>
                <a:sym typeface="Wingdings" pitchFamily="2" charset="2"/>
              </a:rPr>
              <a:t>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295156"/>
            <a:ext cx="8610600" cy="6124754"/>
          </a:xfrm>
          <a:prstGeom prst="rect">
            <a:avLst/>
          </a:prstGeom>
        </p:spPr>
        <p:txBody>
          <a:bodyPr wrap="square">
            <a:spAutoFit/>
          </a:bodyPr>
          <a:lstStyle/>
          <a:p>
            <a:pPr lvl="0" eaLnBrk="1" hangingPunct="1">
              <a:spcBef>
                <a:spcPts val="1200"/>
              </a:spcBef>
              <a:buClr>
                <a:srgbClr val="0BD0D9"/>
              </a:buClr>
              <a:buSzPct val="95000"/>
            </a:pPr>
            <a:r>
              <a:rPr lang="en-US" sz="2600" dirty="0" smtClean="0">
                <a:solidFill>
                  <a:prstClr val="black"/>
                </a:solidFill>
                <a:latin typeface="Times New Roman" panose="02020603050405020304" pitchFamily="18" charset="0"/>
                <a:cs typeface="Times New Roman" panose="02020603050405020304" pitchFamily="18" charset="0"/>
              </a:rPr>
              <a:t>1.  </a:t>
            </a:r>
            <a:r>
              <a:rPr lang="en-US" sz="2600" dirty="0" err="1" smtClean="0">
                <a:solidFill>
                  <a:prstClr val="black"/>
                </a:solidFill>
                <a:latin typeface="Times New Roman" panose="02020603050405020304" pitchFamily="18" charset="0"/>
                <a:cs typeface="Times New Roman" panose="02020603050405020304" pitchFamily="18" charset="0"/>
              </a:rPr>
              <a:t>Một</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hôm</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được</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bà</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gửi</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cho</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một</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hộp</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hạt</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kê</a:t>
            </a:r>
            <a:r>
              <a:rPr lang="en-US" sz="2600" dirty="0" smtClean="0">
                <a:solidFill>
                  <a:prstClr val="black"/>
                </a:solidFill>
                <a:latin typeface="Times New Roman" panose="02020603050405020304" pitchFamily="18" charset="0"/>
                <a:cs typeface="Times New Roman" panose="02020603050405020304" pitchFamily="18" charset="0"/>
              </a:rPr>
              <a:t>.</a:t>
            </a:r>
          </a:p>
          <a:p>
            <a:pPr lvl="0" eaLnBrk="1" hangingPunct="1">
              <a:spcBef>
                <a:spcPts val="1200"/>
              </a:spcBef>
              <a:buClr>
                <a:srgbClr val="0BD0D9"/>
              </a:buClr>
              <a:buSzPct val="95000"/>
            </a:pPr>
            <a:r>
              <a:rPr lang="en-US" sz="2600" dirty="0" smtClean="0">
                <a:solidFill>
                  <a:prstClr val="black"/>
                </a:solidFill>
                <a:latin typeface="Times New Roman" panose="02020603050405020304" pitchFamily="18" charset="0"/>
                <a:cs typeface="Times New Roman" panose="02020603050405020304" pitchFamily="18" charset="0"/>
              </a:rPr>
              <a:t>2. </a:t>
            </a:r>
            <a:r>
              <a:rPr lang="en-US" sz="2600" dirty="0" err="1" smtClean="0">
                <a:solidFill>
                  <a:prstClr val="black"/>
                </a:solidFill>
                <a:latin typeface="Times New Roman" panose="02020603050405020304" pitchFamily="18" charset="0"/>
                <a:cs typeface="Times New Roman" panose="02020603050405020304" pitchFamily="18" charset="0"/>
              </a:rPr>
              <a:t>Thế</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là</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hằng</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ngày</a:t>
            </a:r>
            <a:r>
              <a:rPr lang="en-US" sz="2600" dirty="0" smtClean="0">
                <a:solidFill>
                  <a:prstClr val="black"/>
                </a:solidFill>
                <a:latin typeface="Times New Roman" panose="02020603050405020304" pitchFamily="18" charset="0"/>
                <a:cs typeface="Times New Roman" panose="02020603050405020304" pitchFamily="18" charset="0"/>
              </a:rPr>
              <a:t>…..….</a:t>
            </a:r>
            <a:r>
              <a:rPr lang="en-US" sz="2600" dirty="0" err="1">
                <a:solidFill>
                  <a:prstClr val="black"/>
                </a:solidFill>
                <a:latin typeface="Times New Roman" panose="02020603050405020304" pitchFamily="18" charset="0"/>
                <a:cs typeface="Times New Roman" panose="02020603050405020304" pitchFamily="18" charset="0"/>
              </a:rPr>
              <a:t>nằm</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trong</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tổ</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ăn</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hạt</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kê</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một</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mình</a:t>
            </a:r>
            <a:r>
              <a:rPr lang="en-US" sz="2600" dirty="0">
                <a:solidFill>
                  <a:prstClr val="black"/>
                </a:solidFill>
                <a:latin typeface="Times New Roman" panose="02020603050405020304" pitchFamily="18" charset="0"/>
                <a:cs typeface="Times New Roman" panose="02020603050405020304" pitchFamily="18" charset="0"/>
              </a:rPr>
              <a:t>.</a:t>
            </a:r>
          </a:p>
          <a:p>
            <a:pPr marL="273050" lvl="0" indent="-273050" eaLnBrk="1" hangingPunct="1">
              <a:spcBef>
                <a:spcPts val="1200"/>
              </a:spcBef>
              <a:buClr>
                <a:srgbClr val="0BD0D9"/>
              </a:buClr>
              <a:buSzPct val="95000"/>
            </a:pPr>
            <a:r>
              <a:rPr lang="en-US" sz="2600" dirty="0" smtClean="0">
                <a:solidFill>
                  <a:prstClr val="black"/>
                </a:solidFill>
                <a:latin typeface="Times New Roman" panose="02020603050405020304" pitchFamily="18" charset="0"/>
                <a:cs typeface="Times New Roman" panose="02020603050405020304" pitchFamily="18" charset="0"/>
              </a:rPr>
              <a:t>3.  ….…. </a:t>
            </a:r>
            <a:r>
              <a:rPr lang="en-US" sz="2600" dirty="0" err="1">
                <a:solidFill>
                  <a:prstClr val="black"/>
                </a:solidFill>
                <a:latin typeface="Times New Roman" panose="02020603050405020304" pitchFamily="18" charset="0"/>
                <a:cs typeface="Times New Roman" panose="02020603050405020304" pitchFamily="18" charset="0"/>
              </a:rPr>
              <a:t>đi</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kiếm</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mồi</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tìm</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được</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những</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hạt</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kê</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ngon</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lành</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ấy</a:t>
            </a:r>
            <a:r>
              <a:rPr lang="en-US" sz="2600" dirty="0">
                <a:solidFill>
                  <a:prstClr val="black"/>
                </a:solidFill>
                <a:latin typeface="Times New Roman" panose="02020603050405020304" pitchFamily="18" charset="0"/>
                <a:cs typeface="Times New Roman" panose="02020603050405020304" pitchFamily="18" charset="0"/>
              </a:rPr>
              <a:t>.</a:t>
            </a:r>
          </a:p>
          <a:p>
            <a:pPr marL="273050" lvl="0" indent="-273050" eaLnBrk="1" hangingPunct="1">
              <a:spcBef>
                <a:spcPts val="1200"/>
              </a:spcBef>
              <a:buClr>
                <a:srgbClr val="0BD0D9"/>
              </a:buClr>
              <a:buSzPct val="95000"/>
            </a:pPr>
            <a:r>
              <a:rPr lang="en-US" sz="2600" dirty="0" smtClean="0">
                <a:solidFill>
                  <a:prstClr val="black"/>
                </a:solidFill>
                <a:latin typeface="Times New Roman" panose="02020603050405020304" pitchFamily="18" charset="0"/>
                <a:cs typeface="Times New Roman" panose="02020603050405020304" pitchFamily="18" charset="0"/>
              </a:rPr>
              <a:t>4.  </a:t>
            </a:r>
            <a:r>
              <a:rPr lang="en-US" sz="2600" dirty="0" err="1" smtClean="0">
                <a:solidFill>
                  <a:prstClr val="black"/>
                </a:solidFill>
                <a:latin typeface="Times New Roman" panose="02020603050405020304" pitchFamily="18" charset="0"/>
                <a:cs typeface="Times New Roman" panose="02020603050405020304" pitchFamily="18" charset="0"/>
              </a:rPr>
              <a:t>Khi</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ăn</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hết</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smtClean="0">
                <a:solidFill>
                  <a:prstClr val="black"/>
                </a:solidFill>
                <a:latin typeface="Times New Roman" panose="02020603050405020304" pitchFamily="18" charset="0"/>
                <a:cs typeface="Times New Roman" panose="02020603050405020304" pitchFamily="18" charset="0"/>
              </a:rPr>
              <a:t>…….…</a:t>
            </a:r>
            <a:r>
              <a:rPr lang="en-US" sz="2600" dirty="0" err="1">
                <a:solidFill>
                  <a:prstClr val="black"/>
                </a:solidFill>
                <a:latin typeface="Times New Roman" panose="02020603050405020304" pitchFamily="18" charset="0"/>
                <a:cs typeface="Times New Roman" panose="02020603050405020304" pitchFamily="18" charset="0"/>
              </a:rPr>
              <a:t>bèn</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quẳng</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chiếc</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hộp</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đi</a:t>
            </a:r>
            <a:r>
              <a:rPr lang="en-US" sz="2600" dirty="0">
                <a:solidFill>
                  <a:prstClr val="black"/>
                </a:solidFill>
                <a:latin typeface="Times New Roman" panose="02020603050405020304" pitchFamily="18" charset="0"/>
                <a:cs typeface="Times New Roman" panose="02020603050405020304" pitchFamily="18" charset="0"/>
              </a:rPr>
              <a:t>.</a:t>
            </a:r>
          </a:p>
          <a:p>
            <a:pPr eaLnBrk="1" hangingPunct="1">
              <a:spcBef>
                <a:spcPts val="1200"/>
              </a:spcBef>
              <a:buFont typeface="Arial" charset="0"/>
              <a:buNone/>
            </a:pPr>
            <a:r>
              <a:rPr lang="en-US" sz="2600" dirty="0" smtClean="0">
                <a:solidFill>
                  <a:prstClr val="black"/>
                </a:solidFill>
                <a:latin typeface="Times New Roman" panose="02020603050405020304" pitchFamily="18" charset="0"/>
                <a:cs typeface="Times New Roman" panose="02020603050405020304" pitchFamily="18" charset="0"/>
              </a:rPr>
              <a:t>5.  …….</a:t>
            </a:r>
            <a:r>
              <a:rPr lang="en-US" sz="2600" dirty="0" err="1" smtClean="0">
                <a:solidFill>
                  <a:prstClr val="black"/>
                </a:solidFill>
                <a:latin typeface="Times New Roman" panose="02020603050405020304" pitchFamily="18" charset="0"/>
                <a:cs typeface="Times New Roman" panose="02020603050405020304" pitchFamily="18" charset="0"/>
              </a:rPr>
              <a:t>không</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muốn</a:t>
            </a:r>
            <a:r>
              <a:rPr lang="en-US" sz="2600" dirty="0">
                <a:solidFill>
                  <a:prstClr val="black"/>
                </a:solidFill>
                <a:latin typeface="Times New Roman" panose="02020603050405020304" pitchFamily="18" charset="0"/>
                <a:cs typeface="Times New Roman" panose="02020603050405020304" pitchFamily="18" charset="0"/>
              </a:rPr>
              <a:t> chia </a:t>
            </a:r>
            <a:r>
              <a:rPr lang="en-US" sz="2600" dirty="0" err="1">
                <a:solidFill>
                  <a:prstClr val="black"/>
                </a:solidFill>
                <a:latin typeface="Times New Roman" panose="02020603050405020304" pitchFamily="18" charset="0"/>
                <a:cs typeface="Times New Roman" panose="02020603050405020304" pitchFamily="18" charset="0"/>
              </a:rPr>
              <a:t>cho</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smtClean="0">
                <a:solidFill>
                  <a:prstClr val="black"/>
                </a:solidFill>
                <a:latin typeface="Times New Roman" panose="02020603050405020304" pitchFamily="18" charset="0"/>
                <a:cs typeface="Times New Roman" panose="02020603050405020304" pitchFamily="18" charset="0"/>
              </a:rPr>
              <a:t>……..….</a:t>
            </a:r>
            <a:r>
              <a:rPr lang="en-US" sz="2600" dirty="0" err="1">
                <a:solidFill>
                  <a:prstClr val="black"/>
                </a:solidFill>
                <a:latin typeface="Times New Roman" panose="02020603050405020304" pitchFamily="18" charset="0"/>
                <a:cs typeface="Times New Roman" panose="02020603050405020304" pitchFamily="18" charset="0"/>
              </a:rPr>
              <a:t>cùng</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ăn</a:t>
            </a:r>
            <a:r>
              <a:rPr lang="en-US" sz="2600" dirty="0" smtClean="0">
                <a:solidFill>
                  <a:prstClr val="black"/>
                </a:solidFill>
                <a:latin typeface="Times New Roman" panose="02020603050405020304" pitchFamily="18" charset="0"/>
                <a:cs typeface="Times New Roman" panose="02020603050405020304" pitchFamily="18" charset="0"/>
              </a:rPr>
              <a:t>.</a:t>
            </a:r>
            <a:r>
              <a:rPr lang="en-US" sz="2600" dirty="0">
                <a:latin typeface="Times New Roman" panose="02020603050405020304" pitchFamily="18" charset="0"/>
                <a:cs typeface="Times New Roman" panose="02020603050405020304" pitchFamily="18" charset="0"/>
              </a:rPr>
              <a:t> </a:t>
            </a:r>
            <a:endParaRPr lang="en-US" sz="2600" dirty="0" smtClean="0">
              <a:latin typeface="Times New Roman" panose="02020603050405020304" pitchFamily="18" charset="0"/>
              <a:cs typeface="Times New Roman" panose="02020603050405020304" pitchFamily="18" charset="0"/>
            </a:endParaRPr>
          </a:p>
          <a:p>
            <a:pPr eaLnBrk="1" hangingPunct="1">
              <a:spcBef>
                <a:spcPts val="1200"/>
              </a:spcBef>
              <a:buFont typeface="Arial" charset="0"/>
              <a:buNone/>
            </a:pPr>
            <a:r>
              <a:rPr lang="en-US" sz="2600" dirty="0" smtClean="0">
                <a:latin typeface="Times New Roman" panose="02020603050405020304" pitchFamily="18" charset="0"/>
                <a:cs typeface="Times New Roman" panose="02020603050405020304" pitchFamily="18" charset="0"/>
              </a:rPr>
              <a:t>6.  ………. </a:t>
            </a:r>
            <a:r>
              <a:rPr lang="en-US" sz="2600" dirty="0" err="1" smtClean="0">
                <a:latin typeface="Times New Roman" panose="02020603050405020304" pitchFamily="18" charset="0"/>
                <a:cs typeface="Times New Roman" panose="02020603050405020304" pitchFamily="18" charset="0"/>
              </a:rPr>
              <a:t>bèn</a:t>
            </a:r>
            <a:r>
              <a:rPr lang="en-US" sz="2600" dirty="0" smtClean="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gói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cẩn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thận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kê</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còn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sót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chiếc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rồi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tìm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mình</a:t>
            </a:r>
            <a:r>
              <a:rPr lang="en-US" sz="2600" dirty="0">
                <a:latin typeface="Times New Roman" panose="02020603050405020304" pitchFamily="18" charset="0"/>
                <a:cs typeface="Times New Roman" panose="02020603050405020304" pitchFamily="18" charset="0"/>
              </a:rPr>
              <a:t>.</a:t>
            </a:r>
          </a:p>
          <a:p>
            <a:pPr eaLnBrk="1" hangingPunct="1">
              <a:spcBef>
                <a:spcPts val="1200"/>
              </a:spcBef>
              <a:buFont typeface="Arial" charset="0"/>
              <a:buNone/>
            </a:pPr>
            <a:r>
              <a:rPr lang="en-US" sz="2600" dirty="0" smtClean="0">
                <a:latin typeface="Times New Roman" panose="02020603050405020304" pitchFamily="18" charset="0"/>
                <a:cs typeface="Times New Roman" panose="02020603050405020304" pitchFamily="18" charset="0"/>
              </a:rPr>
              <a:t>7.  </a:t>
            </a:r>
            <a:r>
              <a:rPr lang="en-US" sz="2600" dirty="0" err="1" smtClean="0">
                <a:latin typeface="Times New Roman" panose="02020603050405020304" pitchFamily="18" charset="0"/>
                <a:cs typeface="Times New Roman" panose="02020603050405020304" pitchFamily="18" charset="0"/>
              </a:rPr>
              <a:t>Gió</a:t>
            </a:r>
            <a:r>
              <a:rPr lang="en-US" sz="2600" dirty="0" smtClean="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kê</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còn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sót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hộp</a:t>
            </a:r>
            <a:r>
              <a:rPr lang="en-US" sz="2600" dirty="0">
                <a:latin typeface="Times New Roman" panose="02020603050405020304" pitchFamily="18" charset="0"/>
                <a:cs typeface="Times New Roman" panose="02020603050405020304" pitchFamily="18" charset="0"/>
              </a:rPr>
              <a:t> bay </a:t>
            </a:r>
            <a:r>
              <a:rPr lang="en-US" sz="2600" dirty="0" err="1">
                <a:latin typeface="Times New Roman" panose="02020603050405020304" pitchFamily="18" charset="0"/>
                <a:cs typeface="Times New Roman" panose="02020603050405020304" pitchFamily="18" charset="0"/>
              </a:rPr>
              <a:t>xa</a:t>
            </a:r>
            <a:r>
              <a:rPr lang="en-US" sz="2600" dirty="0">
                <a:latin typeface="Times New Roman" panose="02020603050405020304" pitchFamily="18" charset="0"/>
                <a:cs typeface="Times New Roman" panose="02020603050405020304" pitchFamily="18" charset="0"/>
              </a:rPr>
              <a:t>.</a:t>
            </a:r>
          </a:p>
          <a:p>
            <a:pPr eaLnBrk="1" hangingPunct="1">
              <a:spcBef>
                <a:spcPts val="1200"/>
              </a:spcBef>
              <a:buFont typeface="Arial" charset="0"/>
              <a:buNone/>
            </a:pPr>
            <a:r>
              <a:rPr lang="en-US" sz="2600" dirty="0" smtClean="0">
                <a:latin typeface="Times New Roman" panose="02020603050405020304" pitchFamily="18" charset="0"/>
                <a:cs typeface="Times New Roman" panose="02020603050405020304" pitchFamily="18" charset="0"/>
              </a:rPr>
              <a:t>8.  ………</a:t>
            </a:r>
            <a:r>
              <a:rPr lang="en-US" sz="2600" dirty="0" err="1">
                <a:latin typeface="Times New Roman" panose="02020603050405020304" pitchFamily="18" charset="0"/>
                <a:cs typeface="Times New Roman" panose="02020603050405020304" pitchFamily="18" charset="0"/>
              </a:rPr>
              <a:t>vui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vẻ</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cho</a:t>
            </a: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nửa</a:t>
            </a:r>
            <a:r>
              <a:rPr lang="en-US" sz="2600" dirty="0">
                <a:latin typeface="Times New Roman" panose="02020603050405020304" pitchFamily="18" charset="0"/>
                <a:cs typeface="Times New Roman" panose="02020603050405020304" pitchFamily="18" charset="0"/>
              </a:rPr>
              <a:t>.</a:t>
            </a:r>
          </a:p>
          <a:p>
            <a:pPr eaLnBrk="1" hangingPunct="1">
              <a:lnSpc>
                <a:spcPct val="150000"/>
              </a:lnSpc>
              <a:spcBef>
                <a:spcPts val="1200"/>
              </a:spcBef>
              <a:buFont typeface="Arial" charset="0"/>
              <a:buNone/>
            </a:pPr>
            <a:r>
              <a:rPr lang="en-US" sz="2600" dirty="0" smtClean="0">
                <a:latin typeface="Times New Roman" panose="02020603050405020304" pitchFamily="18" charset="0"/>
                <a:cs typeface="Times New Roman" panose="02020603050405020304" pitchFamily="18" charset="0"/>
              </a:rPr>
              <a:t>9.  …….</a:t>
            </a:r>
            <a:r>
              <a:rPr lang="en-US" sz="2600" dirty="0" err="1">
                <a:latin typeface="Times New Roman" panose="02020603050405020304" pitchFamily="18" charset="0"/>
                <a:cs typeface="Times New Roman" panose="02020603050405020304" pitchFamily="18" charset="0"/>
              </a:rPr>
              <a:t>ngượng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nghịu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nhận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tự</a:t>
            </a:r>
            <a:r>
              <a:rPr lang="en-US" sz="2600" dirty="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nhủ</a:t>
            </a:r>
            <a:r>
              <a:rPr lang="en-US" sz="2600" dirty="0" smtClean="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bài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học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quý</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bạn</a:t>
            </a:r>
            <a:r>
              <a:rPr lang="en-US" sz="2600" dirty="0" smtClean="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p:txBody>
      </p:sp>
      <p:sp>
        <p:nvSpPr>
          <p:cNvPr id="8" name="Text Box 5"/>
          <p:cNvSpPr txBox="1">
            <a:spLocks noChangeArrowheads="1"/>
          </p:cNvSpPr>
          <p:nvPr/>
        </p:nvSpPr>
        <p:spPr bwMode="auto">
          <a:xfrm>
            <a:off x="2542032" y="284946"/>
            <a:ext cx="1295400" cy="477054"/>
          </a:xfrm>
          <a:prstGeom prst="rect">
            <a:avLst/>
          </a:prstGeom>
          <a:noFill/>
          <a:ln w="9525">
            <a:noFill/>
            <a:miter lim="800000"/>
            <a:headEnd/>
            <a:tailEnd/>
          </a:ln>
        </p:spPr>
        <p:txBody>
          <a:bodyPr wrap="square">
            <a:spAutoFit/>
          </a:bodyPr>
          <a:lstStyle/>
          <a:p>
            <a:pPr>
              <a:spcBef>
                <a:spcPct val="50000"/>
              </a:spcBef>
            </a:pPr>
            <a:r>
              <a:rPr lang="en-US" sz="2500" b="1" dirty="0" err="1">
                <a:solidFill>
                  <a:srgbClr val="FF0000"/>
                </a:solidFill>
                <a:latin typeface="Times New Roman" panose="02020603050405020304" pitchFamily="18" charset="0"/>
                <a:cs typeface="Times New Roman" panose="02020603050405020304" pitchFamily="18" charset="0"/>
              </a:rPr>
              <a:t>Sẻ</a:t>
            </a:r>
            <a:endParaRPr lang="en-US" sz="2500" b="1" dirty="0">
              <a:solidFill>
                <a:srgbClr val="FF0000"/>
              </a:solidFill>
              <a:latin typeface="Times New Roman" panose="02020603050405020304" pitchFamily="18" charset="0"/>
              <a:cs typeface="Times New Roman" panose="02020603050405020304" pitchFamily="18" charset="0"/>
            </a:endParaRPr>
          </a:p>
        </p:txBody>
      </p:sp>
      <p:sp>
        <p:nvSpPr>
          <p:cNvPr id="9" name="Text Box 6"/>
          <p:cNvSpPr txBox="1">
            <a:spLocks noChangeArrowheads="1"/>
          </p:cNvSpPr>
          <p:nvPr/>
        </p:nvSpPr>
        <p:spPr bwMode="auto">
          <a:xfrm>
            <a:off x="3456432" y="873210"/>
            <a:ext cx="762000" cy="477054"/>
          </a:xfrm>
          <a:prstGeom prst="rect">
            <a:avLst/>
          </a:prstGeom>
          <a:noFill/>
          <a:ln w="9525">
            <a:noFill/>
            <a:miter lim="800000"/>
            <a:headEnd/>
            <a:tailEnd/>
          </a:ln>
        </p:spPr>
        <p:txBody>
          <a:bodyPr wrap="square">
            <a:spAutoFit/>
          </a:bodyPr>
          <a:lstStyle/>
          <a:p>
            <a:pPr>
              <a:spcBef>
                <a:spcPct val="50000"/>
              </a:spcBef>
            </a:pPr>
            <a:r>
              <a:rPr lang="en-US" sz="2500" b="1" dirty="0" err="1">
                <a:solidFill>
                  <a:srgbClr val="FF0000"/>
                </a:solidFill>
                <a:latin typeface="Times New Roman" panose="02020603050405020304" pitchFamily="18" charset="0"/>
                <a:cs typeface="Times New Roman" panose="02020603050405020304" pitchFamily="18" charset="0"/>
              </a:rPr>
              <a:t>Sẻ</a:t>
            </a:r>
            <a:endParaRPr lang="en-US" sz="2500" b="1" dirty="0">
              <a:solidFill>
                <a:srgbClr val="FF0000"/>
              </a:solidFill>
              <a:latin typeface="Times New Roman" panose="02020603050405020304" pitchFamily="18" charset="0"/>
              <a:cs typeface="Times New Roman" panose="02020603050405020304" pitchFamily="18" charset="0"/>
            </a:endParaRPr>
          </a:p>
        </p:txBody>
      </p:sp>
      <p:sp>
        <p:nvSpPr>
          <p:cNvPr id="10" name="Text Box 7"/>
          <p:cNvSpPr txBox="1">
            <a:spLocks noChangeArrowheads="1"/>
          </p:cNvSpPr>
          <p:nvPr/>
        </p:nvSpPr>
        <p:spPr bwMode="auto">
          <a:xfrm>
            <a:off x="899160" y="1356851"/>
            <a:ext cx="1295400" cy="477054"/>
          </a:xfrm>
          <a:prstGeom prst="rect">
            <a:avLst/>
          </a:prstGeom>
          <a:noFill/>
          <a:ln w="9525">
            <a:noFill/>
            <a:miter lim="800000"/>
            <a:headEnd/>
            <a:tailEnd/>
          </a:ln>
        </p:spPr>
        <p:txBody>
          <a:bodyPr wrap="square">
            <a:spAutoFit/>
          </a:bodyPr>
          <a:lstStyle/>
          <a:p>
            <a:pPr>
              <a:spcBef>
                <a:spcPct val="50000"/>
              </a:spcBef>
            </a:pPr>
            <a:r>
              <a:rPr lang="en-US" sz="2500" b="1" dirty="0" err="1">
                <a:solidFill>
                  <a:srgbClr val="FF0000"/>
                </a:solidFill>
                <a:latin typeface="Times New Roman" panose="02020603050405020304" pitchFamily="18" charset="0"/>
                <a:cs typeface="Times New Roman" panose="02020603050405020304" pitchFamily="18" charset="0"/>
              </a:rPr>
              <a:t>Chích</a:t>
            </a:r>
            <a:endParaRPr lang="en-US" sz="2500" b="1" dirty="0">
              <a:solidFill>
                <a:srgbClr val="FF0000"/>
              </a:solidFill>
              <a:latin typeface="Times New Roman" panose="02020603050405020304" pitchFamily="18" charset="0"/>
              <a:cs typeface="Times New Roman" panose="02020603050405020304" pitchFamily="18" charset="0"/>
            </a:endParaRPr>
          </a:p>
        </p:txBody>
      </p:sp>
      <p:sp>
        <p:nvSpPr>
          <p:cNvPr id="11" name="Text Box 8"/>
          <p:cNvSpPr txBox="1">
            <a:spLocks noChangeArrowheads="1"/>
          </p:cNvSpPr>
          <p:nvPr/>
        </p:nvSpPr>
        <p:spPr bwMode="auto">
          <a:xfrm>
            <a:off x="2914650" y="1930866"/>
            <a:ext cx="723900" cy="477054"/>
          </a:xfrm>
          <a:prstGeom prst="rect">
            <a:avLst/>
          </a:prstGeom>
          <a:noFill/>
          <a:ln w="9525">
            <a:noFill/>
            <a:miter lim="800000"/>
            <a:headEnd/>
            <a:tailEnd/>
          </a:ln>
        </p:spPr>
        <p:txBody>
          <a:bodyPr wrap="square">
            <a:spAutoFit/>
          </a:bodyPr>
          <a:lstStyle/>
          <a:p>
            <a:pPr>
              <a:spcBef>
                <a:spcPct val="50000"/>
              </a:spcBef>
            </a:pPr>
            <a:r>
              <a:rPr lang="en-US" sz="2500" b="1" dirty="0" err="1">
                <a:solidFill>
                  <a:srgbClr val="FF0000"/>
                </a:solidFill>
                <a:latin typeface="Times New Roman" panose="02020603050405020304" pitchFamily="18" charset="0"/>
                <a:cs typeface="Times New Roman" panose="02020603050405020304" pitchFamily="18" charset="0"/>
              </a:rPr>
              <a:t>Sẻ</a:t>
            </a:r>
            <a:endParaRPr lang="en-US" sz="2500" b="1" dirty="0">
              <a:solidFill>
                <a:srgbClr val="FF0000"/>
              </a:solidFill>
              <a:latin typeface="Times New Roman" panose="02020603050405020304" pitchFamily="18" charset="0"/>
              <a:cs typeface="Times New Roman" panose="02020603050405020304" pitchFamily="18" charset="0"/>
            </a:endParaRPr>
          </a:p>
        </p:txBody>
      </p:sp>
      <p:sp>
        <p:nvSpPr>
          <p:cNvPr id="12" name="Text Box 9"/>
          <p:cNvSpPr txBox="1">
            <a:spLocks noChangeArrowheads="1"/>
          </p:cNvSpPr>
          <p:nvPr/>
        </p:nvSpPr>
        <p:spPr bwMode="auto">
          <a:xfrm>
            <a:off x="1000125" y="2468181"/>
            <a:ext cx="723900" cy="477054"/>
          </a:xfrm>
          <a:prstGeom prst="rect">
            <a:avLst/>
          </a:prstGeom>
          <a:noFill/>
          <a:ln w="9525">
            <a:noFill/>
            <a:miter lim="800000"/>
            <a:headEnd/>
            <a:tailEnd/>
          </a:ln>
        </p:spPr>
        <p:txBody>
          <a:bodyPr wrap="square">
            <a:spAutoFit/>
          </a:bodyPr>
          <a:lstStyle/>
          <a:p>
            <a:pPr>
              <a:spcBef>
                <a:spcPct val="50000"/>
              </a:spcBef>
            </a:pPr>
            <a:r>
              <a:rPr lang="en-US" sz="2500" b="1" dirty="0" err="1">
                <a:solidFill>
                  <a:srgbClr val="FF0000"/>
                </a:solidFill>
                <a:latin typeface="Times New Roman" panose="02020603050405020304" pitchFamily="18" charset="0"/>
                <a:cs typeface="Times New Roman" panose="02020603050405020304" pitchFamily="18" charset="0"/>
              </a:rPr>
              <a:t>Sẻ</a:t>
            </a:r>
            <a:endParaRPr lang="en-US" sz="2500" b="1" dirty="0">
              <a:solidFill>
                <a:srgbClr val="FF0000"/>
              </a:solidFill>
              <a:latin typeface="Times New Roman" panose="02020603050405020304" pitchFamily="18" charset="0"/>
              <a:cs typeface="Times New Roman" panose="02020603050405020304" pitchFamily="18" charset="0"/>
            </a:endParaRPr>
          </a:p>
        </p:txBody>
      </p:sp>
      <p:sp>
        <p:nvSpPr>
          <p:cNvPr id="13" name="Text Box 10"/>
          <p:cNvSpPr txBox="1">
            <a:spLocks noChangeArrowheads="1"/>
          </p:cNvSpPr>
          <p:nvPr/>
        </p:nvSpPr>
        <p:spPr bwMode="auto">
          <a:xfrm>
            <a:off x="4885817" y="2436834"/>
            <a:ext cx="1168400" cy="477054"/>
          </a:xfrm>
          <a:prstGeom prst="rect">
            <a:avLst/>
          </a:prstGeom>
          <a:noFill/>
          <a:ln w="9525">
            <a:noFill/>
            <a:miter lim="800000"/>
            <a:headEnd/>
            <a:tailEnd/>
          </a:ln>
        </p:spPr>
        <p:txBody>
          <a:bodyPr wrap="square">
            <a:spAutoFit/>
          </a:bodyPr>
          <a:lstStyle/>
          <a:p>
            <a:pPr>
              <a:spcBef>
                <a:spcPct val="50000"/>
              </a:spcBef>
            </a:pPr>
            <a:r>
              <a:rPr lang="en-US" sz="2500" b="1" dirty="0" err="1">
                <a:solidFill>
                  <a:srgbClr val="FF0000"/>
                </a:solidFill>
                <a:latin typeface="Times New Roman" panose="02020603050405020304" pitchFamily="18" charset="0"/>
                <a:cs typeface="Times New Roman" panose="02020603050405020304" pitchFamily="18" charset="0"/>
              </a:rPr>
              <a:t>Chích</a:t>
            </a:r>
            <a:endParaRPr lang="en-US" sz="2500" b="1" dirty="0">
              <a:solidFill>
                <a:srgbClr val="FF0000"/>
              </a:solidFill>
              <a:latin typeface="Times New Roman" panose="02020603050405020304" pitchFamily="18" charset="0"/>
              <a:cs typeface="Times New Roman" panose="02020603050405020304" pitchFamily="18" charset="0"/>
            </a:endParaRPr>
          </a:p>
        </p:txBody>
      </p:sp>
      <p:sp>
        <p:nvSpPr>
          <p:cNvPr id="14" name="Text Box 11"/>
          <p:cNvSpPr txBox="1">
            <a:spLocks noChangeArrowheads="1"/>
          </p:cNvSpPr>
          <p:nvPr/>
        </p:nvSpPr>
        <p:spPr bwMode="auto">
          <a:xfrm>
            <a:off x="990600" y="2993543"/>
            <a:ext cx="1231900" cy="477054"/>
          </a:xfrm>
          <a:prstGeom prst="rect">
            <a:avLst/>
          </a:prstGeom>
          <a:noFill/>
          <a:ln w="9525">
            <a:noFill/>
            <a:miter lim="800000"/>
            <a:headEnd/>
            <a:tailEnd/>
          </a:ln>
        </p:spPr>
        <p:txBody>
          <a:bodyPr wrap="square">
            <a:spAutoFit/>
          </a:bodyPr>
          <a:lstStyle/>
          <a:p>
            <a:pPr>
              <a:spcBef>
                <a:spcPct val="50000"/>
              </a:spcBef>
            </a:pPr>
            <a:r>
              <a:rPr lang="en-US" sz="2500" b="1" dirty="0" err="1">
                <a:solidFill>
                  <a:srgbClr val="FF0000"/>
                </a:solidFill>
                <a:latin typeface="Times New Roman" panose="02020603050405020304" pitchFamily="18" charset="0"/>
                <a:cs typeface="Times New Roman" panose="02020603050405020304" pitchFamily="18" charset="0"/>
              </a:rPr>
              <a:t>Chích</a:t>
            </a:r>
            <a:endParaRPr lang="en-US" sz="2500" b="1" dirty="0">
              <a:solidFill>
                <a:srgbClr val="FF0000"/>
              </a:solidFill>
              <a:latin typeface="Times New Roman" panose="02020603050405020304" pitchFamily="18" charset="0"/>
              <a:cs typeface="Times New Roman" panose="02020603050405020304" pitchFamily="18" charset="0"/>
            </a:endParaRPr>
          </a:p>
        </p:txBody>
      </p:sp>
      <p:sp>
        <p:nvSpPr>
          <p:cNvPr id="15" name="Text Box 12"/>
          <p:cNvSpPr txBox="1">
            <a:spLocks noChangeArrowheads="1"/>
          </p:cNvSpPr>
          <p:nvPr/>
        </p:nvSpPr>
        <p:spPr bwMode="auto">
          <a:xfrm>
            <a:off x="1000125" y="4483984"/>
            <a:ext cx="1111584" cy="477054"/>
          </a:xfrm>
          <a:prstGeom prst="rect">
            <a:avLst/>
          </a:prstGeom>
          <a:noFill/>
          <a:ln w="9525">
            <a:noFill/>
            <a:miter lim="800000"/>
            <a:headEnd/>
            <a:tailEnd/>
          </a:ln>
        </p:spPr>
        <p:txBody>
          <a:bodyPr wrap="square">
            <a:spAutoFit/>
          </a:bodyPr>
          <a:lstStyle/>
          <a:p>
            <a:pPr>
              <a:spcBef>
                <a:spcPct val="50000"/>
              </a:spcBef>
            </a:pPr>
            <a:r>
              <a:rPr lang="en-US" sz="2500" b="1" dirty="0" err="1">
                <a:solidFill>
                  <a:srgbClr val="FF0000"/>
                </a:solidFill>
                <a:latin typeface="Times New Roman" panose="02020603050405020304" pitchFamily="18" charset="0"/>
                <a:cs typeface="Times New Roman" panose="02020603050405020304" pitchFamily="18" charset="0"/>
              </a:rPr>
              <a:t>Chích</a:t>
            </a:r>
            <a:endParaRPr lang="en-US" sz="2500" b="1" dirty="0">
              <a:solidFill>
                <a:srgbClr val="FF0000"/>
              </a:solidFill>
              <a:latin typeface="Times New Roman" panose="02020603050405020304" pitchFamily="18" charset="0"/>
              <a:cs typeface="Times New Roman" panose="02020603050405020304" pitchFamily="18" charset="0"/>
            </a:endParaRPr>
          </a:p>
        </p:txBody>
      </p:sp>
      <p:sp>
        <p:nvSpPr>
          <p:cNvPr id="16" name="Text Box 13"/>
          <p:cNvSpPr txBox="1">
            <a:spLocks noChangeArrowheads="1"/>
          </p:cNvSpPr>
          <p:nvPr/>
        </p:nvSpPr>
        <p:spPr bwMode="auto">
          <a:xfrm>
            <a:off x="4267200" y="4543002"/>
            <a:ext cx="1447800" cy="477054"/>
          </a:xfrm>
          <a:prstGeom prst="rect">
            <a:avLst/>
          </a:prstGeom>
          <a:noFill/>
          <a:ln w="9525">
            <a:noFill/>
            <a:miter lim="800000"/>
            <a:headEnd/>
            <a:tailEnd/>
          </a:ln>
        </p:spPr>
        <p:txBody>
          <a:bodyPr>
            <a:spAutoFit/>
          </a:bodyPr>
          <a:lstStyle/>
          <a:p>
            <a:pPr>
              <a:spcBef>
                <a:spcPct val="50000"/>
              </a:spcBef>
            </a:pPr>
            <a:r>
              <a:rPr lang="en-US" sz="2500" b="1" dirty="0" err="1">
                <a:solidFill>
                  <a:srgbClr val="FF0000"/>
                </a:solidFill>
                <a:latin typeface="Times New Roman" panose="02020603050405020304" pitchFamily="18" charset="0"/>
                <a:cs typeface="Times New Roman" panose="02020603050405020304" pitchFamily="18" charset="0"/>
              </a:rPr>
              <a:t>Sẻ</a:t>
            </a:r>
            <a:endParaRPr lang="en-US" sz="2500" b="1" dirty="0">
              <a:solidFill>
                <a:srgbClr val="FF0000"/>
              </a:solidFill>
              <a:latin typeface="Times New Roman" panose="02020603050405020304" pitchFamily="18" charset="0"/>
              <a:cs typeface="Times New Roman" panose="02020603050405020304" pitchFamily="18" charset="0"/>
            </a:endParaRPr>
          </a:p>
        </p:txBody>
      </p:sp>
      <p:sp>
        <p:nvSpPr>
          <p:cNvPr id="17" name="Text Box 14"/>
          <p:cNvSpPr txBox="1">
            <a:spLocks noChangeArrowheads="1"/>
          </p:cNvSpPr>
          <p:nvPr/>
        </p:nvSpPr>
        <p:spPr bwMode="auto">
          <a:xfrm>
            <a:off x="1000125" y="5166568"/>
            <a:ext cx="838200" cy="477054"/>
          </a:xfrm>
          <a:prstGeom prst="rect">
            <a:avLst/>
          </a:prstGeom>
          <a:noFill/>
          <a:ln w="9525">
            <a:noFill/>
            <a:miter lim="800000"/>
            <a:headEnd/>
            <a:tailEnd/>
          </a:ln>
        </p:spPr>
        <p:txBody>
          <a:bodyPr>
            <a:spAutoFit/>
          </a:bodyPr>
          <a:lstStyle/>
          <a:p>
            <a:pPr>
              <a:spcBef>
                <a:spcPct val="50000"/>
              </a:spcBef>
            </a:pPr>
            <a:r>
              <a:rPr lang="en-US" sz="2500" b="1" dirty="0" err="1">
                <a:solidFill>
                  <a:srgbClr val="FF0000"/>
                </a:solidFill>
                <a:latin typeface="Times New Roman" panose="02020603050405020304" pitchFamily="18" charset="0"/>
                <a:cs typeface="Times New Roman" panose="02020603050405020304" pitchFamily="18" charset="0"/>
              </a:rPr>
              <a:t>Sẻ</a:t>
            </a:r>
            <a:endParaRPr lang="en-US" sz="2500" b="1" dirty="0">
              <a:solidFill>
                <a:srgbClr val="FF0000"/>
              </a:solidFill>
              <a:latin typeface="Times New Roman" panose="02020603050405020304" pitchFamily="18" charset="0"/>
              <a:cs typeface="Times New Roman" panose="02020603050405020304" pitchFamily="18" charset="0"/>
            </a:endParaRPr>
          </a:p>
        </p:txBody>
      </p:sp>
      <p:sp>
        <p:nvSpPr>
          <p:cNvPr id="18" name="Text Box 15"/>
          <p:cNvSpPr txBox="1">
            <a:spLocks noChangeArrowheads="1"/>
          </p:cNvSpPr>
          <p:nvPr/>
        </p:nvSpPr>
        <p:spPr bwMode="auto">
          <a:xfrm>
            <a:off x="5562600" y="5187904"/>
            <a:ext cx="1146556" cy="477054"/>
          </a:xfrm>
          <a:prstGeom prst="rect">
            <a:avLst/>
          </a:prstGeom>
          <a:noFill/>
          <a:ln w="9525">
            <a:noFill/>
            <a:miter lim="800000"/>
            <a:headEnd/>
            <a:tailEnd/>
          </a:ln>
        </p:spPr>
        <p:txBody>
          <a:bodyPr wrap="square">
            <a:spAutoFit/>
          </a:bodyPr>
          <a:lstStyle/>
          <a:p>
            <a:pPr>
              <a:spcBef>
                <a:spcPct val="50000"/>
              </a:spcBef>
            </a:pPr>
            <a:r>
              <a:rPr lang="en-US" sz="2500" b="1" dirty="0" err="1">
                <a:solidFill>
                  <a:srgbClr val="FF0000"/>
                </a:solidFill>
                <a:latin typeface="Times New Roman" panose="02020603050405020304" pitchFamily="18" charset="0"/>
                <a:cs typeface="Times New Roman" panose="02020603050405020304" pitchFamily="18" charset="0"/>
              </a:rPr>
              <a:t>Chích</a:t>
            </a:r>
            <a:endParaRPr lang="en-US" sz="2500" b="1" dirty="0">
              <a:solidFill>
                <a:srgbClr val="FF0000"/>
              </a:solidFill>
              <a:latin typeface="Times New Roman" panose="02020603050405020304" pitchFamily="18" charset="0"/>
              <a:cs typeface="Times New Roman" panose="02020603050405020304" pitchFamily="18" charset="0"/>
            </a:endParaRPr>
          </a:p>
        </p:txBody>
      </p:sp>
      <p:sp>
        <p:nvSpPr>
          <p:cNvPr id="19" name="Text Box 16"/>
          <p:cNvSpPr txBox="1">
            <a:spLocks noChangeArrowheads="1"/>
          </p:cNvSpPr>
          <p:nvPr/>
        </p:nvSpPr>
        <p:spPr bwMode="auto">
          <a:xfrm>
            <a:off x="827111" y="5807094"/>
            <a:ext cx="1184228" cy="477054"/>
          </a:xfrm>
          <a:prstGeom prst="rect">
            <a:avLst/>
          </a:prstGeom>
          <a:noFill/>
          <a:ln w="9525">
            <a:noFill/>
            <a:miter lim="800000"/>
            <a:headEnd/>
            <a:tailEnd/>
          </a:ln>
        </p:spPr>
        <p:txBody>
          <a:bodyPr wrap="square">
            <a:spAutoFit/>
          </a:bodyPr>
          <a:lstStyle/>
          <a:p>
            <a:pPr>
              <a:spcBef>
                <a:spcPct val="50000"/>
              </a:spcBef>
            </a:pPr>
            <a:r>
              <a:rPr lang="en-US" sz="2500" b="1" dirty="0" err="1">
                <a:solidFill>
                  <a:srgbClr val="FF0000"/>
                </a:solidFill>
                <a:latin typeface="Times New Roman" panose="02020603050405020304" pitchFamily="18" charset="0"/>
                <a:cs typeface="Times New Roman" panose="02020603050405020304" pitchFamily="18" charset="0"/>
              </a:rPr>
              <a:t>Chích</a:t>
            </a:r>
            <a:endParaRPr lang="en-US" sz="2500" b="1" dirty="0">
              <a:solidFill>
                <a:srgbClr val="FF0000"/>
              </a:solidFill>
              <a:latin typeface="Times New Roman" panose="02020603050405020304" pitchFamily="18" charset="0"/>
              <a:cs typeface="Times New Roman" panose="02020603050405020304" pitchFamily="18" charset="0"/>
            </a:endParaRPr>
          </a:p>
        </p:txBody>
      </p:sp>
      <p:sp>
        <p:nvSpPr>
          <p:cNvPr id="20" name="Oval 19"/>
          <p:cNvSpPr/>
          <p:nvPr/>
        </p:nvSpPr>
        <p:spPr>
          <a:xfrm>
            <a:off x="73152" y="301752"/>
            <a:ext cx="457200" cy="41148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Arial" panose="020B0604020202020204" pitchFamily="34" charset="0"/>
                <a:cs typeface="Arial" panose="020B0604020202020204" pitchFamily="34" charset="0"/>
              </a:rPr>
              <a:t>1</a:t>
            </a:r>
            <a:endParaRPr lang="en-US" sz="2400" b="1" dirty="0">
              <a:solidFill>
                <a:schemeClr val="tx1"/>
              </a:solidFill>
              <a:latin typeface="Arial" panose="020B0604020202020204" pitchFamily="34" charset="0"/>
              <a:cs typeface="Arial" panose="020B0604020202020204" pitchFamily="34" charset="0"/>
            </a:endParaRPr>
          </a:p>
        </p:txBody>
      </p:sp>
      <p:sp>
        <p:nvSpPr>
          <p:cNvPr id="21" name="Oval 20"/>
          <p:cNvSpPr/>
          <p:nvPr/>
        </p:nvSpPr>
        <p:spPr>
          <a:xfrm>
            <a:off x="76200" y="2407920"/>
            <a:ext cx="457200" cy="41148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2</a:t>
            </a:r>
          </a:p>
        </p:txBody>
      </p:sp>
      <p:sp>
        <p:nvSpPr>
          <p:cNvPr id="22" name="Oval 21"/>
          <p:cNvSpPr/>
          <p:nvPr/>
        </p:nvSpPr>
        <p:spPr>
          <a:xfrm>
            <a:off x="76200" y="829056"/>
            <a:ext cx="457200" cy="41148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Arial" panose="020B0604020202020204" pitchFamily="34" charset="0"/>
                <a:cs typeface="Arial" panose="020B0604020202020204" pitchFamily="34" charset="0"/>
              </a:rPr>
              <a:t>3</a:t>
            </a:r>
            <a:endParaRPr lang="en-US" sz="2400" b="1" dirty="0">
              <a:solidFill>
                <a:schemeClr val="tx1"/>
              </a:solidFill>
              <a:latin typeface="Arial" panose="020B0604020202020204" pitchFamily="34" charset="0"/>
              <a:cs typeface="Arial" panose="020B0604020202020204" pitchFamily="34" charset="0"/>
            </a:endParaRPr>
          </a:p>
        </p:txBody>
      </p:sp>
      <p:sp>
        <p:nvSpPr>
          <p:cNvPr id="23" name="Oval 22"/>
          <p:cNvSpPr/>
          <p:nvPr/>
        </p:nvSpPr>
        <p:spPr>
          <a:xfrm>
            <a:off x="76200" y="1350264"/>
            <a:ext cx="457200" cy="41148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6</a:t>
            </a:r>
          </a:p>
        </p:txBody>
      </p:sp>
      <p:sp>
        <p:nvSpPr>
          <p:cNvPr id="24" name="Oval 23"/>
          <p:cNvSpPr/>
          <p:nvPr/>
        </p:nvSpPr>
        <p:spPr>
          <a:xfrm>
            <a:off x="76200" y="1905000"/>
            <a:ext cx="457200" cy="41148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4</a:t>
            </a:r>
          </a:p>
        </p:txBody>
      </p:sp>
      <p:sp>
        <p:nvSpPr>
          <p:cNvPr id="25" name="Oval 24"/>
          <p:cNvSpPr/>
          <p:nvPr/>
        </p:nvSpPr>
        <p:spPr>
          <a:xfrm>
            <a:off x="76200" y="2971800"/>
            <a:ext cx="457200" cy="41148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Arial" panose="020B0604020202020204" pitchFamily="34" charset="0"/>
                <a:cs typeface="Arial" panose="020B0604020202020204" pitchFamily="34" charset="0"/>
              </a:rPr>
              <a:t>7</a:t>
            </a:r>
            <a:endParaRPr lang="en-US" sz="2400" b="1" dirty="0">
              <a:solidFill>
                <a:schemeClr val="tx1"/>
              </a:solidFill>
              <a:latin typeface="Arial" panose="020B0604020202020204" pitchFamily="34" charset="0"/>
              <a:cs typeface="Arial" panose="020B0604020202020204" pitchFamily="34" charset="0"/>
            </a:endParaRPr>
          </a:p>
        </p:txBody>
      </p:sp>
      <p:sp>
        <p:nvSpPr>
          <p:cNvPr id="26" name="Oval 25"/>
          <p:cNvSpPr/>
          <p:nvPr/>
        </p:nvSpPr>
        <p:spPr>
          <a:xfrm>
            <a:off x="76200" y="3855720"/>
            <a:ext cx="457200" cy="41148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Arial" panose="020B0604020202020204" pitchFamily="34" charset="0"/>
                <a:cs typeface="Arial" panose="020B0604020202020204" pitchFamily="34" charset="0"/>
              </a:rPr>
              <a:t>5</a:t>
            </a:r>
            <a:endParaRPr lang="en-US" sz="2400" b="1" dirty="0">
              <a:solidFill>
                <a:schemeClr val="tx1"/>
              </a:solidFill>
              <a:latin typeface="Arial" panose="020B0604020202020204" pitchFamily="34" charset="0"/>
              <a:cs typeface="Arial" panose="020B0604020202020204" pitchFamily="34" charset="0"/>
            </a:endParaRPr>
          </a:p>
        </p:txBody>
      </p:sp>
      <p:sp>
        <p:nvSpPr>
          <p:cNvPr id="27" name="Oval 26"/>
          <p:cNvSpPr/>
          <p:nvPr/>
        </p:nvSpPr>
        <p:spPr>
          <a:xfrm>
            <a:off x="76200" y="4419600"/>
            <a:ext cx="457200" cy="41148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Arial" panose="020B0604020202020204" pitchFamily="34" charset="0"/>
                <a:cs typeface="Arial" panose="020B0604020202020204" pitchFamily="34" charset="0"/>
              </a:rPr>
              <a:t>8</a:t>
            </a:r>
            <a:endParaRPr lang="en-US" sz="2400" b="1" dirty="0">
              <a:solidFill>
                <a:schemeClr val="tx1"/>
              </a:solidFill>
              <a:latin typeface="Arial" panose="020B0604020202020204" pitchFamily="34" charset="0"/>
              <a:cs typeface="Arial" panose="020B0604020202020204" pitchFamily="34" charset="0"/>
            </a:endParaRPr>
          </a:p>
        </p:txBody>
      </p:sp>
      <p:sp>
        <p:nvSpPr>
          <p:cNvPr id="28" name="Oval 27"/>
          <p:cNvSpPr/>
          <p:nvPr/>
        </p:nvSpPr>
        <p:spPr>
          <a:xfrm>
            <a:off x="76200" y="5020056"/>
            <a:ext cx="457200" cy="41148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Arial" panose="020B0604020202020204" pitchFamily="34" charset="0"/>
                <a:cs typeface="Arial" panose="020B0604020202020204" pitchFamily="34" charset="0"/>
              </a:rPr>
              <a:t>9</a:t>
            </a:r>
            <a:endParaRPr lang="en-US" sz="2400" b="1" dirty="0">
              <a:solidFill>
                <a:schemeClr val="tx1"/>
              </a:solidFill>
              <a:latin typeface="Arial" panose="020B0604020202020204" pitchFamily="34" charset="0"/>
              <a:cs typeface="Arial" panose="020B0604020202020204" pitchFamily="34" charset="0"/>
            </a:endParaRPr>
          </a:p>
        </p:txBody>
      </p:sp>
      <p:sp>
        <p:nvSpPr>
          <p:cNvPr id="29" name="Text Box 23"/>
          <p:cNvSpPr txBox="1">
            <a:spLocks noChangeArrowheads="1"/>
          </p:cNvSpPr>
          <p:nvPr/>
        </p:nvSpPr>
        <p:spPr bwMode="auto">
          <a:xfrm>
            <a:off x="457200" y="64008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dirty="0" err="1">
                <a:solidFill>
                  <a:srgbClr val="FF0000"/>
                </a:solidFill>
                <a:latin typeface="Times New Roman" panose="02020603050405020304" pitchFamily="18" charset="0"/>
                <a:cs typeface="Times New Roman" panose="02020603050405020304" pitchFamily="18" charset="0"/>
              </a:rPr>
              <a:t>Xếp</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theo</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thứ</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tự</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là</a:t>
            </a:r>
            <a:r>
              <a:rPr lang="en-US" altLang="en-US" sz="2400" b="1" dirty="0">
                <a:solidFill>
                  <a:srgbClr val="FF0000"/>
                </a:solidFill>
                <a:latin typeface="Times New Roman" panose="02020603050405020304" pitchFamily="18" charset="0"/>
                <a:cs typeface="Times New Roman" panose="02020603050405020304" pitchFamily="18" charset="0"/>
              </a:rPr>
              <a:t>: 1,5, 2, 4, 7, 3, 6, 8, 9.</a:t>
            </a:r>
          </a:p>
        </p:txBody>
      </p:sp>
    </p:spTree>
    <p:extLst>
      <p:ext uri="{BB962C8B-B14F-4D97-AF65-F5344CB8AC3E}">
        <p14:creationId xmlns:p14="http://schemas.microsoft.com/office/powerpoint/2010/main" val="216004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ssolve">
                                      <p:cBhvr>
                                        <p:cTn id="32" dur="1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1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10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linds(horizontal)">
                                      <p:cBhvr>
                                        <p:cTn id="47" dur="10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linds(horizontal)">
                                      <p:cBhvr>
                                        <p:cTn id="52" dur="10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linds(horizontal)">
                                      <p:cBhvr>
                                        <p:cTn id="57" dur="10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blinds(horizontal)">
                                      <p:cBhvr>
                                        <p:cTn id="62" dur="10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box(in)">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P spid="19"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5"/>
          <p:cNvSpPr txBox="1">
            <a:spLocks noChangeArrowheads="1"/>
          </p:cNvSpPr>
          <p:nvPr/>
        </p:nvSpPr>
        <p:spPr bwMode="auto">
          <a:xfrm>
            <a:off x="762000" y="1752600"/>
            <a:ext cx="815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4400">
              <a:latin typeface="VNI-Times" pitchFamily="2" charset="0"/>
            </a:endParaRPr>
          </a:p>
        </p:txBody>
      </p:sp>
      <p:sp>
        <p:nvSpPr>
          <p:cNvPr id="12294" name="Text Box 6"/>
          <p:cNvSpPr txBox="1">
            <a:spLocks noChangeArrowheads="1"/>
          </p:cNvSpPr>
          <p:nvPr/>
        </p:nvSpPr>
        <p:spPr bwMode="auto">
          <a:xfrm>
            <a:off x="457200" y="533400"/>
            <a:ext cx="84582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rabicPeriod"/>
            </a:pPr>
            <a:r>
              <a:rPr lang="en-US" altLang="en-US" sz="2400">
                <a:solidFill>
                  <a:srgbClr val="0000CC"/>
                </a:solidFill>
                <a:latin typeface="Times New Roman" panose="02020603050405020304" pitchFamily="18" charset="0"/>
                <a:cs typeface="Times New Roman" panose="02020603050405020304" pitchFamily="18" charset="0"/>
              </a:rPr>
              <a:t>Một</a:t>
            </a:r>
            <a:r>
              <a:rPr lang="en-US" altLang="en-US" sz="2400">
                <a:solidFill>
                  <a:srgbClr val="0000CC"/>
                </a:solidFill>
                <a:latin typeface="VNI-Helve" pitchFamily="2" charset="0"/>
              </a:rPr>
              <a:t> </a:t>
            </a:r>
            <a:r>
              <a:rPr lang="en-US" altLang="en-US" sz="2400">
                <a:solidFill>
                  <a:srgbClr val="0000CC"/>
                </a:solidFill>
                <a:latin typeface="Times New Roman" panose="02020603050405020304" pitchFamily="18" charset="0"/>
                <a:cs typeface="Times New Roman" panose="02020603050405020304" pitchFamily="18" charset="0"/>
              </a:rPr>
              <a:t>hôm</a:t>
            </a:r>
            <a:r>
              <a:rPr lang="en-US" altLang="en-US" sz="2400">
                <a:solidFill>
                  <a:srgbClr val="0000CC"/>
                </a:solidFill>
                <a:latin typeface="VNI-Helve" pitchFamily="2" charset="0"/>
              </a:rPr>
              <a:t>,………… </a:t>
            </a:r>
            <a:r>
              <a:rPr lang="en-US" altLang="en-US" sz="2400">
                <a:solidFill>
                  <a:srgbClr val="0000CC"/>
                </a:solidFill>
                <a:latin typeface="Times New Roman" panose="02020603050405020304" pitchFamily="18" charset="0"/>
                <a:cs typeface="Times New Roman" panose="02020603050405020304" pitchFamily="18" charset="0"/>
              </a:rPr>
              <a:t>được bà gửi cho một hộp hạt kê.</a:t>
            </a:r>
          </a:p>
          <a:p>
            <a:pPr eaLnBrk="1" hangingPunct="1">
              <a:spcBef>
                <a:spcPct val="50000"/>
              </a:spcBef>
              <a:buFontTx/>
              <a:buAutoNum type="arabicPeriod"/>
            </a:pPr>
            <a:r>
              <a:rPr lang="en-US" altLang="en-US" sz="2400">
                <a:solidFill>
                  <a:srgbClr val="0000CC"/>
                </a:solidFill>
                <a:latin typeface="Times New Roman" panose="02020603050405020304" pitchFamily="18" charset="0"/>
                <a:cs typeface="Times New Roman" panose="02020603050405020304" pitchFamily="18" charset="0"/>
              </a:rPr>
              <a:t>Thế là hằng ngày……nằm trong tổ ăn hạt kê một mình.</a:t>
            </a:r>
          </a:p>
          <a:p>
            <a:pPr eaLnBrk="1" hangingPunct="1">
              <a:spcBef>
                <a:spcPct val="50000"/>
              </a:spcBef>
              <a:buFontTx/>
              <a:buAutoNum type="arabicPeriod"/>
            </a:pPr>
            <a:r>
              <a:rPr lang="en-US" altLang="en-US" sz="2400">
                <a:solidFill>
                  <a:srgbClr val="0000CC"/>
                </a:solidFill>
                <a:latin typeface="Times New Roman" panose="02020603050405020304" pitchFamily="18" charset="0"/>
                <a:cs typeface="Times New Roman" panose="02020603050405020304" pitchFamily="18" charset="0"/>
              </a:rPr>
              <a:t> ……….đi kiếm mồi, tìm đ</a:t>
            </a:r>
            <a:r>
              <a:rPr lang="vi-VN" altLang="en-US" sz="2400">
                <a:solidFill>
                  <a:srgbClr val="0000CC"/>
                </a:solidFill>
                <a:latin typeface="Times New Roman" panose="02020603050405020304" pitchFamily="18" charset="0"/>
                <a:cs typeface="Times New Roman" panose="02020603050405020304" pitchFamily="18" charset="0"/>
              </a:rPr>
              <a:t>ư</a:t>
            </a:r>
            <a:r>
              <a:rPr lang="en-US" altLang="en-US" sz="2400">
                <a:solidFill>
                  <a:srgbClr val="0000CC"/>
                </a:solidFill>
                <a:latin typeface="Times New Roman" panose="02020603050405020304" pitchFamily="18" charset="0"/>
                <a:cs typeface="Times New Roman" panose="02020603050405020304" pitchFamily="18" charset="0"/>
              </a:rPr>
              <a:t>ợc những hạt kê ngon lành ấy.</a:t>
            </a:r>
          </a:p>
          <a:p>
            <a:pPr eaLnBrk="1" hangingPunct="1">
              <a:spcBef>
                <a:spcPct val="50000"/>
              </a:spcBef>
              <a:buFontTx/>
              <a:buAutoNum type="arabicPeriod"/>
            </a:pPr>
            <a:r>
              <a:rPr lang="en-US" altLang="en-US" sz="2400">
                <a:solidFill>
                  <a:srgbClr val="0000CC"/>
                </a:solidFill>
                <a:latin typeface="Times New Roman" panose="02020603050405020304" pitchFamily="18" charset="0"/>
                <a:cs typeface="Times New Roman" panose="02020603050405020304" pitchFamily="18" charset="0"/>
              </a:rPr>
              <a:t>Khi ăn hết, ….. bèn quẳng chiếc hộp đi.</a:t>
            </a:r>
          </a:p>
          <a:p>
            <a:pPr eaLnBrk="1" hangingPunct="1">
              <a:spcBef>
                <a:spcPct val="50000"/>
              </a:spcBef>
              <a:buFontTx/>
              <a:buAutoNum type="arabicPeriod"/>
            </a:pPr>
            <a:r>
              <a:rPr lang="en-US" altLang="en-US" sz="2400">
                <a:solidFill>
                  <a:srgbClr val="0000CC"/>
                </a:solidFill>
                <a:latin typeface="Times New Roman" panose="02020603050405020304" pitchFamily="18" charset="0"/>
                <a:cs typeface="Times New Roman" panose="02020603050405020304" pitchFamily="18" charset="0"/>
              </a:rPr>
              <a:t> …..không muốn chia cho ……… cùng ăn.</a:t>
            </a:r>
          </a:p>
          <a:p>
            <a:pPr eaLnBrk="1" hangingPunct="1">
              <a:spcBef>
                <a:spcPct val="50000"/>
              </a:spcBef>
              <a:buFontTx/>
              <a:buAutoNum type="arabicPeriod"/>
            </a:pPr>
            <a:r>
              <a:rPr lang="en-US" altLang="en-US" sz="2400">
                <a:solidFill>
                  <a:srgbClr val="0000CC"/>
                </a:solidFill>
                <a:latin typeface="Times New Roman" panose="02020603050405020304" pitchFamily="18" charset="0"/>
                <a:cs typeface="Times New Roman" panose="02020603050405020304" pitchFamily="18" charset="0"/>
              </a:rPr>
              <a:t>………bèn gói cẩn thận những hạt kê còn sót lại vào một chiếc lá, rồi đi tìm ng</a:t>
            </a:r>
            <a:r>
              <a:rPr lang="vi-VN" altLang="en-US" sz="2400">
                <a:solidFill>
                  <a:srgbClr val="0000CC"/>
                </a:solidFill>
                <a:latin typeface="Times New Roman" panose="02020603050405020304" pitchFamily="18" charset="0"/>
                <a:cs typeface="Times New Roman" panose="02020603050405020304" pitchFamily="18" charset="0"/>
              </a:rPr>
              <a:t>ư</a:t>
            </a:r>
            <a:r>
              <a:rPr lang="en-US" altLang="en-US" sz="2400">
                <a:solidFill>
                  <a:srgbClr val="0000CC"/>
                </a:solidFill>
                <a:latin typeface="Times New Roman" panose="02020603050405020304" pitchFamily="18" charset="0"/>
                <a:cs typeface="Times New Roman" panose="02020603050405020304" pitchFamily="18" charset="0"/>
              </a:rPr>
              <a:t>ời bạn thân của mình.</a:t>
            </a:r>
          </a:p>
          <a:p>
            <a:pPr eaLnBrk="1" hangingPunct="1">
              <a:spcBef>
                <a:spcPct val="50000"/>
              </a:spcBef>
              <a:buFontTx/>
              <a:buAutoNum type="arabicPeriod"/>
            </a:pPr>
            <a:r>
              <a:rPr lang="en-US" altLang="en-US" sz="2400">
                <a:solidFill>
                  <a:srgbClr val="0000CC"/>
                </a:solidFill>
                <a:latin typeface="Times New Roman" panose="02020603050405020304" pitchFamily="18" charset="0"/>
                <a:cs typeface="Times New Roman" panose="02020603050405020304" pitchFamily="18" charset="0"/>
              </a:rPr>
              <a:t>Gió đ</a:t>
            </a:r>
            <a:r>
              <a:rPr lang="vi-VN" altLang="en-US" sz="2400">
                <a:solidFill>
                  <a:srgbClr val="0000CC"/>
                </a:solidFill>
                <a:latin typeface="Times New Roman" panose="02020603050405020304" pitchFamily="18" charset="0"/>
                <a:cs typeface="Times New Roman" panose="02020603050405020304" pitchFamily="18" charset="0"/>
              </a:rPr>
              <a:t>ư</a:t>
            </a:r>
            <a:r>
              <a:rPr lang="en-US" altLang="en-US" sz="2400">
                <a:solidFill>
                  <a:srgbClr val="0000CC"/>
                </a:solidFill>
                <a:latin typeface="Times New Roman" panose="02020603050405020304" pitchFamily="18" charset="0"/>
                <a:cs typeface="Times New Roman" panose="02020603050405020304" pitchFamily="18" charset="0"/>
              </a:rPr>
              <a:t>a những hạt kê còn sót trong hộp bay xa.</a:t>
            </a:r>
          </a:p>
          <a:p>
            <a:pPr eaLnBrk="1" hangingPunct="1">
              <a:spcBef>
                <a:spcPct val="50000"/>
              </a:spcBef>
              <a:buFontTx/>
              <a:buAutoNum type="arabicPeriod"/>
            </a:pPr>
            <a:r>
              <a:rPr lang="en-US" altLang="en-US" sz="2400">
                <a:solidFill>
                  <a:srgbClr val="0000CC"/>
                </a:solidFill>
                <a:latin typeface="Times New Roman" panose="02020603050405020304" pitchFamily="18" charset="0"/>
                <a:cs typeface="Times New Roman" panose="02020603050405020304" pitchFamily="18" charset="0"/>
              </a:rPr>
              <a:t>…….vui vẻ đ</a:t>
            </a:r>
            <a:r>
              <a:rPr lang="vi-VN" altLang="en-US" sz="2400">
                <a:solidFill>
                  <a:srgbClr val="0000CC"/>
                </a:solidFill>
                <a:latin typeface="Times New Roman" panose="02020603050405020304" pitchFamily="18" charset="0"/>
                <a:cs typeface="Times New Roman" panose="02020603050405020304" pitchFamily="18" charset="0"/>
              </a:rPr>
              <a:t>ư</a:t>
            </a:r>
            <a:r>
              <a:rPr lang="en-US" altLang="en-US" sz="2400">
                <a:solidFill>
                  <a:srgbClr val="0000CC"/>
                </a:solidFill>
                <a:latin typeface="Times New Roman" panose="02020603050405020304" pitchFamily="18" charset="0"/>
                <a:cs typeface="Times New Roman" panose="02020603050405020304" pitchFamily="18" charset="0"/>
              </a:rPr>
              <a:t>a cho …….một nửa.</a:t>
            </a:r>
          </a:p>
          <a:p>
            <a:pPr eaLnBrk="1" hangingPunct="1">
              <a:spcBef>
                <a:spcPct val="50000"/>
              </a:spcBef>
              <a:buFontTx/>
              <a:buAutoNum type="arabicPeriod"/>
            </a:pPr>
            <a:r>
              <a:rPr lang="en-US" altLang="en-US" sz="2400">
                <a:solidFill>
                  <a:srgbClr val="0000CC"/>
                </a:solidFill>
                <a:latin typeface="Times New Roman" panose="02020603050405020304" pitchFamily="18" charset="0"/>
                <a:cs typeface="Times New Roman" panose="02020603050405020304" pitchFamily="18" charset="0"/>
              </a:rPr>
              <a:t>.........ngượng nghịu nhận quà của ………và tự nhủ: “………đã cho mình một bài học quý về tình bạn.”</a:t>
            </a:r>
          </a:p>
        </p:txBody>
      </p:sp>
      <p:sp>
        <p:nvSpPr>
          <p:cNvPr id="12297" name="Text Box 9"/>
          <p:cNvSpPr txBox="1">
            <a:spLocks noChangeArrowheads="1"/>
          </p:cNvSpPr>
          <p:nvPr/>
        </p:nvSpPr>
        <p:spPr bwMode="auto">
          <a:xfrm>
            <a:off x="2401888" y="53975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FF0000"/>
                </a:solidFill>
                <a:latin typeface="Times New Roman" panose="02020603050405020304" pitchFamily="18" charset="0"/>
                <a:cs typeface="Times New Roman" panose="02020603050405020304" pitchFamily="18" charset="0"/>
              </a:rPr>
              <a:t>Sẻ</a:t>
            </a:r>
          </a:p>
        </p:txBody>
      </p:sp>
      <p:sp>
        <p:nvSpPr>
          <p:cNvPr id="18" name="Text Box 9"/>
          <p:cNvSpPr txBox="1">
            <a:spLocks noChangeArrowheads="1"/>
          </p:cNvSpPr>
          <p:nvPr/>
        </p:nvSpPr>
        <p:spPr bwMode="auto">
          <a:xfrm>
            <a:off x="3124200" y="10414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FF0000"/>
                </a:solidFill>
                <a:latin typeface="Times New Roman" panose="02020603050405020304" pitchFamily="18" charset="0"/>
                <a:cs typeface="Times New Roman" panose="02020603050405020304" pitchFamily="18" charset="0"/>
              </a:rPr>
              <a:t>Sẻ</a:t>
            </a:r>
          </a:p>
        </p:txBody>
      </p:sp>
      <p:sp>
        <p:nvSpPr>
          <p:cNvPr id="19" name="Text Box 9"/>
          <p:cNvSpPr txBox="1">
            <a:spLocks noChangeArrowheads="1"/>
          </p:cNvSpPr>
          <p:nvPr/>
        </p:nvSpPr>
        <p:spPr bwMode="auto">
          <a:xfrm>
            <a:off x="990600" y="1641475"/>
            <a:ext cx="106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FF0000"/>
                </a:solidFill>
                <a:latin typeface="Times New Roman" panose="02020603050405020304" pitchFamily="18" charset="0"/>
                <a:cs typeface="Times New Roman" panose="02020603050405020304" pitchFamily="18" charset="0"/>
              </a:rPr>
              <a:t>Chích</a:t>
            </a:r>
          </a:p>
        </p:txBody>
      </p:sp>
      <p:sp>
        <p:nvSpPr>
          <p:cNvPr id="20" name="Text Box 9"/>
          <p:cNvSpPr txBox="1">
            <a:spLocks noChangeArrowheads="1"/>
          </p:cNvSpPr>
          <p:nvPr/>
        </p:nvSpPr>
        <p:spPr bwMode="auto">
          <a:xfrm>
            <a:off x="2349500" y="2144713"/>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FF0000"/>
                </a:solidFill>
                <a:latin typeface="Times New Roman" panose="02020603050405020304" pitchFamily="18" charset="0"/>
                <a:cs typeface="Times New Roman" panose="02020603050405020304" pitchFamily="18" charset="0"/>
              </a:rPr>
              <a:t>Sẻ</a:t>
            </a:r>
          </a:p>
        </p:txBody>
      </p:sp>
      <p:sp>
        <p:nvSpPr>
          <p:cNvPr id="21" name="Text Box 9"/>
          <p:cNvSpPr txBox="1">
            <a:spLocks noChangeArrowheads="1"/>
          </p:cNvSpPr>
          <p:nvPr/>
        </p:nvSpPr>
        <p:spPr bwMode="auto">
          <a:xfrm>
            <a:off x="1027113" y="26670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FF0000"/>
                </a:solidFill>
                <a:latin typeface="Times New Roman" panose="02020603050405020304" pitchFamily="18" charset="0"/>
                <a:cs typeface="Times New Roman" panose="02020603050405020304" pitchFamily="18" charset="0"/>
              </a:rPr>
              <a:t>Sẻ</a:t>
            </a:r>
          </a:p>
        </p:txBody>
      </p:sp>
      <p:sp>
        <p:nvSpPr>
          <p:cNvPr id="22" name="Text Box 9"/>
          <p:cNvSpPr txBox="1">
            <a:spLocks noChangeArrowheads="1"/>
          </p:cNvSpPr>
          <p:nvPr/>
        </p:nvSpPr>
        <p:spPr bwMode="auto">
          <a:xfrm>
            <a:off x="4284663" y="2667000"/>
            <a:ext cx="106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FF0000"/>
                </a:solidFill>
                <a:latin typeface="Times New Roman" panose="02020603050405020304" pitchFamily="18" charset="0"/>
                <a:cs typeface="Times New Roman" panose="02020603050405020304" pitchFamily="18" charset="0"/>
              </a:rPr>
              <a:t>Chích</a:t>
            </a:r>
          </a:p>
        </p:txBody>
      </p:sp>
      <p:sp>
        <p:nvSpPr>
          <p:cNvPr id="23" name="Text Box 9"/>
          <p:cNvSpPr txBox="1">
            <a:spLocks noChangeArrowheads="1"/>
          </p:cNvSpPr>
          <p:nvPr/>
        </p:nvSpPr>
        <p:spPr bwMode="auto">
          <a:xfrm>
            <a:off x="874713" y="3262313"/>
            <a:ext cx="106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FF0000"/>
                </a:solidFill>
                <a:latin typeface="Times New Roman" panose="02020603050405020304" pitchFamily="18" charset="0"/>
                <a:cs typeface="Times New Roman" panose="02020603050405020304" pitchFamily="18" charset="0"/>
              </a:rPr>
              <a:t>Chích</a:t>
            </a:r>
          </a:p>
        </p:txBody>
      </p:sp>
      <p:sp>
        <p:nvSpPr>
          <p:cNvPr id="24" name="Text Box 9"/>
          <p:cNvSpPr txBox="1">
            <a:spLocks noChangeArrowheads="1"/>
          </p:cNvSpPr>
          <p:nvPr/>
        </p:nvSpPr>
        <p:spPr bwMode="auto">
          <a:xfrm>
            <a:off x="874713" y="4695825"/>
            <a:ext cx="106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FF0000"/>
                </a:solidFill>
                <a:latin typeface="Times New Roman" panose="02020603050405020304" pitchFamily="18" charset="0"/>
                <a:cs typeface="Times New Roman" panose="02020603050405020304" pitchFamily="18" charset="0"/>
              </a:rPr>
              <a:t>Chích</a:t>
            </a:r>
          </a:p>
        </p:txBody>
      </p:sp>
      <p:sp>
        <p:nvSpPr>
          <p:cNvPr id="25" name="Text Box 9"/>
          <p:cNvSpPr txBox="1">
            <a:spLocks noChangeArrowheads="1"/>
          </p:cNvSpPr>
          <p:nvPr/>
        </p:nvSpPr>
        <p:spPr bwMode="auto">
          <a:xfrm>
            <a:off x="3579813" y="4700588"/>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FF0000"/>
                </a:solidFill>
                <a:latin typeface="Times New Roman" panose="02020603050405020304" pitchFamily="18" charset="0"/>
                <a:cs typeface="Times New Roman" panose="02020603050405020304" pitchFamily="18" charset="0"/>
              </a:rPr>
              <a:t>Sẻ</a:t>
            </a:r>
          </a:p>
        </p:txBody>
      </p:sp>
      <p:sp>
        <p:nvSpPr>
          <p:cNvPr id="26" name="Text Box 9"/>
          <p:cNvSpPr txBox="1">
            <a:spLocks noChangeArrowheads="1"/>
          </p:cNvSpPr>
          <p:nvPr/>
        </p:nvSpPr>
        <p:spPr bwMode="auto">
          <a:xfrm>
            <a:off x="1005840" y="5203825"/>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dirty="0" err="1">
                <a:solidFill>
                  <a:srgbClr val="FF0000"/>
                </a:solidFill>
                <a:latin typeface="Times New Roman" panose="02020603050405020304" pitchFamily="18" charset="0"/>
                <a:cs typeface="Times New Roman" panose="02020603050405020304" pitchFamily="18" charset="0"/>
              </a:rPr>
              <a:t>Sẻ</a:t>
            </a:r>
            <a:endParaRPr lang="en-US" altLang="en-US" sz="2400" dirty="0">
              <a:solidFill>
                <a:srgbClr val="FF0000"/>
              </a:solidFill>
              <a:latin typeface="Times New Roman" panose="02020603050405020304" pitchFamily="18" charset="0"/>
              <a:cs typeface="Times New Roman" panose="02020603050405020304" pitchFamily="18" charset="0"/>
            </a:endParaRPr>
          </a:p>
        </p:txBody>
      </p:sp>
      <p:sp>
        <p:nvSpPr>
          <p:cNvPr id="27" name="Text Box 9"/>
          <p:cNvSpPr txBox="1">
            <a:spLocks noChangeArrowheads="1"/>
          </p:cNvSpPr>
          <p:nvPr/>
        </p:nvSpPr>
        <p:spPr bwMode="auto">
          <a:xfrm>
            <a:off x="5181600" y="5199063"/>
            <a:ext cx="106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FF0000"/>
                </a:solidFill>
                <a:latin typeface="Times New Roman" panose="02020603050405020304" pitchFamily="18" charset="0"/>
                <a:cs typeface="Times New Roman" panose="02020603050405020304" pitchFamily="18" charset="0"/>
              </a:rPr>
              <a:t>Chích</a:t>
            </a:r>
          </a:p>
        </p:txBody>
      </p:sp>
      <p:sp>
        <p:nvSpPr>
          <p:cNvPr id="28" name="Text Box 9"/>
          <p:cNvSpPr txBox="1">
            <a:spLocks noChangeArrowheads="1"/>
          </p:cNvSpPr>
          <p:nvPr/>
        </p:nvSpPr>
        <p:spPr bwMode="auto">
          <a:xfrm>
            <a:off x="7543800" y="5199063"/>
            <a:ext cx="106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FF0000"/>
                </a:solidFill>
                <a:latin typeface="Times New Roman" panose="02020603050405020304" pitchFamily="18" charset="0"/>
                <a:cs typeface="Times New Roman" panose="02020603050405020304" pitchFamily="18" charset="0"/>
              </a:rPr>
              <a:t>Chích</a:t>
            </a:r>
          </a:p>
        </p:txBody>
      </p:sp>
    </p:spTree>
    <p:extLst>
      <p:ext uri="{BB962C8B-B14F-4D97-AF65-F5344CB8AC3E}">
        <p14:creationId xmlns:p14="http://schemas.microsoft.com/office/powerpoint/2010/main" val="26582340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864642" y="2971800"/>
            <a:ext cx="3414717" cy="1015663"/>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6000" b="1" cap="none" spc="0" dirty="0" err="1" smtClean="0">
                <a:ln/>
                <a:solidFill>
                  <a:schemeClr val="tx2">
                    <a:lumMod val="50000"/>
                  </a:schemeClr>
                </a:solidFill>
                <a:effectLst/>
                <a:latin typeface="Times New Roman" panose="02020603050405020304" pitchFamily="18" charset="0"/>
                <a:cs typeface="Times New Roman" panose="02020603050405020304" pitchFamily="18" charset="0"/>
              </a:rPr>
              <a:t>Vận</a:t>
            </a:r>
            <a:r>
              <a:rPr lang="en-US" sz="6000" b="1" cap="none" spc="0" dirty="0" smtClean="0">
                <a:ln/>
                <a:solidFill>
                  <a:schemeClr val="tx2">
                    <a:lumMod val="50000"/>
                  </a:schemeClr>
                </a:solidFill>
                <a:effectLst/>
                <a:latin typeface="Times New Roman" panose="02020603050405020304" pitchFamily="18" charset="0"/>
                <a:cs typeface="Times New Roman" panose="02020603050405020304" pitchFamily="18" charset="0"/>
              </a:rPr>
              <a:t> </a:t>
            </a:r>
            <a:r>
              <a:rPr lang="en-US" sz="6000" b="1" cap="none" spc="0" dirty="0" err="1" smtClean="0">
                <a:ln/>
                <a:solidFill>
                  <a:schemeClr val="tx2">
                    <a:lumMod val="50000"/>
                  </a:schemeClr>
                </a:solidFill>
                <a:effectLst/>
                <a:latin typeface="Times New Roman" panose="02020603050405020304" pitchFamily="18" charset="0"/>
                <a:cs typeface="Times New Roman" panose="02020603050405020304" pitchFamily="18" charset="0"/>
              </a:rPr>
              <a:t>dụng</a:t>
            </a:r>
            <a:endParaRPr lang="en-US" sz="6000" b="1" cap="none" spc="0" dirty="0">
              <a:ln/>
              <a:solidFill>
                <a:schemeClr val="tx2">
                  <a:lumMod val="50000"/>
                </a:schemeClr>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19584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2" name="Text Box 6"/>
          <p:cNvSpPr txBox="1">
            <a:spLocks noChangeArrowheads="1"/>
          </p:cNvSpPr>
          <p:nvPr/>
        </p:nvSpPr>
        <p:spPr bwMode="auto">
          <a:xfrm>
            <a:off x="762000" y="533400"/>
            <a:ext cx="6781800" cy="523220"/>
          </a:xfrm>
          <a:prstGeom prst="rect">
            <a:avLst/>
          </a:prstGeom>
          <a:noFill/>
          <a:ln w="9525">
            <a:noFill/>
            <a:miter lim="800000"/>
            <a:headEnd/>
            <a:tailEnd/>
          </a:ln>
        </p:spPr>
        <p:txBody>
          <a:bodyPr wrap="square">
            <a:spAutoFit/>
          </a:bodyPr>
          <a:lstStyle/>
          <a:p>
            <a:pPr>
              <a:spcBef>
                <a:spcPct val="50000"/>
              </a:spcBef>
            </a:pPr>
            <a:r>
              <a:rPr lang="en-US" sz="2800" b="1" dirty="0" err="1">
                <a:solidFill>
                  <a:srgbClr val="FF3399"/>
                </a:solidFill>
                <a:latin typeface="Times New Roman" panose="02020603050405020304" pitchFamily="18" charset="0"/>
                <a:cs typeface="Times New Roman" panose="02020603050405020304" pitchFamily="18" charset="0"/>
              </a:rPr>
              <a:t>Chọn</a:t>
            </a:r>
            <a:r>
              <a:rPr lang="en-US" sz="2800" b="1" dirty="0">
                <a:solidFill>
                  <a:srgbClr val="FF3399"/>
                </a:solidFill>
                <a:latin typeface="Times New Roman" panose="02020603050405020304" pitchFamily="18" charset="0"/>
                <a:cs typeface="Times New Roman" panose="02020603050405020304" pitchFamily="18" charset="0"/>
              </a:rPr>
              <a:t> </a:t>
            </a:r>
            <a:r>
              <a:rPr lang="en-US" sz="2800" b="1" dirty="0" err="1">
                <a:solidFill>
                  <a:srgbClr val="FF3399"/>
                </a:solidFill>
                <a:latin typeface="Times New Roman" panose="02020603050405020304" pitchFamily="18" charset="0"/>
                <a:cs typeface="Times New Roman" panose="02020603050405020304" pitchFamily="18" charset="0"/>
              </a:rPr>
              <a:t>từ</a:t>
            </a:r>
            <a:r>
              <a:rPr lang="en-US" sz="2800" b="1" dirty="0">
                <a:solidFill>
                  <a:srgbClr val="FF3399"/>
                </a:solidFill>
                <a:latin typeface="Times New Roman" panose="02020603050405020304" pitchFamily="18" charset="0"/>
                <a:cs typeface="Times New Roman" panose="02020603050405020304" pitchFamily="18" charset="0"/>
              </a:rPr>
              <a:t> </a:t>
            </a:r>
            <a:r>
              <a:rPr lang="en-US" sz="2800" b="1" dirty="0" err="1">
                <a:solidFill>
                  <a:srgbClr val="FF3399"/>
                </a:solidFill>
                <a:latin typeface="Times New Roman" panose="02020603050405020304" pitchFamily="18" charset="0"/>
                <a:cs typeface="Times New Roman" panose="02020603050405020304" pitchFamily="18" charset="0"/>
              </a:rPr>
              <a:t>thích</a:t>
            </a:r>
            <a:r>
              <a:rPr lang="en-US" sz="2800" b="1" dirty="0">
                <a:solidFill>
                  <a:srgbClr val="FF3399"/>
                </a:solidFill>
                <a:latin typeface="Times New Roman" panose="02020603050405020304" pitchFamily="18" charset="0"/>
                <a:cs typeface="Times New Roman" panose="02020603050405020304" pitchFamily="18" charset="0"/>
              </a:rPr>
              <a:t> </a:t>
            </a:r>
            <a:r>
              <a:rPr lang="en-US" sz="2800" b="1" dirty="0" err="1">
                <a:solidFill>
                  <a:srgbClr val="FF3399"/>
                </a:solidFill>
                <a:latin typeface="Times New Roman" panose="02020603050405020304" pitchFamily="18" charset="0"/>
                <a:cs typeface="Times New Roman" panose="02020603050405020304" pitchFamily="18" charset="0"/>
              </a:rPr>
              <a:t>hợp</a:t>
            </a:r>
            <a:r>
              <a:rPr lang="en-US" sz="2800" b="1" dirty="0">
                <a:solidFill>
                  <a:srgbClr val="FF3399"/>
                </a:solidFill>
                <a:latin typeface="Times New Roman" panose="02020603050405020304" pitchFamily="18" charset="0"/>
                <a:cs typeface="Times New Roman" panose="02020603050405020304" pitchFamily="18" charset="0"/>
              </a:rPr>
              <a:t> </a:t>
            </a:r>
            <a:r>
              <a:rPr lang="en-US" sz="2800" b="1" dirty="0" err="1">
                <a:solidFill>
                  <a:srgbClr val="FF3399"/>
                </a:solidFill>
                <a:latin typeface="Times New Roman" panose="02020603050405020304" pitchFamily="18" charset="0"/>
                <a:cs typeface="Times New Roman" panose="02020603050405020304" pitchFamily="18" charset="0"/>
              </a:rPr>
              <a:t>điền</a:t>
            </a:r>
            <a:r>
              <a:rPr lang="en-US" sz="2800" b="1" dirty="0">
                <a:solidFill>
                  <a:srgbClr val="FF3399"/>
                </a:solidFill>
                <a:latin typeface="Times New Roman" panose="02020603050405020304" pitchFamily="18" charset="0"/>
                <a:cs typeface="Times New Roman" panose="02020603050405020304" pitchFamily="18" charset="0"/>
              </a:rPr>
              <a:t> </a:t>
            </a:r>
            <a:r>
              <a:rPr lang="en-US" sz="2800" b="1" dirty="0" err="1">
                <a:solidFill>
                  <a:srgbClr val="FF3399"/>
                </a:solidFill>
                <a:latin typeface="Times New Roman" panose="02020603050405020304" pitchFamily="18" charset="0"/>
                <a:cs typeface="Times New Roman" panose="02020603050405020304" pitchFamily="18" charset="0"/>
              </a:rPr>
              <a:t>vào</a:t>
            </a:r>
            <a:r>
              <a:rPr lang="en-US" sz="2800" b="1" dirty="0">
                <a:solidFill>
                  <a:srgbClr val="FF3399"/>
                </a:solidFill>
                <a:latin typeface="Times New Roman" panose="02020603050405020304" pitchFamily="18" charset="0"/>
                <a:cs typeface="Times New Roman" panose="02020603050405020304" pitchFamily="18" charset="0"/>
              </a:rPr>
              <a:t> </a:t>
            </a:r>
            <a:r>
              <a:rPr lang="en-US" sz="2800" b="1" dirty="0" err="1">
                <a:solidFill>
                  <a:srgbClr val="FF3399"/>
                </a:solidFill>
                <a:latin typeface="Times New Roman" panose="02020603050405020304" pitchFamily="18" charset="0"/>
                <a:cs typeface="Times New Roman" panose="02020603050405020304" pitchFamily="18" charset="0"/>
              </a:rPr>
              <a:t>chỗ</a:t>
            </a:r>
            <a:r>
              <a:rPr lang="en-US" sz="2800" b="1" dirty="0">
                <a:solidFill>
                  <a:srgbClr val="FF3399"/>
                </a:solidFill>
                <a:latin typeface="Times New Roman" panose="02020603050405020304" pitchFamily="18" charset="0"/>
                <a:cs typeface="Times New Roman" panose="02020603050405020304" pitchFamily="18" charset="0"/>
              </a:rPr>
              <a:t> </a:t>
            </a:r>
            <a:r>
              <a:rPr lang="en-US" sz="2800" b="1" dirty="0" err="1">
                <a:solidFill>
                  <a:srgbClr val="FF3399"/>
                </a:solidFill>
                <a:latin typeface="Times New Roman" panose="02020603050405020304" pitchFamily="18" charset="0"/>
                <a:cs typeface="Times New Roman" panose="02020603050405020304" pitchFamily="18" charset="0"/>
              </a:rPr>
              <a:t>chấm</a:t>
            </a:r>
            <a:endParaRPr lang="en-US" sz="2800" b="1" dirty="0">
              <a:solidFill>
                <a:srgbClr val="FF3399"/>
              </a:solidFill>
              <a:latin typeface="Times New Roman" panose="02020603050405020304" pitchFamily="18" charset="0"/>
              <a:cs typeface="Times New Roman" panose="02020603050405020304" pitchFamily="18" charset="0"/>
            </a:endParaRPr>
          </a:p>
        </p:txBody>
      </p:sp>
      <p:sp>
        <p:nvSpPr>
          <p:cNvPr id="11" name="Hình Chữ nhật 10"/>
          <p:cNvSpPr/>
          <p:nvPr/>
        </p:nvSpPr>
        <p:spPr>
          <a:xfrm>
            <a:off x="228600" y="1295400"/>
            <a:ext cx="8781288" cy="2492990"/>
          </a:xfrm>
          <a:prstGeom prst="rect">
            <a:avLst/>
          </a:prstGeom>
        </p:spPr>
        <p:txBody>
          <a:bodyPr wrap="square">
            <a:spAutoFit/>
          </a:bodyPr>
          <a:lstStyle/>
          <a:p>
            <a:pPr>
              <a:lnSpc>
                <a:spcPct val="150000"/>
              </a:lnSpc>
              <a:defRPr/>
            </a:pPr>
            <a:r>
              <a:rPr lang="en-US" sz="2600" dirty="0" err="1">
                <a:latin typeface="Times New Roman" panose="02020603050405020304" pitchFamily="18" charset="0"/>
                <a:cs typeface="Times New Roman" panose="02020603050405020304" pitchFamily="18" charset="0"/>
              </a:rPr>
              <a:t>Khi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chuyện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cần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chú</a:t>
            </a:r>
            <a:r>
              <a:rPr lang="en-US" sz="2600" dirty="0">
                <a:latin typeface="Times New Roman" panose="02020603050405020304" pitchFamily="18" charset="0"/>
                <a:cs typeface="Times New Roman" panose="02020603050405020304" pitchFamily="18" charset="0"/>
              </a:rPr>
              <a:t> ý :</a:t>
            </a:r>
          </a:p>
          <a:p>
            <a:pPr>
              <a:lnSpc>
                <a:spcPct val="150000"/>
              </a:lnSpc>
              <a:defRPr/>
            </a:pPr>
            <a:r>
              <a:rPr lang="en-US" sz="2600" dirty="0">
                <a:latin typeface="Times New Roman" panose="02020603050405020304" pitchFamily="18" charset="0"/>
                <a:cs typeface="Times New Roman" panose="02020603050405020304" pitchFamily="18" charset="0"/>
              </a:rPr>
              <a:t>  - </a:t>
            </a:r>
            <a:r>
              <a:rPr lang="en-US" sz="2600" dirty="0" err="1">
                <a:latin typeface="Times New Roman" panose="02020603050405020304" pitchFamily="18" charset="0"/>
                <a:cs typeface="Times New Roman" panose="02020603050405020304" pitchFamily="18" charset="0"/>
              </a:rPr>
              <a:t>Chọn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kể</a:t>
            </a:r>
            <a:r>
              <a:rPr lang="en-US" sz="2600" dirty="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những</a:t>
            </a:r>
            <a:r>
              <a:rPr lang="en-US" sz="2600" dirty="0" smtClean="0">
                <a:latin typeface="Times New Roman" panose="02020603050405020304" pitchFamily="18" charset="0"/>
                <a:cs typeface="Times New Roman" panose="02020603050405020304" pitchFamily="18" charset="0"/>
              </a:rPr>
              <a:t> ……………... </a:t>
            </a:r>
            <a:r>
              <a:rPr lang="en-US" sz="2600" dirty="0" err="1" smtClean="0">
                <a:latin typeface="Times New Roman" panose="02020603050405020304" pitchFamily="18" charset="0"/>
                <a:cs typeface="Times New Roman" panose="02020603050405020304" pitchFamily="18" charset="0"/>
              </a:rPr>
              <a:t>tiêu</a:t>
            </a:r>
            <a:r>
              <a:rPr lang="en-US" sz="2600" dirty="0" smtClean="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biểu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vật</a:t>
            </a:r>
            <a:r>
              <a:rPr lang="en-US" sz="2600" dirty="0">
                <a:latin typeface="Times New Roman" panose="02020603050405020304" pitchFamily="18" charset="0"/>
                <a:cs typeface="Times New Roman" panose="02020603050405020304" pitchFamily="18" charset="0"/>
              </a:rPr>
              <a:t>.</a:t>
            </a:r>
          </a:p>
          <a:p>
            <a:pPr>
              <a:lnSpc>
                <a:spcPct val="150000"/>
              </a:lnSpc>
              <a:defRPr/>
            </a:pPr>
            <a:r>
              <a:rPr lang="en-US" sz="2600" dirty="0">
                <a:latin typeface="Times New Roman" panose="02020603050405020304" pitchFamily="18" charset="0"/>
                <a:cs typeface="Times New Roman" panose="02020603050405020304" pitchFamily="18" charset="0"/>
              </a:rPr>
              <a:t>  - </a:t>
            </a:r>
            <a:r>
              <a:rPr lang="en-US" sz="2600" dirty="0" err="1">
                <a:latin typeface="Times New Roman" panose="02020603050405020304" pitchFamily="18" charset="0"/>
                <a:cs typeface="Times New Roman" panose="02020603050405020304" pitchFamily="18" charset="0"/>
              </a:rPr>
              <a:t>Thông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thường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nếu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động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xảy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trước</a:t>
            </a:r>
            <a:r>
              <a:rPr lang="en-US" sz="2600" dirty="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thì</a:t>
            </a:r>
            <a:r>
              <a:rPr lang="en-US" sz="2600" dirty="0" smtClean="0">
                <a:latin typeface="Times New Roman" panose="02020603050405020304" pitchFamily="18" charset="0"/>
                <a:cs typeface="Times New Roman" panose="02020603050405020304" pitchFamily="18" charset="0"/>
              </a:rPr>
              <a:t> …………… ,</a:t>
            </a:r>
            <a:r>
              <a:rPr lang="en-US" sz="2600" dirty="0" err="1" smtClean="0">
                <a:latin typeface="Times New Roman" panose="02020603050405020304" pitchFamily="18" charset="0"/>
                <a:cs typeface="Times New Roman" panose="02020603050405020304" pitchFamily="18" charset="0"/>
              </a:rPr>
              <a:t>hành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động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nào</a:t>
            </a:r>
            <a:r>
              <a:rPr lang="en-US" sz="2600" dirty="0" smtClean="0">
                <a:latin typeface="Times New Roman" panose="02020603050405020304" pitchFamily="18" charset="0"/>
                <a:cs typeface="Times New Roman" panose="02020603050405020304" pitchFamily="18" charset="0"/>
              </a:rPr>
              <a:t> ……….… </a:t>
            </a:r>
            <a:r>
              <a:rPr lang="en-US" sz="2600" dirty="0" err="1" smtClean="0">
                <a:latin typeface="Times New Roman" panose="02020603050405020304" pitchFamily="18" charset="0"/>
                <a:cs typeface="Times New Roman" panose="02020603050405020304" pitchFamily="18" charset="0"/>
              </a:rPr>
              <a:t>sau</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thì</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kể</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sau</a:t>
            </a:r>
            <a:r>
              <a:rPr lang="en-US" sz="2600" dirty="0" smtClean="0">
                <a:latin typeface="Times New Roman" panose="02020603050405020304" pitchFamily="18" charset="0"/>
                <a:cs typeface="Times New Roman" panose="02020603050405020304" pitchFamily="18" charset="0"/>
              </a:rPr>
              <a:t>.</a:t>
            </a:r>
          </a:p>
        </p:txBody>
      </p:sp>
      <p:sp>
        <p:nvSpPr>
          <p:cNvPr id="3" name="Rectangle 2"/>
          <p:cNvSpPr/>
          <p:nvPr/>
        </p:nvSpPr>
        <p:spPr>
          <a:xfrm>
            <a:off x="2809776" y="1969601"/>
            <a:ext cx="2286000" cy="507831"/>
          </a:xfrm>
          <a:prstGeom prst="rect">
            <a:avLst/>
          </a:prstGeom>
        </p:spPr>
        <p:txBody>
          <a:bodyPr>
            <a:spAutoFit/>
          </a:bodyPr>
          <a:lstStyle/>
          <a:p>
            <a:r>
              <a:rPr lang="en-US" sz="2700" b="1" dirty="0" err="1">
                <a:solidFill>
                  <a:srgbClr val="FF0000"/>
                </a:solidFill>
                <a:latin typeface="Times New Roman" panose="02020603050405020304" pitchFamily="18" charset="0"/>
                <a:cs typeface="Times New Roman" panose="02020603050405020304" pitchFamily="18" charset="0"/>
              </a:rPr>
              <a:t>hành</a:t>
            </a:r>
            <a:r>
              <a:rPr lang="en-US" sz="2700" b="1" dirty="0">
                <a:solidFill>
                  <a:srgbClr val="FF0000"/>
                </a:solidFill>
                <a:latin typeface="Times New Roman" panose="02020603050405020304" pitchFamily="18" charset="0"/>
                <a:cs typeface="Times New Roman" panose="02020603050405020304" pitchFamily="18" charset="0"/>
              </a:rPr>
              <a:t> </a:t>
            </a:r>
            <a:r>
              <a:rPr lang="en-US" sz="2700" b="1" dirty="0" err="1">
                <a:solidFill>
                  <a:srgbClr val="FF0000"/>
                </a:solidFill>
                <a:latin typeface="Times New Roman" panose="02020603050405020304" pitchFamily="18" charset="0"/>
                <a:cs typeface="Times New Roman" panose="02020603050405020304" pitchFamily="18" charset="0"/>
              </a:rPr>
              <a:t>động</a:t>
            </a:r>
            <a:r>
              <a:rPr lang="en-US" sz="2700" b="1" dirty="0">
                <a:solidFill>
                  <a:srgbClr val="FF0000"/>
                </a:solidFill>
                <a:latin typeface="Times New Roman" panose="02020603050405020304" pitchFamily="18" charset="0"/>
                <a:cs typeface="Times New Roman" panose="02020603050405020304" pitchFamily="18" charset="0"/>
              </a:rPr>
              <a:t> </a:t>
            </a:r>
            <a:endParaRPr lang="en-US" sz="2700" b="1" dirty="0">
              <a:latin typeface="Times New Roman" panose="02020603050405020304" pitchFamily="18" charset="0"/>
              <a:cs typeface="Times New Roman" panose="02020603050405020304" pitchFamily="18" charset="0"/>
            </a:endParaRPr>
          </a:p>
        </p:txBody>
      </p:sp>
      <p:sp>
        <p:nvSpPr>
          <p:cNvPr id="4" name="Rectangle 3"/>
          <p:cNvSpPr/>
          <p:nvPr/>
        </p:nvSpPr>
        <p:spPr>
          <a:xfrm>
            <a:off x="452473" y="3151632"/>
            <a:ext cx="1441420" cy="507831"/>
          </a:xfrm>
          <a:prstGeom prst="rect">
            <a:avLst/>
          </a:prstGeom>
        </p:spPr>
        <p:txBody>
          <a:bodyPr wrap="none">
            <a:spAutoFit/>
          </a:bodyPr>
          <a:lstStyle/>
          <a:p>
            <a:r>
              <a:rPr lang="en-US" sz="2700" b="1" dirty="0" err="1">
                <a:solidFill>
                  <a:srgbClr val="FF0000"/>
                </a:solidFill>
                <a:latin typeface="Times New Roman" panose="02020603050405020304" pitchFamily="18" charset="0"/>
                <a:cs typeface="Times New Roman" panose="02020603050405020304" pitchFamily="18" charset="0"/>
              </a:rPr>
              <a:t>kể</a:t>
            </a:r>
            <a:r>
              <a:rPr lang="en-US" sz="2700" b="1" dirty="0">
                <a:solidFill>
                  <a:srgbClr val="FF0000"/>
                </a:solidFill>
                <a:latin typeface="Times New Roman" panose="02020603050405020304" pitchFamily="18" charset="0"/>
                <a:cs typeface="Times New Roman" panose="02020603050405020304" pitchFamily="18" charset="0"/>
              </a:rPr>
              <a:t> </a:t>
            </a:r>
            <a:r>
              <a:rPr lang="en-US" sz="2700" b="1" dirty="0" err="1">
                <a:solidFill>
                  <a:srgbClr val="FF0000"/>
                </a:solidFill>
                <a:latin typeface="Times New Roman" panose="02020603050405020304" pitchFamily="18" charset="0"/>
                <a:cs typeface="Times New Roman" panose="02020603050405020304" pitchFamily="18" charset="0"/>
              </a:rPr>
              <a:t>trước</a:t>
            </a:r>
            <a:endParaRPr lang="en-US" sz="2700" b="1" dirty="0">
              <a:latin typeface="Times New Roman" panose="02020603050405020304" pitchFamily="18" charset="0"/>
              <a:cs typeface="Times New Roman" panose="02020603050405020304" pitchFamily="18" charset="0"/>
            </a:endParaRPr>
          </a:p>
        </p:txBody>
      </p:sp>
      <p:sp>
        <p:nvSpPr>
          <p:cNvPr id="5" name="Rectangle 4"/>
          <p:cNvSpPr/>
          <p:nvPr/>
        </p:nvSpPr>
        <p:spPr>
          <a:xfrm>
            <a:off x="4329468" y="3151632"/>
            <a:ext cx="1204176" cy="507831"/>
          </a:xfrm>
          <a:prstGeom prst="rect">
            <a:avLst/>
          </a:prstGeom>
        </p:spPr>
        <p:txBody>
          <a:bodyPr wrap="none">
            <a:spAutoFit/>
          </a:bodyPr>
          <a:lstStyle/>
          <a:p>
            <a:r>
              <a:rPr lang="en-US" sz="2700" b="1" dirty="0" err="1">
                <a:solidFill>
                  <a:srgbClr val="FF0000"/>
                </a:solidFill>
                <a:latin typeface="Times New Roman" panose="02020603050405020304" pitchFamily="18" charset="0"/>
                <a:cs typeface="Times New Roman" panose="02020603050405020304" pitchFamily="18" charset="0"/>
              </a:rPr>
              <a:t>xảy</a:t>
            </a:r>
            <a:r>
              <a:rPr lang="en-US" sz="2700" b="1" dirty="0">
                <a:solidFill>
                  <a:srgbClr val="FF0000"/>
                </a:solidFill>
                <a:latin typeface="Times New Roman" panose="02020603050405020304" pitchFamily="18" charset="0"/>
                <a:cs typeface="Times New Roman" panose="02020603050405020304" pitchFamily="18" charset="0"/>
              </a:rPr>
              <a:t> </a:t>
            </a:r>
            <a:r>
              <a:rPr lang="en-US" sz="2700" b="1" dirty="0" err="1">
                <a:solidFill>
                  <a:srgbClr val="FF0000"/>
                </a:solidFill>
                <a:latin typeface="Times New Roman" panose="02020603050405020304" pitchFamily="18" charset="0"/>
                <a:cs typeface="Times New Roman" panose="02020603050405020304" pitchFamily="18" charset="0"/>
              </a:rPr>
              <a:t>ra</a:t>
            </a:r>
            <a:r>
              <a:rPr lang="en-US" sz="2700" b="1" dirty="0">
                <a:solidFill>
                  <a:srgbClr val="FF0000"/>
                </a:solidFill>
                <a:latin typeface="Times New Roman" panose="02020603050405020304" pitchFamily="18" charset="0"/>
                <a:cs typeface="Times New Roman" panose="02020603050405020304" pitchFamily="18" charset="0"/>
              </a:rPr>
              <a:t> </a:t>
            </a:r>
            <a:endParaRPr lang="en-US" sz="27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292"/>
                                        </p:tgtEl>
                                        <p:attrNameLst>
                                          <p:attrName>style.visibility</p:attrName>
                                        </p:attrNameLst>
                                      </p:cBhvr>
                                      <p:to>
                                        <p:strVal val="visible"/>
                                      </p:to>
                                    </p:set>
                                    <p:anim calcmode="lin" valueType="num">
                                      <p:cBhvr>
                                        <p:cTn id="12" dur="500" fill="hold"/>
                                        <p:tgtEl>
                                          <p:spTgt spid="12292"/>
                                        </p:tgtEl>
                                        <p:attrNameLst>
                                          <p:attrName>ppt_w</p:attrName>
                                        </p:attrNameLst>
                                      </p:cBhvr>
                                      <p:tavLst>
                                        <p:tav tm="0">
                                          <p:val>
                                            <p:fltVal val="0"/>
                                          </p:val>
                                        </p:tav>
                                        <p:tav tm="100000">
                                          <p:val>
                                            <p:strVal val="#ppt_w"/>
                                          </p:val>
                                        </p:tav>
                                      </p:tavLst>
                                    </p:anim>
                                    <p:anim calcmode="lin" valueType="num">
                                      <p:cBhvr>
                                        <p:cTn id="13" dur="500" fill="hold"/>
                                        <p:tgtEl>
                                          <p:spTgt spid="12292"/>
                                        </p:tgtEl>
                                        <p:attrNameLst>
                                          <p:attrName>ppt_h</p:attrName>
                                        </p:attrNameLst>
                                      </p:cBhvr>
                                      <p:tavLst>
                                        <p:tav tm="0">
                                          <p:val>
                                            <p:fltVal val="0"/>
                                          </p:val>
                                        </p:tav>
                                        <p:tav tm="100000">
                                          <p:val>
                                            <p:strVal val="#ppt_h"/>
                                          </p:val>
                                        </p:tav>
                                      </p:tavLst>
                                    </p:anim>
                                    <p:animEffect transition="in" filter="fade">
                                      <p:cBhvr>
                                        <p:cTn id="14" dur="500"/>
                                        <p:tgtEl>
                                          <p:spTgt spid="1229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1" grpId="0"/>
      <p:bldP spid="3"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flowers_fr020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9" name="WordArt 7"/>
          <p:cNvSpPr>
            <a:spLocks noChangeArrowheads="1" noChangeShapeType="1" noTextEdit="1"/>
          </p:cNvSpPr>
          <p:nvPr/>
        </p:nvSpPr>
        <p:spPr bwMode="auto">
          <a:xfrm rot="287569">
            <a:off x="1600200" y="3581400"/>
            <a:ext cx="5638800" cy="1155700"/>
          </a:xfrm>
          <a:prstGeom prst="rect">
            <a:avLst/>
          </a:prstGeom>
        </p:spPr>
        <p:txBody>
          <a:bodyPr wrap="none" fromWordArt="1">
            <a:prstTxWarp prst="textPlain">
              <a:avLst>
                <a:gd name="adj" fmla="val 50000"/>
              </a:avLst>
            </a:prstTxWarp>
            <a:scene3d>
              <a:camera prst="legacyPerspectiveFront">
                <a:rot lat="20519959" lon="1080000" rev="0"/>
              </a:camera>
              <a:lightRig rig="legacyHarsh2" dir="b"/>
            </a:scene3d>
            <a:sp3d extrusionH="430200" prstMaterial="legacyMatte">
              <a:extrusionClr>
                <a:srgbClr val="FF6600"/>
              </a:extrusionClr>
              <a:contourClr>
                <a:srgbClr val="FFE701"/>
              </a:contourClr>
            </a:sp3d>
          </a:bodyPr>
          <a:lstStyle/>
          <a:p>
            <a:pPr algn="ctr"/>
            <a:r>
              <a:rPr lang="en-US" sz="1100" b="1" i="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Chào tạm biệt</a:t>
            </a:r>
          </a:p>
        </p:txBody>
      </p:sp>
      <p:sp>
        <p:nvSpPr>
          <p:cNvPr id="10" name="WordArt 16">
            <a:extLst>
              <a:ext uri="{FF2B5EF4-FFF2-40B4-BE49-F238E27FC236}">
                <a16:creationId xmlns:a16="http://schemas.microsoft.com/office/drawing/2014/main" xmlns="" id="{C40CFC37-7683-4CA6-9D18-8B29E7BB4B66}"/>
              </a:ext>
            </a:extLst>
          </p:cNvPr>
          <p:cNvSpPr>
            <a:spLocks noChangeArrowheads="1" noChangeShapeType="1" noTextEdit="1"/>
          </p:cNvSpPr>
          <p:nvPr/>
        </p:nvSpPr>
        <p:spPr bwMode="auto">
          <a:xfrm>
            <a:off x="993775" y="1838325"/>
            <a:ext cx="7162800" cy="1273827"/>
          </a:xfrm>
          <a:prstGeom prst="rect">
            <a:avLst/>
          </a:prstGeom>
        </p:spPr>
        <p:txBody>
          <a:bodyPr wrap="none" fromWordArt="1">
            <a:prstTxWarp prst="textPlain">
              <a:avLst>
                <a:gd name="adj" fmla="val 50000"/>
              </a:avLst>
            </a:prstTxWarp>
          </a:bodyPr>
          <a:lstStyle/>
          <a:p>
            <a:pPr algn="ctr" eaLnBrk="1" hangingPunct="1">
              <a:defRPr/>
            </a:pP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BahamasBH"/>
                <a:cs typeface="+mn-cs"/>
              </a:rPr>
              <a:t> </a:t>
            </a:r>
            <a:r>
              <a:rPr lang="en-US" sz="3600" b="1" kern="10">
                <a:ln w="9525">
                  <a:solidFill>
                    <a:srgbClr val="000000"/>
                  </a:solidFill>
                  <a:round/>
                  <a:headEnd/>
                  <a:tailEnd/>
                </a:ln>
                <a:gradFill rotWithShape="1">
                  <a:gsLst>
                    <a:gs pos="0">
                      <a:srgbClr val="66FF33"/>
                    </a:gs>
                    <a:gs pos="100000">
                      <a:srgbClr val="FF0000"/>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Kính chúc quý thầy cô giáo và các em mạnh khỏe</a:t>
            </a:r>
            <a:endPar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BahamasBH"/>
              <a:cs typeface="+mn-cs"/>
            </a:endParaRPr>
          </a:p>
        </p:txBody>
      </p:sp>
    </p:spTree>
    <p:extLst>
      <p:ext uri="{BB962C8B-B14F-4D97-AF65-F5344CB8AC3E}">
        <p14:creationId xmlns:p14="http://schemas.microsoft.com/office/powerpoint/2010/main" val="15851295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8" presetClass="entr" presetSubtype="0" accel="100000" fill="hold" grpId="0" nodeType="withEffect">
                                  <p:stCondLst>
                                    <p:cond delay="0"/>
                                  </p:stCondLst>
                                  <p:childTnLst>
                                    <p:set>
                                      <p:cBhvr>
                                        <p:cTn id="6" dur="1" fill="hold">
                                          <p:stCondLst>
                                            <p:cond delay="0"/>
                                          </p:stCondLst>
                                        </p:cTn>
                                        <p:tgtEl>
                                          <p:spTgt spid="90119"/>
                                        </p:tgtEl>
                                        <p:attrNameLst>
                                          <p:attrName>style.visibility</p:attrName>
                                        </p:attrNameLst>
                                      </p:cBhvr>
                                      <p:to>
                                        <p:strVal val="visible"/>
                                      </p:to>
                                    </p:set>
                                    <p:anim calcmode="lin" valueType="num">
                                      <p:cBhvr>
                                        <p:cTn id="7" dur="5000" fill="hold"/>
                                        <p:tgtEl>
                                          <p:spTgt spid="90119"/>
                                        </p:tgtEl>
                                        <p:attrNameLst>
                                          <p:attrName>ppt_w</p:attrName>
                                        </p:attrNameLst>
                                      </p:cBhvr>
                                      <p:tavLst>
                                        <p:tav tm="0">
                                          <p:val>
                                            <p:strVal val="#ppt_w*2.5"/>
                                          </p:val>
                                        </p:tav>
                                        <p:tav tm="100000">
                                          <p:val>
                                            <p:strVal val="#ppt_w"/>
                                          </p:val>
                                        </p:tav>
                                      </p:tavLst>
                                    </p:anim>
                                    <p:anim calcmode="lin" valueType="num">
                                      <p:cBhvr>
                                        <p:cTn id="8" dur="5000" fill="hold"/>
                                        <p:tgtEl>
                                          <p:spTgt spid="90119"/>
                                        </p:tgtEl>
                                        <p:attrNameLst>
                                          <p:attrName>ppt_h</p:attrName>
                                        </p:attrNameLst>
                                      </p:cBhvr>
                                      <p:tavLst>
                                        <p:tav tm="0">
                                          <p:val>
                                            <p:strVal val="#ppt_h*0.01"/>
                                          </p:val>
                                        </p:tav>
                                        <p:tav tm="100000">
                                          <p:val>
                                            <p:strVal val="#ppt_h"/>
                                          </p:val>
                                        </p:tav>
                                      </p:tavLst>
                                    </p:anim>
                                    <p:anim calcmode="lin" valueType="num">
                                      <p:cBhvr>
                                        <p:cTn id="9" dur="5000" fill="hold"/>
                                        <p:tgtEl>
                                          <p:spTgt spid="90119"/>
                                        </p:tgtEl>
                                        <p:attrNameLst>
                                          <p:attrName>ppt_x</p:attrName>
                                        </p:attrNameLst>
                                      </p:cBhvr>
                                      <p:tavLst>
                                        <p:tav tm="0">
                                          <p:val>
                                            <p:strVal val="#ppt_x"/>
                                          </p:val>
                                        </p:tav>
                                        <p:tav tm="100000">
                                          <p:val>
                                            <p:strVal val="#ppt_x"/>
                                          </p:val>
                                        </p:tav>
                                      </p:tavLst>
                                    </p:anim>
                                    <p:anim calcmode="lin" valueType="num">
                                      <p:cBhvr>
                                        <p:cTn id="10" dur="5000" fill="hold"/>
                                        <p:tgtEl>
                                          <p:spTgt spid="90119"/>
                                        </p:tgtEl>
                                        <p:attrNameLst>
                                          <p:attrName>ppt_y</p:attrName>
                                        </p:attrNameLst>
                                      </p:cBhvr>
                                      <p:tavLst>
                                        <p:tav tm="0">
                                          <p:val>
                                            <p:strVal val="#ppt_h+1"/>
                                          </p:val>
                                        </p:tav>
                                        <p:tav tm="100000">
                                          <p:val>
                                            <p:strVal val="#ppt_y"/>
                                          </p:val>
                                        </p:tav>
                                      </p:tavLst>
                                    </p:anim>
                                    <p:animEffect transition="in" filter="fade">
                                      <p:cBhvr>
                                        <p:cTn id="11" dur="5000"/>
                                        <p:tgtEl>
                                          <p:spTgt spid="90119"/>
                                        </p:tgtEl>
                                      </p:cBhvr>
                                    </p:animEffect>
                                  </p:childTnLst>
                                </p:cTn>
                              </p:par>
                              <p:par>
                                <p:cTn id="12" presetID="23" presetClass="entr" presetSubtype="16"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3000" fill="hold"/>
                                        <p:tgtEl>
                                          <p:spTgt spid="10"/>
                                        </p:tgtEl>
                                        <p:attrNameLst>
                                          <p:attrName>ppt_w</p:attrName>
                                        </p:attrNameLst>
                                      </p:cBhvr>
                                      <p:tavLst>
                                        <p:tav tm="0">
                                          <p:val>
                                            <p:fltVal val="0"/>
                                          </p:val>
                                        </p:tav>
                                        <p:tav tm="100000">
                                          <p:val>
                                            <p:strVal val="#ppt_w"/>
                                          </p:val>
                                        </p:tav>
                                      </p:tavLst>
                                    </p:anim>
                                    <p:anim calcmode="lin" valueType="num">
                                      <p:cBhvr>
                                        <p:cTn id="15" dur="30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b-f30-zpg.zdn.vn/5969845647167497549/a1595afdfa8a06d45f9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5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905000" y="2514600"/>
            <a:ext cx="5678488" cy="2400300"/>
          </a:xfrm>
          <a:prstGeom prst="rect">
            <a:avLst/>
          </a:prstGeom>
          <a:noFill/>
        </p:spPr>
        <p:txBody>
          <a:bodyPr>
            <a:spAutoFit/>
          </a:bodyPr>
          <a:lstStyle/>
          <a:p>
            <a:pPr algn="ctr">
              <a:defRPr/>
            </a:pPr>
            <a:r>
              <a:rPr lang="en-US" sz="3000" b="1" dirty="0">
                <a:solidFill>
                  <a:srgbClr val="0033CC"/>
                </a:solidFill>
                <a:latin typeface="Times New Roman" pitchFamily="18" charset="0"/>
                <a:cs typeface="Times New Roman" pitchFamily="18" charset="0"/>
              </a:rPr>
              <a:t>DẶN DÒ</a:t>
            </a:r>
          </a:p>
          <a:p>
            <a:pPr marL="457200" indent="-457200">
              <a:buFontTx/>
              <a:buChar char="-"/>
              <a:defRPr/>
            </a:pPr>
            <a:r>
              <a:rPr lang="en-US" sz="3000" i="1" dirty="0" err="1">
                <a:solidFill>
                  <a:srgbClr val="0033CC"/>
                </a:solidFill>
                <a:latin typeface="Times New Roman" pitchFamily="18" charset="0"/>
                <a:cs typeface="Times New Roman" pitchFamily="18" charset="0"/>
              </a:rPr>
              <a:t>Hoàn</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thành</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các</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bài</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tập</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vào</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vở</a:t>
            </a:r>
            <a:endParaRPr lang="en-US" sz="3000" i="1" dirty="0">
              <a:solidFill>
                <a:srgbClr val="0033CC"/>
              </a:solidFill>
              <a:latin typeface="Times New Roman" pitchFamily="18" charset="0"/>
              <a:cs typeface="Times New Roman" pitchFamily="18" charset="0"/>
            </a:endParaRPr>
          </a:p>
          <a:p>
            <a:pPr marL="457200" indent="-457200">
              <a:buFontTx/>
              <a:buChar char="-"/>
              <a:defRPr/>
            </a:pPr>
            <a:r>
              <a:rPr lang="en-US" sz="3000" i="1" dirty="0" err="1">
                <a:solidFill>
                  <a:srgbClr val="0033CC"/>
                </a:solidFill>
                <a:latin typeface="Times New Roman" pitchFamily="18" charset="0"/>
                <a:cs typeface="Times New Roman" pitchFamily="18" charset="0"/>
              </a:rPr>
              <a:t>Chuẩn</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bị</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bài</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sau</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Tả</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ngoại</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hình</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của</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nhân</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vật</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trong</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bài</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văn</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kể</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chuyện</a:t>
            </a:r>
            <a:r>
              <a:rPr lang="en-US" sz="3000" i="1" dirty="0">
                <a:solidFill>
                  <a:srgbClr val="0033CC"/>
                </a:solidFill>
                <a:latin typeface="Times New Roman" pitchFamily="18" charset="0"/>
                <a:cs typeface="Times New Roman" pitchFamily="18" charset="0"/>
              </a:rPr>
              <a:t>.</a:t>
            </a:r>
          </a:p>
        </p:txBody>
      </p:sp>
    </p:spTree>
    <p:extLst>
      <p:ext uri="{BB962C8B-B14F-4D97-AF65-F5344CB8AC3E}">
        <p14:creationId xmlns:p14="http://schemas.microsoft.com/office/powerpoint/2010/main" val="40842981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290810" y="2590800"/>
            <a:ext cx="3667991" cy="101566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cap="none" spc="0" dirty="0" err="1" smtClean="0">
                <a:ln w="11430"/>
                <a:solidFill>
                  <a:srgbClr val="FF0000"/>
                </a:solidFill>
                <a:latin typeface="Times New Roman" panose="02020603050405020304" pitchFamily="18" charset="0"/>
                <a:cs typeface="Times New Roman" panose="02020603050405020304" pitchFamily="18" charset="0"/>
              </a:rPr>
              <a:t>Khởi</a:t>
            </a:r>
            <a:r>
              <a:rPr lang="en-US" sz="6000" b="1" cap="none" spc="0" dirty="0" smtClean="0">
                <a:ln w="11430"/>
                <a:solidFill>
                  <a:srgbClr val="FF0000"/>
                </a:solidFill>
                <a:latin typeface="Times New Roman" panose="02020603050405020304" pitchFamily="18" charset="0"/>
                <a:cs typeface="Times New Roman" panose="02020603050405020304" pitchFamily="18" charset="0"/>
              </a:rPr>
              <a:t> </a:t>
            </a:r>
            <a:r>
              <a:rPr lang="en-US" sz="6000" b="1" cap="none" spc="0" dirty="0" err="1" smtClean="0">
                <a:ln w="11430"/>
                <a:solidFill>
                  <a:srgbClr val="FF0000"/>
                </a:solidFill>
                <a:latin typeface="Times New Roman" panose="02020603050405020304" pitchFamily="18" charset="0"/>
                <a:cs typeface="Times New Roman" panose="02020603050405020304" pitchFamily="18" charset="0"/>
              </a:rPr>
              <a:t>động</a:t>
            </a:r>
            <a:endParaRPr lang="en-US" sz="6000" b="1" cap="none" spc="0" dirty="0">
              <a:ln w="1143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70516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2895600"/>
            <a:ext cx="2298700" cy="2424112"/>
          </a:xfrm>
          <a:prstGeom prst="rect">
            <a:avLst/>
          </a:prstGeom>
        </p:spPr>
      </p:pic>
      <p:sp>
        <p:nvSpPr>
          <p:cNvPr id="3" name="Cloud Callout 2"/>
          <p:cNvSpPr/>
          <p:nvPr/>
        </p:nvSpPr>
        <p:spPr>
          <a:xfrm>
            <a:off x="990600" y="1019176"/>
            <a:ext cx="7537450" cy="914400"/>
          </a:xfrm>
          <a:prstGeom prst="cloudCallout">
            <a:avLst>
              <a:gd name="adj1" fmla="val -48067"/>
              <a:gd name="adj2" fmla="val 460500"/>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b="1" dirty="0" err="1">
                <a:solidFill>
                  <a:srgbClr val="0033CC"/>
                </a:solidFill>
                <a:latin typeface="Times New Roman" panose="02020603050405020304" pitchFamily="18" charset="0"/>
                <a:cs typeface="Times New Roman" panose="02020603050405020304" pitchFamily="18" charset="0"/>
              </a:rPr>
              <a:t>Thế</a:t>
            </a:r>
            <a:r>
              <a:rPr lang="en-US" sz="2900" b="1" dirty="0">
                <a:solidFill>
                  <a:srgbClr val="0033CC"/>
                </a:solidFill>
                <a:latin typeface="Times New Roman" panose="02020603050405020304" pitchFamily="18" charset="0"/>
                <a:cs typeface="Times New Roman" panose="02020603050405020304" pitchFamily="18" charset="0"/>
              </a:rPr>
              <a:t> </a:t>
            </a:r>
            <a:r>
              <a:rPr lang="en-US" sz="2900" b="1" dirty="0" err="1">
                <a:solidFill>
                  <a:srgbClr val="0033CC"/>
                </a:solidFill>
                <a:latin typeface="Times New Roman" panose="02020603050405020304" pitchFamily="18" charset="0"/>
                <a:cs typeface="Times New Roman" panose="02020603050405020304" pitchFamily="18" charset="0"/>
              </a:rPr>
              <a:t>nào</a:t>
            </a:r>
            <a:r>
              <a:rPr lang="en-US" sz="2900" b="1" dirty="0">
                <a:solidFill>
                  <a:srgbClr val="0033CC"/>
                </a:solidFill>
                <a:latin typeface="Times New Roman" panose="02020603050405020304" pitchFamily="18" charset="0"/>
                <a:cs typeface="Times New Roman" panose="02020603050405020304" pitchFamily="18" charset="0"/>
              </a:rPr>
              <a:t> </a:t>
            </a:r>
            <a:r>
              <a:rPr lang="en-US" sz="2900" b="1" dirty="0" err="1">
                <a:solidFill>
                  <a:srgbClr val="0033CC"/>
                </a:solidFill>
                <a:latin typeface="Times New Roman" panose="02020603050405020304" pitchFamily="18" charset="0"/>
                <a:cs typeface="Times New Roman" panose="02020603050405020304" pitchFamily="18" charset="0"/>
              </a:rPr>
              <a:t>là</a:t>
            </a:r>
            <a:r>
              <a:rPr lang="en-US" sz="2900" b="1" dirty="0">
                <a:solidFill>
                  <a:srgbClr val="0033CC"/>
                </a:solidFill>
                <a:latin typeface="Times New Roman" panose="02020603050405020304" pitchFamily="18" charset="0"/>
                <a:cs typeface="Times New Roman" panose="02020603050405020304" pitchFamily="18" charset="0"/>
              </a:rPr>
              <a:t> </a:t>
            </a:r>
            <a:r>
              <a:rPr lang="en-US" sz="2900" b="1" dirty="0" err="1">
                <a:solidFill>
                  <a:srgbClr val="0033CC"/>
                </a:solidFill>
                <a:latin typeface="Times New Roman" panose="02020603050405020304" pitchFamily="18" charset="0"/>
                <a:cs typeface="Times New Roman" panose="02020603050405020304" pitchFamily="18" charset="0"/>
              </a:rPr>
              <a:t>kể</a:t>
            </a:r>
            <a:r>
              <a:rPr lang="en-US" sz="2900" b="1" dirty="0">
                <a:solidFill>
                  <a:srgbClr val="0033CC"/>
                </a:solidFill>
                <a:latin typeface="Times New Roman" panose="02020603050405020304" pitchFamily="18" charset="0"/>
                <a:cs typeface="Times New Roman" panose="02020603050405020304" pitchFamily="18" charset="0"/>
              </a:rPr>
              <a:t> </a:t>
            </a:r>
            <a:r>
              <a:rPr lang="en-US" sz="2900" b="1" dirty="0" err="1" smtClean="0">
                <a:solidFill>
                  <a:srgbClr val="0033CC"/>
                </a:solidFill>
                <a:latin typeface="Times New Roman" panose="02020603050405020304" pitchFamily="18" charset="0"/>
                <a:cs typeface="Times New Roman" panose="02020603050405020304" pitchFamily="18" charset="0"/>
              </a:rPr>
              <a:t>chuyện</a:t>
            </a:r>
            <a:r>
              <a:rPr lang="en-US" sz="2900" b="1" dirty="0" smtClean="0">
                <a:solidFill>
                  <a:srgbClr val="0033CC"/>
                </a:solidFill>
                <a:latin typeface="Times New Roman" panose="02020603050405020304" pitchFamily="18" charset="0"/>
                <a:cs typeface="Times New Roman" panose="02020603050405020304" pitchFamily="18" charset="0"/>
              </a:rPr>
              <a:t>?</a:t>
            </a:r>
            <a:endParaRPr lang="en-US" sz="2900" b="1" dirty="0">
              <a:solidFill>
                <a:srgbClr val="0033CC"/>
              </a:solidFill>
              <a:latin typeface="Times New Roman" panose="02020603050405020304" pitchFamily="18" charset="0"/>
              <a:cs typeface="Times New Roman" panose="02020603050405020304" pitchFamily="18" charset="0"/>
            </a:endParaRPr>
          </a:p>
        </p:txBody>
      </p:sp>
      <p:sp>
        <p:nvSpPr>
          <p:cNvPr id="4" name="Cloud 3"/>
          <p:cNvSpPr/>
          <p:nvPr/>
        </p:nvSpPr>
        <p:spPr>
          <a:xfrm>
            <a:off x="1447800" y="914400"/>
            <a:ext cx="6858000" cy="1277112"/>
          </a:xfrm>
          <a:prstGeom prst="cloud">
            <a:avLst/>
          </a:prstGeom>
          <a:solidFill>
            <a:srgbClr val="E7F3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b="1" dirty="0" err="1">
                <a:solidFill>
                  <a:srgbClr val="0033CC"/>
                </a:solidFill>
                <a:latin typeface="Times New Roman" panose="02020603050405020304" pitchFamily="18" charset="0"/>
                <a:cs typeface="Times New Roman" panose="02020603050405020304" pitchFamily="18" charset="0"/>
              </a:rPr>
              <a:t>Nhân</a:t>
            </a:r>
            <a:r>
              <a:rPr lang="en-US" sz="2900" b="1" dirty="0">
                <a:solidFill>
                  <a:srgbClr val="0033CC"/>
                </a:solidFill>
                <a:latin typeface="Times New Roman" panose="02020603050405020304" pitchFamily="18" charset="0"/>
                <a:cs typeface="Times New Roman" panose="02020603050405020304" pitchFamily="18" charset="0"/>
              </a:rPr>
              <a:t> </a:t>
            </a:r>
            <a:r>
              <a:rPr lang="en-US" sz="2900" b="1" dirty="0" err="1">
                <a:solidFill>
                  <a:srgbClr val="0033CC"/>
                </a:solidFill>
                <a:latin typeface="Times New Roman" panose="02020603050405020304" pitchFamily="18" charset="0"/>
                <a:cs typeface="Times New Roman" panose="02020603050405020304" pitchFamily="18" charset="0"/>
              </a:rPr>
              <a:t>vật</a:t>
            </a:r>
            <a:r>
              <a:rPr lang="en-US" sz="2900" b="1" dirty="0">
                <a:solidFill>
                  <a:srgbClr val="0033CC"/>
                </a:solidFill>
                <a:latin typeface="Times New Roman" panose="02020603050405020304" pitchFamily="18" charset="0"/>
                <a:cs typeface="Times New Roman" panose="02020603050405020304" pitchFamily="18" charset="0"/>
              </a:rPr>
              <a:t> </a:t>
            </a:r>
            <a:r>
              <a:rPr lang="en-US" sz="2900" b="1" dirty="0" err="1">
                <a:solidFill>
                  <a:srgbClr val="0033CC"/>
                </a:solidFill>
                <a:latin typeface="Times New Roman" panose="02020603050405020304" pitchFamily="18" charset="0"/>
                <a:cs typeface="Times New Roman" panose="02020603050405020304" pitchFamily="18" charset="0"/>
              </a:rPr>
              <a:t>trong</a:t>
            </a:r>
            <a:r>
              <a:rPr lang="en-US" sz="2900" b="1" dirty="0">
                <a:solidFill>
                  <a:srgbClr val="0033CC"/>
                </a:solidFill>
                <a:latin typeface="Times New Roman" panose="02020603050405020304" pitchFamily="18" charset="0"/>
                <a:cs typeface="Times New Roman" panose="02020603050405020304" pitchFamily="18" charset="0"/>
              </a:rPr>
              <a:t> </a:t>
            </a:r>
            <a:r>
              <a:rPr lang="en-US" sz="2900" b="1" dirty="0" err="1">
                <a:solidFill>
                  <a:srgbClr val="0033CC"/>
                </a:solidFill>
                <a:latin typeface="Times New Roman" panose="02020603050405020304" pitchFamily="18" charset="0"/>
                <a:cs typeface="Times New Roman" panose="02020603050405020304" pitchFamily="18" charset="0"/>
              </a:rPr>
              <a:t>truyện</a:t>
            </a:r>
            <a:r>
              <a:rPr lang="en-US" sz="2900" b="1" dirty="0">
                <a:solidFill>
                  <a:srgbClr val="0033CC"/>
                </a:solidFill>
                <a:latin typeface="Times New Roman" panose="02020603050405020304" pitchFamily="18" charset="0"/>
                <a:cs typeface="Times New Roman" panose="02020603050405020304" pitchFamily="18" charset="0"/>
              </a:rPr>
              <a:t> </a:t>
            </a:r>
            <a:r>
              <a:rPr lang="en-US" sz="2900" b="1" dirty="0" err="1">
                <a:solidFill>
                  <a:srgbClr val="0033CC"/>
                </a:solidFill>
                <a:latin typeface="Times New Roman" panose="02020603050405020304" pitchFamily="18" charset="0"/>
                <a:cs typeface="Times New Roman" panose="02020603050405020304" pitchFamily="18" charset="0"/>
              </a:rPr>
              <a:t>có</a:t>
            </a:r>
            <a:r>
              <a:rPr lang="en-US" sz="2900" b="1" dirty="0">
                <a:solidFill>
                  <a:srgbClr val="0033CC"/>
                </a:solidFill>
                <a:latin typeface="Times New Roman" panose="02020603050405020304" pitchFamily="18" charset="0"/>
                <a:cs typeface="Times New Roman" panose="02020603050405020304" pitchFamily="18" charset="0"/>
              </a:rPr>
              <a:t> </a:t>
            </a:r>
            <a:r>
              <a:rPr lang="en-US" sz="2900" b="1" dirty="0" err="1">
                <a:solidFill>
                  <a:srgbClr val="0033CC"/>
                </a:solidFill>
                <a:latin typeface="Times New Roman" panose="02020603050405020304" pitchFamily="18" charset="0"/>
                <a:cs typeface="Times New Roman" panose="02020603050405020304" pitchFamily="18" charset="0"/>
              </a:rPr>
              <a:t>thể</a:t>
            </a:r>
            <a:r>
              <a:rPr lang="en-US" sz="2900" b="1" dirty="0">
                <a:solidFill>
                  <a:srgbClr val="0033CC"/>
                </a:solidFill>
                <a:latin typeface="Times New Roman" panose="02020603050405020304" pitchFamily="18" charset="0"/>
                <a:cs typeface="Times New Roman" panose="02020603050405020304" pitchFamily="18" charset="0"/>
              </a:rPr>
              <a:t> </a:t>
            </a:r>
            <a:r>
              <a:rPr lang="en-US" sz="2900" b="1" dirty="0" err="1">
                <a:solidFill>
                  <a:srgbClr val="0033CC"/>
                </a:solidFill>
                <a:latin typeface="Times New Roman" panose="02020603050405020304" pitchFamily="18" charset="0"/>
                <a:cs typeface="Times New Roman" panose="02020603050405020304" pitchFamily="18" charset="0"/>
              </a:rPr>
              <a:t>là</a:t>
            </a:r>
            <a:r>
              <a:rPr lang="en-US" sz="2900" b="1" dirty="0">
                <a:solidFill>
                  <a:srgbClr val="0033CC"/>
                </a:solidFill>
                <a:latin typeface="Times New Roman" panose="02020603050405020304" pitchFamily="18" charset="0"/>
                <a:cs typeface="Times New Roman" panose="02020603050405020304" pitchFamily="18" charset="0"/>
              </a:rPr>
              <a:t> </a:t>
            </a:r>
            <a:r>
              <a:rPr lang="en-US" sz="2900" b="1" dirty="0" err="1">
                <a:solidFill>
                  <a:srgbClr val="0033CC"/>
                </a:solidFill>
                <a:latin typeface="Times New Roman" panose="02020603050405020304" pitchFamily="18" charset="0"/>
                <a:cs typeface="Times New Roman" panose="02020603050405020304" pitchFamily="18" charset="0"/>
              </a:rPr>
              <a:t>những</a:t>
            </a:r>
            <a:r>
              <a:rPr lang="en-US" sz="2900" b="1" dirty="0">
                <a:solidFill>
                  <a:srgbClr val="0033CC"/>
                </a:solidFill>
                <a:latin typeface="Times New Roman" panose="02020603050405020304" pitchFamily="18" charset="0"/>
                <a:cs typeface="Times New Roman" panose="02020603050405020304" pitchFamily="18" charset="0"/>
              </a:rPr>
              <a:t> </a:t>
            </a:r>
            <a:r>
              <a:rPr lang="en-US" sz="2900" b="1" dirty="0" err="1">
                <a:solidFill>
                  <a:srgbClr val="0033CC"/>
                </a:solidFill>
                <a:latin typeface="Times New Roman" panose="02020603050405020304" pitchFamily="18" charset="0"/>
                <a:cs typeface="Times New Roman" panose="02020603050405020304" pitchFamily="18" charset="0"/>
              </a:rPr>
              <a:t>ai</a:t>
            </a:r>
            <a:r>
              <a:rPr lang="en-US" sz="2900" b="1" dirty="0" smtClean="0">
                <a:solidFill>
                  <a:srgbClr val="0033CC"/>
                </a:solidFill>
                <a:latin typeface="Times New Roman" panose="02020603050405020304" pitchFamily="18" charset="0"/>
                <a:cs typeface="Times New Roman" panose="02020603050405020304" pitchFamily="18" charset="0"/>
              </a:rPr>
              <a:t>?</a:t>
            </a:r>
            <a:endParaRPr lang="en-US" sz="2900" b="1" dirty="0">
              <a:solidFill>
                <a:srgbClr val="0033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3998410" y="1219200"/>
            <a:ext cx="3294492" cy="7848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500" b="1" cap="none" spc="0" dirty="0" err="1" smtClean="0">
                <a:ln w="11430"/>
                <a:solidFill>
                  <a:srgbClr val="FFFF00"/>
                </a:solidFill>
                <a:latin typeface="Times New Roman" panose="02020603050405020304" pitchFamily="18" charset="0"/>
                <a:cs typeface="Times New Roman" panose="02020603050405020304" pitchFamily="18" charset="0"/>
              </a:rPr>
              <a:t>Tập</a:t>
            </a:r>
            <a:r>
              <a:rPr lang="en-US" sz="4500" b="1" cap="none" spc="0" dirty="0" smtClean="0">
                <a:ln w="11430"/>
                <a:solidFill>
                  <a:srgbClr val="FFFF00"/>
                </a:solidFill>
                <a:latin typeface="Times New Roman" panose="02020603050405020304" pitchFamily="18" charset="0"/>
                <a:cs typeface="Times New Roman" panose="02020603050405020304" pitchFamily="18" charset="0"/>
              </a:rPr>
              <a:t> </a:t>
            </a:r>
            <a:r>
              <a:rPr lang="en-US" sz="4500" b="1" cap="none" spc="0" dirty="0" err="1" smtClean="0">
                <a:ln w="11430"/>
                <a:solidFill>
                  <a:srgbClr val="FFFF00"/>
                </a:solidFill>
                <a:latin typeface="Times New Roman" panose="02020603050405020304" pitchFamily="18" charset="0"/>
                <a:cs typeface="Times New Roman" panose="02020603050405020304" pitchFamily="18" charset="0"/>
              </a:rPr>
              <a:t>làm</a:t>
            </a:r>
            <a:r>
              <a:rPr lang="en-US" sz="4500" b="1" cap="none" spc="0" dirty="0" smtClean="0">
                <a:ln w="11430"/>
                <a:solidFill>
                  <a:srgbClr val="FFFF00"/>
                </a:solidFill>
                <a:latin typeface="Times New Roman" panose="02020603050405020304" pitchFamily="18" charset="0"/>
                <a:cs typeface="Times New Roman" panose="02020603050405020304" pitchFamily="18" charset="0"/>
              </a:rPr>
              <a:t> </a:t>
            </a:r>
            <a:r>
              <a:rPr lang="en-US" sz="4500" b="1" cap="none" spc="0" dirty="0" err="1" smtClean="0">
                <a:ln w="11430"/>
                <a:solidFill>
                  <a:srgbClr val="FFFF00"/>
                </a:solidFill>
                <a:latin typeface="Times New Roman" panose="02020603050405020304" pitchFamily="18" charset="0"/>
                <a:cs typeface="Times New Roman" panose="02020603050405020304" pitchFamily="18" charset="0"/>
              </a:rPr>
              <a:t>văn</a:t>
            </a:r>
            <a:endParaRPr lang="en-US" sz="4500" b="1" cap="none" spc="0" dirty="0">
              <a:ln w="11430"/>
              <a:solidFill>
                <a:srgbClr val="FFFF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2320234" y="2057400"/>
            <a:ext cx="6545382" cy="67710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800" b="1" dirty="0" err="1" smtClean="0">
                <a:ln w="11430"/>
                <a:solidFill>
                  <a:schemeClr val="accent3">
                    <a:lumMod val="60000"/>
                    <a:lumOff val="40000"/>
                  </a:schemeClr>
                </a:solidFill>
                <a:latin typeface="Times New Roman" panose="02020603050405020304" pitchFamily="18" charset="0"/>
                <a:cs typeface="Times New Roman" panose="02020603050405020304" pitchFamily="18" charset="0"/>
              </a:rPr>
              <a:t>Kể</a:t>
            </a:r>
            <a:r>
              <a:rPr lang="en-US" sz="3800" b="1" dirty="0" smtClean="0">
                <a:ln w="11430"/>
                <a:solidFill>
                  <a:schemeClr val="accent3">
                    <a:lumMod val="60000"/>
                    <a:lumOff val="40000"/>
                  </a:schemeClr>
                </a:solidFill>
                <a:latin typeface="Times New Roman" panose="02020603050405020304" pitchFamily="18" charset="0"/>
                <a:cs typeface="Times New Roman" panose="02020603050405020304" pitchFamily="18" charset="0"/>
              </a:rPr>
              <a:t> </a:t>
            </a:r>
            <a:r>
              <a:rPr lang="en-US" sz="3800" b="1" dirty="0" err="1" smtClean="0">
                <a:ln w="11430"/>
                <a:solidFill>
                  <a:schemeClr val="accent3">
                    <a:lumMod val="60000"/>
                    <a:lumOff val="40000"/>
                  </a:schemeClr>
                </a:solidFill>
                <a:latin typeface="Times New Roman" panose="02020603050405020304" pitchFamily="18" charset="0"/>
                <a:cs typeface="Times New Roman" panose="02020603050405020304" pitchFamily="18" charset="0"/>
              </a:rPr>
              <a:t>lại</a:t>
            </a:r>
            <a:r>
              <a:rPr lang="en-US" sz="3800" b="1" dirty="0" smtClean="0">
                <a:ln w="11430"/>
                <a:solidFill>
                  <a:schemeClr val="accent3">
                    <a:lumMod val="60000"/>
                    <a:lumOff val="40000"/>
                  </a:schemeClr>
                </a:solidFill>
                <a:latin typeface="Times New Roman" panose="02020603050405020304" pitchFamily="18" charset="0"/>
                <a:cs typeface="Times New Roman" panose="02020603050405020304" pitchFamily="18" charset="0"/>
              </a:rPr>
              <a:t> </a:t>
            </a:r>
            <a:r>
              <a:rPr lang="en-US" sz="3800" b="1" dirty="0" err="1" smtClean="0">
                <a:ln w="11430"/>
                <a:solidFill>
                  <a:schemeClr val="accent3">
                    <a:lumMod val="60000"/>
                    <a:lumOff val="40000"/>
                  </a:schemeClr>
                </a:solidFill>
                <a:latin typeface="Times New Roman" panose="02020603050405020304" pitchFamily="18" charset="0"/>
                <a:cs typeface="Times New Roman" panose="02020603050405020304" pitchFamily="18" charset="0"/>
              </a:rPr>
              <a:t>hành</a:t>
            </a:r>
            <a:r>
              <a:rPr lang="en-US" sz="3800" b="1" dirty="0" smtClean="0">
                <a:ln w="11430"/>
                <a:solidFill>
                  <a:schemeClr val="accent3">
                    <a:lumMod val="60000"/>
                    <a:lumOff val="40000"/>
                  </a:schemeClr>
                </a:solidFill>
                <a:latin typeface="Times New Roman" panose="02020603050405020304" pitchFamily="18" charset="0"/>
                <a:cs typeface="Times New Roman" panose="02020603050405020304" pitchFamily="18" charset="0"/>
              </a:rPr>
              <a:t> </a:t>
            </a:r>
            <a:r>
              <a:rPr lang="en-US" sz="3800" b="1" dirty="0" err="1" smtClean="0">
                <a:ln w="11430"/>
                <a:solidFill>
                  <a:schemeClr val="accent3">
                    <a:lumMod val="60000"/>
                    <a:lumOff val="40000"/>
                  </a:schemeClr>
                </a:solidFill>
                <a:latin typeface="Times New Roman" panose="02020603050405020304" pitchFamily="18" charset="0"/>
                <a:cs typeface="Times New Roman" panose="02020603050405020304" pitchFamily="18" charset="0"/>
              </a:rPr>
              <a:t>động</a:t>
            </a:r>
            <a:r>
              <a:rPr lang="en-US" sz="3800" b="1" dirty="0" smtClean="0">
                <a:ln w="11430"/>
                <a:solidFill>
                  <a:schemeClr val="accent3">
                    <a:lumMod val="60000"/>
                    <a:lumOff val="40000"/>
                  </a:schemeClr>
                </a:solidFill>
                <a:latin typeface="Times New Roman" panose="02020603050405020304" pitchFamily="18" charset="0"/>
                <a:cs typeface="Times New Roman" panose="02020603050405020304" pitchFamily="18" charset="0"/>
              </a:rPr>
              <a:t> </a:t>
            </a:r>
            <a:r>
              <a:rPr lang="en-US" sz="3800" b="1" dirty="0" err="1" smtClean="0">
                <a:ln w="11430"/>
                <a:solidFill>
                  <a:schemeClr val="accent3">
                    <a:lumMod val="60000"/>
                    <a:lumOff val="40000"/>
                  </a:schemeClr>
                </a:solidFill>
                <a:latin typeface="Times New Roman" panose="02020603050405020304" pitchFamily="18" charset="0"/>
                <a:cs typeface="Times New Roman" panose="02020603050405020304" pitchFamily="18" charset="0"/>
              </a:rPr>
              <a:t>của</a:t>
            </a:r>
            <a:r>
              <a:rPr lang="en-US" sz="3800" b="1" dirty="0" smtClean="0">
                <a:ln w="11430"/>
                <a:solidFill>
                  <a:schemeClr val="accent3">
                    <a:lumMod val="60000"/>
                    <a:lumOff val="40000"/>
                  </a:schemeClr>
                </a:solidFill>
                <a:latin typeface="Times New Roman" panose="02020603050405020304" pitchFamily="18" charset="0"/>
                <a:cs typeface="Times New Roman" panose="02020603050405020304" pitchFamily="18" charset="0"/>
              </a:rPr>
              <a:t> </a:t>
            </a:r>
            <a:r>
              <a:rPr lang="en-US" sz="3800" b="1" dirty="0" err="1" smtClean="0">
                <a:ln w="11430"/>
                <a:solidFill>
                  <a:schemeClr val="accent3">
                    <a:lumMod val="60000"/>
                    <a:lumOff val="40000"/>
                  </a:schemeClr>
                </a:solidFill>
                <a:latin typeface="Times New Roman" panose="02020603050405020304" pitchFamily="18" charset="0"/>
                <a:cs typeface="Times New Roman" panose="02020603050405020304" pitchFamily="18" charset="0"/>
              </a:rPr>
              <a:t>nhân</a:t>
            </a:r>
            <a:r>
              <a:rPr lang="en-US" sz="3800" b="1" dirty="0" smtClean="0">
                <a:ln w="11430"/>
                <a:solidFill>
                  <a:schemeClr val="accent3">
                    <a:lumMod val="60000"/>
                    <a:lumOff val="40000"/>
                  </a:schemeClr>
                </a:solidFill>
                <a:latin typeface="Times New Roman" panose="02020603050405020304" pitchFamily="18" charset="0"/>
                <a:cs typeface="Times New Roman" panose="02020603050405020304" pitchFamily="18" charset="0"/>
              </a:rPr>
              <a:t> </a:t>
            </a:r>
            <a:r>
              <a:rPr lang="en-US" sz="3800" b="1" dirty="0" err="1" smtClean="0">
                <a:ln w="11430"/>
                <a:solidFill>
                  <a:schemeClr val="accent3">
                    <a:lumMod val="60000"/>
                    <a:lumOff val="40000"/>
                  </a:schemeClr>
                </a:solidFill>
                <a:latin typeface="Times New Roman" panose="02020603050405020304" pitchFamily="18" charset="0"/>
                <a:cs typeface="Times New Roman" panose="02020603050405020304" pitchFamily="18" charset="0"/>
              </a:rPr>
              <a:t>vật</a:t>
            </a:r>
            <a:endParaRPr lang="en-US" sz="3800" b="1" cap="none" spc="0" dirty="0">
              <a:ln w="11430"/>
              <a:solidFill>
                <a:schemeClr val="accent3">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6095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Snip Diagonal Corner Rectangle 3"/>
          <p:cNvSpPr/>
          <p:nvPr/>
        </p:nvSpPr>
        <p:spPr>
          <a:xfrm>
            <a:off x="2743200" y="228600"/>
            <a:ext cx="4343400" cy="838200"/>
          </a:xfrm>
          <a:prstGeom prst="snip2Diag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smtClean="0">
                <a:solidFill>
                  <a:schemeClr val="tx1"/>
                </a:solidFill>
                <a:latin typeface="Times New Roman" panose="02020603050405020304" pitchFamily="18" charset="0"/>
                <a:cs typeface="Times New Roman" panose="02020603050405020304" pitchFamily="18" charset="0"/>
              </a:rPr>
              <a:t>Yêu cầu cần đạt</a:t>
            </a:r>
            <a:endParaRPr lang="en-US" sz="3500" b="1" dirty="0">
              <a:solidFill>
                <a:schemeClr val="tx1"/>
              </a:solidFill>
              <a:latin typeface="Times New Roman" panose="02020603050405020304" pitchFamily="18" charset="0"/>
              <a:cs typeface="Times New Roman" panose="02020603050405020304" pitchFamily="18" charset="0"/>
            </a:endParaRPr>
          </a:p>
        </p:txBody>
      </p:sp>
      <p:sp>
        <p:nvSpPr>
          <p:cNvPr id="2" name="Rectangle 1"/>
          <p:cNvSpPr/>
          <p:nvPr/>
        </p:nvSpPr>
        <p:spPr>
          <a:xfrm>
            <a:off x="304799" y="1381125"/>
            <a:ext cx="8534400" cy="1066800"/>
          </a:xfrm>
          <a:prstGeom prst="rect">
            <a:avLst/>
          </a:prstGeom>
          <a:solidFill>
            <a:srgbClr val="D1F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schemeClr val="tx2">
                    <a:lumMod val="50000"/>
                  </a:schemeClr>
                </a:solidFill>
                <a:latin typeface="Times New Roman" panose="02020603050405020304" pitchFamily="18" charset="0"/>
                <a:cs typeface="Times New Roman" panose="02020603050405020304" pitchFamily="18" charset="0"/>
              </a:rPr>
              <a:t>1. </a:t>
            </a:r>
            <a:r>
              <a:rPr lang="en-US" sz="2600" b="1" dirty="0" err="1" smtClean="0">
                <a:solidFill>
                  <a:schemeClr val="tx2">
                    <a:lumMod val="50000"/>
                  </a:schemeClr>
                </a:solidFill>
                <a:latin typeface="Times New Roman" panose="02020603050405020304" pitchFamily="18" charset="0"/>
                <a:cs typeface="Times New Roman" panose="02020603050405020304" pitchFamily="18" charset="0"/>
              </a:rPr>
              <a:t>Hiểu</a:t>
            </a:r>
            <a:r>
              <a:rPr lang="en-US" sz="26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600" b="1" dirty="0" err="1" smtClean="0">
                <a:solidFill>
                  <a:schemeClr val="tx2">
                    <a:lumMod val="50000"/>
                  </a:schemeClr>
                </a:solidFill>
                <a:latin typeface="Times New Roman" panose="02020603050405020304" pitchFamily="18" charset="0"/>
                <a:cs typeface="Times New Roman" panose="02020603050405020304" pitchFamily="18" charset="0"/>
              </a:rPr>
              <a:t>được</a:t>
            </a:r>
            <a:r>
              <a:rPr lang="en-US" sz="26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600" b="1" dirty="0" err="1" smtClean="0">
                <a:solidFill>
                  <a:schemeClr val="tx2">
                    <a:lumMod val="50000"/>
                  </a:schemeClr>
                </a:solidFill>
                <a:latin typeface="Times New Roman" panose="02020603050405020304" pitchFamily="18" charset="0"/>
                <a:cs typeface="Times New Roman" panose="02020603050405020304" pitchFamily="18" charset="0"/>
              </a:rPr>
              <a:t>hành</a:t>
            </a:r>
            <a:r>
              <a:rPr lang="en-US" sz="26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600" b="1" dirty="0" err="1" smtClean="0">
                <a:solidFill>
                  <a:schemeClr val="tx2">
                    <a:lumMod val="50000"/>
                  </a:schemeClr>
                </a:solidFill>
                <a:latin typeface="Times New Roman" panose="02020603050405020304" pitchFamily="18" charset="0"/>
                <a:cs typeface="Times New Roman" panose="02020603050405020304" pitchFamily="18" charset="0"/>
              </a:rPr>
              <a:t>động</a:t>
            </a:r>
            <a:r>
              <a:rPr lang="en-US" sz="26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600" b="1" dirty="0" err="1" smtClean="0">
                <a:solidFill>
                  <a:schemeClr val="tx2">
                    <a:lumMod val="50000"/>
                  </a:schemeClr>
                </a:solidFill>
                <a:latin typeface="Times New Roman" panose="02020603050405020304" pitchFamily="18" charset="0"/>
                <a:cs typeface="Times New Roman" panose="02020603050405020304" pitchFamily="18" charset="0"/>
              </a:rPr>
              <a:t>của</a:t>
            </a:r>
            <a:r>
              <a:rPr lang="en-US" sz="26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600" b="1" dirty="0" err="1" smtClean="0">
                <a:solidFill>
                  <a:schemeClr val="tx2">
                    <a:lumMod val="50000"/>
                  </a:schemeClr>
                </a:solidFill>
                <a:latin typeface="Times New Roman" panose="02020603050405020304" pitchFamily="18" charset="0"/>
                <a:cs typeface="Times New Roman" panose="02020603050405020304" pitchFamily="18" charset="0"/>
              </a:rPr>
              <a:t>nhân</a:t>
            </a:r>
            <a:r>
              <a:rPr lang="en-US" sz="26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600" b="1" dirty="0" err="1" smtClean="0">
                <a:solidFill>
                  <a:schemeClr val="tx2">
                    <a:lumMod val="50000"/>
                  </a:schemeClr>
                </a:solidFill>
                <a:latin typeface="Times New Roman" panose="02020603050405020304" pitchFamily="18" charset="0"/>
                <a:cs typeface="Times New Roman" panose="02020603050405020304" pitchFamily="18" charset="0"/>
              </a:rPr>
              <a:t>vật</a:t>
            </a:r>
            <a:r>
              <a:rPr lang="en-US" sz="26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600" b="1" dirty="0" err="1" smtClean="0">
                <a:solidFill>
                  <a:schemeClr val="tx2">
                    <a:lumMod val="50000"/>
                  </a:schemeClr>
                </a:solidFill>
                <a:latin typeface="Times New Roman" panose="02020603050405020304" pitchFamily="18" charset="0"/>
                <a:cs typeface="Times New Roman" panose="02020603050405020304" pitchFamily="18" charset="0"/>
              </a:rPr>
              <a:t>thể</a:t>
            </a:r>
            <a:r>
              <a:rPr lang="en-US" sz="26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600" b="1" dirty="0" err="1" smtClean="0">
                <a:solidFill>
                  <a:schemeClr val="tx2">
                    <a:lumMod val="50000"/>
                  </a:schemeClr>
                </a:solidFill>
                <a:latin typeface="Times New Roman" panose="02020603050405020304" pitchFamily="18" charset="0"/>
                <a:cs typeface="Times New Roman" panose="02020603050405020304" pitchFamily="18" charset="0"/>
              </a:rPr>
              <a:t>hiện</a:t>
            </a:r>
            <a:r>
              <a:rPr lang="en-US" sz="26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600" b="1" dirty="0" err="1" smtClean="0">
                <a:solidFill>
                  <a:schemeClr val="tx2">
                    <a:lumMod val="50000"/>
                  </a:schemeClr>
                </a:solidFill>
                <a:latin typeface="Times New Roman" panose="02020603050405020304" pitchFamily="18" charset="0"/>
                <a:cs typeface="Times New Roman" panose="02020603050405020304" pitchFamily="18" charset="0"/>
              </a:rPr>
              <a:t>tính</a:t>
            </a:r>
            <a:r>
              <a:rPr lang="en-US" sz="26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600" b="1" dirty="0" err="1" smtClean="0">
                <a:solidFill>
                  <a:schemeClr val="tx2">
                    <a:lumMod val="50000"/>
                  </a:schemeClr>
                </a:solidFill>
                <a:latin typeface="Times New Roman" panose="02020603050405020304" pitchFamily="18" charset="0"/>
                <a:cs typeface="Times New Roman" panose="02020603050405020304" pitchFamily="18" charset="0"/>
              </a:rPr>
              <a:t>cách</a:t>
            </a:r>
            <a:r>
              <a:rPr lang="en-US" sz="26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600" b="1" dirty="0" err="1" smtClean="0">
                <a:solidFill>
                  <a:schemeClr val="tx2">
                    <a:lumMod val="50000"/>
                  </a:schemeClr>
                </a:solidFill>
                <a:latin typeface="Times New Roman" panose="02020603050405020304" pitchFamily="18" charset="0"/>
                <a:cs typeface="Times New Roman" panose="02020603050405020304" pitchFamily="18" charset="0"/>
              </a:rPr>
              <a:t>nhân</a:t>
            </a:r>
            <a:r>
              <a:rPr lang="en-US" sz="26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600" b="1" dirty="0" err="1" smtClean="0">
                <a:solidFill>
                  <a:schemeClr val="tx2">
                    <a:lumMod val="50000"/>
                  </a:schemeClr>
                </a:solidFill>
                <a:latin typeface="Times New Roman" panose="02020603050405020304" pitchFamily="18" charset="0"/>
                <a:cs typeface="Times New Roman" panose="02020603050405020304" pitchFamily="18" charset="0"/>
              </a:rPr>
              <a:t>vật</a:t>
            </a:r>
            <a:endParaRPr lang="en-US" sz="2600" b="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295274" y="2676525"/>
            <a:ext cx="8543925" cy="1066800"/>
          </a:xfrm>
          <a:prstGeom prst="rect">
            <a:avLst/>
          </a:prstGeom>
          <a:solidFill>
            <a:srgbClr val="FFFF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2">
                    <a:lumMod val="50000"/>
                  </a:schemeClr>
                </a:solidFill>
                <a:latin typeface="Times New Roman" panose="02020603050405020304" pitchFamily="18" charset="0"/>
                <a:cs typeface="Times New Roman" panose="02020603050405020304" pitchFamily="18" charset="0"/>
              </a:rPr>
              <a:t>2</a:t>
            </a:r>
            <a:r>
              <a:rPr lang="en-US" sz="26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600" b="1" dirty="0" err="1" smtClean="0">
                <a:solidFill>
                  <a:schemeClr val="tx2">
                    <a:lumMod val="50000"/>
                  </a:schemeClr>
                </a:solidFill>
                <a:latin typeface="Times New Roman" panose="02020603050405020304" pitchFamily="18" charset="0"/>
                <a:cs typeface="Times New Roman" panose="02020603050405020304" pitchFamily="18" charset="0"/>
              </a:rPr>
              <a:t>Biết</a:t>
            </a:r>
            <a:r>
              <a:rPr lang="en-US" sz="26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600" b="1" dirty="0" err="1" smtClean="0">
                <a:solidFill>
                  <a:schemeClr val="tx2">
                    <a:lumMod val="50000"/>
                  </a:schemeClr>
                </a:solidFill>
                <a:latin typeface="Times New Roman" panose="02020603050405020304" pitchFamily="18" charset="0"/>
                <a:cs typeface="Times New Roman" panose="02020603050405020304" pitchFamily="18" charset="0"/>
              </a:rPr>
              <a:t>cách</a:t>
            </a:r>
            <a:r>
              <a:rPr lang="en-US" sz="26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600" b="1" dirty="0" err="1" smtClean="0">
                <a:solidFill>
                  <a:schemeClr val="tx2">
                    <a:lumMod val="50000"/>
                  </a:schemeClr>
                </a:solidFill>
                <a:latin typeface="Times New Roman" panose="02020603050405020304" pitchFamily="18" charset="0"/>
                <a:cs typeface="Times New Roman" panose="02020603050405020304" pitchFamily="18" charset="0"/>
              </a:rPr>
              <a:t>xây</a:t>
            </a:r>
            <a:r>
              <a:rPr lang="en-US" sz="26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600" b="1" dirty="0" err="1" smtClean="0">
                <a:solidFill>
                  <a:schemeClr val="tx2">
                    <a:lumMod val="50000"/>
                  </a:schemeClr>
                </a:solidFill>
                <a:latin typeface="Times New Roman" panose="02020603050405020304" pitchFamily="18" charset="0"/>
                <a:cs typeface="Times New Roman" panose="02020603050405020304" pitchFamily="18" charset="0"/>
              </a:rPr>
              <a:t>dựng</a:t>
            </a:r>
            <a:r>
              <a:rPr lang="en-US" sz="26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600" b="1" dirty="0" err="1" smtClean="0">
                <a:solidFill>
                  <a:schemeClr val="tx2">
                    <a:lumMod val="50000"/>
                  </a:schemeClr>
                </a:solidFill>
                <a:latin typeface="Times New Roman" panose="02020603050405020304" pitchFamily="18" charset="0"/>
                <a:cs typeface="Times New Roman" panose="02020603050405020304" pitchFamily="18" charset="0"/>
              </a:rPr>
              <a:t>nhân</a:t>
            </a:r>
            <a:r>
              <a:rPr lang="en-US" sz="26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600" b="1" dirty="0" err="1" smtClean="0">
                <a:solidFill>
                  <a:schemeClr val="tx2">
                    <a:lumMod val="50000"/>
                  </a:schemeClr>
                </a:solidFill>
                <a:latin typeface="Times New Roman" panose="02020603050405020304" pitchFamily="18" charset="0"/>
                <a:cs typeface="Times New Roman" panose="02020603050405020304" pitchFamily="18" charset="0"/>
              </a:rPr>
              <a:t>vật</a:t>
            </a:r>
            <a:r>
              <a:rPr lang="en-US" sz="26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600" b="1" dirty="0" err="1" smtClean="0">
                <a:solidFill>
                  <a:schemeClr val="tx2">
                    <a:lumMod val="50000"/>
                  </a:schemeClr>
                </a:solidFill>
                <a:latin typeface="Times New Roman" panose="02020603050405020304" pitchFamily="18" charset="0"/>
                <a:cs typeface="Times New Roman" panose="02020603050405020304" pitchFamily="18" charset="0"/>
              </a:rPr>
              <a:t>với</a:t>
            </a:r>
            <a:r>
              <a:rPr lang="en-US" sz="26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600" b="1" dirty="0" err="1" smtClean="0">
                <a:solidFill>
                  <a:schemeClr val="tx2">
                    <a:lumMod val="50000"/>
                  </a:schemeClr>
                </a:solidFill>
                <a:latin typeface="Times New Roman" panose="02020603050405020304" pitchFamily="18" charset="0"/>
                <a:cs typeface="Times New Roman" panose="02020603050405020304" pitchFamily="18" charset="0"/>
              </a:rPr>
              <a:t>các</a:t>
            </a:r>
            <a:r>
              <a:rPr lang="en-US" sz="26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600" b="1" dirty="0" err="1" smtClean="0">
                <a:solidFill>
                  <a:schemeClr val="tx2">
                    <a:lumMod val="50000"/>
                  </a:schemeClr>
                </a:solidFill>
                <a:latin typeface="Times New Roman" panose="02020603050405020304" pitchFamily="18" charset="0"/>
                <a:cs typeface="Times New Roman" panose="02020603050405020304" pitchFamily="18" charset="0"/>
              </a:rPr>
              <a:t>hành</a:t>
            </a:r>
            <a:r>
              <a:rPr lang="en-US" sz="26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600" b="1" dirty="0" err="1" smtClean="0">
                <a:solidFill>
                  <a:schemeClr val="tx2">
                    <a:lumMod val="50000"/>
                  </a:schemeClr>
                </a:solidFill>
                <a:latin typeface="Times New Roman" panose="02020603050405020304" pitchFamily="18" charset="0"/>
                <a:cs typeface="Times New Roman" panose="02020603050405020304" pitchFamily="18" charset="0"/>
              </a:rPr>
              <a:t>động</a:t>
            </a:r>
            <a:r>
              <a:rPr lang="en-US" sz="26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600" b="1" dirty="0" err="1" smtClean="0">
                <a:solidFill>
                  <a:schemeClr val="tx2">
                    <a:lumMod val="50000"/>
                  </a:schemeClr>
                </a:solidFill>
                <a:latin typeface="Times New Roman" panose="02020603050405020304" pitchFamily="18" charset="0"/>
                <a:cs typeface="Times New Roman" panose="02020603050405020304" pitchFamily="18" charset="0"/>
              </a:rPr>
              <a:t>tiêu</a:t>
            </a:r>
            <a:r>
              <a:rPr lang="en-US" sz="26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600" b="1" dirty="0" err="1" smtClean="0">
                <a:solidFill>
                  <a:schemeClr val="tx2">
                    <a:lumMod val="50000"/>
                  </a:schemeClr>
                </a:solidFill>
                <a:latin typeface="Times New Roman" panose="02020603050405020304" pitchFamily="18" charset="0"/>
                <a:cs typeface="Times New Roman" panose="02020603050405020304" pitchFamily="18" charset="0"/>
              </a:rPr>
              <a:t>biểu</a:t>
            </a:r>
            <a:endParaRPr lang="en-US" sz="2600" b="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6" name="Rectangle 5"/>
          <p:cNvSpPr/>
          <p:nvPr/>
        </p:nvSpPr>
        <p:spPr>
          <a:xfrm>
            <a:off x="266700" y="4191000"/>
            <a:ext cx="8572500" cy="914400"/>
          </a:xfrm>
          <a:prstGeom prst="rect">
            <a:avLst/>
          </a:prstGeom>
          <a:solidFill>
            <a:srgbClr val="FFCD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schemeClr val="tx2">
                    <a:lumMod val="50000"/>
                  </a:schemeClr>
                </a:solidFill>
                <a:latin typeface="Times New Roman" panose="02020603050405020304" pitchFamily="18" charset="0"/>
                <a:cs typeface="Times New Roman" panose="02020603050405020304" pitchFamily="18" charset="0"/>
              </a:rPr>
              <a:t>3. </a:t>
            </a:r>
            <a:r>
              <a:rPr lang="en-US" sz="2600" b="1" dirty="0" err="1" smtClean="0">
                <a:solidFill>
                  <a:schemeClr val="tx2">
                    <a:lumMod val="50000"/>
                  </a:schemeClr>
                </a:solidFill>
                <a:latin typeface="Times New Roman" panose="02020603050405020304" pitchFamily="18" charset="0"/>
                <a:cs typeface="Times New Roman" panose="02020603050405020304" pitchFamily="18" charset="0"/>
              </a:rPr>
              <a:t>Biết</a:t>
            </a:r>
            <a:r>
              <a:rPr lang="en-US" sz="26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600" b="1" dirty="0" err="1" smtClean="0">
                <a:solidFill>
                  <a:schemeClr val="tx2">
                    <a:lumMod val="50000"/>
                  </a:schemeClr>
                </a:solidFill>
                <a:latin typeface="Times New Roman" panose="02020603050405020304" pitchFamily="18" charset="0"/>
                <a:cs typeface="Times New Roman" panose="02020603050405020304" pitchFamily="18" charset="0"/>
              </a:rPr>
              <a:t>cách</a:t>
            </a:r>
            <a:r>
              <a:rPr lang="en-US" sz="26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600" b="1" dirty="0" err="1" smtClean="0">
                <a:solidFill>
                  <a:schemeClr val="tx2">
                    <a:lumMod val="50000"/>
                  </a:schemeClr>
                </a:solidFill>
                <a:latin typeface="Times New Roman" panose="02020603050405020304" pitchFamily="18" charset="0"/>
                <a:cs typeface="Times New Roman" panose="02020603050405020304" pitchFamily="18" charset="0"/>
              </a:rPr>
              <a:t>sắp</a:t>
            </a:r>
            <a:r>
              <a:rPr lang="en-US" sz="26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600" b="1" dirty="0" err="1" smtClean="0">
                <a:solidFill>
                  <a:schemeClr val="tx2">
                    <a:lumMod val="50000"/>
                  </a:schemeClr>
                </a:solidFill>
                <a:latin typeface="Times New Roman" panose="02020603050405020304" pitchFamily="18" charset="0"/>
                <a:cs typeface="Times New Roman" panose="02020603050405020304" pitchFamily="18" charset="0"/>
              </a:rPr>
              <a:t>xếp</a:t>
            </a:r>
            <a:r>
              <a:rPr lang="en-US" sz="26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600" b="1" dirty="0" err="1" smtClean="0">
                <a:solidFill>
                  <a:schemeClr val="tx2">
                    <a:lumMod val="50000"/>
                  </a:schemeClr>
                </a:solidFill>
                <a:latin typeface="Times New Roman" panose="02020603050405020304" pitchFamily="18" charset="0"/>
                <a:cs typeface="Times New Roman" panose="02020603050405020304" pitchFamily="18" charset="0"/>
              </a:rPr>
              <a:t>các</a:t>
            </a:r>
            <a:r>
              <a:rPr lang="en-US" sz="26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600" b="1" dirty="0" err="1" smtClean="0">
                <a:solidFill>
                  <a:schemeClr val="tx2">
                    <a:lumMod val="50000"/>
                  </a:schemeClr>
                </a:solidFill>
                <a:latin typeface="Times New Roman" panose="02020603050405020304" pitchFamily="18" charset="0"/>
                <a:cs typeface="Times New Roman" panose="02020603050405020304" pitchFamily="18" charset="0"/>
              </a:rPr>
              <a:t>hành</a:t>
            </a:r>
            <a:r>
              <a:rPr lang="en-US" sz="26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600" b="1" dirty="0" err="1" smtClean="0">
                <a:solidFill>
                  <a:schemeClr val="tx2">
                    <a:lumMod val="50000"/>
                  </a:schemeClr>
                </a:solidFill>
                <a:latin typeface="Times New Roman" panose="02020603050405020304" pitchFamily="18" charset="0"/>
                <a:cs typeface="Times New Roman" panose="02020603050405020304" pitchFamily="18" charset="0"/>
              </a:rPr>
              <a:t>động</a:t>
            </a:r>
            <a:r>
              <a:rPr lang="en-US" sz="26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600" b="1" dirty="0" err="1" smtClean="0">
                <a:solidFill>
                  <a:schemeClr val="tx2">
                    <a:lumMod val="50000"/>
                  </a:schemeClr>
                </a:solidFill>
                <a:latin typeface="Times New Roman" panose="02020603050405020304" pitchFamily="18" charset="0"/>
                <a:cs typeface="Times New Roman" panose="02020603050405020304" pitchFamily="18" charset="0"/>
              </a:rPr>
              <a:t>của</a:t>
            </a:r>
            <a:r>
              <a:rPr lang="en-US" sz="26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600" b="1" dirty="0" err="1" smtClean="0">
                <a:solidFill>
                  <a:schemeClr val="tx2">
                    <a:lumMod val="50000"/>
                  </a:schemeClr>
                </a:solidFill>
                <a:latin typeface="Times New Roman" panose="02020603050405020304" pitchFamily="18" charset="0"/>
                <a:cs typeface="Times New Roman" panose="02020603050405020304" pitchFamily="18" charset="0"/>
              </a:rPr>
              <a:t>nhân</a:t>
            </a:r>
            <a:r>
              <a:rPr lang="en-US" sz="26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600" b="1" dirty="0" err="1" smtClean="0">
                <a:solidFill>
                  <a:schemeClr val="tx2">
                    <a:lumMod val="50000"/>
                  </a:schemeClr>
                </a:solidFill>
                <a:latin typeface="Times New Roman" panose="02020603050405020304" pitchFamily="18" charset="0"/>
                <a:cs typeface="Times New Roman" panose="02020603050405020304" pitchFamily="18" charset="0"/>
              </a:rPr>
              <a:t>vật</a:t>
            </a:r>
            <a:r>
              <a:rPr lang="en-US" sz="26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600" b="1" dirty="0" err="1" smtClean="0">
                <a:solidFill>
                  <a:schemeClr val="tx2">
                    <a:lumMod val="50000"/>
                  </a:schemeClr>
                </a:solidFill>
                <a:latin typeface="Times New Roman" panose="02020603050405020304" pitchFamily="18" charset="0"/>
                <a:cs typeface="Times New Roman" panose="02020603050405020304" pitchFamily="18" charset="0"/>
              </a:rPr>
              <a:t>theo</a:t>
            </a:r>
            <a:r>
              <a:rPr lang="en-US" sz="26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600" b="1" dirty="0" err="1" smtClean="0">
                <a:solidFill>
                  <a:schemeClr val="tx2">
                    <a:lumMod val="50000"/>
                  </a:schemeClr>
                </a:solidFill>
                <a:latin typeface="Times New Roman" panose="02020603050405020304" pitchFamily="18" charset="0"/>
                <a:cs typeface="Times New Roman" panose="02020603050405020304" pitchFamily="18" charset="0"/>
              </a:rPr>
              <a:t>trình</a:t>
            </a:r>
            <a:r>
              <a:rPr lang="en-US" sz="26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600" b="1" dirty="0" err="1" smtClean="0">
                <a:solidFill>
                  <a:schemeClr val="tx2">
                    <a:lumMod val="50000"/>
                  </a:schemeClr>
                </a:solidFill>
                <a:latin typeface="Times New Roman" panose="02020603050405020304" pitchFamily="18" charset="0"/>
                <a:cs typeface="Times New Roman" panose="02020603050405020304" pitchFamily="18" charset="0"/>
              </a:rPr>
              <a:t>tự</a:t>
            </a:r>
            <a:r>
              <a:rPr lang="en-US" sz="26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600" b="1" dirty="0" err="1" smtClean="0">
                <a:solidFill>
                  <a:schemeClr val="tx2">
                    <a:lumMod val="50000"/>
                  </a:schemeClr>
                </a:solidFill>
                <a:latin typeface="Times New Roman" panose="02020603050405020304" pitchFamily="18" charset="0"/>
                <a:cs typeface="Times New Roman" panose="02020603050405020304" pitchFamily="18" charset="0"/>
              </a:rPr>
              <a:t>thời</a:t>
            </a:r>
            <a:r>
              <a:rPr lang="en-US" sz="26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600" b="1" dirty="0" err="1" smtClean="0">
                <a:solidFill>
                  <a:schemeClr val="tx2">
                    <a:lumMod val="50000"/>
                  </a:schemeClr>
                </a:solidFill>
                <a:latin typeface="Times New Roman" panose="02020603050405020304" pitchFamily="18" charset="0"/>
                <a:cs typeface="Times New Roman" panose="02020603050405020304" pitchFamily="18" charset="0"/>
              </a:rPr>
              <a:t>gian</a:t>
            </a:r>
            <a:endParaRPr lang="en-US" sz="2600" b="1"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430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nip and Round Single Corner Rectangle 1"/>
          <p:cNvSpPr/>
          <p:nvPr/>
        </p:nvSpPr>
        <p:spPr>
          <a:xfrm>
            <a:off x="193548" y="152400"/>
            <a:ext cx="2438400" cy="685800"/>
          </a:xfrm>
          <a:prstGeom prst="snip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b="1" dirty="0">
                <a:solidFill>
                  <a:srgbClr val="FF0000"/>
                </a:solidFill>
                <a:latin typeface="Times New Roman" panose="02020603050405020304" pitchFamily="18" charset="0"/>
                <a:cs typeface="Times New Roman" panose="02020603050405020304" pitchFamily="18" charset="0"/>
              </a:rPr>
              <a:t>I. </a:t>
            </a:r>
            <a:r>
              <a:rPr lang="en-US" sz="2900" b="1" dirty="0" err="1">
                <a:solidFill>
                  <a:srgbClr val="FF0000"/>
                </a:solidFill>
                <a:latin typeface="Times New Roman" panose="02020603050405020304" pitchFamily="18" charset="0"/>
                <a:cs typeface="Times New Roman" panose="02020603050405020304" pitchFamily="18" charset="0"/>
              </a:rPr>
              <a:t>Nhận</a:t>
            </a:r>
            <a:r>
              <a:rPr lang="en-US" sz="2900" b="1" dirty="0">
                <a:solidFill>
                  <a:srgbClr val="FF0000"/>
                </a:solidFill>
                <a:latin typeface="Times New Roman" panose="02020603050405020304" pitchFamily="18" charset="0"/>
                <a:cs typeface="Times New Roman" panose="02020603050405020304" pitchFamily="18" charset="0"/>
              </a:rPr>
              <a:t> </a:t>
            </a:r>
            <a:r>
              <a:rPr lang="en-US" sz="2900" b="1" dirty="0" err="1" smtClean="0">
                <a:solidFill>
                  <a:srgbClr val="FF0000"/>
                </a:solidFill>
                <a:latin typeface="Times New Roman" panose="02020603050405020304" pitchFamily="18" charset="0"/>
                <a:cs typeface="Times New Roman" panose="02020603050405020304" pitchFamily="18" charset="0"/>
              </a:rPr>
              <a:t>xét</a:t>
            </a:r>
            <a:endParaRPr lang="en-US" sz="29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52400" y="254169"/>
            <a:ext cx="3276600" cy="507831"/>
          </a:xfrm>
          <a:prstGeom prst="rect">
            <a:avLst/>
          </a:prstGeom>
        </p:spPr>
        <p:txBody>
          <a:bodyPr wrap="square">
            <a:spAutoFit/>
          </a:bodyPr>
          <a:lstStyle/>
          <a:p>
            <a:pPr marL="273050" lvl="0" indent="-273050" eaLnBrk="1" hangingPunct="1">
              <a:spcBef>
                <a:spcPct val="20000"/>
              </a:spcBef>
              <a:buClr>
                <a:srgbClr val="0BD0D9"/>
              </a:buClr>
              <a:buSzPct val="95000"/>
            </a:pPr>
            <a:r>
              <a:rPr lang="en-US" sz="2700" dirty="0" smtClean="0">
                <a:solidFill>
                  <a:prstClr val="black"/>
                </a:solidFill>
                <a:latin typeface="Times New Roman" panose="02020603050405020304" pitchFamily="18" charset="0"/>
                <a:cs typeface="Times New Roman" panose="02020603050405020304" pitchFamily="18" charset="0"/>
              </a:rPr>
              <a:t>1. </a:t>
            </a:r>
            <a:r>
              <a:rPr lang="en-US" sz="2700" dirty="0" err="1" smtClean="0">
                <a:solidFill>
                  <a:prstClr val="black"/>
                </a:solidFill>
                <a:latin typeface="Times New Roman" panose="02020603050405020304" pitchFamily="18" charset="0"/>
                <a:cs typeface="Times New Roman" panose="02020603050405020304" pitchFamily="18" charset="0"/>
              </a:rPr>
              <a:t>Đọc</a:t>
            </a:r>
            <a:r>
              <a:rPr lang="en-US" sz="2700" dirty="0" smtClean="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truyện</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smtClean="0">
                <a:solidFill>
                  <a:prstClr val="black"/>
                </a:solidFill>
                <a:latin typeface="Times New Roman" panose="02020603050405020304" pitchFamily="18" charset="0"/>
                <a:cs typeface="Times New Roman" panose="02020603050405020304" pitchFamily="18" charset="0"/>
              </a:rPr>
              <a:t>sau</a:t>
            </a:r>
            <a:r>
              <a:rPr lang="en-US" sz="2700" dirty="0">
                <a:solidFill>
                  <a:prstClr val="black"/>
                </a:solidFill>
                <a:latin typeface="Times New Roman" panose="02020603050405020304" pitchFamily="18" charset="0"/>
                <a:cs typeface="Times New Roman" panose="02020603050405020304" pitchFamily="18" charset="0"/>
              </a:rPr>
              <a:t>:</a:t>
            </a:r>
          </a:p>
        </p:txBody>
      </p:sp>
      <p:sp>
        <p:nvSpPr>
          <p:cNvPr id="6" name="Rectangle 5"/>
          <p:cNvSpPr/>
          <p:nvPr/>
        </p:nvSpPr>
        <p:spPr>
          <a:xfrm>
            <a:off x="1412748" y="609600"/>
            <a:ext cx="6057900" cy="461665"/>
          </a:xfrm>
          <a:prstGeom prst="rect">
            <a:avLst/>
          </a:prstGeom>
        </p:spPr>
        <p:txBody>
          <a:bodyPr wrap="square">
            <a:spAutoFit/>
          </a:bodyPr>
          <a:lstStyle/>
          <a:p>
            <a:pPr lvl="0" algn="ctr">
              <a:spcBef>
                <a:spcPct val="20000"/>
              </a:spcBef>
              <a:buClr>
                <a:srgbClr val="0BD0D9"/>
              </a:buClr>
              <a:buSzPct val="95000"/>
              <a:defRPr/>
            </a:pPr>
            <a:r>
              <a:rPr lang="vi-VN" sz="2400" b="1" dirty="0">
                <a:solidFill>
                  <a:srgbClr val="FF0000"/>
                </a:solidFill>
                <a:latin typeface="+mn-lt"/>
                <a:cs typeface="Arial" panose="020B0604020202020204" pitchFamily="34" charset="0"/>
              </a:rPr>
              <a:t>Bài văn bị điểm không</a:t>
            </a:r>
            <a:endParaRPr lang="vi-VN" sz="2400" dirty="0">
              <a:solidFill>
                <a:srgbClr val="FF0000"/>
              </a:solidFill>
              <a:latin typeface="+mn-lt"/>
              <a:cs typeface="Arial" panose="020B0604020202020204" pitchFamily="34" charset="0"/>
            </a:endParaRPr>
          </a:p>
        </p:txBody>
      </p:sp>
      <p:sp>
        <p:nvSpPr>
          <p:cNvPr id="8" name="Rectangle 7"/>
          <p:cNvSpPr/>
          <p:nvPr/>
        </p:nvSpPr>
        <p:spPr>
          <a:xfrm>
            <a:off x="76200" y="1066800"/>
            <a:ext cx="8991600" cy="5416868"/>
          </a:xfrm>
          <a:prstGeom prst="rect">
            <a:avLst/>
          </a:prstGeom>
        </p:spPr>
        <p:txBody>
          <a:bodyPr wrap="square">
            <a:spAutoFit/>
          </a:bodyPr>
          <a:lstStyle/>
          <a:p>
            <a:pPr lvl="0" indent="361950">
              <a:spcBef>
                <a:spcPct val="20000"/>
              </a:spcBef>
              <a:buClr>
                <a:srgbClr val="0BD0D9"/>
              </a:buClr>
              <a:buSzPct val="95000"/>
              <a:defRPr/>
            </a:pPr>
            <a:r>
              <a:rPr lang="vi-VN" sz="2000" dirty="0">
                <a:solidFill>
                  <a:srgbClr val="000000"/>
                </a:solidFill>
                <a:latin typeface="Arial" panose="020B0604020202020204" pitchFamily="34" charset="0"/>
                <a:cs typeface="Arial" panose="020B0604020202020204" pitchFamily="34" charset="0"/>
              </a:rPr>
              <a:t>- </a:t>
            </a:r>
            <a:r>
              <a:rPr lang="vi-VN" sz="2000" b="1" dirty="0">
                <a:solidFill>
                  <a:srgbClr val="000000"/>
                </a:solidFill>
                <a:latin typeface="+mn-lt"/>
                <a:cs typeface="Arial" panose="020B0604020202020204" pitchFamily="34" charset="0"/>
              </a:rPr>
              <a:t>Ba đã bao giờ thấy một bài văn bị điểm không chưa, ba ?</a:t>
            </a:r>
          </a:p>
          <a:p>
            <a:pPr lvl="0" indent="361950">
              <a:spcBef>
                <a:spcPct val="20000"/>
              </a:spcBef>
              <a:buClr>
                <a:srgbClr val="0BD0D9"/>
              </a:buClr>
              <a:buSzPct val="95000"/>
              <a:defRPr/>
            </a:pPr>
            <a:r>
              <a:rPr lang="vi-VN" sz="2000" b="1" dirty="0">
                <a:solidFill>
                  <a:srgbClr val="000000"/>
                </a:solidFill>
                <a:latin typeface="+mn-lt"/>
                <a:cs typeface="Arial" panose="020B0604020202020204" pitchFamily="34" charset="0"/>
              </a:rPr>
              <a:t>Tôi ngạc nhiên :</a:t>
            </a:r>
          </a:p>
          <a:p>
            <a:pPr lvl="0" indent="361950">
              <a:spcBef>
                <a:spcPct val="20000"/>
              </a:spcBef>
              <a:buClr>
                <a:srgbClr val="0BD0D9"/>
              </a:buClr>
              <a:buSzPct val="95000"/>
              <a:defRPr/>
            </a:pPr>
            <a:r>
              <a:rPr lang="vi-VN" sz="2000" b="1" dirty="0">
                <a:solidFill>
                  <a:srgbClr val="000000"/>
                </a:solidFill>
                <a:latin typeface="+mn-lt"/>
                <a:cs typeface="Arial" panose="020B0604020202020204" pitchFamily="34" charset="0"/>
              </a:rPr>
              <a:t>- Đề bài khó lắm sao ?</a:t>
            </a:r>
          </a:p>
          <a:p>
            <a:pPr lvl="0" indent="361950">
              <a:spcBef>
                <a:spcPct val="20000"/>
              </a:spcBef>
              <a:buClr>
                <a:srgbClr val="0BD0D9"/>
              </a:buClr>
              <a:buSzPct val="95000"/>
              <a:defRPr/>
            </a:pPr>
            <a:r>
              <a:rPr lang="vi-VN" sz="2000" b="1" dirty="0">
                <a:solidFill>
                  <a:srgbClr val="000000"/>
                </a:solidFill>
                <a:latin typeface="+mn-lt"/>
                <a:cs typeface="Arial" panose="020B0604020202020204" pitchFamily="34" charset="0"/>
              </a:rPr>
              <a:t>- Không. Cô chỉ yêu cầu "Tả bố em đang đọc báo." Có đứa bạn con bảo ba nó không đọc báo, nhưng rồi nó bịa ra, cũng được 6 điểm.</a:t>
            </a:r>
          </a:p>
          <a:p>
            <a:pPr lvl="0" indent="361950">
              <a:spcBef>
                <a:spcPct val="20000"/>
              </a:spcBef>
              <a:buClr>
                <a:srgbClr val="0BD0D9"/>
              </a:buClr>
              <a:buSzPct val="95000"/>
              <a:defRPr/>
            </a:pPr>
            <a:r>
              <a:rPr lang="vi-VN" sz="2000" b="1" dirty="0">
                <a:solidFill>
                  <a:srgbClr val="000000"/>
                </a:solidFill>
                <a:latin typeface="+mn-lt"/>
                <a:cs typeface="Arial" panose="020B0604020202020204" pitchFamily="34" charset="0"/>
              </a:rPr>
              <a:t>Tôi thở dài :</a:t>
            </a:r>
          </a:p>
          <a:p>
            <a:pPr lvl="0" indent="361950">
              <a:spcBef>
                <a:spcPct val="20000"/>
              </a:spcBef>
              <a:buClr>
                <a:srgbClr val="0BD0D9"/>
              </a:buClr>
              <a:buSzPct val="95000"/>
              <a:defRPr/>
            </a:pPr>
            <a:r>
              <a:rPr lang="vi-VN" sz="2000" b="1" dirty="0">
                <a:solidFill>
                  <a:srgbClr val="000000"/>
                </a:solidFill>
                <a:latin typeface="+mn-lt"/>
                <a:cs typeface="Arial" panose="020B0604020202020204" pitchFamily="34" charset="0"/>
              </a:rPr>
              <a:t>- Còn đứa bị điểm không, nó tả thế nào ?</a:t>
            </a:r>
          </a:p>
          <a:p>
            <a:pPr lvl="0" indent="361950">
              <a:spcBef>
                <a:spcPct val="20000"/>
              </a:spcBef>
              <a:buClr>
                <a:srgbClr val="0BD0D9"/>
              </a:buClr>
              <a:buSzPct val="95000"/>
              <a:defRPr/>
            </a:pPr>
            <a:r>
              <a:rPr lang="vi-VN" sz="2000" b="1" dirty="0">
                <a:solidFill>
                  <a:srgbClr val="000000"/>
                </a:solidFill>
                <a:latin typeface="+mn-lt"/>
                <a:cs typeface="Arial" panose="020B0604020202020204" pitchFamily="34" charset="0"/>
              </a:rPr>
              <a:t>- Nó không tả, không viết gì hết. Nó nộp giấy trắng cho cô. Hôm trả bài, cô giận lắm. Cô hỏi : "Sao trò không chịu làm bài ?" Nó cứ làm thinh. Mãi sau nó mới bảo : "Thưa cô, con không có ba." Nghe nó nói, cô con sững người. Té ra ba nó hi sinh từ khi nó mới sanh. Cô mới nhận lớp nên không biết, ba ạ, cả lớp con ai cũng thấy buồn. Lúc ra về, có đứa hỏi :" Sao mày không tả ba của đứa khác ?" Nó chỉ cúi đầu, hai giọt nước mắt chảy dài xuống má.</a:t>
            </a:r>
          </a:p>
          <a:p>
            <a:pPr lvl="0" indent="361950">
              <a:spcBef>
                <a:spcPct val="20000"/>
              </a:spcBef>
              <a:buClr>
                <a:srgbClr val="0BD0D9"/>
              </a:buClr>
              <a:buSzPct val="95000"/>
              <a:defRPr/>
            </a:pPr>
            <a:r>
              <a:rPr lang="vi-VN" sz="2000" b="1" dirty="0">
                <a:solidFill>
                  <a:srgbClr val="000000"/>
                </a:solidFill>
                <a:latin typeface="+mn-lt"/>
                <a:cs typeface="Arial" panose="020B0604020202020204" pitchFamily="34" charset="0"/>
              </a:rPr>
              <a:t>Chuyện về cậu học trò có bài văn bị điểm không đã để lại trong tôi một nỗi đau, nhưng cũng để lại một bài học về lòng trung thực.</a:t>
            </a:r>
          </a:p>
          <a:p>
            <a:pPr lvl="0" algn="r">
              <a:spcBef>
                <a:spcPct val="20000"/>
              </a:spcBef>
              <a:buClr>
                <a:srgbClr val="0BD0D9"/>
              </a:buClr>
              <a:buSzPct val="95000"/>
              <a:defRPr/>
            </a:pPr>
            <a:r>
              <a:rPr lang="vi-VN" sz="1500" b="1" dirty="0">
                <a:solidFill>
                  <a:srgbClr val="000000"/>
                </a:solidFill>
                <a:latin typeface="+mn-lt"/>
                <a:cs typeface="Arial" panose="020B0604020202020204" pitchFamily="34" charset="0"/>
              </a:rPr>
              <a:t>Theo </a:t>
            </a:r>
            <a:r>
              <a:rPr lang="vi-VN" sz="1500" b="1" dirty="0">
                <a:latin typeface="+mn-lt"/>
                <a:cs typeface="Arial" panose="020B0604020202020204" pitchFamily="34" charset="0"/>
              </a:rPr>
              <a:t>NGUYỄN QUANG </a:t>
            </a:r>
            <a:r>
              <a:rPr lang="vi-VN" sz="1500" b="1" dirty="0" smtClean="0">
                <a:latin typeface="+mn-lt"/>
                <a:cs typeface="Arial" panose="020B0604020202020204" pitchFamily="34" charset="0"/>
              </a:rPr>
              <a:t>S</a:t>
            </a:r>
            <a:r>
              <a:rPr lang="en-US" sz="1500" b="1" dirty="0" smtClean="0">
                <a:latin typeface="+mn-lt"/>
                <a:cs typeface="Arial" panose="020B0604020202020204" pitchFamily="34" charset="0"/>
              </a:rPr>
              <a:t>ÁNG</a:t>
            </a:r>
            <a:endParaRPr lang="en-US"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grpId="1" nodeType="clickEffect">
                                  <p:stCondLst>
                                    <p:cond delay="0"/>
                                  </p:stCondLst>
                                  <p:childTnLst>
                                    <p:anim calcmode="lin" valueType="num">
                                      <p:cBhvr>
                                        <p:cTn id="13" dur="1000"/>
                                        <p:tgtEl>
                                          <p:spTgt spid="2"/>
                                        </p:tgtEl>
                                        <p:attrNameLst>
                                          <p:attrName>ppt_w</p:attrName>
                                        </p:attrNameLst>
                                      </p:cBhvr>
                                      <p:tavLst>
                                        <p:tav tm="0">
                                          <p:val>
                                            <p:strVal val="ppt_w"/>
                                          </p:val>
                                        </p:tav>
                                        <p:tav tm="100000">
                                          <p:val>
                                            <p:fltVal val="0"/>
                                          </p:val>
                                        </p:tav>
                                      </p:tavLst>
                                    </p:anim>
                                    <p:anim calcmode="lin" valueType="num">
                                      <p:cBhvr>
                                        <p:cTn id="14" dur="1000"/>
                                        <p:tgtEl>
                                          <p:spTgt spid="2"/>
                                        </p:tgtEl>
                                        <p:attrNameLst>
                                          <p:attrName>ppt_h</p:attrName>
                                        </p:attrNameLst>
                                      </p:cBhvr>
                                      <p:tavLst>
                                        <p:tav tm="0">
                                          <p:val>
                                            <p:strVal val="ppt_h"/>
                                          </p:val>
                                        </p:tav>
                                        <p:tav tm="100000">
                                          <p:val>
                                            <p:fltVal val="0"/>
                                          </p:val>
                                        </p:tav>
                                      </p:tavLst>
                                    </p:anim>
                                    <p:anim calcmode="lin" valueType="num">
                                      <p:cBhvr>
                                        <p:cTn id="15" dur="1000"/>
                                        <p:tgtEl>
                                          <p:spTgt spid="2"/>
                                        </p:tgtEl>
                                        <p:attrNameLst>
                                          <p:attrName>style.rotation</p:attrName>
                                        </p:attrNameLst>
                                      </p:cBhvr>
                                      <p:tavLst>
                                        <p:tav tm="0">
                                          <p:val>
                                            <p:fltVal val="0"/>
                                          </p:val>
                                        </p:tav>
                                        <p:tav tm="100000">
                                          <p:val>
                                            <p:fltVal val="90"/>
                                          </p:val>
                                        </p:tav>
                                      </p:tavLst>
                                    </p:anim>
                                    <p:animEffect transition="out" filter="fade">
                                      <p:cBhvr>
                                        <p:cTn id="16" dur="1000"/>
                                        <p:tgtEl>
                                          <p:spTgt spid="2"/>
                                        </p:tgtEl>
                                      </p:cBhvr>
                                    </p:animEffect>
                                    <p:set>
                                      <p:cBhvr>
                                        <p:cTn id="17" dur="1" fill="hold">
                                          <p:stCondLst>
                                            <p:cond delay="999"/>
                                          </p:stCondLst>
                                        </p:cTn>
                                        <p:tgtEl>
                                          <p:spTgt spid="2"/>
                                        </p:tgtEl>
                                        <p:attrNameLst>
                                          <p:attrName>style.visibility</p:attrName>
                                        </p:attrNameLst>
                                      </p:cBhvr>
                                      <p:to>
                                        <p:strVal val="hidden"/>
                                      </p:to>
                                    </p:set>
                                  </p:childTnLst>
                                </p:cTn>
                              </p:par>
                              <p:par>
                                <p:cTn id="18" presetID="53" presetClass="entr" presetSubtype="16"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533400" y="685800"/>
            <a:ext cx="7391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i="1" dirty="0">
                <a:solidFill>
                  <a:srgbClr val="800000"/>
                </a:solidFill>
                <a:latin typeface="Times New Roman" panose="02020603050405020304" pitchFamily="18" charset="0"/>
                <a:cs typeface="Times New Roman" panose="02020603050405020304" pitchFamily="18" charset="0"/>
              </a:rPr>
              <a:t>1. </a:t>
            </a:r>
            <a:r>
              <a:rPr lang="en-US" altLang="en-US" sz="2800" b="1" i="1" dirty="0" err="1">
                <a:solidFill>
                  <a:srgbClr val="800000"/>
                </a:solidFill>
                <a:latin typeface="Times New Roman" panose="02020603050405020304" pitchFamily="18" charset="0"/>
                <a:cs typeface="Times New Roman" panose="02020603050405020304" pitchFamily="18" charset="0"/>
              </a:rPr>
              <a:t>Đọc</a:t>
            </a:r>
            <a:r>
              <a:rPr lang="en-US" altLang="en-US" sz="2800" b="1" i="1" dirty="0">
                <a:solidFill>
                  <a:srgbClr val="800000"/>
                </a:solidFill>
                <a:latin typeface="Times New Roman" panose="02020603050405020304" pitchFamily="18" charset="0"/>
                <a:cs typeface="Times New Roman" panose="02020603050405020304" pitchFamily="18" charset="0"/>
              </a:rPr>
              <a:t> </a:t>
            </a:r>
            <a:r>
              <a:rPr lang="en-US" altLang="en-US" sz="2800" b="1" i="1" dirty="0" err="1">
                <a:solidFill>
                  <a:srgbClr val="800000"/>
                </a:solidFill>
                <a:latin typeface="Times New Roman" panose="02020603050405020304" pitchFamily="18" charset="0"/>
                <a:cs typeface="Times New Roman" panose="02020603050405020304" pitchFamily="18" charset="0"/>
              </a:rPr>
              <a:t>truyện</a:t>
            </a:r>
            <a:r>
              <a:rPr lang="en-US" altLang="en-US" sz="2800" b="1" i="1" dirty="0">
                <a:solidFill>
                  <a:srgbClr val="800000"/>
                </a:solidFill>
                <a:latin typeface="Times New Roman" panose="02020603050405020304" pitchFamily="18" charset="0"/>
                <a:cs typeface="Times New Roman" panose="02020603050405020304" pitchFamily="18" charset="0"/>
              </a:rPr>
              <a:t>: </a:t>
            </a:r>
            <a:r>
              <a:rPr lang="en-US" altLang="en-US" sz="2800" b="1" i="1" dirty="0" err="1">
                <a:solidFill>
                  <a:srgbClr val="800000"/>
                </a:solidFill>
                <a:latin typeface="Times New Roman" panose="02020603050405020304" pitchFamily="18" charset="0"/>
                <a:cs typeface="Times New Roman" panose="02020603050405020304" pitchFamily="18" charset="0"/>
              </a:rPr>
              <a:t>bài</a:t>
            </a:r>
            <a:r>
              <a:rPr lang="en-US" altLang="en-US" sz="2800" b="1" i="1" dirty="0">
                <a:solidFill>
                  <a:srgbClr val="800000"/>
                </a:solidFill>
                <a:latin typeface="Times New Roman" panose="02020603050405020304" pitchFamily="18" charset="0"/>
                <a:cs typeface="Times New Roman" panose="02020603050405020304" pitchFamily="18" charset="0"/>
              </a:rPr>
              <a:t> </a:t>
            </a:r>
            <a:r>
              <a:rPr lang="en-US" altLang="en-US" sz="2800" b="1" i="1" dirty="0" err="1">
                <a:solidFill>
                  <a:srgbClr val="800000"/>
                </a:solidFill>
                <a:latin typeface="Times New Roman" panose="02020603050405020304" pitchFamily="18" charset="0"/>
                <a:cs typeface="Times New Roman" panose="02020603050405020304" pitchFamily="18" charset="0"/>
              </a:rPr>
              <a:t>văn</a:t>
            </a:r>
            <a:r>
              <a:rPr lang="en-US" altLang="en-US" sz="2800" b="1" i="1" dirty="0">
                <a:solidFill>
                  <a:srgbClr val="800000"/>
                </a:solidFill>
                <a:latin typeface="Times New Roman" panose="02020603050405020304" pitchFamily="18" charset="0"/>
                <a:cs typeface="Times New Roman" panose="02020603050405020304" pitchFamily="18" charset="0"/>
              </a:rPr>
              <a:t> </a:t>
            </a:r>
            <a:r>
              <a:rPr lang="en-US" altLang="en-US" sz="2800" b="1" i="1" dirty="0" err="1">
                <a:solidFill>
                  <a:srgbClr val="800000"/>
                </a:solidFill>
                <a:latin typeface="Times New Roman" panose="02020603050405020304" pitchFamily="18" charset="0"/>
                <a:cs typeface="Times New Roman" panose="02020603050405020304" pitchFamily="18" charset="0"/>
              </a:rPr>
              <a:t>bị</a:t>
            </a:r>
            <a:r>
              <a:rPr lang="en-US" altLang="en-US" sz="2800" b="1" i="1" dirty="0">
                <a:solidFill>
                  <a:srgbClr val="800000"/>
                </a:solidFill>
                <a:latin typeface="Times New Roman" panose="02020603050405020304" pitchFamily="18" charset="0"/>
                <a:cs typeface="Times New Roman" panose="02020603050405020304" pitchFamily="18" charset="0"/>
              </a:rPr>
              <a:t> </a:t>
            </a:r>
            <a:r>
              <a:rPr lang="en-US" altLang="en-US" sz="2800" b="1" i="1" dirty="0" err="1">
                <a:solidFill>
                  <a:srgbClr val="800000"/>
                </a:solidFill>
                <a:latin typeface="Times New Roman" panose="02020603050405020304" pitchFamily="18" charset="0"/>
                <a:cs typeface="Times New Roman" panose="02020603050405020304" pitchFamily="18" charset="0"/>
              </a:rPr>
              <a:t>điểm</a:t>
            </a:r>
            <a:r>
              <a:rPr lang="en-US" altLang="en-US" sz="2800" b="1" i="1" dirty="0">
                <a:solidFill>
                  <a:srgbClr val="800000"/>
                </a:solidFill>
                <a:latin typeface="Times New Roman" panose="02020603050405020304" pitchFamily="18" charset="0"/>
                <a:cs typeface="Times New Roman" panose="02020603050405020304" pitchFamily="18" charset="0"/>
              </a:rPr>
              <a:t> </a:t>
            </a:r>
            <a:r>
              <a:rPr lang="en-US" altLang="en-US" sz="2800" b="1" i="1" dirty="0" err="1">
                <a:solidFill>
                  <a:srgbClr val="800000"/>
                </a:solidFill>
                <a:latin typeface="Times New Roman" panose="02020603050405020304" pitchFamily="18" charset="0"/>
                <a:cs typeface="Times New Roman" panose="02020603050405020304" pitchFamily="18" charset="0"/>
              </a:rPr>
              <a:t>không</a:t>
            </a:r>
            <a:r>
              <a:rPr lang="en-US" altLang="en-US" sz="2800" b="1" i="1" dirty="0">
                <a:solidFill>
                  <a:srgbClr val="800000"/>
                </a:solidFill>
                <a:latin typeface="Times New Roman" panose="02020603050405020304" pitchFamily="18" charset="0"/>
                <a:cs typeface="Times New Roman" panose="02020603050405020304" pitchFamily="18" charset="0"/>
              </a:rPr>
              <a:t>. </a:t>
            </a:r>
          </a:p>
        </p:txBody>
      </p:sp>
      <p:sp>
        <p:nvSpPr>
          <p:cNvPr id="9221" name="Text Box 5"/>
          <p:cNvSpPr txBox="1">
            <a:spLocks noChangeArrowheads="1"/>
          </p:cNvSpPr>
          <p:nvPr/>
        </p:nvSpPr>
        <p:spPr bwMode="auto">
          <a:xfrm>
            <a:off x="533400" y="1676400"/>
            <a:ext cx="7762875"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0"/>
              </a:spcBef>
              <a:buFontTx/>
              <a:buNone/>
            </a:pPr>
            <a:r>
              <a:rPr lang="en-US" altLang="en-US" dirty="0">
                <a:solidFill>
                  <a:srgbClr val="0000CC"/>
                </a:solidFill>
                <a:latin typeface="Times New Roman" panose="02020603050405020304" pitchFamily="18" charset="0"/>
                <a:cs typeface="Times New Roman" panose="02020603050405020304" pitchFamily="18" charset="0"/>
              </a:rPr>
              <a:t>2. </a:t>
            </a:r>
            <a:r>
              <a:rPr lang="en-US" altLang="en-US" dirty="0" err="1">
                <a:solidFill>
                  <a:srgbClr val="0000CC"/>
                </a:solidFill>
                <a:latin typeface="Times New Roman" panose="02020603050405020304" pitchFamily="18" charset="0"/>
                <a:cs typeface="Times New Roman" panose="02020603050405020304" pitchFamily="18" charset="0"/>
              </a:rPr>
              <a:t>Ghi</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lại</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vắn</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tắt</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những</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hành</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động</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của</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cậu</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bé</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bị</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điểm</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không</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trong</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truyện</a:t>
            </a:r>
            <a:r>
              <a:rPr lang="en-US" altLang="en-US" dirty="0">
                <a:solidFill>
                  <a:srgbClr val="0000CC"/>
                </a:solidFill>
                <a:latin typeface="Times New Roman" panose="02020603050405020304" pitchFamily="18" charset="0"/>
                <a:cs typeface="Times New Roman" panose="02020603050405020304" pitchFamily="18" charset="0"/>
              </a:rPr>
              <a:t>. Theo </a:t>
            </a:r>
            <a:r>
              <a:rPr lang="en-US" altLang="en-US" dirty="0" err="1">
                <a:solidFill>
                  <a:srgbClr val="0000CC"/>
                </a:solidFill>
                <a:latin typeface="Times New Roman" panose="02020603050405020304" pitchFamily="18" charset="0"/>
                <a:cs typeface="Times New Roman" panose="02020603050405020304" pitchFamily="18" charset="0"/>
              </a:rPr>
              <a:t>em</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mỗi</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hành</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động</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của</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cậu</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bé</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nói</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lên</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điều</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gì</a:t>
            </a:r>
            <a:r>
              <a:rPr lang="en-US" altLang="en-US" dirty="0">
                <a:solidFill>
                  <a:srgbClr val="0000CC"/>
                </a:solidFill>
                <a:latin typeface="Times New Roman" panose="02020603050405020304" pitchFamily="18" charset="0"/>
                <a:cs typeface="Times New Roman" panose="02020603050405020304" pitchFamily="18" charset="0"/>
              </a:rPr>
              <a:t>?</a:t>
            </a:r>
          </a:p>
          <a:p>
            <a:pPr eaLnBrk="1" hangingPunct="1">
              <a:lnSpc>
                <a:spcPct val="150000"/>
              </a:lnSpc>
              <a:spcBef>
                <a:spcPct val="0"/>
              </a:spcBef>
              <a:buFontTx/>
              <a:buNone/>
            </a:pPr>
            <a:r>
              <a:rPr lang="en-US" altLang="en-US" i="1" dirty="0">
                <a:solidFill>
                  <a:srgbClr val="0000CC"/>
                </a:solidFill>
                <a:latin typeface="Times New Roman" panose="02020603050405020304" pitchFamily="18" charset="0"/>
                <a:cs typeface="Times New Roman" panose="02020603050405020304" pitchFamily="18" charset="0"/>
              </a:rPr>
              <a:t>3</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Các</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hành</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động</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nói</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trên</a:t>
            </a:r>
            <a:r>
              <a:rPr lang="en-US" altLang="en-US" dirty="0">
                <a:solidFill>
                  <a:srgbClr val="0000CC"/>
                </a:solidFill>
                <a:latin typeface="Times New Roman" panose="02020603050405020304" pitchFamily="18" charset="0"/>
                <a:cs typeface="Times New Roman" panose="02020603050405020304" pitchFamily="18" charset="0"/>
              </a:rPr>
              <a:t> đ</a:t>
            </a:r>
            <a:r>
              <a:rPr lang="vi-VN" altLang="en-US" dirty="0">
                <a:solidFill>
                  <a:srgbClr val="0000CC"/>
                </a:solidFill>
                <a:latin typeface="Times New Roman" panose="02020603050405020304" pitchFamily="18" charset="0"/>
                <a:cs typeface="Times New Roman" panose="02020603050405020304" pitchFamily="18" charset="0"/>
              </a:rPr>
              <a:t>ư</a:t>
            </a:r>
            <a:r>
              <a:rPr lang="en-US" altLang="en-US" dirty="0" err="1">
                <a:solidFill>
                  <a:srgbClr val="0000CC"/>
                </a:solidFill>
                <a:latin typeface="Times New Roman" panose="02020603050405020304" pitchFamily="18" charset="0"/>
                <a:cs typeface="Times New Roman" panose="02020603050405020304" pitchFamily="18" charset="0"/>
              </a:rPr>
              <a:t>ợc</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kể</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theo</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thứ</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tự</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nh</a:t>
            </a:r>
            <a:r>
              <a:rPr lang="vi-VN" altLang="en-US" dirty="0">
                <a:solidFill>
                  <a:srgbClr val="0000CC"/>
                </a:solidFill>
                <a:latin typeface="Times New Roman" panose="02020603050405020304" pitchFamily="18" charset="0"/>
                <a:cs typeface="Times New Roman" panose="02020603050405020304" pitchFamily="18" charset="0"/>
              </a:rPr>
              <a:t>ư</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thế</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nào</a:t>
            </a:r>
            <a:r>
              <a:rPr lang="en-US" altLang="en-US" dirty="0">
                <a:solidFill>
                  <a:srgbClr val="0000CC"/>
                </a:solidFill>
                <a:latin typeface="Times New Roman" panose="02020603050405020304" pitchFamily="18" charset="0"/>
                <a:cs typeface="Times New Roman" panose="02020603050405020304" pitchFamily="18" charset="0"/>
              </a:rPr>
              <a:t>?</a:t>
            </a:r>
            <a:endParaRPr lang="en-US" altLang="en-US" dirty="0">
              <a:solidFill>
                <a:srgbClr val="FF0000"/>
              </a:solidFill>
              <a:latin typeface="VNI-Helve" pitchFamily="2" charset="0"/>
            </a:endParaRPr>
          </a:p>
        </p:txBody>
      </p:sp>
    </p:spTree>
    <p:extLst>
      <p:ext uri="{BB962C8B-B14F-4D97-AF65-F5344CB8AC3E}">
        <p14:creationId xmlns:p14="http://schemas.microsoft.com/office/powerpoint/2010/main" val="26446641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box(in)">
                                      <p:cBhvr>
                                        <p:cTn id="7" dur="500"/>
                                        <p:tgtEl>
                                          <p:spTgt spid="922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221"/>
                                        </p:tgtEl>
                                        <p:attrNameLst>
                                          <p:attrName>style.visibility</p:attrName>
                                        </p:attrNameLst>
                                      </p:cBhvr>
                                      <p:to>
                                        <p:strVal val="visible"/>
                                      </p:to>
                                    </p:set>
                                    <p:animEffect transition="in" filter="box(in)">
                                      <p:cBhvr>
                                        <p:cTn id="10" dur="5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1"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3"/>
          <p:cNvSpPr>
            <a:spLocks noGrp="1" noRot="1" noChangeArrowheads="1"/>
          </p:cNvSpPr>
          <p:nvPr>
            <p:ph idx="1"/>
          </p:nvPr>
        </p:nvSpPr>
        <p:spPr>
          <a:xfrm>
            <a:off x="2133600" y="6934200"/>
            <a:ext cx="8610600" cy="5257800"/>
          </a:xfrm>
        </p:spPr>
        <p:txBody>
          <a:bodyPr/>
          <a:lstStyle/>
          <a:p>
            <a:pPr eaLnBrk="1" hangingPunct="1">
              <a:buFont typeface="Wingdings" pitchFamily="2" charset="2"/>
              <a:buNone/>
            </a:pPr>
            <a:r>
              <a:rPr lang="en-US" sz="4400" b="1" dirty="0" smtClean="0">
                <a:solidFill>
                  <a:srgbClr val="FF0000"/>
                </a:solidFill>
                <a:latin typeface="Arial" pitchFamily="34" charset="0"/>
                <a:cs typeface="Arial" pitchFamily="34" charset="0"/>
              </a:rPr>
              <a:t>   </a:t>
            </a:r>
            <a:r>
              <a:rPr lang="en-US" sz="4400" b="1" dirty="0" smtClean="0">
                <a:solidFill>
                  <a:srgbClr val="FF0000"/>
                </a:solidFill>
                <a:latin typeface="Times New Roman" panose="02020603050405020304" pitchFamily="18" charset="0"/>
                <a:cs typeface="Times New Roman" panose="02020603050405020304" pitchFamily="18" charset="0"/>
              </a:rPr>
              <a:t>1)    2) </a:t>
            </a:r>
            <a:r>
              <a:rPr lang="en-US" sz="4400" b="1" dirty="0" err="1" smtClean="0">
                <a:solidFill>
                  <a:srgbClr val="FF0000"/>
                </a:solidFill>
                <a:latin typeface="Times New Roman" panose="02020603050405020304" pitchFamily="18" charset="0"/>
                <a:cs typeface="Times New Roman" panose="02020603050405020304" pitchFamily="18" charset="0"/>
              </a:rPr>
              <a:t>Các</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hành</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động</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nói</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trên</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được</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kể</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theo</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thứ</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tự</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như</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thế</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nào</a:t>
            </a:r>
            <a:r>
              <a:rPr lang="en-US" sz="4400" b="1" dirty="0" smtClean="0">
                <a:solidFill>
                  <a:srgbClr val="FF0000"/>
                </a:solidFill>
                <a:latin typeface="Times New Roman" panose="02020603050405020304" pitchFamily="18" charset="0"/>
                <a:cs typeface="Times New Roman" panose="02020603050405020304" pitchFamily="18" charset="0"/>
              </a:rPr>
              <a:t>?</a:t>
            </a:r>
          </a:p>
        </p:txBody>
      </p:sp>
      <p:sp>
        <p:nvSpPr>
          <p:cNvPr id="2" name="Rectangle 1"/>
          <p:cNvSpPr/>
          <p:nvPr/>
        </p:nvSpPr>
        <p:spPr>
          <a:xfrm>
            <a:off x="0" y="108972"/>
            <a:ext cx="9144000" cy="1384995"/>
          </a:xfrm>
          <a:prstGeom prst="rect">
            <a:avLst/>
          </a:prstGeom>
        </p:spPr>
        <p:txBody>
          <a:bodyPr wrap="square">
            <a:spAutoFit/>
          </a:bodyPr>
          <a:lstStyle/>
          <a:p>
            <a:pPr lvl="0" eaLnBrk="1" hangingPunct="1">
              <a:spcBef>
                <a:spcPct val="20000"/>
              </a:spcBef>
              <a:buClr>
                <a:srgbClr val="0BD0D9"/>
              </a:buClr>
              <a:buSzPct val="95000"/>
            </a:pPr>
            <a:r>
              <a:rPr lang="en-US" sz="2800" dirty="0" smtClean="0">
                <a:latin typeface="Times New Roman" panose="02020603050405020304" pitchFamily="18" charset="0"/>
                <a:cs typeface="Times New Roman" panose="02020603050405020304" pitchFamily="18" charset="0"/>
              </a:rPr>
              <a:t>2. </a:t>
            </a:r>
            <a:r>
              <a:rPr lang="en-US" sz="2800" dirty="0" err="1" smtClean="0">
                <a:latin typeface="Times New Roman" panose="02020603050405020304" pitchFamily="18" charset="0"/>
                <a:cs typeface="Times New Roman" panose="02020603050405020304" pitchFamily="18" charset="0"/>
              </a:rPr>
              <a:t>Ghi</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Theo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p:txBody>
      </p:sp>
      <p:graphicFrame>
        <p:nvGraphicFramePr>
          <p:cNvPr id="4" name="Table 3"/>
          <p:cNvGraphicFramePr>
            <a:graphicFrameLocks noGrp="1"/>
          </p:cNvGraphicFramePr>
          <p:nvPr>
            <p:extLst>
              <p:ext uri="{D42A27DB-BD31-4B8C-83A1-F6EECF244321}">
                <p14:modId xmlns:p14="http://schemas.microsoft.com/office/powerpoint/2010/main" val="2693800791"/>
              </p:ext>
            </p:extLst>
          </p:nvPr>
        </p:nvGraphicFramePr>
        <p:xfrm>
          <a:off x="76200" y="1447800"/>
          <a:ext cx="8915400" cy="4953000"/>
        </p:xfrm>
        <a:graphic>
          <a:graphicData uri="http://schemas.openxmlformats.org/drawingml/2006/table">
            <a:tbl>
              <a:tblPr firstRow="1" bandRow="1"/>
              <a:tblGrid>
                <a:gridCol w="1860884"/>
                <a:gridCol w="3930316"/>
                <a:gridCol w="3124200"/>
              </a:tblGrid>
              <a:tr h="609600">
                <a:tc>
                  <a:txBody>
                    <a:bodyPr/>
                    <a:lstStyle/>
                    <a:p>
                      <a:endParaRPr lang="en-US" dirty="0"/>
                    </a:p>
                  </a:txBody>
                  <a:tcPr>
                    <a:solidFill>
                      <a:schemeClr val="accent4">
                        <a:lumMod val="20000"/>
                        <a:lumOff val="80000"/>
                      </a:schemeClr>
                    </a:solidFill>
                  </a:tcPr>
                </a:tc>
                <a:tc>
                  <a:txBody>
                    <a:bodyPr/>
                    <a:lstStyle/>
                    <a:p>
                      <a:pPr algn="ctr"/>
                      <a:r>
                        <a:rPr lang="en-US" sz="2400" b="1" dirty="0" err="1" smtClean="0">
                          <a:latin typeface="Times New Roman" panose="02020603050405020304" pitchFamily="18" charset="0"/>
                          <a:cs typeface="Times New Roman" panose="02020603050405020304" pitchFamily="18" charset="0"/>
                        </a:rPr>
                        <a:t>Hành</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động</a:t>
                      </a:r>
                      <a:endParaRPr lang="en-US" sz="2400" b="1"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r>
                        <a:rPr lang="en-US" sz="2400" b="1" dirty="0" smtClean="0">
                          <a:latin typeface="Times New Roman" panose="02020603050405020304" pitchFamily="18" charset="0"/>
                          <a:cs typeface="Times New Roman" panose="02020603050405020304" pitchFamily="18" charset="0"/>
                        </a:rPr>
                        <a:t>Ý</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nghĩa</a:t>
                      </a:r>
                      <a:endParaRPr lang="en-US" sz="2400" b="1"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r>
              <a:tr h="1143000">
                <a:tc>
                  <a:txBody>
                    <a:bodyPr/>
                    <a:lstStyle/>
                    <a:p>
                      <a:endParaRPr lang="en-US" dirty="0"/>
                    </a:p>
                  </a:txBody>
                  <a:tcPr/>
                </a:tc>
                <a:tc>
                  <a:txBody>
                    <a:bodyPr/>
                    <a:lstStyle/>
                    <a:p>
                      <a:endParaRPr lang="en-US"/>
                    </a:p>
                  </a:txBody>
                  <a:tcPr/>
                </a:tc>
                <a:tc>
                  <a:txBody>
                    <a:bodyPr/>
                    <a:lstStyle/>
                    <a:p>
                      <a:endParaRPr lang="en-US"/>
                    </a:p>
                  </a:txBody>
                  <a:tcPr/>
                </a:tc>
              </a:tr>
              <a:tr h="1517964">
                <a:tc>
                  <a:txBody>
                    <a:bodyPr/>
                    <a:lstStyle/>
                    <a:p>
                      <a:endParaRPr lang="en-US" dirty="0"/>
                    </a:p>
                  </a:txBody>
                  <a:tcPr/>
                </a:tc>
                <a:tc>
                  <a:txBody>
                    <a:bodyPr/>
                    <a:lstStyle/>
                    <a:p>
                      <a:endParaRPr lang="en-US"/>
                    </a:p>
                  </a:txBody>
                  <a:tcPr/>
                </a:tc>
                <a:tc>
                  <a:txBody>
                    <a:bodyPr/>
                    <a:lstStyle/>
                    <a:p>
                      <a:endParaRPr lang="en-US"/>
                    </a:p>
                  </a:txBody>
                  <a:tcPr/>
                </a:tc>
              </a:tr>
              <a:tr h="1682436">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6" name="Rectangle 5"/>
          <p:cNvSpPr/>
          <p:nvPr/>
        </p:nvSpPr>
        <p:spPr>
          <a:xfrm>
            <a:off x="76200" y="2209800"/>
            <a:ext cx="1981200" cy="477054"/>
          </a:xfrm>
          <a:prstGeom prst="rect">
            <a:avLst/>
          </a:prstGeom>
        </p:spPr>
        <p:txBody>
          <a:bodyPr wrap="square">
            <a:spAutoFit/>
          </a:bodyPr>
          <a:lstStyle/>
          <a:p>
            <a:pPr eaLnBrk="1" hangingPunct="1">
              <a:buFont typeface="Wingdings" pitchFamily="2" charset="2"/>
              <a:buNone/>
            </a:pPr>
            <a:r>
              <a:rPr lang="en-US" sz="2500" b="1" dirty="0" err="1">
                <a:solidFill>
                  <a:srgbClr val="FF0000"/>
                </a:solidFill>
                <a:latin typeface="Times New Roman" panose="02020603050405020304" pitchFamily="18" charset="0"/>
                <a:cs typeface="Times New Roman" panose="02020603050405020304" pitchFamily="18" charset="0"/>
              </a:rPr>
              <a:t>Giờ</a:t>
            </a:r>
            <a:r>
              <a:rPr lang="en-US" sz="2500" b="1" dirty="0">
                <a:solidFill>
                  <a:srgbClr val="FF0000"/>
                </a:solidFill>
                <a:latin typeface="Times New Roman" panose="02020603050405020304" pitchFamily="18" charset="0"/>
                <a:cs typeface="Times New Roman" panose="02020603050405020304" pitchFamily="18" charset="0"/>
              </a:rPr>
              <a:t> </a:t>
            </a:r>
            <a:r>
              <a:rPr lang="en-US" sz="2500" b="1" dirty="0" err="1" smtClean="0">
                <a:solidFill>
                  <a:srgbClr val="FF0000"/>
                </a:solidFill>
                <a:latin typeface="Times New Roman" panose="02020603050405020304" pitchFamily="18" charset="0"/>
                <a:cs typeface="Times New Roman" panose="02020603050405020304" pitchFamily="18" charset="0"/>
              </a:rPr>
              <a:t>làm</a:t>
            </a:r>
            <a:r>
              <a:rPr lang="en-US" sz="2500" b="1" dirty="0" smtClean="0">
                <a:solidFill>
                  <a:srgbClr val="FF0000"/>
                </a:solidFill>
                <a:latin typeface="Times New Roman" panose="02020603050405020304" pitchFamily="18" charset="0"/>
                <a:cs typeface="Times New Roman" panose="02020603050405020304" pitchFamily="18" charset="0"/>
              </a:rPr>
              <a:t> </a:t>
            </a:r>
            <a:r>
              <a:rPr lang="en-US" sz="2500" b="1" dirty="0" err="1">
                <a:solidFill>
                  <a:srgbClr val="FF0000"/>
                </a:solidFill>
                <a:latin typeface="Times New Roman" panose="02020603050405020304" pitchFamily="18" charset="0"/>
                <a:cs typeface="Times New Roman" panose="02020603050405020304" pitchFamily="18" charset="0"/>
              </a:rPr>
              <a:t>bài</a:t>
            </a:r>
            <a:r>
              <a:rPr lang="en-US" sz="2500" b="1" dirty="0">
                <a:solidFill>
                  <a:srgbClr val="FF0000"/>
                </a:solidFill>
                <a:latin typeface="Times New Roman" panose="02020603050405020304" pitchFamily="18" charset="0"/>
                <a:cs typeface="Times New Roman" panose="02020603050405020304" pitchFamily="18" charset="0"/>
              </a:rPr>
              <a:t> </a:t>
            </a:r>
            <a:endParaRPr lang="en-US" sz="2500" dirty="0">
              <a:latin typeface="Times New Roman" panose="02020603050405020304" pitchFamily="18" charset="0"/>
              <a:cs typeface="Times New Roman" panose="02020603050405020304" pitchFamily="18" charset="0"/>
            </a:endParaRPr>
          </a:p>
        </p:txBody>
      </p:sp>
      <p:sp>
        <p:nvSpPr>
          <p:cNvPr id="7" name="Rectangle 6"/>
          <p:cNvSpPr/>
          <p:nvPr/>
        </p:nvSpPr>
        <p:spPr>
          <a:xfrm>
            <a:off x="76200" y="3561546"/>
            <a:ext cx="1865376" cy="477054"/>
          </a:xfrm>
          <a:prstGeom prst="rect">
            <a:avLst/>
          </a:prstGeom>
        </p:spPr>
        <p:txBody>
          <a:bodyPr wrap="square">
            <a:spAutoFit/>
          </a:bodyPr>
          <a:lstStyle/>
          <a:p>
            <a:pPr eaLnBrk="1" hangingPunct="1">
              <a:buFont typeface="Wingdings" pitchFamily="2" charset="2"/>
              <a:buNone/>
            </a:pPr>
            <a:r>
              <a:rPr lang="en-US" sz="2500" b="1" dirty="0" err="1">
                <a:solidFill>
                  <a:srgbClr val="FF0000"/>
                </a:solidFill>
                <a:latin typeface="Times New Roman" panose="02020603050405020304" pitchFamily="18" charset="0"/>
                <a:cs typeface="Times New Roman" panose="02020603050405020304" pitchFamily="18" charset="0"/>
              </a:rPr>
              <a:t>Giờ</a:t>
            </a:r>
            <a:r>
              <a:rPr lang="en-US" sz="2500" b="1" dirty="0">
                <a:solidFill>
                  <a:srgbClr val="FF0000"/>
                </a:solidFill>
                <a:latin typeface="Times New Roman" panose="02020603050405020304" pitchFamily="18" charset="0"/>
                <a:cs typeface="Times New Roman" panose="02020603050405020304" pitchFamily="18" charset="0"/>
              </a:rPr>
              <a:t> </a:t>
            </a:r>
            <a:r>
              <a:rPr lang="en-US" sz="2500" b="1" dirty="0" err="1" smtClean="0">
                <a:solidFill>
                  <a:srgbClr val="FF0000"/>
                </a:solidFill>
                <a:latin typeface="Times New Roman" panose="02020603050405020304" pitchFamily="18" charset="0"/>
                <a:cs typeface="Times New Roman" panose="02020603050405020304" pitchFamily="18" charset="0"/>
              </a:rPr>
              <a:t>trả</a:t>
            </a:r>
            <a:r>
              <a:rPr lang="en-US" sz="2500" b="1" dirty="0" smtClean="0">
                <a:solidFill>
                  <a:srgbClr val="FF0000"/>
                </a:solidFill>
                <a:latin typeface="Times New Roman" panose="02020603050405020304" pitchFamily="18" charset="0"/>
                <a:cs typeface="Times New Roman" panose="02020603050405020304" pitchFamily="18" charset="0"/>
              </a:rPr>
              <a:t> </a:t>
            </a:r>
            <a:r>
              <a:rPr lang="en-US" sz="2500" b="1" dirty="0" err="1">
                <a:solidFill>
                  <a:srgbClr val="FF0000"/>
                </a:solidFill>
                <a:latin typeface="Times New Roman" panose="02020603050405020304" pitchFamily="18" charset="0"/>
                <a:cs typeface="Times New Roman" panose="02020603050405020304" pitchFamily="18" charset="0"/>
              </a:rPr>
              <a:t>bài</a:t>
            </a:r>
            <a:r>
              <a:rPr lang="en-US" sz="2500" b="1" dirty="0">
                <a:solidFill>
                  <a:srgbClr val="FF0000"/>
                </a:solidFill>
                <a:latin typeface="Times New Roman" panose="02020603050405020304" pitchFamily="18" charset="0"/>
                <a:cs typeface="Times New Roman" panose="02020603050405020304" pitchFamily="18" charset="0"/>
              </a:rPr>
              <a:t> </a:t>
            </a:r>
            <a:endParaRPr lang="en-US" sz="2500" dirty="0">
              <a:latin typeface="Times New Roman" panose="02020603050405020304" pitchFamily="18" charset="0"/>
              <a:cs typeface="Times New Roman" panose="02020603050405020304" pitchFamily="18" charset="0"/>
            </a:endParaRPr>
          </a:p>
        </p:txBody>
      </p:sp>
      <p:sp>
        <p:nvSpPr>
          <p:cNvPr id="8" name="Rectangle 7"/>
          <p:cNvSpPr/>
          <p:nvPr/>
        </p:nvSpPr>
        <p:spPr>
          <a:xfrm>
            <a:off x="228600" y="5094752"/>
            <a:ext cx="1676400" cy="477054"/>
          </a:xfrm>
          <a:prstGeom prst="rect">
            <a:avLst/>
          </a:prstGeom>
        </p:spPr>
        <p:txBody>
          <a:bodyPr wrap="square">
            <a:spAutoFit/>
          </a:bodyPr>
          <a:lstStyle/>
          <a:p>
            <a:pPr eaLnBrk="1" hangingPunct="1">
              <a:buFont typeface="Wingdings" pitchFamily="2" charset="2"/>
              <a:buNone/>
            </a:pPr>
            <a:r>
              <a:rPr lang="en-US" sz="2500" b="1" dirty="0" err="1">
                <a:solidFill>
                  <a:srgbClr val="FF0000"/>
                </a:solidFill>
                <a:latin typeface="Times New Roman" panose="02020603050405020304" pitchFamily="18" charset="0"/>
                <a:cs typeface="Times New Roman" panose="02020603050405020304" pitchFamily="18" charset="0"/>
              </a:rPr>
              <a:t>Lúc</a:t>
            </a:r>
            <a:r>
              <a:rPr lang="en-US" sz="2500" b="1" dirty="0">
                <a:solidFill>
                  <a:srgbClr val="FF0000"/>
                </a:solidFill>
                <a:latin typeface="Times New Roman" panose="02020603050405020304" pitchFamily="18" charset="0"/>
                <a:cs typeface="Times New Roman" panose="02020603050405020304" pitchFamily="18" charset="0"/>
              </a:rPr>
              <a:t> </a:t>
            </a:r>
            <a:r>
              <a:rPr lang="en-US" sz="2500" b="1" dirty="0" err="1" smtClean="0">
                <a:solidFill>
                  <a:srgbClr val="FF0000"/>
                </a:solidFill>
                <a:latin typeface="Times New Roman" panose="02020603050405020304" pitchFamily="18" charset="0"/>
                <a:cs typeface="Times New Roman" panose="02020603050405020304" pitchFamily="18" charset="0"/>
              </a:rPr>
              <a:t>ra</a:t>
            </a:r>
            <a:r>
              <a:rPr lang="en-US" sz="2500" b="1" dirty="0" smtClean="0">
                <a:solidFill>
                  <a:srgbClr val="FF0000"/>
                </a:solidFill>
                <a:latin typeface="Times New Roman" panose="02020603050405020304" pitchFamily="18" charset="0"/>
                <a:cs typeface="Times New Roman" panose="02020603050405020304" pitchFamily="18" charset="0"/>
              </a:rPr>
              <a:t> </a:t>
            </a:r>
            <a:r>
              <a:rPr lang="en-US" sz="2500" b="1" dirty="0" err="1">
                <a:solidFill>
                  <a:srgbClr val="FF0000"/>
                </a:solidFill>
                <a:latin typeface="Times New Roman" panose="02020603050405020304" pitchFamily="18" charset="0"/>
                <a:cs typeface="Times New Roman" panose="02020603050405020304" pitchFamily="18" charset="0"/>
              </a:rPr>
              <a:t>về</a:t>
            </a:r>
            <a:r>
              <a:rPr lang="en-US" sz="2500" dirty="0">
                <a:latin typeface="Times New Roman" panose="02020603050405020304" pitchFamily="18" charset="0"/>
                <a:cs typeface="Times New Roman" panose="02020603050405020304" pitchFamily="18" charset="0"/>
              </a:rPr>
              <a:t> </a:t>
            </a:r>
          </a:p>
        </p:txBody>
      </p:sp>
      <p:sp>
        <p:nvSpPr>
          <p:cNvPr id="10" name="Text Box 4"/>
          <p:cNvSpPr txBox="1">
            <a:spLocks noChangeArrowheads="1"/>
          </p:cNvSpPr>
          <p:nvPr/>
        </p:nvSpPr>
        <p:spPr bwMode="auto">
          <a:xfrm>
            <a:off x="1941576" y="2126159"/>
            <a:ext cx="4096512" cy="861774"/>
          </a:xfrm>
          <a:prstGeom prst="rect">
            <a:avLst/>
          </a:prstGeom>
          <a:noFill/>
          <a:ln w="9525">
            <a:noFill/>
            <a:miter lim="800000"/>
            <a:headEnd/>
            <a:tailEnd/>
          </a:ln>
        </p:spPr>
        <p:txBody>
          <a:bodyPr wrap="square">
            <a:spAutoFit/>
          </a:bodyPr>
          <a:lstStyle/>
          <a:p>
            <a:pPr>
              <a:spcBef>
                <a:spcPct val="50000"/>
              </a:spcBef>
            </a:pPr>
            <a:r>
              <a:rPr lang="en-US" sz="2500" b="1" dirty="0" err="1">
                <a:solidFill>
                  <a:srgbClr val="0033CC"/>
                </a:solidFill>
                <a:latin typeface="Times New Roman" panose="02020603050405020304" pitchFamily="18" charset="0"/>
                <a:cs typeface="Times New Roman" panose="02020603050405020304" pitchFamily="18" charset="0"/>
              </a:rPr>
              <a:t>Không</a:t>
            </a:r>
            <a:r>
              <a:rPr lang="en-US" sz="2500" b="1" dirty="0">
                <a:solidFill>
                  <a:srgbClr val="0033CC"/>
                </a:solidFill>
                <a:latin typeface="Times New Roman" panose="02020603050405020304" pitchFamily="18" charset="0"/>
                <a:cs typeface="Times New Roman" panose="02020603050405020304" pitchFamily="18" charset="0"/>
              </a:rPr>
              <a:t> </a:t>
            </a:r>
            <a:r>
              <a:rPr lang="en-US" sz="2500" b="1" dirty="0" err="1">
                <a:solidFill>
                  <a:srgbClr val="0033CC"/>
                </a:solidFill>
                <a:latin typeface="Times New Roman" panose="02020603050405020304" pitchFamily="18" charset="0"/>
                <a:cs typeface="Times New Roman" panose="02020603050405020304" pitchFamily="18" charset="0"/>
              </a:rPr>
              <a:t>làm</a:t>
            </a:r>
            <a:r>
              <a:rPr lang="en-US" sz="2500" b="1" dirty="0">
                <a:solidFill>
                  <a:srgbClr val="0033CC"/>
                </a:solidFill>
                <a:latin typeface="Times New Roman" panose="02020603050405020304" pitchFamily="18" charset="0"/>
                <a:cs typeface="Times New Roman" panose="02020603050405020304" pitchFamily="18" charset="0"/>
              </a:rPr>
              <a:t> </a:t>
            </a:r>
            <a:r>
              <a:rPr lang="en-US" sz="2500" b="1" dirty="0" err="1">
                <a:solidFill>
                  <a:srgbClr val="0033CC"/>
                </a:solidFill>
                <a:latin typeface="Times New Roman" panose="02020603050405020304" pitchFamily="18" charset="0"/>
                <a:cs typeface="Times New Roman" panose="02020603050405020304" pitchFamily="18" charset="0"/>
              </a:rPr>
              <a:t>bài</a:t>
            </a:r>
            <a:r>
              <a:rPr lang="en-US" sz="2500" b="1" dirty="0">
                <a:solidFill>
                  <a:srgbClr val="0033CC"/>
                </a:solidFill>
                <a:latin typeface="Times New Roman" panose="02020603050405020304" pitchFamily="18" charset="0"/>
                <a:cs typeface="Times New Roman" panose="02020603050405020304" pitchFamily="18" charset="0"/>
              </a:rPr>
              <a:t>, </a:t>
            </a:r>
            <a:r>
              <a:rPr lang="en-US" sz="2500" b="1" dirty="0" err="1">
                <a:solidFill>
                  <a:srgbClr val="0033CC"/>
                </a:solidFill>
                <a:latin typeface="Times New Roman" panose="02020603050405020304" pitchFamily="18" charset="0"/>
                <a:cs typeface="Times New Roman" panose="02020603050405020304" pitchFamily="18" charset="0"/>
              </a:rPr>
              <a:t>nộp</a:t>
            </a:r>
            <a:r>
              <a:rPr lang="en-US" sz="2500" b="1" dirty="0">
                <a:solidFill>
                  <a:srgbClr val="0033CC"/>
                </a:solidFill>
                <a:latin typeface="Times New Roman" panose="02020603050405020304" pitchFamily="18" charset="0"/>
                <a:cs typeface="Times New Roman" panose="02020603050405020304" pitchFamily="18" charset="0"/>
              </a:rPr>
              <a:t> </a:t>
            </a:r>
            <a:r>
              <a:rPr lang="en-US" sz="2500" b="1" dirty="0" err="1">
                <a:solidFill>
                  <a:srgbClr val="0033CC"/>
                </a:solidFill>
                <a:latin typeface="Times New Roman" panose="02020603050405020304" pitchFamily="18" charset="0"/>
                <a:cs typeface="Times New Roman" panose="02020603050405020304" pitchFamily="18" charset="0"/>
              </a:rPr>
              <a:t>giấy</a:t>
            </a:r>
            <a:r>
              <a:rPr lang="en-US" sz="2500" b="1" dirty="0">
                <a:solidFill>
                  <a:srgbClr val="0033CC"/>
                </a:solidFill>
                <a:latin typeface="Times New Roman" panose="02020603050405020304" pitchFamily="18" charset="0"/>
                <a:cs typeface="Times New Roman" panose="02020603050405020304" pitchFamily="18" charset="0"/>
              </a:rPr>
              <a:t> </a:t>
            </a:r>
            <a:r>
              <a:rPr lang="en-US" sz="2500" b="1" dirty="0" err="1">
                <a:solidFill>
                  <a:srgbClr val="0033CC"/>
                </a:solidFill>
                <a:latin typeface="Times New Roman" panose="02020603050405020304" pitchFamily="18" charset="0"/>
                <a:cs typeface="Times New Roman" panose="02020603050405020304" pitchFamily="18" charset="0"/>
              </a:rPr>
              <a:t>trắng</a:t>
            </a:r>
            <a:r>
              <a:rPr lang="en-US" sz="2500" b="1" dirty="0">
                <a:solidFill>
                  <a:srgbClr val="0033CC"/>
                </a:solidFill>
                <a:latin typeface="Times New Roman" panose="02020603050405020304" pitchFamily="18" charset="0"/>
                <a:cs typeface="Times New Roman" panose="02020603050405020304" pitchFamily="18" charset="0"/>
              </a:rPr>
              <a:t> </a:t>
            </a:r>
            <a:r>
              <a:rPr lang="en-US" sz="2500" b="1" dirty="0" err="1">
                <a:solidFill>
                  <a:srgbClr val="0033CC"/>
                </a:solidFill>
                <a:latin typeface="Times New Roman" panose="02020603050405020304" pitchFamily="18" charset="0"/>
                <a:cs typeface="Times New Roman" panose="02020603050405020304" pitchFamily="18" charset="0"/>
              </a:rPr>
              <a:t>cho</a:t>
            </a:r>
            <a:r>
              <a:rPr lang="en-US" sz="2500" b="1" dirty="0">
                <a:solidFill>
                  <a:srgbClr val="0033CC"/>
                </a:solidFill>
                <a:latin typeface="Times New Roman" panose="02020603050405020304" pitchFamily="18" charset="0"/>
                <a:cs typeface="Times New Roman" panose="02020603050405020304" pitchFamily="18" charset="0"/>
              </a:rPr>
              <a:t> </a:t>
            </a:r>
            <a:r>
              <a:rPr lang="en-US" sz="2500" b="1" dirty="0" err="1">
                <a:solidFill>
                  <a:srgbClr val="0033CC"/>
                </a:solidFill>
                <a:latin typeface="Times New Roman" panose="02020603050405020304" pitchFamily="18" charset="0"/>
                <a:cs typeface="Times New Roman" panose="02020603050405020304" pitchFamily="18" charset="0"/>
              </a:rPr>
              <a:t>cô</a:t>
            </a:r>
            <a:endParaRPr lang="en-US" sz="2500" b="1" dirty="0">
              <a:solidFill>
                <a:srgbClr val="0033CC"/>
              </a:solidFill>
              <a:latin typeface="Times New Roman" panose="02020603050405020304" pitchFamily="18" charset="0"/>
              <a:cs typeface="Times New Roman" panose="02020603050405020304" pitchFamily="18" charset="0"/>
            </a:endParaRPr>
          </a:p>
        </p:txBody>
      </p:sp>
      <p:sp>
        <p:nvSpPr>
          <p:cNvPr id="11" name="Rectangle 5"/>
          <p:cNvSpPr>
            <a:spLocks noChangeArrowheads="1"/>
          </p:cNvSpPr>
          <p:nvPr/>
        </p:nvSpPr>
        <p:spPr bwMode="auto">
          <a:xfrm>
            <a:off x="1981200" y="3401705"/>
            <a:ext cx="4005072" cy="1246495"/>
          </a:xfrm>
          <a:prstGeom prst="rect">
            <a:avLst/>
          </a:prstGeom>
          <a:noFill/>
          <a:ln w="9525">
            <a:noFill/>
            <a:miter lim="800000"/>
            <a:headEnd/>
            <a:tailEnd/>
          </a:ln>
        </p:spPr>
        <p:txBody>
          <a:bodyPr wrap="square">
            <a:spAutoFit/>
          </a:bodyPr>
          <a:lstStyle/>
          <a:p>
            <a:pPr>
              <a:spcBef>
                <a:spcPct val="50000"/>
              </a:spcBef>
            </a:pPr>
            <a:r>
              <a:rPr lang="en-US" sz="2500" dirty="0">
                <a:solidFill>
                  <a:srgbClr val="0033CC"/>
                </a:solidFill>
                <a:latin typeface="Arial" panose="020B0604020202020204" pitchFamily="34" charset="0"/>
                <a:cs typeface="Arial" panose="020B0604020202020204" pitchFamily="34" charset="0"/>
              </a:rPr>
              <a:t> </a:t>
            </a:r>
            <a:r>
              <a:rPr lang="en-US" sz="2500" b="1" dirty="0" err="1">
                <a:solidFill>
                  <a:srgbClr val="0033CC"/>
                </a:solidFill>
                <a:latin typeface="Times New Roman" panose="02020603050405020304" pitchFamily="18" charset="0"/>
                <a:cs typeface="Times New Roman" panose="02020603050405020304" pitchFamily="18" charset="0"/>
              </a:rPr>
              <a:t>Cậu</a:t>
            </a:r>
            <a:r>
              <a:rPr lang="en-US" sz="2500" b="1" dirty="0">
                <a:solidFill>
                  <a:srgbClr val="0033CC"/>
                </a:solidFill>
                <a:latin typeface="Times New Roman" panose="02020603050405020304" pitchFamily="18" charset="0"/>
                <a:cs typeface="Times New Roman" panose="02020603050405020304" pitchFamily="18" charset="0"/>
              </a:rPr>
              <a:t> </a:t>
            </a:r>
            <a:r>
              <a:rPr lang="en-US" sz="2500" b="1" dirty="0" err="1">
                <a:solidFill>
                  <a:srgbClr val="0033CC"/>
                </a:solidFill>
                <a:latin typeface="Times New Roman" panose="02020603050405020304" pitchFamily="18" charset="0"/>
                <a:cs typeface="Times New Roman" panose="02020603050405020304" pitchFamily="18" charset="0"/>
              </a:rPr>
              <a:t>bé</a:t>
            </a:r>
            <a:r>
              <a:rPr lang="en-US" sz="2500" b="1" dirty="0">
                <a:solidFill>
                  <a:srgbClr val="0033CC"/>
                </a:solidFill>
                <a:latin typeface="Times New Roman" panose="02020603050405020304" pitchFamily="18" charset="0"/>
                <a:cs typeface="Times New Roman" panose="02020603050405020304" pitchFamily="18" charset="0"/>
              </a:rPr>
              <a:t> </a:t>
            </a:r>
            <a:r>
              <a:rPr lang="en-US" sz="2500" b="1" dirty="0" err="1">
                <a:solidFill>
                  <a:srgbClr val="0033CC"/>
                </a:solidFill>
                <a:latin typeface="Times New Roman" panose="02020603050405020304" pitchFamily="18" charset="0"/>
                <a:cs typeface="Times New Roman" panose="02020603050405020304" pitchFamily="18" charset="0"/>
              </a:rPr>
              <a:t>lặng</a:t>
            </a:r>
            <a:r>
              <a:rPr lang="en-US" sz="2500" b="1" dirty="0">
                <a:solidFill>
                  <a:srgbClr val="0033CC"/>
                </a:solidFill>
                <a:latin typeface="Times New Roman" panose="02020603050405020304" pitchFamily="18" charset="0"/>
                <a:cs typeface="Times New Roman" panose="02020603050405020304" pitchFamily="18" charset="0"/>
              </a:rPr>
              <a:t> </a:t>
            </a:r>
            <a:r>
              <a:rPr lang="en-US" sz="2500" b="1" dirty="0" err="1">
                <a:solidFill>
                  <a:srgbClr val="0033CC"/>
                </a:solidFill>
                <a:latin typeface="Times New Roman" panose="02020603050405020304" pitchFamily="18" charset="0"/>
                <a:cs typeface="Times New Roman" panose="02020603050405020304" pitchFamily="18" charset="0"/>
              </a:rPr>
              <a:t>thinh</a:t>
            </a:r>
            <a:r>
              <a:rPr lang="en-US" sz="2500" b="1" dirty="0">
                <a:solidFill>
                  <a:srgbClr val="0033CC"/>
                </a:solidFill>
                <a:latin typeface="Times New Roman" panose="02020603050405020304" pitchFamily="18" charset="0"/>
                <a:cs typeface="Times New Roman" panose="02020603050405020304" pitchFamily="18" charset="0"/>
              </a:rPr>
              <a:t>. </a:t>
            </a:r>
            <a:r>
              <a:rPr lang="en-US" sz="2500" b="1" dirty="0" err="1">
                <a:solidFill>
                  <a:srgbClr val="0033CC"/>
                </a:solidFill>
                <a:latin typeface="Times New Roman" panose="02020603050405020304" pitchFamily="18" charset="0"/>
                <a:cs typeface="Times New Roman" panose="02020603050405020304" pitchFamily="18" charset="0"/>
              </a:rPr>
              <a:t>Cô</a:t>
            </a:r>
            <a:r>
              <a:rPr lang="en-US" sz="2500" b="1" dirty="0">
                <a:solidFill>
                  <a:srgbClr val="0033CC"/>
                </a:solidFill>
                <a:latin typeface="Times New Roman" panose="02020603050405020304" pitchFamily="18" charset="0"/>
                <a:cs typeface="Times New Roman" panose="02020603050405020304" pitchFamily="18" charset="0"/>
              </a:rPr>
              <a:t> </a:t>
            </a:r>
            <a:r>
              <a:rPr lang="en-US" sz="2500" b="1" dirty="0" err="1">
                <a:solidFill>
                  <a:srgbClr val="0033CC"/>
                </a:solidFill>
                <a:latin typeface="Times New Roman" panose="02020603050405020304" pitchFamily="18" charset="0"/>
                <a:cs typeface="Times New Roman" panose="02020603050405020304" pitchFamily="18" charset="0"/>
              </a:rPr>
              <a:t>giáo</a:t>
            </a:r>
            <a:r>
              <a:rPr lang="en-US" sz="2500" b="1" dirty="0">
                <a:solidFill>
                  <a:srgbClr val="0033CC"/>
                </a:solidFill>
                <a:latin typeface="Times New Roman" panose="02020603050405020304" pitchFamily="18" charset="0"/>
                <a:cs typeface="Times New Roman" panose="02020603050405020304" pitchFamily="18" charset="0"/>
              </a:rPr>
              <a:t> </a:t>
            </a:r>
            <a:r>
              <a:rPr lang="en-US" sz="2500" b="1" dirty="0" err="1">
                <a:solidFill>
                  <a:srgbClr val="0033CC"/>
                </a:solidFill>
                <a:latin typeface="Times New Roman" panose="02020603050405020304" pitchFamily="18" charset="0"/>
                <a:cs typeface="Times New Roman" panose="02020603050405020304" pitchFamily="18" charset="0"/>
              </a:rPr>
              <a:t>hỏi</a:t>
            </a:r>
            <a:r>
              <a:rPr lang="en-US" sz="2500" b="1" dirty="0">
                <a:solidFill>
                  <a:srgbClr val="0033CC"/>
                </a:solidFill>
                <a:latin typeface="Times New Roman" panose="02020603050405020304" pitchFamily="18" charset="0"/>
                <a:cs typeface="Times New Roman" panose="02020603050405020304" pitchFamily="18" charset="0"/>
              </a:rPr>
              <a:t>, </a:t>
            </a:r>
            <a:r>
              <a:rPr lang="en-US" sz="2500" b="1" dirty="0" err="1" smtClean="0">
                <a:solidFill>
                  <a:srgbClr val="0033CC"/>
                </a:solidFill>
                <a:latin typeface="Times New Roman" panose="02020603050405020304" pitchFamily="18" charset="0"/>
                <a:cs typeface="Times New Roman" panose="02020603050405020304" pitchFamily="18" charset="0"/>
              </a:rPr>
              <a:t>cậu</a:t>
            </a:r>
            <a:r>
              <a:rPr lang="en-US" sz="2500" b="1" dirty="0" smtClean="0">
                <a:solidFill>
                  <a:srgbClr val="0033CC"/>
                </a:solidFill>
                <a:latin typeface="Times New Roman" panose="02020603050405020304" pitchFamily="18" charset="0"/>
                <a:cs typeface="Times New Roman" panose="02020603050405020304" pitchFamily="18" charset="0"/>
              </a:rPr>
              <a:t> </a:t>
            </a:r>
            <a:r>
              <a:rPr lang="en-US" sz="2500" b="1" dirty="0" err="1">
                <a:solidFill>
                  <a:srgbClr val="0033CC"/>
                </a:solidFill>
                <a:latin typeface="Times New Roman" panose="02020603050405020304" pitchFamily="18" charset="0"/>
                <a:cs typeface="Times New Roman" panose="02020603050405020304" pitchFamily="18" charset="0"/>
              </a:rPr>
              <a:t>xúc</a:t>
            </a:r>
            <a:r>
              <a:rPr lang="en-US" sz="2500" b="1" dirty="0">
                <a:solidFill>
                  <a:srgbClr val="0033CC"/>
                </a:solidFill>
                <a:latin typeface="Times New Roman" panose="02020603050405020304" pitchFamily="18" charset="0"/>
                <a:cs typeface="Times New Roman" panose="02020603050405020304" pitchFamily="18" charset="0"/>
              </a:rPr>
              <a:t> </a:t>
            </a:r>
            <a:r>
              <a:rPr lang="en-US" sz="2500" b="1" dirty="0" err="1">
                <a:solidFill>
                  <a:srgbClr val="0033CC"/>
                </a:solidFill>
                <a:latin typeface="Times New Roman" panose="02020603050405020304" pitchFamily="18" charset="0"/>
                <a:cs typeface="Times New Roman" panose="02020603050405020304" pitchFamily="18" charset="0"/>
              </a:rPr>
              <a:t>động</a:t>
            </a:r>
            <a:r>
              <a:rPr lang="en-US" sz="2500" b="1" dirty="0">
                <a:solidFill>
                  <a:srgbClr val="0033CC"/>
                </a:solidFill>
                <a:latin typeface="Times New Roman" panose="02020603050405020304" pitchFamily="18" charset="0"/>
                <a:cs typeface="Times New Roman" panose="02020603050405020304" pitchFamily="18" charset="0"/>
              </a:rPr>
              <a:t>, </a:t>
            </a:r>
            <a:r>
              <a:rPr lang="en-US" sz="2500" b="1" dirty="0" err="1">
                <a:solidFill>
                  <a:srgbClr val="0033CC"/>
                </a:solidFill>
                <a:latin typeface="Times New Roman" panose="02020603050405020304" pitchFamily="18" charset="0"/>
                <a:cs typeface="Times New Roman" panose="02020603050405020304" pitchFamily="18" charset="0"/>
              </a:rPr>
              <a:t>tủi</a:t>
            </a:r>
            <a:r>
              <a:rPr lang="en-US" sz="2500" b="1" dirty="0">
                <a:solidFill>
                  <a:srgbClr val="0033CC"/>
                </a:solidFill>
                <a:latin typeface="Times New Roman" panose="02020603050405020304" pitchFamily="18" charset="0"/>
                <a:cs typeface="Times New Roman" panose="02020603050405020304" pitchFamily="18" charset="0"/>
              </a:rPr>
              <a:t> </a:t>
            </a:r>
            <a:r>
              <a:rPr lang="en-US" sz="2500" b="1" dirty="0" err="1">
                <a:solidFill>
                  <a:srgbClr val="0033CC"/>
                </a:solidFill>
                <a:latin typeface="Times New Roman" panose="02020603050405020304" pitchFamily="18" charset="0"/>
                <a:cs typeface="Times New Roman" panose="02020603050405020304" pitchFamily="18" charset="0"/>
              </a:rPr>
              <a:t>thân</a:t>
            </a:r>
            <a:r>
              <a:rPr lang="en-US" sz="2500" b="1" dirty="0">
                <a:solidFill>
                  <a:srgbClr val="0033CC"/>
                </a:solidFill>
                <a:latin typeface="Times New Roman" panose="02020603050405020304" pitchFamily="18" charset="0"/>
                <a:cs typeface="Times New Roman" panose="02020603050405020304" pitchFamily="18" charset="0"/>
              </a:rPr>
              <a:t> </a:t>
            </a:r>
            <a:r>
              <a:rPr lang="en-US" sz="2500" b="1" dirty="0" err="1">
                <a:solidFill>
                  <a:srgbClr val="0033CC"/>
                </a:solidFill>
                <a:latin typeface="Times New Roman" panose="02020603050405020304" pitchFamily="18" charset="0"/>
                <a:cs typeface="Times New Roman" panose="02020603050405020304" pitchFamily="18" charset="0"/>
              </a:rPr>
              <a:t>vì</a:t>
            </a:r>
            <a:r>
              <a:rPr lang="en-US" sz="2500" b="1" dirty="0">
                <a:solidFill>
                  <a:srgbClr val="0033CC"/>
                </a:solidFill>
                <a:latin typeface="Times New Roman" panose="02020603050405020304" pitchFamily="18" charset="0"/>
                <a:cs typeface="Times New Roman" panose="02020603050405020304" pitchFamily="18" charset="0"/>
              </a:rPr>
              <a:t> </a:t>
            </a:r>
            <a:r>
              <a:rPr lang="en-US" sz="2500" b="1" dirty="0" err="1">
                <a:solidFill>
                  <a:srgbClr val="0033CC"/>
                </a:solidFill>
                <a:latin typeface="Times New Roman" panose="02020603050405020304" pitchFamily="18" charset="0"/>
                <a:cs typeface="Times New Roman" panose="02020603050405020304" pitchFamily="18" charset="0"/>
              </a:rPr>
              <a:t>không</a:t>
            </a:r>
            <a:r>
              <a:rPr lang="en-US" sz="2500" b="1" dirty="0">
                <a:solidFill>
                  <a:srgbClr val="0033CC"/>
                </a:solidFill>
                <a:latin typeface="Times New Roman" panose="02020603050405020304" pitchFamily="18" charset="0"/>
                <a:cs typeface="Times New Roman" panose="02020603050405020304" pitchFamily="18" charset="0"/>
              </a:rPr>
              <a:t> </a:t>
            </a:r>
            <a:r>
              <a:rPr lang="en-US" sz="2500" b="1" dirty="0" err="1">
                <a:solidFill>
                  <a:srgbClr val="0033CC"/>
                </a:solidFill>
                <a:latin typeface="Times New Roman" panose="02020603050405020304" pitchFamily="18" charset="0"/>
                <a:cs typeface="Times New Roman" panose="02020603050405020304" pitchFamily="18" charset="0"/>
              </a:rPr>
              <a:t>có</a:t>
            </a:r>
            <a:r>
              <a:rPr lang="en-US" sz="2500" b="1" dirty="0">
                <a:solidFill>
                  <a:srgbClr val="0033CC"/>
                </a:solidFill>
                <a:latin typeface="Times New Roman" panose="02020603050405020304" pitchFamily="18" charset="0"/>
                <a:cs typeface="Times New Roman" panose="02020603050405020304" pitchFamily="18" charset="0"/>
              </a:rPr>
              <a:t> cha</a:t>
            </a:r>
          </a:p>
        </p:txBody>
      </p:sp>
      <p:sp>
        <p:nvSpPr>
          <p:cNvPr id="12" name="Rectangle 6"/>
          <p:cNvSpPr>
            <a:spLocks noChangeArrowheads="1"/>
          </p:cNvSpPr>
          <p:nvPr/>
        </p:nvSpPr>
        <p:spPr bwMode="auto">
          <a:xfrm>
            <a:off x="2057400" y="5191527"/>
            <a:ext cx="3523722" cy="477054"/>
          </a:xfrm>
          <a:prstGeom prst="rect">
            <a:avLst/>
          </a:prstGeom>
          <a:noFill/>
          <a:ln w="9525">
            <a:noFill/>
            <a:miter lim="800000"/>
            <a:headEnd/>
            <a:tailEnd/>
          </a:ln>
        </p:spPr>
        <p:txBody>
          <a:bodyPr wrap="none">
            <a:spAutoFit/>
          </a:bodyPr>
          <a:lstStyle/>
          <a:p>
            <a:pPr>
              <a:spcBef>
                <a:spcPct val="50000"/>
              </a:spcBef>
            </a:pPr>
            <a:r>
              <a:rPr lang="en-US" sz="2500" b="1" dirty="0" err="1">
                <a:solidFill>
                  <a:srgbClr val="0033CC"/>
                </a:solidFill>
                <a:latin typeface="Times New Roman" panose="02020603050405020304" pitchFamily="18" charset="0"/>
                <a:cs typeface="Times New Roman" panose="02020603050405020304" pitchFamily="18" charset="0"/>
              </a:rPr>
              <a:t>Cậu</a:t>
            </a:r>
            <a:r>
              <a:rPr lang="en-US" sz="2500" b="1" dirty="0">
                <a:solidFill>
                  <a:srgbClr val="0033CC"/>
                </a:solidFill>
                <a:latin typeface="Times New Roman" panose="02020603050405020304" pitchFamily="18" charset="0"/>
                <a:cs typeface="Times New Roman" panose="02020603050405020304" pitchFamily="18" charset="0"/>
              </a:rPr>
              <a:t> </a:t>
            </a:r>
            <a:r>
              <a:rPr lang="en-US" sz="2500" b="1" dirty="0" err="1">
                <a:solidFill>
                  <a:srgbClr val="0033CC"/>
                </a:solidFill>
                <a:latin typeface="Times New Roman" panose="02020603050405020304" pitchFamily="18" charset="0"/>
                <a:cs typeface="Times New Roman" panose="02020603050405020304" pitchFamily="18" charset="0"/>
              </a:rPr>
              <a:t>bé</a:t>
            </a:r>
            <a:r>
              <a:rPr lang="en-US" sz="2500" b="1" dirty="0">
                <a:solidFill>
                  <a:srgbClr val="0033CC"/>
                </a:solidFill>
                <a:latin typeface="Times New Roman" panose="02020603050405020304" pitchFamily="18" charset="0"/>
                <a:cs typeface="Times New Roman" panose="02020603050405020304" pitchFamily="18" charset="0"/>
              </a:rPr>
              <a:t> </a:t>
            </a:r>
            <a:r>
              <a:rPr lang="en-US" sz="2500" b="1" dirty="0" err="1">
                <a:solidFill>
                  <a:srgbClr val="0033CC"/>
                </a:solidFill>
                <a:latin typeface="Times New Roman" panose="02020603050405020304" pitchFamily="18" charset="0"/>
                <a:cs typeface="Times New Roman" panose="02020603050405020304" pitchFamily="18" charset="0"/>
              </a:rPr>
              <a:t>khóc</a:t>
            </a:r>
            <a:r>
              <a:rPr lang="en-US" sz="2500" b="1" dirty="0">
                <a:solidFill>
                  <a:srgbClr val="0033CC"/>
                </a:solidFill>
                <a:latin typeface="Times New Roman" panose="02020603050405020304" pitchFamily="18" charset="0"/>
                <a:cs typeface="Times New Roman" panose="02020603050405020304" pitchFamily="18" charset="0"/>
              </a:rPr>
              <a:t> </a:t>
            </a:r>
            <a:r>
              <a:rPr lang="en-US" sz="2500" b="1" dirty="0" err="1">
                <a:solidFill>
                  <a:srgbClr val="0033CC"/>
                </a:solidFill>
                <a:latin typeface="Times New Roman" panose="02020603050405020304" pitchFamily="18" charset="0"/>
                <a:cs typeface="Times New Roman" panose="02020603050405020304" pitchFamily="18" charset="0"/>
              </a:rPr>
              <a:t>khi</a:t>
            </a:r>
            <a:r>
              <a:rPr lang="en-US" sz="2500" b="1" dirty="0">
                <a:solidFill>
                  <a:srgbClr val="0033CC"/>
                </a:solidFill>
                <a:latin typeface="Times New Roman" panose="02020603050405020304" pitchFamily="18" charset="0"/>
                <a:cs typeface="Times New Roman" panose="02020603050405020304" pitchFamily="18" charset="0"/>
              </a:rPr>
              <a:t> </a:t>
            </a:r>
            <a:r>
              <a:rPr lang="en-US" sz="2500" b="1" dirty="0" err="1">
                <a:solidFill>
                  <a:srgbClr val="0033CC"/>
                </a:solidFill>
                <a:latin typeface="Times New Roman" panose="02020603050405020304" pitchFamily="18" charset="0"/>
                <a:cs typeface="Times New Roman" panose="02020603050405020304" pitchFamily="18" charset="0"/>
              </a:rPr>
              <a:t>bạn</a:t>
            </a:r>
            <a:r>
              <a:rPr lang="en-US" sz="2500" b="1" dirty="0">
                <a:solidFill>
                  <a:srgbClr val="0033CC"/>
                </a:solidFill>
                <a:latin typeface="Times New Roman" panose="02020603050405020304" pitchFamily="18" charset="0"/>
                <a:cs typeface="Times New Roman" panose="02020603050405020304" pitchFamily="18" charset="0"/>
              </a:rPr>
              <a:t> </a:t>
            </a:r>
            <a:r>
              <a:rPr lang="en-US" sz="2500" b="1" dirty="0" err="1">
                <a:solidFill>
                  <a:srgbClr val="0033CC"/>
                </a:solidFill>
                <a:latin typeface="Times New Roman" panose="02020603050405020304" pitchFamily="18" charset="0"/>
                <a:cs typeface="Times New Roman" panose="02020603050405020304" pitchFamily="18" charset="0"/>
              </a:rPr>
              <a:t>hỏi</a:t>
            </a:r>
            <a:endParaRPr lang="en-US" sz="2500" b="1" dirty="0">
              <a:solidFill>
                <a:srgbClr val="0033CC"/>
              </a:solidFill>
              <a:latin typeface="Times New Roman" panose="02020603050405020304" pitchFamily="18" charset="0"/>
              <a:cs typeface="Times New Roman" panose="02020603050405020304" pitchFamily="18" charset="0"/>
            </a:endParaRPr>
          </a:p>
        </p:txBody>
      </p:sp>
      <p:sp>
        <p:nvSpPr>
          <p:cNvPr id="13" name="Text Box 4"/>
          <p:cNvSpPr txBox="1">
            <a:spLocks noChangeArrowheads="1"/>
          </p:cNvSpPr>
          <p:nvPr/>
        </p:nvSpPr>
        <p:spPr bwMode="auto">
          <a:xfrm>
            <a:off x="5867400" y="2110026"/>
            <a:ext cx="3124200" cy="861774"/>
          </a:xfrm>
          <a:prstGeom prst="rect">
            <a:avLst/>
          </a:prstGeom>
          <a:noFill/>
          <a:ln w="9525">
            <a:noFill/>
            <a:miter lim="800000"/>
            <a:headEnd/>
            <a:tailEnd/>
          </a:ln>
        </p:spPr>
        <p:txBody>
          <a:bodyPr wrap="square">
            <a:spAutoFit/>
          </a:bodyPr>
          <a:lstStyle/>
          <a:p>
            <a:pPr>
              <a:spcBef>
                <a:spcPct val="50000"/>
              </a:spcBef>
            </a:pPr>
            <a:r>
              <a:rPr lang="en-US" sz="2500" b="1" dirty="0" err="1" smtClean="0">
                <a:latin typeface="Times New Roman" panose="02020603050405020304" pitchFamily="18" charset="0"/>
                <a:cs typeface="Times New Roman" panose="02020603050405020304" pitchFamily="18" charset="0"/>
              </a:rPr>
              <a:t>Cậu</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bé</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rất</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trung</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thực</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rất</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thương</a:t>
            </a:r>
            <a:r>
              <a:rPr lang="en-US" sz="2500" b="1" dirty="0" smtClean="0">
                <a:latin typeface="Times New Roman" panose="02020603050405020304" pitchFamily="18" charset="0"/>
                <a:cs typeface="Times New Roman" panose="02020603050405020304" pitchFamily="18" charset="0"/>
              </a:rPr>
              <a:t> cha</a:t>
            </a:r>
            <a:endParaRPr lang="en-US" sz="2500" b="1" dirty="0">
              <a:latin typeface="Times New Roman" panose="02020603050405020304" pitchFamily="18" charset="0"/>
              <a:cs typeface="Times New Roman" panose="02020603050405020304" pitchFamily="18" charset="0"/>
            </a:endParaRPr>
          </a:p>
        </p:txBody>
      </p:sp>
      <p:sp>
        <p:nvSpPr>
          <p:cNvPr id="14" name="Text Box 4"/>
          <p:cNvSpPr txBox="1">
            <a:spLocks noChangeArrowheads="1"/>
          </p:cNvSpPr>
          <p:nvPr/>
        </p:nvSpPr>
        <p:spPr bwMode="auto">
          <a:xfrm>
            <a:off x="5876544" y="3537973"/>
            <a:ext cx="3124200" cy="861774"/>
          </a:xfrm>
          <a:prstGeom prst="rect">
            <a:avLst/>
          </a:prstGeom>
          <a:noFill/>
          <a:ln w="9525">
            <a:noFill/>
            <a:miter lim="800000"/>
            <a:headEnd/>
            <a:tailEnd/>
          </a:ln>
        </p:spPr>
        <p:txBody>
          <a:bodyPr wrap="square">
            <a:spAutoFit/>
          </a:bodyPr>
          <a:lstStyle/>
          <a:p>
            <a:pPr>
              <a:spcBef>
                <a:spcPct val="50000"/>
              </a:spcBef>
            </a:pPr>
            <a:r>
              <a:rPr lang="en-US" sz="2500" b="1" dirty="0" err="1" smtClean="0">
                <a:latin typeface="Times New Roman" panose="02020603050405020304" pitchFamily="18" charset="0"/>
                <a:cs typeface="Times New Roman" panose="02020603050405020304" pitchFamily="18" charset="0"/>
              </a:rPr>
              <a:t>Cậu</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rất</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buồn</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vì</a:t>
            </a:r>
            <a:r>
              <a:rPr lang="en-US" sz="2500" b="1" dirty="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hoàn</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cảnh</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của</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mình</a:t>
            </a:r>
            <a:endParaRPr lang="en-US" sz="2500" b="1" dirty="0">
              <a:latin typeface="Times New Roman" panose="02020603050405020304" pitchFamily="18" charset="0"/>
              <a:cs typeface="Times New Roman" panose="02020603050405020304" pitchFamily="18" charset="0"/>
            </a:endParaRPr>
          </a:p>
        </p:txBody>
      </p:sp>
      <p:sp>
        <p:nvSpPr>
          <p:cNvPr id="15" name="Text Box 4"/>
          <p:cNvSpPr txBox="1">
            <a:spLocks noChangeArrowheads="1"/>
          </p:cNvSpPr>
          <p:nvPr/>
        </p:nvSpPr>
        <p:spPr bwMode="auto">
          <a:xfrm>
            <a:off x="5867400" y="4700826"/>
            <a:ext cx="3133344" cy="1631216"/>
          </a:xfrm>
          <a:prstGeom prst="rect">
            <a:avLst/>
          </a:prstGeom>
          <a:noFill/>
          <a:ln w="9525">
            <a:noFill/>
            <a:miter lim="800000"/>
            <a:headEnd/>
            <a:tailEnd/>
          </a:ln>
        </p:spPr>
        <p:txBody>
          <a:bodyPr wrap="square">
            <a:spAutoFit/>
          </a:bodyPr>
          <a:lstStyle/>
          <a:p>
            <a:pPr>
              <a:spcBef>
                <a:spcPct val="50000"/>
              </a:spcBef>
            </a:pPr>
            <a:r>
              <a:rPr lang="en-US" sz="2500" b="1" dirty="0" err="1" smtClean="0">
                <a:latin typeface="Times New Roman" panose="02020603050405020304" pitchFamily="18" charset="0"/>
                <a:cs typeface="Times New Roman" panose="02020603050405020304" pitchFamily="18" charset="0"/>
              </a:rPr>
              <a:t>Tâm</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trạng</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buồn</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tủi</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của</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cậu</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vì</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cậu</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rất</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yêu</a:t>
            </a:r>
            <a:r>
              <a:rPr lang="en-US" sz="2500" b="1" dirty="0" smtClean="0">
                <a:latin typeface="Times New Roman" panose="02020603050405020304" pitchFamily="18" charset="0"/>
                <a:cs typeface="Times New Roman" panose="02020603050405020304" pitchFamily="18" charset="0"/>
              </a:rPr>
              <a:t> cha </a:t>
            </a:r>
            <a:r>
              <a:rPr lang="en-US" sz="2500" b="1" dirty="0" err="1" smtClean="0">
                <a:latin typeface="Times New Roman" panose="02020603050405020304" pitchFamily="18" charset="0"/>
                <a:cs typeface="Times New Roman" panose="02020603050405020304" pitchFamily="18" charset="0"/>
              </a:rPr>
              <a:t>dù</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chưa</a:t>
            </a:r>
            <a:r>
              <a:rPr lang="en-US" sz="2500" b="1" dirty="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biết</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mặt</a:t>
            </a:r>
            <a:endParaRPr lang="en-US" sz="2500" b="1" dirty="0">
              <a:latin typeface="Times New Roman" panose="02020603050405020304" pitchFamily="18" charset="0"/>
              <a:cs typeface="Times New Roman" panose="02020603050405020304" pitchFamily="18" charset="0"/>
            </a:endParaRPr>
          </a:p>
        </p:txBody>
      </p:sp>
      <p:cxnSp>
        <p:nvCxnSpPr>
          <p:cNvPr id="16" name="Straight Connector 15"/>
          <p:cNvCxnSpPr/>
          <p:nvPr/>
        </p:nvCxnSpPr>
        <p:spPr>
          <a:xfrm>
            <a:off x="457200" y="502920"/>
            <a:ext cx="47548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590800" y="502920"/>
            <a:ext cx="2590800" cy="1524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05200" y="929640"/>
            <a:ext cx="2209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543800" y="914400"/>
            <a:ext cx="9144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8"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par>
                                <p:cTn id="11" presetID="22" presetClass="entr" presetSubtype="8"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par>
                                <p:cTn id="14" presetID="22" presetClass="entr" presetSubtype="8"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par>
                                <p:cTn id="17" presetID="14" presetClass="entr" presetSubtype="1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randombar(horizontal)">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ppt_x"/>
                                          </p:val>
                                        </p:tav>
                                        <p:tav tm="100000">
                                          <p:val>
                                            <p:strVal val="#ppt_x"/>
                                          </p:val>
                                        </p:tav>
                                      </p:tavLst>
                                    </p:anim>
                                    <p:anim calcmode="lin" valueType="num">
                                      <p:cBhvr additive="base">
                                        <p:cTn id="4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down)">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fill="hold"/>
                                        <p:tgtEl>
                                          <p:spTgt spid="12"/>
                                        </p:tgtEl>
                                        <p:attrNameLst>
                                          <p:attrName>ppt_x</p:attrName>
                                        </p:attrNameLst>
                                      </p:cBhvr>
                                      <p:tavLst>
                                        <p:tav tm="0">
                                          <p:val>
                                            <p:strVal val="#ppt_x"/>
                                          </p:val>
                                        </p:tav>
                                        <p:tav tm="100000">
                                          <p:val>
                                            <p:strVal val="#ppt_x"/>
                                          </p:val>
                                        </p:tav>
                                      </p:tavLst>
                                    </p:anim>
                                    <p:anim calcmode="lin" valueType="num">
                                      <p:cBhvr additive="base">
                                        <p:cTn id="6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86200"/>
            <a:ext cx="2362200" cy="2941320"/>
          </a:xfrm>
          <a:prstGeom prst="rect">
            <a:avLst/>
          </a:prstGeom>
        </p:spPr>
      </p:pic>
      <p:sp>
        <p:nvSpPr>
          <p:cNvPr id="3" name="Cloud Callout 2"/>
          <p:cNvSpPr/>
          <p:nvPr/>
        </p:nvSpPr>
        <p:spPr>
          <a:xfrm>
            <a:off x="762000" y="304800"/>
            <a:ext cx="8229600" cy="1219200"/>
          </a:xfrm>
          <a:prstGeom prst="cloudCallout">
            <a:avLst>
              <a:gd name="adj1" fmla="val -36166"/>
              <a:gd name="adj2" fmla="val 296500"/>
            </a:avLst>
          </a:prstGeom>
          <a:solidFill>
            <a:schemeClr val="accent3">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Mỗi</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hành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động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của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cậu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bé</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nói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lên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điều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gì</a:t>
            </a:r>
            <a:r>
              <a:rPr lang="en-US" sz="2800" b="1" dirty="0" smtClean="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990600" y="2057400"/>
            <a:ext cx="7620000" cy="1447800"/>
          </a:xfrm>
          <a:prstGeom prst="roundRect">
            <a:avLst/>
          </a:prstGeom>
          <a:solidFill>
            <a:schemeClr val="accent6">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33CC"/>
                </a:solidFill>
                <a:latin typeface="Times New Roman" panose="02020603050405020304" pitchFamily="18" charset="0"/>
                <a:cs typeface="Times New Roman" panose="02020603050405020304" pitchFamily="18" charset="0"/>
              </a:rPr>
              <a:t>Mỗi</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hành</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động</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của</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cậu</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bé</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cho</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thấy</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cậu</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bé</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rất</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thương</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người</a:t>
            </a:r>
            <a:r>
              <a:rPr lang="en-US" sz="2800" b="1" dirty="0">
                <a:solidFill>
                  <a:srgbClr val="0033CC"/>
                </a:solidFill>
                <a:latin typeface="Times New Roman" panose="02020603050405020304" pitchFamily="18" charset="0"/>
                <a:cs typeface="Times New Roman" panose="02020603050405020304" pitchFamily="18" charset="0"/>
              </a:rPr>
              <a:t> cha </a:t>
            </a:r>
            <a:r>
              <a:rPr lang="en-US" sz="2800" b="1" dirty="0" err="1">
                <a:solidFill>
                  <a:srgbClr val="0033CC"/>
                </a:solidFill>
                <a:latin typeface="Times New Roman" panose="02020603050405020304" pitchFamily="18" charset="0"/>
                <a:cs typeface="Times New Roman" panose="02020603050405020304" pitchFamily="18" charset="0"/>
              </a:rPr>
              <a:t>đã</a:t>
            </a:r>
            <a:r>
              <a:rPr lang="en-US" sz="2800" b="1" dirty="0">
                <a:solidFill>
                  <a:srgbClr val="0033CC"/>
                </a:solidFill>
                <a:latin typeface="Times New Roman" panose="02020603050405020304" pitchFamily="18" charset="0"/>
                <a:cs typeface="Times New Roman" panose="02020603050405020304" pitchFamily="18" charset="0"/>
              </a:rPr>
              <a:t> hi </a:t>
            </a:r>
            <a:r>
              <a:rPr lang="en-US" sz="2800" b="1" dirty="0" err="1">
                <a:solidFill>
                  <a:srgbClr val="0033CC"/>
                </a:solidFill>
                <a:latin typeface="Times New Roman" panose="02020603050405020304" pitchFamily="18" charset="0"/>
                <a:cs typeface="Times New Roman" panose="02020603050405020304" pitchFamily="18" charset="0"/>
              </a:rPr>
              <a:t>sinh</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vì</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Tổ</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Quốc</a:t>
            </a:r>
            <a:endParaRPr lang="en-US" sz="2800" b="1" dirty="0">
              <a:solidFill>
                <a:srgbClr val="0033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508</TotalTime>
  <Words>1181</Words>
  <Application>Microsoft Office PowerPoint</Application>
  <PresentationFormat>On-screen Show (4:3)</PresentationFormat>
  <Paragraphs>116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HUYEN</cp:lastModifiedBy>
  <cp:revision>60</cp:revision>
  <dcterms:created xsi:type="dcterms:W3CDTF">2011-06-22T10:43:32Z</dcterms:created>
  <dcterms:modified xsi:type="dcterms:W3CDTF">2021-09-10T09:58:09Z</dcterms:modified>
</cp:coreProperties>
</file>