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2"/>
  </p:notesMasterIdLst>
  <p:sldIdLst>
    <p:sldId id="256" r:id="rId2"/>
    <p:sldId id="261" r:id="rId3"/>
    <p:sldId id="257" r:id="rId4"/>
    <p:sldId id="258" r:id="rId5"/>
    <p:sldId id="321" r:id="rId6"/>
    <p:sldId id="286" r:id="rId7"/>
    <p:sldId id="283" r:id="rId8"/>
    <p:sldId id="285" r:id="rId9"/>
    <p:sldId id="259" r:id="rId10"/>
    <p:sldId id="338" r:id="rId11"/>
    <p:sldId id="296" r:id="rId12"/>
    <p:sldId id="317" r:id="rId13"/>
    <p:sldId id="339" r:id="rId14"/>
    <p:sldId id="329" r:id="rId15"/>
    <p:sldId id="334" r:id="rId16"/>
    <p:sldId id="330" r:id="rId17"/>
    <p:sldId id="331" r:id="rId18"/>
    <p:sldId id="332" r:id="rId19"/>
    <p:sldId id="315" r:id="rId20"/>
    <p:sldId id="287" r:id="rId21"/>
    <p:sldId id="324" r:id="rId22"/>
    <p:sldId id="297" r:id="rId23"/>
    <p:sldId id="335" r:id="rId24"/>
    <p:sldId id="336" r:id="rId25"/>
    <p:sldId id="294" r:id="rId26"/>
    <p:sldId id="326" r:id="rId27"/>
    <p:sldId id="289" r:id="rId28"/>
    <p:sldId id="327" r:id="rId29"/>
    <p:sldId id="328" r:id="rId30"/>
    <p:sldId id="295" r:id="rId31"/>
  </p:sldIdLst>
  <p:sldSz cx="9144000" cy="5143500" type="screen16x9"/>
  <p:notesSz cx="6858000" cy="9144000"/>
  <p:embeddedFontLst>
    <p:embeddedFont>
      <p:font typeface="Concert One" panose="020B0604020202020204" charset="0"/>
      <p:regular r:id="rId33"/>
    </p:embeddedFont>
    <p:embeddedFont>
      <p:font typeface="Anonymous Pro" panose="020B0604020202020204" charset="0"/>
      <p:regular r:id="rId34"/>
      <p:bold r:id="rId35"/>
      <p:italic r:id="rId36"/>
      <p:boldItalic r:id="rId37"/>
    </p:embeddedFont>
    <p:embeddedFont>
      <p:font typeface="VNI-Times" pitchFamily="2" charset="0"/>
      <p:regular r:id="rId38"/>
      <p:bold r:id="rId39"/>
      <p:italic r:id="rId40"/>
      <p:boldItalic r:id="rId41"/>
    </p:embeddedFont>
    <p:embeddedFont>
      <p:font typeface="Roboto Mono Regular" panose="020B0604020202020204" charset="0"/>
      <p:regular r:id="rId42"/>
      <p:bold r:id="rId43"/>
      <p:italic r:id="rId44"/>
      <p:boldItalic r:id="rId45"/>
    </p:embeddedFont>
    <p:embeddedFont>
      <p:font typeface="Coming Soon" panose="020B0604020202020204" charset="0"/>
      <p:regular r:id="rId46"/>
    </p:embeddedFont>
    <p:embeddedFont>
      <p:font typeface=".VnTimeH" panose="020B7200000000000000"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D49715-0FD8-49F5-9F75-9C850765EA34}">
  <a:tblStyle styleId="{24D49715-0FD8-49F5-9F75-9C850765EA3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342" y="19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338152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0061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542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7576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9708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5790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2352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5512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0130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4862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34118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eaLnBrk="0" hangingPunct="0">
              <a:defRPr/>
            </a:lvl1pPr>
          </a:lstStyle>
          <a:p>
            <a:pPr>
              <a:defRPr/>
            </a:pPr>
            <a:fld id="{7BF32D9A-FE0C-4FCB-A2AE-F2AD8AB41223}" type="datetimeFigureOut">
              <a:rPr lang="en-US"/>
              <a:pPr>
                <a:defRPr/>
              </a:pPr>
              <a:t>9/2/2021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eaLnBrk="0" hangingPunct="0">
              <a:defRPr/>
            </a:lvl1pPr>
          </a:lstStyle>
          <a:p>
            <a:pPr>
              <a:defRPr/>
            </a:pPr>
            <a:fld id="{9A5903B4-C4EA-450E-B735-6B3DF81CB90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67263"/>
            <a:ext cx="2133600" cy="273844"/>
          </a:xfrm>
          <a:prstGeom prst="rect">
            <a:avLst/>
          </a:prstGeom>
        </p:spPr>
        <p:txBody>
          <a:bodyPr/>
          <a:lstStyle>
            <a:lvl1pPr eaLnBrk="0" hangingPunct="0">
              <a:defRPr/>
            </a:lvl1pPr>
          </a:lstStyle>
          <a:p>
            <a:pPr>
              <a:defRPr/>
            </a:pPr>
            <a:fld id="{91E025C8-752F-4D4E-B2F0-D30507462983}" type="datetimeFigureOut">
              <a:rPr lang="en-US"/>
              <a:pPr>
                <a:defRPr/>
              </a:pPr>
              <a:t>9/2/2021</a:t>
            </a:fld>
            <a:endParaRPr lang="en-US"/>
          </a:p>
        </p:txBody>
      </p:sp>
      <p:sp>
        <p:nvSpPr>
          <p:cNvPr id="3" name="Footer Placeholder 4"/>
          <p:cNvSpPr>
            <a:spLocks noGrp="1"/>
          </p:cNvSpPr>
          <p:nvPr>
            <p:ph type="ftr" sz="quarter" idx="11"/>
          </p:nvPr>
        </p:nvSpPr>
        <p:spPr>
          <a:xfrm>
            <a:off x="3124200" y="4767263"/>
            <a:ext cx="2895600" cy="273844"/>
          </a:xfrm>
          <a:prstGeom prst="rect">
            <a:avLst/>
          </a:prstGeom>
        </p:spPr>
        <p:txBody>
          <a:bodyPr/>
          <a:lstStyle>
            <a:lvl1pPr eaLnBrk="0" hangingPunct="0">
              <a:defRPr/>
            </a:lvl1pPr>
          </a:lstStyle>
          <a:p>
            <a:pPr>
              <a:defRPr/>
            </a:pPr>
            <a:endParaRPr lang="en-US"/>
          </a:p>
        </p:txBody>
      </p:sp>
      <p:sp>
        <p:nvSpPr>
          <p:cNvPr id="4" name="Slide Number Placeholder 5"/>
          <p:cNvSpPr>
            <a:spLocks noGrp="1"/>
          </p:cNvSpPr>
          <p:nvPr>
            <p:ph type="sldNum" sz="quarter" idx="12"/>
          </p:nvPr>
        </p:nvSpPr>
        <p:spPr>
          <a:xfrm>
            <a:off x="6553200" y="4767263"/>
            <a:ext cx="2133600" cy="273844"/>
          </a:xfrm>
          <a:prstGeom prst="rect">
            <a:avLst/>
          </a:prstGeom>
        </p:spPr>
        <p:txBody>
          <a:bodyPr/>
          <a:lstStyle>
            <a:lvl1pPr eaLnBrk="0" hangingPunct="0">
              <a:defRPr/>
            </a:lvl1pPr>
          </a:lstStyle>
          <a:p>
            <a:pPr>
              <a:defRPr/>
            </a:pPr>
            <a:fld id="{D2EE73B8-B047-490E-BB8F-A50745CB00E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rotWithShape="1">
          <a:blip r:embed="rId3">
            <a:alphaModFix/>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Regular"/>
                <a:ea typeface="Roboto Mono Regular"/>
                <a:cs typeface="Roboto Mono Regular"/>
                <a:sym typeface="Roboto Mono Regular"/>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ercentages">
  <p:cSld name="BIG_NUMBER_1">
    <p:spTree>
      <p:nvGrpSpPr>
        <p:cNvPr id="1"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08" name="Google Shape;108;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 name="Google Shape;111;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marL="914400" lvl="1"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marL="1371600" lvl="2"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marL="1828800" lvl="3"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marL="2286000" lvl="4"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marL="2743200" lvl="5"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marL="3200400" lvl="6"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marL="3657600" lvl="7"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marL="4114800" lvl="8" indent="-3175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9" r:id="rId5"/>
    <p:sldLayoutId id="2147483661" r:id="rId6"/>
    <p:sldLayoutId id="2147483663" r:id="rId7"/>
    <p:sldLayoutId id="2147483669" r:id="rId8"/>
    <p:sldLayoutId id="2147483670" r:id="rId9"/>
    <p:sldLayoutId id="2147483671" r:id="rId10"/>
    <p:sldLayoutId id="2147483672" r:id="rId11"/>
    <p:sldLayoutId id="2147483675" r:id="rId12"/>
    <p:sldLayoutId id="214748367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9.jpe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40.jpe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1752600" y="1200150"/>
            <a:ext cx="6079800" cy="1497573"/>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sz="6600" dirty="0" smtClean="0">
                <a:solidFill>
                  <a:srgbClr val="FF0000"/>
                </a:solidFill>
                <a:latin typeface="Times New Roman" pitchFamily="18" charset="0"/>
                <a:cs typeface="Times New Roman" pitchFamily="18" charset="0"/>
              </a:rPr>
              <a:t>LỊCH SỬ</a:t>
            </a:r>
            <a:endParaRPr sz="6600" dirty="0">
              <a:solidFill>
                <a:srgbClr val="FF0000"/>
              </a:solidFill>
              <a:latin typeface="Times New Roman" pitchFamily="18" charset="0"/>
              <a:cs typeface="Times New Roman" pitchFamily="18" charset="0"/>
            </a:endParaRPr>
          </a:p>
        </p:txBody>
      </p:sp>
      <p:sp>
        <p:nvSpPr>
          <p:cNvPr id="180" name="Google Shape;180;p29"/>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181" name="Google Shape;181;p29"/>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182" name="Google Shape;182;p29"/>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pic>
        <p:nvPicPr>
          <p:cNvPr id="8" name="Picture 4" descr="Premium Vector | Happy cute little kid girl with idea lamp sig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1143000" y="2724150"/>
            <a:ext cx="2372024" cy="26527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srcRect/>
          <a:stretch>
            <a:fillRect/>
          </a:stretch>
        </p:blipFill>
        <p:spPr bwMode="auto">
          <a:xfrm>
            <a:off x="1066800" y="514350"/>
            <a:ext cx="7272020"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remium Vector | Happy cute little kid girl with idea lamp sig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0" y="2343150"/>
            <a:ext cx="2755694" cy="30817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p:cNvPicPr>
          <p:nvPr/>
        </p:nvPicPr>
        <p:blipFill>
          <a:blip r:embed="rId3"/>
          <a:srcRect/>
          <a:stretch>
            <a:fillRect/>
          </a:stretch>
        </p:blipFill>
        <p:spPr bwMode="auto">
          <a:xfrm>
            <a:off x="2590800" y="361950"/>
            <a:ext cx="4876800" cy="4395788"/>
          </a:xfrm>
          <a:prstGeom prst="rect">
            <a:avLst/>
          </a:prstGeom>
          <a:noFill/>
          <a:ln w="9525">
            <a:noFill/>
            <a:miter lim="800000"/>
            <a:headEnd/>
            <a:tailEnd/>
          </a:ln>
        </p:spPr>
      </p:pic>
      <p:sp>
        <p:nvSpPr>
          <p:cNvPr id="9" name="TextBox 4"/>
          <p:cNvSpPr txBox="1">
            <a:spLocks noChangeArrowheads="1"/>
          </p:cNvSpPr>
          <p:nvPr/>
        </p:nvSpPr>
        <p:spPr bwMode="auto">
          <a:xfrm>
            <a:off x="3302000" y="4658380"/>
            <a:ext cx="3619500" cy="523220"/>
          </a:xfrm>
          <a:prstGeom prst="rect">
            <a:avLst/>
          </a:prstGeom>
          <a:noFill/>
          <a:ln w="9525">
            <a:noFill/>
            <a:miter lim="800000"/>
            <a:headEnd/>
            <a:tailEnd/>
          </a:ln>
        </p:spPr>
        <p:txBody>
          <a:bodyPr wrap="square">
            <a:spAutoFit/>
          </a:bodyPr>
          <a:lstStyle/>
          <a:p>
            <a:pPr algn="ctr"/>
            <a:r>
              <a:rPr lang="en-US" sz="2800" b="1" dirty="0" err="1">
                <a:solidFill>
                  <a:srgbClr val="FF0000"/>
                </a:solidFill>
                <a:latin typeface="Times New Roman" pitchFamily="18" charset="0"/>
                <a:cs typeface="Times New Roman" pitchFamily="18" charset="0"/>
              </a:rPr>
              <a:t>Bản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đồ</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Việt</a:t>
            </a:r>
            <a:r>
              <a:rPr lang="en-US" sz="2800" b="1" dirty="0">
                <a:solidFill>
                  <a:srgbClr val="FF0000"/>
                </a:solidFill>
                <a:latin typeface="Times New Roman" pitchFamily="18" charset="0"/>
                <a:cs typeface="Times New Roman" pitchFamily="18" charset="0"/>
              </a:rPr>
              <a:t> Nam</a:t>
            </a:r>
          </a:p>
        </p:txBody>
      </p:sp>
      <p:sp>
        <p:nvSpPr>
          <p:cNvPr id="10" name="Rectangle 9"/>
          <p:cNvSpPr>
            <a:spLocks noChangeArrowheads="1"/>
          </p:cNvSpPr>
          <p:nvPr/>
        </p:nvSpPr>
        <p:spPr bwMode="auto">
          <a:xfrm>
            <a:off x="533400" y="0"/>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66FF33">
                      <a:alpha val="50000"/>
                    </a:srgbClr>
                  </a:outerShdw>
                </a:effectLst>
              </a14:hiddenEffects>
            </a:ext>
          </a:extLst>
        </p:spPr>
        <p:txBody>
          <a:bodyPr/>
          <a:lstStyle/>
          <a:p>
            <a:r>
              <a:rPr lang="en-US" sz="2000" b="1" dirty="0">
                <a:solidFill>
                  <a:srgbClr val="FF0000"/>
                </a:solidFill>
                <a:effectLst>
                  <a:outerShdw blurRad="38100" dist="38100" dir="2700000" algn="tl">
                    <a:srgbClr val="C0C0C0"/>
                  </a:outerShdw>
                </a:effectLst>
                <a:latin typeface="VNI-Times" pitchFamily="2" charset="0"/>
              </a:rPr>
              <a:t>   </a:t>
            </a:r>
            <a:r>
              <a:rPr lang="vi-VN" sz="1800" b="1" dirty="0" smtClean="0">
                <a:solidFill>
                  <a:srgbClr val="FF0000"/>
                </a:solidFill>
                <a:latin typeface="+mj-lt"/>
              </a:rPr>
              <a:t>Em hãy xác định vị trí của nước ta  trên bản đồ địa lý tự nhiên Việt Nam?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15" name="Picture 24" descr="hinh246"/>
          <p:cNvPicPr>
            <a:picLocks noChangeAspect="1" noChangeArrowheads="1"/>
          </p:cNvPicPr>
          <p:nvPr/>
        </p:nvPicPr>
        <p:blipFill>
          <a:blip r:embed="rId3"/>
          <a:srcRect/>
          <a:stretch>
            <a:fillRect/>
          </a:stretch>
        </p:blipFill>
        <p:spPr bwMode="auto">
          <a:xfrm>
            <a:off x="5689600" y="361950"/>
            <a:ext cx="2830689" cy="1619250"/>
          </a:xfrm>
          <a:prstGeom prst="rect">
            <a:avLst/>
          </a:prstGeom>
          <a:noFill/>
          <a:ln w="9525">
            <a:noFill/>
            <a:miter lim="800000"/>
            <a:headEnd/>
            <a:tailEnd/>
          </a:ln>
        </p:spPr>
      </p:pic>
      <p:pic>
        <p:nvPicPr>
          <p:cNvPr id="16" name="Picture 28" descr="images215524_Truong-Sa"/>
          <p:cNvPicPr>
            <a:picLocks noChangeAspect="1" noChangeArrowheads="1"/>
          </p:cNvPicPr>
          <p:nvPr/>
        </p:nvPicPr>
        <p:blipFill>
          <a:blip r:embed="rId4"/>
          <a:srcRect/>
          <a:stretch>
            <a:fillRect/>
          </a:stretch>
        </p:blipFill>
        <p:spPr bwMode="auto">
          <a:xfrm>
            <a:off x="699911" y="2652183"/>
            <a:ext cx="2830689" cy="1583267"/>
          </a:xfrm>
          <a:prstGeom prst="rect">
            <a:avLst/>
          </a:prstGeom>
          <a:noFill/>
          <a:ln w="9525">
            <a:noFill/>
            <a:miter lim="800000"/>
            <a:headEnd/>
            <a:tailEnd/>
          </a:ln>
        </p:spPr>
      </p:pic>
      <p:sp>
        <p:nvSpPr>
          <p:cNvPr id="17" name="Text Box 29"/>
          <p:cNvSpPr txBox="1">
            <a:spLocks noChangeArrowheads="1"/>
          </p:cNvSpPr>
          <p:nvPr/>
        </p:nvSpPr>
        <p:spPr bwMode="auto">
          <a:xfrm>
            <a:off x="6375400" y="2114550"/>
            <a:ext cx="1524000" cy="30777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eaLnBrk="1" hangingPunct="1">
              <a:spcBef>
                <a:spcPct val="50000"/>
              </a:spcBef>
            </a:pPr>
            <a:r>
              <a:rPr lang="en-US" b="1">
                <a:solidFill>
                  <a:srgbClr val="FF3300"/>
                </a:solidFill>
                <a:latin typeface="Times New Roman" pitchFamily="18" charset="0"/>
                <a:cs typeface="Arial" charset="0"/>
              </a:rPr>
              <a:t>TRUNG DU</a:t>
            </a:r>
          </a:p>
        </p:txBody>
      </p:sp>
      <p:sp>
        <p:nvSpPr>
          <p:cNvPr id="18" name="Text Box 30"/>
          <p:cNvSpPr txBox="1">
            <a:spLocks noChangeArrowheads="1"/>
          </p:cNvSpPr>
          <p:nvPr/>
        </p:nvSpPr>
        <p:spPr bwMode="auto">
          <a:xfrm>
            <a:off x="1600200" y="4324350"/>
            <a:ext cx="1007533" cy="30777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eaLnBrk="1" hangingPunct="1">
              <a:spcBef>
                <a:spcPct val="50000"/>
              </a:spcBef>
            </a:pPr>
            <a:r>
              <a:rPr lang="en-US" b="1">
                <a:solidFill>
                  <a:srgbClr val="FF3300"/>
                </a:solidFill>
                <a:latin typeface="Times New Roman" pitchFamily="18" charset="0"/>
                <a:cs typeface="Arial" charset="0"/>
              </a:rPr>
              <a:t>HẢI ĐẢO</a:t>
            </a:r>
          </a:p>
        </p:txBody>
      </p:sp>
      <p:pic>
        <p:nvPicPr>
          <p:cNvPr id="19" name="Picture 34" descr="HN"/>
          <p:cNvPicPr>
            <a:picLocks noChangeAspect="1" noChangeArrowheads="1"/>
          </p:cNvPicPr>
          <p:nvPr/>
        </p:nvPicPr>
        <p:blipFill>
          <a:blip r:embed="rId5"/>
          <a:srcRect/>
          <a:stretch>
            <a:fillRect/>
          </a:stretch>
        </p:blipFill>
        <p:spPr bwMode="auto">
          <a:xfrm>
            <a:off x="685800" y="438150"/>
            <a:ext cx="2878667" cy="1619250"/>
          </a:xfrm>
          <a:prstGeom prst="rect">
            <a:avLst/>
          </a:prstGeom>
          <a:noFill/>
          <a:ln w="9525">
            <a:noFill/>
            <a:miter lim="800000"/>
            <a:headEnd/>
            <a:tailEnd/>
          </a:ln>
        </p:spPr>
      </p:pic>
      <p:sp>
        <p:nvSpPr>
          <p:cNvPr id="20" name="Text Box 35"/>
          <p:cNvSpPr txBox="1">
            <a:spLocks noChangeArrowheads="1"/>
          </p:cNvSpPr>
          <p:nvPr/>
        </p:nvSpPr>
        <p:spPr bwMode="auto">
          <a:xfrm>
            <a:off x="1524000" y="2190750"/>
            <a:ext cx="1295400" cy="30777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eaLnBrk="1" hangingPunct="1">
              <a:spcBef>
                <a:spcPct val="50000"/>
              </a:spcBef>
            </a:pPr>
            <a:r>
              <a:rPr lang="en-US" b="1">
                <a:solidFill>
                  <a:srgbClr val="FF3300"/>
                </a:solidFill>
                <a:latin typeface="Times New Roman" pitchFamily="18" charset="0"/>
                <a:cs typeface="Arial" charset="0"/>
              </a:rPr>
              <a:t>ĐỒNG BẰNG</a:t>
            </a:r>
          </a:p>
        </p:txBody>
      </p:sp>
      <p:pic>
        <p:nvPicPr>
          <p:cNvPr id="21" name="Picture 37" descr="bien"/>
          <p:cNvPicPr>
            <a:picLocks noChangeAspect="1" noChangeArrowheads="1"/>
          </p:cNvPicPr>
          <p:nvPr/>
        </p:nvPicPr>
        <p:blipFill>
          <a:blip r:embed="rId6"/>
          <a:srcRect/>
          <a:stretch>
            <a:fillRect/>
          </a:stretch>
        </p:blipFill>
        <p:spPr bwMode="auto">
          <a:xfrm>
            <a:off x="5689600" y="2647950"/>
            <a:ext cx="2878667" cy="1583267"/>
          </a:xfrm>
          <a:prstGeom prst="rect">
            <a:avLst/>
          </a:prstGeom>
          <a:noFill/>
          <a:ln w="9525">
            <a:noFill/>
            <a:miter lim="800000"/>
            <a:headEnd/>
            <a:tailEnd/>
          </a:ln>
        </p:spPr>
      </p:pic>
      <p:sp>
        <p:nvSpPr>
          <p:cNvPr id="22" name="Text Box 38"/>
          <p:cNvSpPr txBox="1">
            <a:spLocks noChangeArrowheads="1"/>
          </p:cNvSpPr>
          <p:nvPr/>
        </p:nvSpPr>
        <p:spPr bwMode="auto">
          <a:xfrm>
            <a:off x="6527800" y="4324350"/>
            <a:ext cx="1295400" cy="30777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eaLnBrk="1" hangingPunct="1">
              <a:spcBef>
                <a:spcPct val="50000"/>
              </a:spcBef>
            </a:pPr>
            <a:r>
              <a:rPr lang="en-US" b="1">
                <a:solidFill>
                  <a:srgbClr val="FF3300"/>
                </a:solidFill>
                <a:latin typeface="Times New Roman" pitchFamily="18" charset="0"/>
                <a:cs typeface="Arial" charset="0"/>
              </a:rPr>
              <a:t>VEN BIỂN</a:t>
            </a:r>
          </a:p>
        </p:txBody>
      </p:sp>
      <p:sp>
        <p:nvSpPr>
          <p:cNvPr id="23" name="TextBox 22"/>
          <p:cNvSpPr txBox="1"/>
          <p:nvPr/>
        </p:nvSpPr>
        <p:spPr>
          <a:xfrm>
            <a:off x="3810000" y="1581150"/>
            <a:ext cx="167640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err="1" smtClean="0">
                <a:solidFill>
                  <a:srgbClr val="FF0000"/>
                </a:solidFill>
                <a:latin typeface="Times New Roman" panose="02020603050405020304" pitchFamily="18" charset="0"/>
                <a:cs typeface="Times New Roman" panose="02020603050405020304" pitchFamily="18" charset="0"/>
              </a:rPr>
              <a:t>Một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số</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vùng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miền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trên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đất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nước</a:t>
            </a:r>
            <a:r>
              <a:rPr lang="en-US" sz="2400" dirty="0" smtClean="0">
                <a:solidFill>
                  <a:srgbClr val="FF0000"/>
                </a:solidFill>
                <a:latin typeface="Times New Roman" panose="02020603050405020304" pitchFamily="18" charset="0"/>
                <a:cs typeface="Times New Roman" panose="02020603050405020304" pitchFamily="18" charset="0"/>
              </a:rPr>
              <a:t> ta</a:t>
            </a:r>
            <a:endParaRPr lang="en-US" sz="2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srcRect/>
          <a:stretch>
            <a:fillRect/>
          </a:stretch>
        </p:blipFill>
        <p:spPr bwMode="auto">
          <a:xfrm>
            <a:off x="1066800" y="514350"/>
            <a:ext cx="7272020" cy="2286000"/>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1099458" y="2952750"/>
            <a:ext cx="7261412" cy="1219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remium Vector | Happy cute little kid girl with idea lamp sig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0" y="2343150"/>
            <a:ext cx="2755694" cy="30817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p:cNvPicPr>
          <p:nvPr/>
        </p:nvPicPr>
        <p:blipFill>
          <a:blip r:embed="rId3"/>
          <a:srcRect/>
          <a:stretch>
            <a:fillRect/>
          </a:stretch>
        </p:blipFill>
        <p:spPr bwMode="auto">
          <a:xfrm>
            <a:off x="2590800" y="361950"/>
            <a:ext cx="4876800" cy="4395788"/>
          </a:xfrm>
          <a:prstGeom prst="rect">
            <a:avLst/>
          </a:prstGeom>
          <a:noFill/>
          <a:ln w="9525">
            <a:noFill/>
            <a:miter lim="800000"/>
            <a:headEnd/>
            <a:tailEnd/>
          </a:ln>
        </p:spPr>
      </p:pic>
      <p:sp>
        <p:nvSpPr>
          <p:cNvPr id="9" name="TextBox 4"/>
          <p:cNvSpPr txBox="1">
            <a:spLocks noChangeArrowheads="1"/>
          </p:cNvSpPr>
          <p:nvPr/>
        </p:nvSpPr>
        <p:spPr bwMode="auto">
          <a:xfrm>
            <a:off x="3302000" y="4658380"/>
            <a:ext cx="3619500" cy="523220"/>
          </a:xfrm>
          <a:prstGeom prst="rect">
            <a:avLst/>
          </a:prstGeom>
          <a:noFill/>
          <a:ln w="9525">
            <a:noFill/>
            <a:miter lim="800000"/>
            <a:headEnd/>
            <a:tailEnd/>
          </a:ln>
        </p:spPr>
        <p:txBody>
          <a:bodyPr wrap="square">
            <a:spAutoFit/>
          </a:bodyPr>
          <a:lstStyle/>
          <a:p>
            <a:pPr algn="ctr"/>
            <a:r>
              <a:rPr lang="en-US" sz="2800" b="1" dirty="0" err="1">
                <a:solidFill>
                  <a:srgbClr val="FF0000"/>
                </a:solidFill>
                <a:latin typeface="Times New Roman" pitchFamily="18" charset="0"/>
                <a:cs typeface="Times New Roman" pitchFamily="18" charset="0"/>
              </a:rPr>
              <a:t>Bản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đồ</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Việt</a:t>
            </a:r>
            <a:r>
              <a:rPr lang="en-US" sz="2800" b="1" dirty="0">
                <a:solidFill>
                  <a:srgbClr val="FF0000"/>
                </a:solidFill>
                <a:latin typeface="Times New Roman" pitchFamily="18" charset="0"/>
                <a:cs typeface="Times New Roman" pitchFamily="18" charset="0"/>
              </a:rPr>
              <a:t> Nam</a:t>
            </a:r>
          </a:p>
        </p:txBody>
      </p:sp>
      <p:sp>
        <p:nvSpPr>
          <p:cNvPr id="10" name="Rectangle 9"/>
          <p:cNvSpPr>
            <a:spLocks noChangeArrowheads="1"/>
          </p:cNvSpPr>
          <p:nvPr/>
        </p:nvSpPr>
        <p:spPr bwMode="auto">
          <a:xfrm>
            <a:off x="533400" y="0"/>
            <a:ext cx="861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66FF33">
                      <a:alpha val="50000"/>
                    </a:srgbClr>
                  </a:outerShdw>
                </a:effectLst>
              </a14:hiddenEffects>
            </a:ext>
          </a:extLst>
        </p:spPr>
        <p:txBody>
          <a:bodyPr/>
          <a:lstStyle/>
          <a:p>
            <a:r>
              <a:rPr lang="vi-VN" sz="2000" b="1" dirty="0" smtClean="0">
                <a:solidFill>
                  <a:srgbClr val="FF0000"/>
                </a:solidFill>
                <a:latin typeface="+mj-lt"/>
              </a:rPr>
              <a:t>Nêu và chỉ  vị trí tỉnh, thành phố em đang </a:t>
            </a:r>
            <a:r>
              <a:rPr lang="vi-VN" sz="2000" b="1" dirty="0" smtClean="0">
                <a:solidFill>
                  <a:srgbClr val="FF0000"/>
                </a:solidFill>
                <a:latin typeface="+mj-lt"/>
              </a:rPr>
              <a:t>sống?</a:t>
            </a:r>
            <a:endParaRPr lang="vi-VN" sz="2000" b="1" dirty="0" smtClean="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62000" y="1276350"/>
            <a:ext cx="2819400" cy="286232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err="1" smtClean="0">
                <a:ln w="11430"/>
                <a:solidFill>
                  <a:srgbClr val="FF0000"/>
                </a:solidFill>
                <a:latin typeface="Times New Roman" panose="02020603050405020304" pitchFamily="18" charset="0"/>
                <a:cs typeface="Times New Roman" panose="02020603050405020304" pitchFamily="18" charset="0"/>
              </a:rPr>
              <a:t>Kể</a:t>
            </a:r>
            <a:r>
              <a:rPr lang="en-US" sz="3600" b="1" cap="none" spc="0" dirty="0" smtClean="0">
                <a:ln w="11430"/>
                <a:solidFill>
                  <a:srgbClr val="FF0000"/>
                </a:solidFill>
                <a:latin typeface="Times New Roman" panose="02020603050405020304" pitchFamily="18" charset="0"/>
                <a:cs typeface="Times New Roman" panose="02020603050405020304" pitchFamily="18" charset="0"/>
              </a:rPr>
              <a:t> </a:t>
            </a:r>
            <a:r>
              <a:rPr lang="en-US" sz="3600" b="1" cap="none" spc="0" dirty="0" err="1" smtClean="0">
                <a:ln w="11430"/>
                <a:solidFill>
                  <a:srgbClr val="FF0000"/>
                </a:solidFill>
                <a:latin typeface="Times New Roman" panose="02020603050405020304" pitchFamily="18" charset="0"/>
                <a:cs typeface="Times New Roman" panose="02020603050405020304" pitchFamily="18" charset="0"/>
              </a:rPr>
              <a:t>tên</a:t>
            </a:r>
            <a:r>
              <a:rPr lang="en-US" sz="3600" b="1" cap="none" spc="0" dirty="0" smtClean="0">
                <a:ln w="11430"/>
                <a:solidFill>
                  <a:srgbClr val="FF0000"/>
                </a:solidFill>
                <a:latin typeface="Times New Roman" panose="02020603050405020304" pitchFamily="18" charset="0"/>
                <a:cs typeface="Times New Roman" panose="02020603050405020304" pitchFamily="18" charset="0"/>
              </a:rPr>
              <a:t> </a:t>
            </a:r>
            <a:r>
              <a:rPr lang="en-US" sz="3600" b="1" cap="none" spc="0" dirty="0" err="1" smtClean="0">
                <a:ln w="11430"/>
                <a:solidFill>
                  <a:srgbClr val="FF0000"/>
                </a:solidFill>
                <a:latin typeface="Times New Roman" panose="02020603050405020304" pitchFamily="18" charset="0"/>
                <a:cs typeface="Times New Roman" panose="02020603050405020304" pitchFamily="18" charset="0"/>
              </a:rPr>
              <a:t>một</a:t>
            </a:r>
            <a:r>
              <a:rPr lang="en-US" sz="3600" b="1" cap="none" spc="0" dirty="0" smtClean="0">
                <a:ln w="11430"/>
                <a:solidFill>
                  <a:srgbClr val="FF0000"/>
                </a:solidFill>
                <a:latin typeface="Times New Roman" panose="02020603050405020304" pitchFamily="18" charset="0"/>
                <a:cs typeface="Times New Roman" panose="02020603050405020304" pitchFamily="18" charset="0"/>
              </a:rPr>
              <a:t> </a:t>
            </a:r>
            <a:r>
              <a:rPr lang="en-US" sz="3600" b="1" cap="none" spc="0" dirty="0" err="1" smtClean="0">
                <a:ln w="11430"/>
                <a:solidFill>
                  <a:srgbClr val="FF0000"/>
                </a:solidFill>
                <a:latin typeface="Times New Roman" panose="02020603050405020304" pitchFamily="18" charset="0"/>
                <a:cs typeface="Times New Roman" panose="02020603050405020304" pitchFamily="18" charset="0"/>
              </a:rPr>
              <a:t>số</a:t>
            </a:r>
            <a:r>
              <a:rPr lang="en-US" sz="3600" b="1" cap="none" spc="0" dirty="0" smtClean="0">
                <a:ln w="11430"/>
                <a:solidFill>
                  <a:srgbClr val="FF0000"/>
                </a:solidFill>
                <a:latin typeface="Times New Roman" panose="02020603050405020304" pitchFamily="18" charset="0"/>
                <a:cs typeface="Times New Roman" panose="02020603050405020304" pitchFamily="18" charset="0"/>
              </a:rPr>
              <a:t> </a:t>
            </a:r>
            <a:r>
              <a:rPr lang="en-US" sz="3600" b="1" cap="none" spc="0" dirty="0" err="1" smtClean="0">
                <a:ln w="11430"/>
                <a:solidFill>
                  <a:srgbClr val="FF0000"/>
                </a:solidFill>
                <a:latin typeface="Times New Roman" panose="02020603050405020304" pitchFamily="18" charset="0"/>
                <a:cs typeface="Times New Roman" panose="02020603050405020304" pitchFamily="18" charset="0"/>
              </a:rPr>
              <a:t>dân</a:t>
            </a:r>
            <a:r>
              <a:rPr lang="en-US" sz="3600" b="1" cap="none" spc="0" dirty="0" smtClean="0">
                <a:ln w="11430"/>
                <a:solidFill>
                  <a:srgbClr val="FF0000"/>
                </a:solidFill>
                <a:latin typeface="Times New Roman" panose="02020603050405020304" pitchFamily="18" charset="0"/>
                <a:cs typeface="Times New Roman" panose="02020603050405020304" pitchFamily="18" charset="0"/>
              </a:rPr>
              <a:t> </a:t>
            </a:r>
            <a:r>
              <a:rPr lang="en-US" sz="3600" b="1" cap="none" spc="0" dirty="0" err="1" smtClean="0">
                <a:ln w="11430"/>
                <a:solidFill>
                  <a:srgbClr val="FF0000"/>
                </a:solidFill>
                <a:latin typeface="Times New Roman" panose="02020603050405020304" pitchFamily="18" charset="0"/>
                <a:cs typeface="Times New Roman" panose="02020603050405020304" pitchFamily="18" charset="0"/>
              </a:rPr>
              <a:t>tộc</a:t>
            </a:r>
            <a:r>
              <a:rPr lang="en-US" sz="3600" b="1" cap="none" spc="0" dirty="0" smtClean="0">
                <a:ln w="11430"/>
                <a:solidFill>
                  <a:srgbClr val="FF0000"/>
                </a:solidFill>
                <a:latin typeface="Times New Roman" panose="02020603050405020304" pitchFamily="18" charset="0"/>
                <a:cs typeface="Times New Roman" panose="02020603050405020304" pitchFamily="18" charset="0"/>
              </a:rPr>
              <a:t> </a:t>
            </a:r>
            <a:r>
              <a:rPr lang="en-US" sz="3600" b="1" cap="none" spc="0" dirty="0" err="1" smtClean="0">
                <a:ln w="11430"/>
                <a:solidFill>
                  <a:srgbClr val="FF0000"/>
                </a:solidFill>
                <a:latin typeface="Times New Roman" panose="02020603050405020304" pitchFamily="18" charset="0"/>
                <a:cs typeface="Times New Roman" panose="02020603050405020304" pitchFamily="18" charset="0"/>
              </a:rPr>
              <a:t>trên</a:t>
            </a:r>
            <a:r>
              <a:rPr lang="en-US" sz="3600" b="1" cap="none" spc="0" dirty="0" smtClean="0">
                <a:ln w="11430"/>
                <a:solidFill>
                  <a:srgbClr val="FF0000"/>
                </a:solidFill>
                <a:latin typeface="Times New Roman" panose="02020603050405020304" pitchFamily="18" charset="0"/>
                <a:cs typeface="Times New Roman" panose="02020603050405020304" pitchFamily="18" charset="0"/>
              </a:rPr>
              <a:t> </a:t>
            </a:r>
            <a:r>
              <a:rPr lang="en-US" sz="3600" b="1" cap="none" spc="0" dirty="0" err="1" smtClean="0">
                <a:ln w="11430"/>
                <a:solidFill>
                  <a:srgbClr val="FF0000"/>
                </a:solidFill>
                <a:latin typeface="Times New Roman" panose="02020603050405020304" pitchFamily="18" charset="0"/>
                <a:cs typeface="Times New Roman" panose="02020603050405020304" pitchFamily="18" charset="0"/>
              </a:rPr>
              <a:t>đất</a:t>
            </a:r>
            <a:r>
              <a:rPr lang="en-US" sz="3600" b="1" cap="none" spc="0" dirty="0" smtClean="0">
                <a:ln w="11430"/>
                <a:solidFill>
                  <a:srgbClr val="FF0000"/>
                </a:solidFill>
                <a:latin typeface="Times New Roman" panose="02020603050405020304" pitchFamily="18" charset="0"/>
                <a:cs typeface="Times New Roman" panose="02020603050405020304" pitchFamily="18" charset="0"/>
              </a:rPr>
              <a:t> </a:t>
            </a:r>
            <a:r>
              <a:rPr lang="en-US" sz="3600" b="1" cap="none" spc="0" dirty="0" err="1" smtClean="0">
                <a:ln w="11430"/>
                <a:solidFill>
                  <a:srgbClr val="FF0000"/>
                </a:solidFill>
                <a:latin typeface="Times New Roman" panose="02020603050405020304" pitchFamily="18" charset="0"/>
                <a:cs typeface="Times New Roman" panose="02020603050405020304" pitchFamily="18" charset="0"/>
              </a:rPr>
              <a:t>nước</a:t>
            </a:r>
            <a:r>
              <a:rPr lang="en-US" sz="3600" b="1" cap="none" spc="0" dirty="0" smtClean="0">
                <a:ln w="11430"/>
                <a:solidFill>
                  <a:srgbClr val="FF0000"/>
                </a:solidFill>
                <a:latin typeface="Times New Roman" panose="02020603050405020304" pitchFamily="18" charset="0"/>
                <a:cs typeface="Times New Roman" panose="02020603050405020304" pitchFamily="18" charset="0"/>
              </a:rPr>
              <a:t> ta </a:t>
            </a:r>
            <a:r>
              <a:rPr lang="en-US" sz="3600" b="1" cap="none" spc="0" dirty="0" err="1" smtClean="0">
                <a:ln w="11430"/>
                <a:solidFill>
                  <a:srgbClr val="FF0000"/>
                </a:solidFill>
                <a:latin typeface="Times New Roman" panose="02020603050405020304" pitchFamily="18" charset="0"/>
                <a:cs typeface="Times New Roman" panose="02020603050405020304" pitchFamily="18" charset="0"/>
              </a:rPr>
              <a:t>mà</a:t>
            </a:r>
            <a:r>
              <a:rPr lang="en-US" sz="3600" b="1" cap="none" spc="0" dirty="0" smtClean="0">
                <a:ln w="11430"/>
                <a:solidFill>
                  <a:srgbClr val="FF0000"/>
                </a:solidFill>
                <a:latin typeface="Times New Roman" panose="02020603050405020304" pitchFamily="18" charset="0"/>
                <a:cs typeface="Times New Roman" panose="02020603050405020304" pitchFamily="18" charset="0"/>
              </a:rPr>
              <a:t> </a:t>
            </a:r>
            <a:r>
              <a:rPr lang="en-US" sz="3600" b="1" cap="none" spc="0" dirty="0" err="1" smtClean="0">
                <a:ln w="11430"/>
                <a:solidFill>
                  <a:srgbClr val="FF0000"/>
                </a:solidFill>
                <a:latin typeface="Times New Roman" panose="02020603050405020304" pitchFamily="18" charset="0"/>
                <a:cs typeface="Times New Roman" panose="02020603050405020304" pitchFamily="18" charset="0"/>
              </a:rPr>
              <a:t>em</a:t>
            </a:r>
            <a:r>
              <a:rPr lang="en-US" sz="3600" b="1" cap="none" spc="0" dirty="0" smtClean="0">
                <a:ln w="11430"/>
                <a:solidFill>
                  <a:srgbClr val="FF0000"/>
                </a:solidFill>
                <a:latin typeface="Times New Roman" panose="02020603050405020304" pitchFamily="18" charset="0"/>
                <a:cs typeface="Times New Roman" panose="02020603050405020304" pitchFamily="18" charset="0"/>
              </a:rPr>
              <a:t> </a:t>
            </a:r>
            <a:r>
              <a:rPr lang="en-US" sz="3600" b="1" cap="none" spc="0" dirty="0" err="1" smtClean="0">
                <a:ln w="11430"/>
                <a:solidFill>
                  <a:srgbClr val="FF0000"/>
                </a:solidFill>
                <a:latin typeface="Times New Roman" panose="02020603050405020304" pitchFamily="18" charset="0"/>
                <a:cs typeface="Times New Roman" panose="02020603050405020304" pitchFamily="18" charset="0"/>
              </a:rPr>
              <a:t>biết</a:t>
            </a:r>
            <a:endParaRPr lang="en-US" sz="3600" b="1" cap="none" spc="0" dirty="0">
              <a:ln w="11430"/>
              <a:solidFill>
                <a:srgbClr val="FF0000"/>
              </a:solidFill>
              <a:latin typeface="Times New Roman" panose="02020603050405020304" pitchFamily="18" charset="0"/>
              <a:cs typeface="Times New Roman" panose="02020603050405020304" pitchFamily="18" charset="0"/>
            </a:endParaRPr>
          </a:p>
        </p:txBody>
      </p:sp>
      <p:pic>
        <p:nvPicPr>
          <p:cNvPr id="13" name="Google Shape;228;p33"/>
          <p:cNvPicPr preferRelativeResize="0"/>
          <p:nvPr/>
        </p:nvPicPr>
        <p:blipFill>
          <a:blip r:embed="rId2">
            <a:alphaModFix amt="80000"/>
          </a:blip>
          <a:stretch>
            <a:fillRect/>
          </a:stretch>
        </p:blipFill>
        <p:spPr>
          <a:xfrm rot="6023610" flipH="1">
            <a:off x="3337417" y="1503965"/>
            <a:ext cx="1935765" cy="1581727"/>
          </a:xfrm>
          <a:prstGeom prst="rect">
            <a:avLst/>
          </a:prstGeom>
          <a:noFill/>
          <a:ln>
            <a:noFill/>
          </a:ln>
        </p:spPr>
      </p:pic>
      <p:pic>
        <p:nvPicPr>
          <p:cNvPr id="5" name="Picture 50" descr="ao_dai_viet_nam"/>
          <p:cNvPicPr>
            <a:picLocks noChangeAspect="1" noChangeArrowheads="1"/>
          </p:cNvPicPr>
          <p:nvPr/>
        </p:nvPicPr>
        <p:blipFill>
          <a:blip r:embed="rId3"/>
          <a:srcRect/>
          <a:stretch>
            <a:fillRect/>
          </a:stretch>
        </p:blipFill>
        <p:spPr bwMode="auto">
          <a:xfrm>
            <a:off x="5257800" y="438150"/>
            <a:ext cx="2819400" cy="1924050"/>
          </a:xfrm>
          <a:prstGeom prst="rect">
            <a:avLst/>
          </a:prstGeom>
          <a:noFill/>
          <a:ln w="9525">
            <a:noFill/>
            <a:miter lim="800000"/>
            <a:headEnd/>
            <a:tailEnd/>
          </a:ln>
        </p:spPr>
      </p:pic>
      <p:sp>
        <p:nvSpPr>
          <p:cNvPr id="6" name="Text Box 53"/>
          <p:cNvSpPr txBox="1">
            <a:spLocks noChangeArrowheads="1"/>
          </p:cNvSpPr>
          <p:nvPr/>
        </p:nvSpPr>
        <p:spPr bwMode="auto">
          <a:xfrm>
            <a:off x="7620000" y="2190750"/>
            <a:ext cx="914400" cy="40011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eaLnBrk="1" hangingPunct="1">
              <a:spcBef>
                <a:spcPct val="50000"/>
              </a:spcBef>
            </a:pPr>
            <a:r>
              <a:rPr lang="en-US" sz="2000" b="1">
                <a:solidFill>
                  <a:srgbClr val="0000FF"/>
                </a:solidFill>
                <a:latin typeface="Times New Roman" pitchFamily="18" charset="0"/>
                <a:cs typeface="Arial" charset="0"/>
              </a:rPr>
              <a:t>KINH</a:t>
            </a:r>
          </a:p>
        </p:txBody>
      </p:sp>
      <p:pic>
        <p:nvPicPr>
          <p:cNvPr id="7" name="Picture 58" descr="HGG_ThieunudtDaodo"/>
          <p:cNvPicPr>
            <a:picLocks noChangeAspect="1" noChangeArrowheads="1"/>
          </p:cNvPicPr>
          <p:nvPr/>
        </p:nvPicPr>
        <p:blipFill>
          <a:blip r:embed="rId4"/>
          <a:srcRect/>
          <a:stretch>
            <a:fillRect/>
          </a:stretch>
        </p:blipFill>
        <p:spPr bwMode="auto">
          <a:xfrm>
            <a:off x="5257800" y="2800350"/>
            <a:ext cx="2857500" cy="1962150"/>
          </a:xfrm>
          <a:prstGeom prst="rect">
            <a:avLst/>
          </a:prstGeom>
          <a:noFill/>
          <a:ln w="9525">
            <a:noFill/>
            <a:miter lim="800000"/>
            <a:headEnd/>
            <a:tailEnd/>
          </a:ln>
        </p:spPr>
      </p:pic>
      <p:sp>
        <p:nvSpPr>
          <p:cNvPr id="8" name="Text Box 59"/>
          <p:cNvSpPr txBox="1">
            <a:spLocks noChangeArrowheads="1"/>
          </p:cNvSpPr>
          <p:nvPr/>
        </p:nvSpPr>
        <p:spPr bwMode="auto">
          <a:xfrm>
            <a:off x="7924800" y="4324350"/>
            <a:ext cx="762000" cy="40011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eaLnBrk="1" hangingPunct="1">
              <a:spcBef>
                <a:spcPct val="50000"/>
              </a:spcBef>
            </a:pPr>
            <a:r>
              <a:rPr lang="en-US" sz="2000" b="1">
                <a:solidFill>
                  <a:srgbClr val="0000FF"/>
                </a:solidFill>
                <a:latin typeface="Times New Roman" pitchFamily="18" charset="0"/>
                <a:cs typeface="Arial" charset="0"/>
              </a:rPr>
              <a:t>DAO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AutoShape 15" descr="9k="/>
          <p:cNvSpPr>
            <a:spLocks noChangeAspect="1" noChangeArrowheads="1"/>
          </p:cNvSpPr>
          <p:nvPr/>
        </p:nvSpPr>
        <p:spPr bwMode="auto">
          <a:xfrm>
            <a:off x="923925" y="2003823"/>
            <a:ext cx="3028950" cy="1135856"/>
          </a:xfrm>
          <a:prstGeom prst="rect">
            <a:avLst/>
          </a:prstGeom>
          <a:noFill/>
          <a:ln w="9525">
            <a:noFill/>
            <a:miter lim="800000"/>
            <a:headEnd/>
            <a:tailEnd/>
          </a:ln>
        </p:spPr>
        <p:txBody>
          <a:bodyPr/>
          <a:lstStyle/>
          <a:p>
            <a:pPr eaLnBrk="1" hangingPunct="1"/>
            <a:endParaRPr lang="vi-VN">
              <a:solidFill>
                <a:srgbClr val="000000"/>
              </a:solidFill>
              <a:latin typeface="Arial" charset="0"/>
              <a:cs typeface="Arial" charset="0"/>
            </a:endParaRPr>
          </a:p>
        </p:txBody>
      </p:sp>
      <p:sp>
        <p:nvSpPr>
          <p:cNvPr id="66564" name="AutoShape 16" descr="9k="/>
          <p:cNvSpPr>
            <a:spLocks noChangeAspect="1" noChangeArrowheads="1"/>
          </p:cNvSpPr>
          <p:nvPr/>
        </p:nvSpPr>
        <p:spPr bwMode="auto">
          <a:xfrm>
            <a:off x="923925" y="2003823"/>
            <a:ext cx="3028950" cy="1135856"/>
          </a:xfrm>
          <a:prstGeom prst="rect">
            <a:avLst/>
          </a:prstGeom>
          <a:noFill/>
          <a:ln w="9525">
            <a:noFill/>
            <a:miter lim="800000"/>
            <a:headEnd/>
            <a:tailEnd/>
          </a:ln>
        </p:spPr>
        <p:txBody>
          <a:bodyPr/>
          <a:lstStyle/>
          <a:p>
            <a:pPr eaLnBrk="1" hangingPunct="1"/>
            <a:endParaRPr lang="vi-VN">
              <a:solidFill>
                <a:srgbClr val="000000"/>
              </a:solidFill>
              <a:latin typeface="Arial" charset="0"/>
              <a:cs typeface="Arial" charset="0"/>
            </a:endParaRPr>
          </a:p>
        </p:txBody>
      </p:sp>
      <p:pic>
        <p:nvPicPr>
          <p:cNvPr id="361496" name="Picture 24" descr="ImageHandler"/>
          <p:cNvPicPr>
            <a:picLocks noChangeAspect="1" noChangeArrowheads="1"/>
          </p:cNvPicPr>
          <p:nvPr/>
        </p:nvPicPr>
        <p:blipFill>
          <a:blip r:embed="rId2"/>
          <a:srcRect/>
          <a:stretch>
            <a:fillRect/>
          </a:stretch>
        </p:blipFill>
        <p:spPr bwMode="auto">
          <a:xfrm>
            <a:off x="762000" y="0"/>
            <a:ext cx="3276600" cy="2514600"/>
          </a:xfrm>
          <a:prstGeom prst="rect">
            <a:avLst/>
          </a:prstGeom>
          <a:noFill/>
          <a:ln w="9525">
            <a:noFill/>
            <a:miter lim="800000"/>
            <a:headEnd/>
            <a:tailEnd/>
          </a:ln>
        </p:spPr>
      </p:pic>
      <p:sp>
        <p:nvSpPr>
          <p:cNvPr id="361497" name="Text Box 25"/>
          <p:cNvSpPr txBox="1">
            <a:spLocks noChangeArrowheads="1"/>
          </p:cNvSpPr>
          <p:nvPr/>
        </p:nvSpPr>
        <p:spPr bwMode="auto">
          <a:xfrm>
            <a:off x="2133600" y="2228851"/>
            <a:ext cx="914400" cy="40011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eaLnBrk="1" hangingPunct="1">
              <a:spcBef>
                <a:spcPct val="50000"/>
              </a:spcBef>
            </a:pPr>
            <a:r>
              <a:rPr lang="en-US" sz="2000" b="1">
                <a:solidFill>
                  <a:srgbClr val="0000FF"/>
                </a:solidFill>
                <a:latin typeface="Times New Roman" pitchFamily="18" charset="0"/>
                <a:cs typeface="Arial" charset="0"/>
              </a:rPr>
              <a:t>THÁI</a:t>
            </a:r>
          </a:p>
        </p:txBody>
      </p:sp>
      <p:pic>
        <p:nvPicPr>
          <p:cNvPr id="361499" name="Picture 27" descr="tung_bung_ngay_hoi_van_hoa_cac_dan_toc_3"/>
          <p:cNvPicPr>
            <a:picLocks noChangeAspect="1" noChangeArrowheads="1"/>
          </p:cNvPicPr>
          <p:nvPr/>
        </p:nvPicPr>
        <p:blipFill>
          <a:blip r:embed="rId3"/>
          <a:srcRect/>
          <a:stretch>
            <a:fillRect/>
          </a:stretch>
        </p:blipFill>
        <p:spPr bwMode="auto">
          <a:xfrm>
            <a:off x="5029200" y="2571750"/>
            <a:ext cx="2895600" cy="2571750"/>
          </a:xfrm>
          <a:prstGeom prst="rect">
            <a:avLst/>
          </a:prstGeom>
          <a:noFill/>
          <a:ln w="9525">
            <a:noFill/>
            <a:miter lim="800000"/>
            <a:headEnd/>
            <a:tailEnd/>
          </a:ln>
        </p:spPr>
      </p:pic>
      <p:sp>
        <p:nvSpPr>
          <p:cNvPr id="361500" name="Text Box 28"/>
          <p:cNvSpPr txBox="1">
            <a:spLocks noChangeArrowheads="1"/>
          </p:cNvSpPr>
          <p:nvPr/>
        </p:nvSpPr>
        <p:spPr bwMode="auto">
          <a:xfrm>
            <a:off x="5943600" y="4845844"/>
            <a:ext cx="1219200" cy="40011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eaLnBrk="1" hangingPunct="1">
              <a:spcBef>
                <a:spcPct val="50000"/>
              </a:spcBef>
            </a:pPr>
            <a:r>
              <a:rPr lang="en-US" sz="2000" b="1">
                <a:solidFill>
                  <a:srgbClr val="0000FF"/>
                </a:solidFill>
                <a:latin typeface="Times New Roman" pitchFamily="18" charset="0"/>
                <a:cs typeface="Arial" charset="0"/>
              </a:rPr>
              <a:t>MƯỜNG</a:t>
            </a:r>
          </a:p>
        </p:txBody>
      </p:sp>
      <p:pic>
        <p:nvPicPr>
          <p:cNvPr id="361511" name="Picture 39" descr="du-lich-toi-sapa"/>
          <p:cNvPicPr>
            <a:picLocks noChangeAspect="1" noChangeArrowheads="1"/>
          </p:cNvPicPr>
          <p:nvPr/>
        </p:nvPicPr>
        <p:blipFill>
          <a:blip r:embed="rId4"/>
          <a:srcRect/>
          <a:stretch>
            <a:fillRect/>
          </a:stretch>
        </p:blipFill>
        <p:spPr bwMode="auto">
          <a:xfrm>
            <a:off x="762000" y="2571750"/>
            <a:ext cx="3276600" cy="2571750"/>
          </a:xfrm>
          <a:prstGeom prst="rect">
            <a:avLst/>
          </a:prstGeom>
          <a:noFill/>
          <a:ln w="9525">
            <a:noFill/>
            <a:miter lim="800000"/>
            <a:headEnd/>
            <a:tailEnd/>
          </a:ln>
        </p:spPr>
      </p:pic>
      <p:sp>
        <p:nvSpPr>
          <p:cNvPr id="361512" name="Text Box 40"/>
          <p:cNvSpPr txBox="1">
            <a:spLocks noChangeArrowheads="1"/>
          </p:cNvSpPr>
          <p:nvPr/>
        </p:nvSpPr>
        <p:spPr bwMode="auto">
          <a:xfrm>
            <a:off x="2209800" y="4845844"/>
            <a:ext cx="1066800" cy="40011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eaLnBrk="1" hangingPunct="1">
              <a:spcBef>
                <a:spcPct val="50000"/>
              </a:spcBef>
            </a:pPr>
            <a:r>
              <a:rPr lang="en-US" sz="2000" b="1">
                <a:solidFill>
                  <a:srgbClr val="0000FF"/>
                </a:solidFill>
                <a:latin typeface="Times New Roman" pitchFamily="18" charset="0"/>
                <a:cs typeface="Arial" charset="0"/>
              </a:rPr>
              <a:t>MÔNG</a:t>
            </a:r>
          </a:p>
        </p:txBody>
      </p:sp>
      <p:pic>
        <p:nvPicPr>
          <p:cNvPr id="361524" name="Picture 52" descr="NguoiTayLaoCai"/>
          <p:cNvPicPr>
            <a:picLocks noChangeAspect="1" noChangeArrowheads="1"/>
          </p:cNvPicPr>
          <p:nvPr/>
        </p:nvPicPr>
        <p:blipFill>
          <a:blip r:embed="rId5"/>
          <a:srcRect/>
          <a:stretch>
            <a:fillRect/>
          </a:stretch>
        </p:blipFill>
        <p:spPr bwMode="auto">
          <a:xfrm>
            <a:off x="5029200" y="0"/>
            <a:ext cx="2895600" cy="2514600"/>
          </a:xfrm>
          <a:prstGeom prst="rect">
            <a:avLst/>
          </a:prstGeom>
          <a:noFill/>
          <a:ln w="9525">
            <a:noFill/>
            <a:miter lim="800000"/>
            <a:headEnd/>
            <a:tailEnd/>
          </a:ln>
        </p:spPr>
      </p:pic>
      <p:sp>
        <p:nvSpPr>
          <p:cNvPr id="361526" name="Text Box 54"/>
          <p:cNvSpPr txBox="1">
            <a:spLocks noChangeArrowheads="1"/>
          </p:cNvSpPr>
          <p:nvPr/>
        </p:nvSpPr>
        <p:spPr bwMode="auto">
          <a:xfrm>
            <a:off x="6096000" y="2228851"/>
            <a:ext cx="762000" cy="40011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eaLnBrk="1" hangingPunct="1">
              <a:spcBef>
                <a:spcPct val="50000"/>
              </a:spcBef>
            </a:pPr>
            <a:r>
              <a:rPr lang="en-US" sz="2000" b="1">
                <a:solidFill>
                  <a:srgbClr val="0000FF"/>
                </a:solidFill>
                <a:latin typeface="Times New Roman" pitchFamily="18" charset="0"/>
                <a:cs typeface="Arial" charset="0"/>
              </a:rPr>
              <a:t>TÀY</a:t>
            </a: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61496"/>
                                        </p:tgtEl>
                                        <p:attrNameLst>
                                          <p:attrName>style.visibility</p:attrName>
                                        </p:attrNameLst>
                                      </p:cBhvr>
                                      <p:to>
                                        <p:strVal val="visible"/>
                                      </p:to>
                                    </p:set>
                                    <p:anim calcmode="lin" valueType="num">
                                      <p:cBhvr>
                                        <p:cTn id="7" dur="1000" fill="hold"/>
                                        <p:tgtEl>
                                          <p:spTgt spid="361496"/>
                                        </p:tgtEl>
                                        <p:attrNameLst>
                                          <p:attrName>ppt_w</p:attrName>
                                        </p:attrNameLst>
                                      </p:cBhvr>
                                      <p:tavLst>
                                        <p:tav tm="0">
                                          <p:val>
                                            <p:fltVal val="0"/>
                                          </p:val>
                                        </p:tav>
                                        <p:tav tm="100000">
                                          <p:val>
                                            <p:strVal val="#ppt_w"/>
                                          </p:val>
                                        </p:tav>
                                      </p:tavLst>
                                    </p:anim>
                                    <p:anim calcmode="lin" valueType="num">
                                      <p:cBhvr>
                                        <p:cTn id="8" dur="1000" fill="hold"/>
                                        <p:tgtEl>
                                          <p:spTgt spid="36149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61497"/>
                                        </p:tgtEl>
                                        <p:attrNameLst>
                                          <p:attrName>style.visibility</p:attrName>
                                        </p:attrNameLst>
                                      </p:cBhvr>
                                      <p:to>
                                        <p:strVal val="visible"/>
                                      </p:to>
                                    </p:set>
                                    <p:anim calcmode="lin" valueType="num">
                                      <p:cBhvr>
                                        <p:cTn id="11" dur="1000" fill="hold"/>
                                        <p:tgtEl>
                                          <p:spTgt spid="361497"/>
                                        </p:tgtEl>
                                        <p:attrNameLst>
                                          <p:attrName>ppt_w</p:attrName>
                                        </p:attrNameLst>
                                      </p:cBhvr>
                                      <p:tavLst>
                                        <p:tav tm="0">
                                          <p:val>
                                            <p:fltVal val="0"/>
                                          </p:val>
                                        </p:tav>
                                        <p:tav tm="100000">
                                          <p:val>
                                            <p:strVal val="#ppt_w"/>
                                          </p:val>
                                        </p:tav>
                                      </p:tavLst>
                                    </p:anim>
                                    <p:anim calcmode="lin" valueType="num">
                                      <p:cBhvr>
                                        <p:cTn id="12" dur="1000" fill="hold"/>
                                        <p:tgtEl>
                                          <p:spTgt spid="361497"/>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3" presetClass="entr" presetSubtype="16" fill="hold" nodeType="afterEffect">
                                  <p:stCondLst>
                                    <p:cond delay="0"/>
                                  </p:stCondLst>
                                  <p:childTnLst>
                                    <p:set>
                                      <p:cBhvr>
                                        <p:cTn id="15" dur="1" fill="hold">
                                          <p:stCondLst>
                                            <p:cond delay="0"/>
                                          </p:stCondLst>
                                        </p:cTn>
                                        <p:tgtEl>
                                          <p:spTgt spid="361524"/>
                                        </p:tgtEl>
                                        <p:attrNameLst>
                                          <p:attrName>style.visibility</p:attrName>
                                        </p:attrNameLst>
                                      </p:cBhvr>
                                      <p:to>
                                        <p:strVal val="visible"/>
                                      </p:to>
                                    </p:set>
                                    <p:anim calcmode="lin" valueType="num">
                                      <p:cBhvr>
                                        <p:cTn id="16" dur="1000" fill="hold"/>
                                        <p:tgtEl>
                                          <p:spTgt spid="361524"/>
                                        </p:tgtEl>
                                        <p:attrNameLst>
                                          <p:attrName>ppt_w</p:attrName>
                                        </p:attrNameLst>
                                      </p:cBhvr>
                                      <p:tavLst>
                                        <p:tav tm="0">
                                          <p:val>
                                            <p:fltVal val="0"/>
                                          </p:val>
                                        </p:tav>
                                        <p:tav tm="100000">
                                          <p:val>
                                            <p:strVal val="#ppt_w"/>
                                          </p:val>
                                        </p:tav>
                                      </p:tavLst>
                                    </p:anim>
                                    <p:anim calcmode="lin" valueType="num">
                                      <p:cBhvr>
                                        <p:cTn id="17" dur="1000" fill="hold"/>
                                        <p:tgtEl>
                                          <p:spTgt spid="361524"/>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361526"/>
                                        </p:tgtEl>
                                        <p:attrNameLst>
                                          <p:attrName>style.visibility</p:attrName>
                                        </p:attrNameLst>
                                      </p:cBhvr>
                                      <p:to>
                                        <p:strVal val="visible"/>
                                      </p:to>
                                    </p:set>
                                    <p:anim calcmode="lin" valueType="num">
                                      <p:cBhvr>
                                        <p:cTn id="20" dur="1000" fill="hold"/>
                                        <p:tgtEl>
                                          <p:spTgt spid="361526"/>
                                        </p:tgtEl>
                                        <p:attrNameLst>
                                          <p:attrName>ppt_w</p:attrName>
                                        </p:attrNameLst>
                                      </p:cBhvr>
                                      <p:tavLst>
                                        <p:tav tm="0">
                                          <p:val>
                                            <p:fltVal val="0"/>
                                          </p:val>
                                        </p:tav>
                                        <p:tav tm="100000">
                                          <p:val>
                                            <p:strVal val="#ppt_w"/>
                                          </p:val>
                                        </p:tav>
                                      </p:tavLst>
                                    </p:anim>
                                    <p:anim calcmode="lin" valueType="num">
                                      <p:cBhvr>
                                        <p:cTn id="21" dur="1000" fill="hold"/>
                                        <p:tgtEl>
                                          <p:spTgt spid="361526"/>
                                        </p:tgtEl>
                                        <p:attrNameLst>
                                          <p:attrName>ppt_h</p:attrName>
                                        </p:attrNameLst>
                                      </p:cBhvr>
                                      <p:tavLst>
                                        <p:tav tm="0">
                                          <p:val>
                                            <p:fltVal val="0"/>
                                          </p:val>
                                        </p:tav>
                                        <p:tav tm="100000">
                                          <p:val>
                                            <p:strVal val="#ppt_h"/>
                                          </p:val>
                                        </p:tav>
                                      </p:tavLst>
                                    </p:anim>
                                  </p:childTnLst>
                                </p:cTn>
                              </p:par>
                            </p:childTnLst>
                          </p:cTn>
                        </p:par>
                        <p:par>
                          <p:cTn id="22" fill="hold" nodeType="afterGroup">
                            <p:stCondLst>
                              <p:cond delay="2000"/>
                            </p:stCondLst>
                            <p:childTnLst>
                              <p:par>
                                <p:cTn id="23" presetID="23" presetClass="entr" presetSubtype="16" fill="hold" nodeType="afterEffect">
                                  <p:stCondLst>
                                    <p:cond delay="0"/>
                                  </p:stCondLst>
                                  <p:childTnLst>
                                    <p:set>
                                      <p:cBhvr>
                                        <p:cTn id="24" dur="1" fill="hold">
                                          <p:stCondLst>
                                            <p:cond delay="0"/>
                                          </p:stCondLst>
                                        </p:cTn>
                                        <p:tgtEl>
                                          <p:spTgt spid="361499"/>
                                        </p:tgtEl>
                                        <p:attrNameLst>
                                          <p:attrName>style.visibility</p:attrName>
                                        </p:attrNameLst>
                                      </p:cBhvr>
                                      <p:to>
                                        <p:strVal val="visible"/>
                                      </p:to>
                                    </p:set>
                                    <p:anim calcmode="lin" valueType="num">
                                      <p:cBhvr>
                                        <p:cTn id="25" dur="1000" fill="hold"/>
                                        <p:tgtEl>
                                          <p:spTgt spid="361499"/>
                                        </p:tgtEl>
                                        <p:attrNameLst>
                                          <p:attrName>ppt_w</p:attrName>
                                        </p:attrNameLst>
                                      </p:cBhvr>
                                      <p:tavLst>
                                        <p:tav tm="0">
                                          <p:val>
                                            <p:fltVal val="0"/>
                                          </p:val>
                                        </p:tav>
                                        <p:tav tm="100000">
                                          <p:val>
                                            <p:strVal val="#ppt_w"/>
                                          </p:val>
                                        </p:tav>
                                      </p:tavLst>
                                    </p:anim>
                                    <p:anim calcmode="lin" valueType="num">
                                      <p:cBhvr>
                                        <p:cTn id="26" dur="1000" fill="hold"/>
                                        <p:tgtEl>
                                          <p:spTgt spid="361499"/>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361500"/>
                                        </p:tgtEl>
                                        <p:attrNameLst>
                                          <p:attrName>style.visibility</p:attrName>
                                        </p:attrNameLst>
                                      </p:cBhvr>
                                      <p:to>
                                        <p:strVal val="visible"/>
                                      </p:to>
                                    </p:set>
                                    <p:anim calcmode="lin" valueType="num">
                                      <p:cBhvr>
                                        <p:cTn id="29" dur="1000" fill="hold"/>
                                        <p:tgtEl>
                                          <p:spTgt spid="361500"/>
                                        </p:tgtEl>
                                        <p:attrNameLst>
                                          <p:attrName>ppt_w</p:attrName>
                                        </p:attrNameLst>
                                      </p:cBhvr>
                                      <p:tavLst>
                                        <p:tav tm="0">
                                          <p:val>
                                            <p:fltVal val="0"/>
                                          </p:val>
                                        </p:tav>
                                        <p:tav tm="100000">
                                          <p:val>
                                            <p:strVal val="#ppt_w"/>
                                          </p:val>
                                        </p:tav>
                                      </p:tavLst>
                                    </p:anim>
                                    <p:anim calcmode="lin" valueType="num">
                                      <p:cBhvr>
                                        <p:cTn id="30" dur="1000" fill="hold"/>
                                        <p:tgtEl>
                                          <p:spTgt spid="361500"/>
                                        </p:tgtEl>
                                        <p:attrNameLst>
                                          <p:attrName>ppt_h</p:attrName>
                                        </p:attrNameLst>
                                      </p:cBhvr>
                                      <p:tavLst>
                                        <p:tav tm="0">
                                          <p:val>
                                            <p:fltVal val="0"/>
                                          </p:val>
                                        </p:tav>
                                        <p:tav tm="100000">
                                          <p:val>
                                            <p:strVal val="#ppt_h"/>
                                          </p:val>
                                        </p:tav>
                                      </p:tavLst>
                                    </p:anim>
                                  </p:childTnLst>
                                </p:cTn>
                              </p:par>
                            </p:childTnLst>
                          </p:cTn>
                        </p:par>
                        <p:par>
                          <p:cTn id="31" fill="hold" nodeType="afterGroup">
                            <p:stCondLst>
                              <p:cond delay="3000"/>
                            </p:stCondLst>
                            <p:childTnLst>
                              <p:par>
                                <p:cTn id="32" presetID="23" presetClass="entr" presetSubtype="16" fill="hold" nodeType="afterEffect">
                                  <p:stCondLst>
                                    <p:cond delay="0"/>
                                  </p:stCondLst>
                                  <p:childTnLst>
                                    <p:set>
                                      <p:cBhvr>
                                        <p:cTn id="33" dur="1" fill="hold">
                                          <p:stCondLst>
                                            <p:cond delay="0"/>
                                          </p:stCondLst>
                                        </p:cTn>
                                        <p:tgtEl>
                                          <p:spTgt spid="361511"/>
                                        </p:tgtEl>
                                        <p:attrNameLst>
                                          <p:attrName>style.visibility</p:attrName>
                                        </p:attrNameLst>
                                      </p:cBhvr>
                                      <p:to>
                                        <p:strVal val="visible"/>
                                      </p:to>
                                    </p:set>
                                    <p:anim calcmode="lin" valueType="num">
                                      <p:cBhvr>
                                        <p:cTn id="34" dur="1000" fill="hold"/>
                                        <p:tgtEl>
                                          <p:spTgt spid="361511"/>
                                        </p:tgtEl>
                                        <p:attrNameLst>
                                          <p:attrName>ppt_w</p:attrName>
                                        </p:attrNameLst>
                                      </p:cBhvr>
                                      <p:tavLst>
                                        <p:tav tm="0">
                                          <p:val>
                                            <p:fltVal val="0"/>
                                          </p:val>
                                        </p:tav>
                                        <p:tav tm="100000">
                                          <p:val>
                                            <p:strVal val="#ppt_w"/>
                                          </p:val>
                                        </p:tav>
                                      </p:tavLst>
                                    </p:anim>
                                    <p:anim calcmode="lin" valueType="num">
                                      <p:cBhvr>
                                        <p:cTn id="35" dur="1000" fill="hold"/>
                                        <p:tgtEl>
                                          <p:spTgt spid="361511"/>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361512"/>
                                        </p:tgtEl>
                                        <p:attrNameLst>
                                          <p:attrName>style.visibility</p:attrName>
                                        </p:attrNameLst>
                                      </p:cBhvr>
                                      <p:to>
                                        <p:strVal val="visible"/>
                                      </p:to>
                                    </p:set>
                                    <p:anim calcmode="lin" valueType="num">
                                      <p:cBhvr>
                                        <p:cTn id="38" dur="1000" fill="hold"/>
                                        <p:tgtEl>
                                          <p:spTgt spid="361512"/>
                                        </p:tgtEl>
                                        <p:attrNameLst>
                                          <p:attrName>ppt_w</p:attrName>
                                        </p:attrNameLst>
                                      </p:cBhvr>
                                      <p:tavLst>
                                        <p:tav tm="0">
                                          <p:val>
                                            <p:fltVal val="0"/>
                                          </p:val>
                                        </p:tav>
                                        <p:tav tm="100000">
                                          <p:val>
                                            <p:strVal val="#ppt_w"/>
                                          </p:val>
                                        </p:tav>
                                      </p:tavLst>
                                    </p:anim>
                                    <p:anim calcmode="lin" valueType="num">
                                      <p:cBhvr>
                                        <p:cTn id="39" dur="1000" fill="hold"/>
                                        <p:tgtEl>
                                          <p:spTgt spid="3615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97" grpId="0" animBg="1"/>
      <p:bldP spid="361500" grpId="0" animBg="1"/>
      <p:bldP spid="361512" grpId="0" animBg="1"/>
      <p:bldP spid="3615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15" descr="9k="/>
          <p:cNvSpPr>
            <a:spLocks noChangeAspect="1" noChangeArrowheads="1"/>
          </p:cNvSpPr>
          <p:nvPr/>
        </p:nvSpPr>
        <p:spPr bwMode="auto">
          <a:xfrm>
            <a:off x="3057525" y="2003823"/>
            <a:ext cx="3028950" cy="1135856"/>
          </a:xfrm>
          <a:prstGeom prst="rect">
            <a:avLst/>
          </a:prstGeom>
          <a:noFill/>
          <a:ln w="9525">
            <a:noFill/>
            <a:miter lim="800000"/>
            <a:headEnd/>
            <a:tailEnd/>
          </a:ln>
        </p:spPr>
        <p:txBody>
          <a:bodyPr/>
          <a:lstStyle/>
          <a:p>
            <a:pPr eaLnBrk="1" hangingPunct="1"/>
            <a:endParaRPr lang="vi-VN">
              <a:solidFill>
                <a:srgbClr val="000000"/>
              </a:solidFill>
              <a:latin typeface="Arial" charset="0"/>
              <a:cs typeface="Arial" charset="0"/>
            </a:endParaRPr>
          </a:p>
        </p:txBody>
      </p:sp>
      <p:sp>
        <p:nvSpPr>
          <p:cNvPr id="67587" name="AutoShape 16" descr="9k="/>
          <p:cNvSpPr>
            <a:spLocks noChangeAspect="1" noChangeArrowheads="1"/>
          </p:cNvSpPr>
          <p:nvPr/>
        </p:nvSpPr>
        <p:spPr bwMode="auto">
          <a:xfrm>
            <a:off x="3057525" y="2003823"/>
            <a:ext cx="3028950" cy="1135856"/>
          </a:xfrm>
          <a:prstGeom prst="rect">
            <a:avLst/>
          </a:prstGeom>
          <a:noFill/>
          <a:ln w="9525">
            <a:noFill/>
            <a:miter lim="800000"/>
            <a:headEnd/>
            <a:tailEnd/>
          </a:ln>
        </p:spPr>
        <p:txBody>
          <a:bodyPr/>
          <a:lstStyle/>
          <a:p>
            <a:pPr eaLnBrk="1" hangingPunct="1"/>
            <a:endParaRPr lang="vi-VN">
              <a:solidFill>
                <a:srgbClr val="000000"/>
              </a:solidFill>
              <a:latin typeface="Arial" charset="0"/>
              <a:cs typeface="Arial" charset="0"/>
            </a:endParaRPr>
          </a:p>
        </p:txBody>
      </p:sp>
      <p:pic>
        <p:nvPicPr>
          <p:cNvPr id="363548" name="Picture 28" descr="DSC04389_02a9f"/>
          <p:cNvPicPr>
            <a:picLocks noChangeAspect="1" noChangeArrowheads="1"/>
          </p:cNvPicPr>
          <p:nvPr/>
        </p:nvPicPr>
        <p:blipFill>
          <a:blip r:embed="rId2"/>
          <a:srcRect/>
          <a:stretch>
            <a:fillRect/>
          </a:stretch>
        </p:blipFill>
        <p:spPr bwMode="auto">
          <a:xfrm>
            <a:off x="0" y="0"/>
            <a:ext cx="4495800" cy="2414588"/>
          </a:xfrm>
          <a:prstGeom prst="rect">
            <a:avLst/>
          </a:prstGeom>
          <a:noFill/>
          <a:ln w="9525">
            <a:noFill/>
            <a:miter lim="800000"/>
            <a:headEnd/>
            <a:tailEnd/>
          </a:ln>
        </p:spPr>
      </p:pic>
      <p:sp>
        <p:nvSpPr>
          <p:cNvPr id="363549" name="Rectangle 29"/>
          <p:cNvSpPr>
            <a:spLocks noChangeArrowheads="1"/>
          </p:cNvSpPr>
          <p:nvPr/>
        </p:nvSpPr>
        <p:spPr bwMode="auto">
          <a:xfrm>
            <a:off x="0" y="1"/>
            <a:ext cx="2090637" cy="40011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spAutoFit/>
          </a:bodyPr>
          <a:lstStyle/>
          <a:p>
            <a:pPr eaLnBrk="1" hangingPunct="1"/>
            <a:r>
              <a:rPr lang="en-US" sz="2000" b="1">
                <a:solidFill>
                  <a:srgbClr val="0000FF"/>
                </a:solidFill>
                <a:latin typeface="Times New Roman" pitchFamily="18" charset="0"/>
                <a:cs typeface="Arial" charset="0"/>
              </a:rPr>
              <a:t>BRU-VÂN KIỀU</a:t>
            </a:r>
          </a:p>
        </p:txBody>
      </p:sp>
      <p:pic>
        <p:nvPicPr>
          <p:cNvPr id="363551" name="Picture 31" descr="Cong-chieng-1"/>
          <p:cNvPicPr>
            <a:picLocks noChangeAspect="1" noChangeArrowheads="1"/>
          </p:cNvPicPr>
          <p:nvPr/>
        </p:nvPicPr>
        <p:blipFill>
          <a:blip r:embed="rId3"/>
          <a:srcRect/>
          <a:stretch>
            <a:fillRect/>
          </a:stretch>
        </p:blipFill>
        <p:spPr bwMode="auto">
          <a:xfrm>
            <a:off x="4572000" y="0"/>
            <a:ext cx="4572000" cy="2400300"/>
          </a:xfrm>
          <a:prstGeom prst="rect">
            <a:avLst/>
          </a:prstGeom>
          <a:noFill/>
          <a:ln w="9525">
            <a:noFill/>
            <a:miter lim="800000"/>
            <a:headEnd/>
            <a:tailEnd/>
          </a:ln>
        </p:spPr>
      </p:pic>
      <p:sp>
        <p:nvSpPr>
          <p:cNvPr id="363554" name="Rectangle 34"/>
          <p:cNvSpPr>
            <a:spLocks noChangeArrowheads="1"/>
          </p:cNvSpPr>
          <p:nvPr/>
        </p:nvSpPr>
        <p:spPr bwMode="auto">
          <a:xfrm>
            <a:off x="8174038" y="1"/>
            <a:ext cx="963982" cy="40011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spAutoFit/>
          </a:bodyPr>
          <a:lstStyle/>
          <a:p>
            <a:pPr eaLnBrk="1" hangingPunct="1"/>
            <a:r>
              <a:rPr lang="en-US" sz="2000" b="1">
                <a:solidFill>
                  <a:srgbClr val="0000FF"/>
                </a:solidFill>
                <a:latin typeface="Times New Roman" pitchFamily="18" charset="0"/>
                <a:cs typeface="Arial" charset="0"/>
              </a:rPr>
              <a:t>BA NA</a:t>
            </a:r>
          </a:p>
        </p:txBody>
      </p:sp>
      <p:pic>
        <p:nvPicPr>
          <p:cNvPr id="363556" name="Picture 36" descr="34308714"/>
          <p:cNvPicPr>
            <a:picLocks noChangeAspect="1" noChangeArrowheads="1"/>
          </p:cNvPicPr>
          <p:nvPr/>
        </p:nvPicPr>
        <p:blipFill>
          <a:blip r:embed="rId4"/>
          <a:srcRect/>
          <a:stretch>
            <a:fillRect/>
          </a:stretch>
        </p:blipFill>
        <p:spPr bwMode="auto">
          <a:xfrm>
            <a:off x="4572000" y="2464594"/>
            <a:ext cx="4572000" cy="2678906"/>
          </a:xfrm>
          <a:prstGeom prst="rect">
            <a:avLst/>
          </a:prstGeom>
          <a:noFill/>
          <a:ln w="9525">
            <a:noFill/>
            <a:miter lim="800000"/>
            <a:headEnd/>
            <a:tailEnd/>
          </a:ln>
        </p:spPr>
      </p:pic>
      <p:pic>
        <p:nvPicPr>
          <p:cNvPr id="363563" name="Picture 43" descr="tranphucdt"/>
          <p:cNvPicPr>
            <a:picLocks noChangeAspect="1" noChangeArrowheads="1"/>
          </p:cNvPicPr>
          <p:nvPr/>
        </p:nvPicPr>
        <p:blipFill>
          <a:blip r:embed="rId5"/>
          <a:srcRect/>
          <a:stretch>
            <a:fillRect/>
          </a:stretch>
        </p:blipFill>
        <p:spPr bwMode="auto">
          <a:xfrm>
            <a:off x="0" y="2457450"/>
            <a:ext cx="4495800" cy="2686050"/>
          </a:xfrm>
          <a:prstGeom prst="rect">
            <a:avLst/>
          </a:prstGeom>
          <a:noFill/>
          <a:ln w="9525">
            <a:noFill/>
            <a:miter lim="800000"/>
            <a:headEnd/>
            <a:tailEnd/>
          </a:ln>
        </p:spPr>
      </p:pic>
      <p:sp>
        <p:nvSpPr>
          <p:cNvPr id="363564" name="Text Box 44"/>
          <p:cNvSpPr txBox="1">
            <a:spLocks noChangeArrowheads="1"/>
          </p:cNvSpPr>
          <p:nvPr/>
        </p:nvSpPr>
        <p:spPr bwMode="auto">
          <a:xfrm>
            <a:off x="8153400" y="4845844"/>
            <a:ext cx="990600" cy="40011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eaLnBrk="1" hangingPunct="1">
              <a:spcBef>
                <a:spcPct val="50000"/>
              </a:spcBef>
            </a:pPr>
            <a:r>
              <a:rPr lang="en-US" sz="2000" b="1">
                <a:solidFill>
                  <a:srgbClr val="0000FF"/>
                </a:solidFill>
                <a:latin typeface="Times New Roman" pitchFamily="18" charset="0"/>
                <a:cs typeface="Arial" charset="0"/>
              </a:rPr>
              <a:t>CHĂM</a:t>
            </a:r>
          </a:p>
        </p:txBody>
      </p:sp>
      <p:sp>
        <p:nvSpPr>
          <p:cNvPr id="363565" name="Text Box 45"/>
          <p:cNvSpPr txBox="1">
            <a:spLocks noChangeArrowheads="1"/>
          </p:cNvSpPr>
          <p:nvPr/>
        </p:nvSpPr>
        <p:spPr bwMode="auto">
          <a:xfrm>
            <a:off x="0" y="4845844"/>
            <a:ext cx="1066800" cy="40011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eaLnBrk="1" hangingPunct="1">
              <a:spcBef>
                <a:spcPct val="50000"/>
              </a:spcBef>
            </a:pPr>
            <a:r>
              <a:rPr lang="en-US" sz="2000" b="1">
                <a:solidFill>
                  <a:srgbClr val="0000FF"/>
                </a:solidFill>
                <a:latin typeface="Times New Roman" pitchFamily="18" charset="0"/>
                <a:cs typeface="Arial" charset="0"/>
              </a:rPr>
              <a:t>CO HO</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63548"/>
                                        </p:tgtEl>
                                        <p:attrNameLst>
                                          <p:attrName>style.visibility</p:attrName>
                                        </p:attrNameLst>
                                      </p:cBhvr>
                                      <p:to>
                                        <p:strVal val="visible"/>
                                      </p:to>
                                    </p:set>
                                    <p:anim calcmode="lin" valueType="num">
                                      <p:cBhvr>
                                        <p:cTn id="7" dur="1000" fill="hold"/>
                                        <p:tgtEl>
                                          <p:spTgt spid="363548"/>
                                        </p:tgtEl>
                                        <p:attrNameLst>
                                          <p:attrName>ppt_w</p:attrName>
                                        </p:attrNameLst>
                                      </p:cBhvr>
                                      <p:tavLst>
                                        <p:tav tm="0">
                                          <p:val>
                                            <p:fltVal val="0"/>
                                          </p:val>
                                        </p:tav>
                                        <p:tav tm="100000">
                                          <p:val>
                                            <p:strVal val="#ppt_w"/>
                                          </p:val>
                                        </p:tav>
                                      </p:tavLst>
                                    </p:anim>
                                    <p:anim calcmode="lin" valueType="num">
                                      <p:cBhvr>
                                        <p:cTn id="8" dur="1000" fill="hold"/>
                                        <p:tgtEl>
                                          <p:spTgt spid="36354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63549"/>
                                        </p:tgtEl>
                                        <p:attrNameLst>
                                          <p:attrName>style.visibility</p:attrName>
                                        </p:attrNameLst>
                                      </p:cBhvr>
                                      <p:to>
                                        <p:strVal val="visible"/>
                                      </p:to>
                                    </p:set>
                                    <p:anim calcmode="lin" valueType="num">
                                      <p:cBhvr>
                                        <p:cTn id="11" dur="1000" fill="hold"/>
                                        <p:tgtEl>
                                          <p:spTgt spid="363549"/>
                                        </p:tgtEl>
                                        <p:attrNameLst>
                                          <p:attrName>ppt_w</p:attrName>
                                        </p:attrNameLst>
                                      </p:cBhvr>
                                      <p:tavLst>
                                        <p:tav tm="0">
                                          <p:val>
                                            <p:fltVal val="0"/>
                                          </p:val>
                                        </p:tav>
                                        <p:tav tm="100000">
                                          <p:val>
                                            <p:strVal val="#ppt_w"/>
                                          </p:val>
                                        </p:tav>
                                      </p:tavLst>
                                    </p:anim>
                                    <p:anim calcmode="lin" valueType="num">
                                      <p:cBhvr>
                                        <p:cTn id="12" dur="1000" fill="hold"/>
                                        <p:tgtEl>
                                          <p:spTgt spid="363549"/>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3" presetClass="entr" presetSubtype="16" fill="hold" nodeType="afterEffect">
                                  <p:stCondLst>
                                    <p:cond delay="0"/>
                                  </p:stCondLst>
                                  <p:childTnLst>
                                    <p:set>
                                      <p:cBhvr>
                                        <p:cTn id="15" dur="1" fill="hold">
                                          <p:stCondLst>
                                            <p:cond delay="0"/>
                                          </p:stCondLst>
                                        </p:cTn>
                                        <p:tgtEl>
                                          <p:spTgt spid="363551"/>
                                        </p:tgtEl>
                                        <p:attrNameLst>
                                          <p:attrName>style.visibility</p:attrName>
                                        </p:attrNameLst>
                                      </p:cBhvr>
                                      <p:to>
                                        <p:strVal val="visible"/>
                                      </p:to>
                                    </p:set>
                                    <p:anim calcmode="lin" valueType="num">
                                      <p:cBhvr>
                                        <p:cTn id="16" dur="1000" fill="hold"/>
                                        <p:tgtEl>
                                          <p:spTgt spid="363551"/>
                                        </p:tgtEl>
                                        <p:attrNameLst>
                                          <p:attrName>ppt_w</p:attrName>
                                        </p:attrNameLst>
                                      </p:cBhvr>
                                      <p:tavLst>
                                        <p:tav tm="0">
                                          <p:val>
                                            <p:fltVal val="0"/>
                                          </p:val>
                                        </p:tav>
                                        <p:tav tm="100000">
                                          <p:val>
                                            <p:strVal val="#ppt_w"/>
                                          </p:val>
                                        </p:tav>
                                      </p:tavLst>
                                    </p:anim>
                                    <p:anim calcmode="lin" valueType="num">
                                      <p:cBhvr>
                                        <p:cTn id="17" dur="1000" fill="hold"/>
                                        <p:tgtEl>
                                          <p:spTgt spid="363551"/>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363554"/>
                                        </p:tgtEl>
                                        <p:attrNameLst>
                                          <p:attrName>style.visibility</p:attrName>
                                        </p:attrNameLst>
                                      </p:cBhvr>
                                      <p:to>
                                        <p:strVal val="visible"/>
                                      </p:to>
                                    </p:set>
                                    <p:anim calcmode="lin" valueType="num">
                                      <p:cBhvr>
                                        <p:cTn id="20" dur="1000" fill="hold"/>
                                        <p:tgtEl>
                                          <p:spTgt spid="363554"/>
                                        </p:tgtEl>
                                        <p:attrNameLst>
                                          <p:attrName>ppt_w</p:attrName>
                                        </p:attrNameLst>
                                      </p:cBhvr>
                                      <p:tavLst>
                                        <p:tav tm="0">
                                          <p:val>
                                            <p:fltVal val="0"/>
                                          </p:val>
                                        </p:tav>
                                        <p:tav tm="100000">
                                          <p:val>
                                            <p:strVal val="#ppt_w"/>
                                          </p:val>
                                        </p:tav>
                                      </p:tavLst>
                                    </p:anim>
                                    <p:anim calcmode="lin" valueType="num">
                                      <p:cBhvr>
                                        <p:cTn id="21" dur="1000" fill="hold"/>
                                        <p:tgtEl>
                                          <p:spTgt spid="363554"/>
                                        </p:tgtEl>
                                        <p:attrNameLst>
                                          <p:attrName>ppt_h</p:attrName>
                                        </p:attrNameLst>
                                      </p:cBhvr>
                                      <p:tavLst>
                                        <p:tav tm="0">
                                          <p:val>
                                            <p:fltVal val="0"/>
                                          </p:val>
                                        </p:tav>
                                        <p:tav tm="100000">
                                          <p:val>
                                            <p:strVal val="#ppt_h"/>
                                          </p:val>
                                        </p:tav>
                                      </p:tavLst>
                                    </p:anim>
                                  </p:childTnLst>
                                </p:cTn>
                              </p:par>
                            </p:childTnLst>
                          </p:cTn>
                        </p:par>
                        <p:par>
                          <p:cTn id="22" fill="hold" nodeType="afterGroup">
                            <p:stCondLst>
                              <p:cond delay="2000"/>
                            </p:stCondLst>
                            <p:childTnLst>
                              <p:par>
                                <p:cTn id="23" presetID="23" presetClass="entr" presetSubtype="16" fill="hold" nodeType="afterEffect">
                                  <p:stCondLst>
                                    <p:cond delay="0"/>
                                  </p:stCondLst>
                                  <p:childTnLst>
                                    <p:set>
                                      <p:cBhvr>
                                        <p:cTn id="24" dur="1" fill="hold">
                                          <p:stCondLst>
                                            <p:cond delay="0"/>
                                          </p:stCondLst>
                                        </p:cTn>
                                        <p:tgtEl>
                                          <p:spTgt spid="363556"/>
                                        </p:tgtEl>
                                        <p:attrNameLst>
                                          <p:attrName>style.visibility</p:attrName>
                                        </p:attrNameLst>
                                      </p:cBhvr>
                                      <p:to>
                                        <p:strVal val="visible"/>
                                      </p:to>
                                    </p:set>
                                    <p:anim calcmode="lin" valueType="num">
                                      <p:cBhvr>
                                        <p:cTn id="25" dur="1000" fill="hold"/>
                                        <p:tgtEl>
                                          <p:spTgt spid="363556"/>
                                        </p:tgtEl>
                                        <p:attrNameLst>
                                          <p:attrName>ppt_w</p:attrName>
                                        </p:attrNameLst>
                                      </p:cBhvr>
                                      <p:tavLst>
                                        <p:tav tm="0">
                                          <p:val>
                                            <p:fltVal val="0"/>
                                          </p:val>
                                        </p:tav>
                                        <p:tav tm="100000">
                                          <p:val>
                                            <p:strVal val="#ppt_w"/>
                                          </p:val>
                                        </p:tav>
                                      </p:tavLst>
                                    </p:anim>
                                    <p:anim calcmode="lin" valueType="num">
                                      <p:cBhvr>
                                        <p:cTn id="26" dur="1000" fill="hold"/>
                                        <p:tgtEl>
                                          <p:spTgt spid="363556"/>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363564"/>
                                        </p:tgtEl>
                                        <p:attrNameLst>
                                          <p:attrName>style.visibility</p:attrName>
                                        </p:attrNameLst>
                                      </p:cBhvr>
                                      <p:to>
                                        <p:strVal val="visible"/>
                                      </p:to>
                                    </p:set>
                                    <p:anim calcmode="lin" valueType="num">
                                      <p:cBhvr>
                                        <p:cTn id="29" dur="1000" fill="hold"/>
                                        <p:tgtEl>
                                          <p:spTgt spid="363564"/>
                                        </p:tgtEl>
                                        <p:attrNameLst>
                                          <p:attrName>ppt_w</p:attrName>
                                        </p:attrNameLst>
                                      </p:cBhvr>
                                      <p:tavLst>
                                        <p:tav tm="0">
                                          <p:val>
                                            <p:fltVal val="0"/>
                                          </p:val>
                                        </p:tav>
                                        <p:tav tm="100000">
                                          <p:val>
                                            <p:strVal val="#ppt_w"/>
                                          </p:val>
                                        </p:tav>
                                      </p:tavLst>
                                    </p:anim>
                                    <p:anim calcmode="lin" valueType="num">
                                      <p:cBhvr>
                                        <p:cTn id="30" dur="1000" fill="hold"/>
                                        <p:tgtEl>
                                          <p:spTgt spid="363564"/>
                                        </p:tgtEl>
                                        <p:attrNameLst>
                                          <p:attrName>ppt_h</p:attrName>
                                        </p:attrNameLst>
                                      </p:cBhvr>
                                      <p:tavLst>
                                        <p:tav tm="0">
                                          <p:val>
                                            <p:fltVal val="0"/>
                                          </p:val>
                                        </p:tav>
                                        <p:tav tm="100000">
                                          <p:val>
                                            <p:strVal val="#ppt_h"/>
                                          </p:val>
                                        </p:tav>
                                      </p:tavLst>
                                    </p:anim>
                                  </p:childTnLst>
                                </p:cTn>
                              </p:par>
                            </p:childTnLst>
                          </p:cTn>
                        </p:par>
                        <p:par>
                          <p:cTn id="31" fill="hold" nodeType="afterGroup">
                            <p:stCondLst>
                              <p:cond delay="3000"/>
                            </p:stCondLst>
                            <p:childTnLst>
                              <p:par>
                                <p:cTn id="32" presetID="23" presetClass="entr" presetSubtype="16" fill="hold" nodeType="afterEffect">
                                  <p:stCondLst>
                                    <p:cond delay="0"/>
                                  </p:stCondLst>
                                  <p:childTnLst>
                                    <p:set>
                                      <p:cBhvr>
                                        <p:cTn id="33" dur="1" fill="hold">
                                          <p:stCondLst>
                                            <p:cond delay="0"/>
                                          </p:stCondLst>
                                        </p:cTn>
                                        <p:tgtEl>
                                          <p:spTgt spid="363563"/>
                                        </p:tgtEl>
                                        <p:attrNameLst>
                                          <p:attrName>style.visibility</p:attrName>
                                        </p:attrNameLst>
                                      </p:cBhvr>
                                      <p:to>
                                        <p:strVal val="visible"/>
                                      </p:to>
                                    </p:set>
                                    <p:anim calcmode="lin" valueType="num">
                                      <p:cBhvr>
                                        <p:cTn id="34" dur="1000" fill="hold"/>
                                        <p:tgtEl>
                                          <p:spTgt spid="363563"/>
                                        </p:tgtEl>
                                        <p:attrNameLst>
                                          <p:attrName>ppt_w</p:attrName>
                                        </p:attrNameLst>
                                      </p:cBhvr>
                                      <p:tavLst>
                                        <p:tav tm="0">
                                          <p:val>
                                            <p:fltVal val="0"/>
                                          </p:val>
                                        </p:tav>
                                        <p:tav tm="100000">
                                          <p:val>
                                            <p:strVal val="#ppt_w"/>
                                          </p:val>
                                        </p:tav>
                                      </p:tavLst>
                                    </p:anim>
                                    <p:anim calcmode="lin" valueType="num">
                                      <p:cBhvr>
                                        <p:cTn id="35" dur="1000" fill="hold"/>
                                        <p:tgtEl>
                                          <p:spTgt spid="363563"/>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363565"/>
                                        </p:tgtEl>
                                        <p:attrNameLst>
                                          <p:attrName>style.visibility</p:attrName>
                                        </p:attrNameLst>
                                      </p:cBhvr>
                                      <p:to>
                                        <p:strVal val="visible"/>
                                      </p:to>
                                    </p:set>
                                    <p:anim calcmode="lin" valueType="num">
                                      <p:cBhvr>
                                        <p:cTn id="38" dur="1000" fill="hold"/>
                                        <p:tgtEl>
                                          <p:spTgt spid="363565"/>
                                        </p:tgtEl>
                                        <p:attrNameLst>
                                          <p:attrName>ppt_w</p:attrName>
                                        </p:attrNameLst>
                                      </p:cBhvr>
                                      <p:tavLst>
                                        <p:tav tm="0">
                                          <p:val>
                                            <p:fltVal val="0"/>
                                          </p:val>
                                        </p:tav>
                                        <p:tav tm="100000">
                                          <p:val>
                                            <p:strVal val="#ppt_w"/>
                                          </p:val>
                                        </p:tav>
                                      </p:tavLst>
                                    </p:anim>
                                    <p:anim calcmode="lin" valueType="num">
                                      <p:cBhvr>
                                        <p:cTn id="39" dur="1000" fill="hold"/>
                                        <p:tgtEl>
                                          <p:spTgt spid="3635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49" grpId="0" animBg="1"/>
      <p:bldP spid="363554" grpId="0" animBg="1"/>
      <p:bldP spid="363564" grpId="0" animBg="1"/>
      <p:bldP spid="36356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457200" y="1085850"/>
            <a:ext cx="8229600" cy="2057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nchor="b">
            <a:normAutofit/>
            <a:scene3d>
              <a:camera prst="orthographicFront"/>
              <a:lightRig rig="soft" dir="t">
                <a:rot lat="0" lon="0" rev="17220000"/>
              </a:lightRig>
            </a:scene3d>
            <a:sp3d prstMaterial="softEdge">
              <a:bevelT w="38100" h="38100"/>
            </a:sp3d>
          </a:bodyPr>
          <a:lstStyle/>
          <a:p>
            <a:pPr eaLnBrk="1" fontAlgn="auto" hangingPunct="1">
              <a:spcAft>
                <a:spcPts val="0"/>
              </a:spcAft>
              <a:defRPr/>
            </a:pPr>
            <a:r>
              <a:rPr lang="en-US" sz="4800" b="1" cap="all">
                <a:ln w="6350">
                  <a:noFill/>
                </a:ln>
                <a:solidFill>
                  <a:srgbClr val="FFFF00"/>
                </a:solidFill>
                <a:effectLst>
                  <a:outerShdw blurRad="127000" dist="200000" dir="2700000" algn="tl" rotWithShape="0">
                    <a:srgbClr val="000000">
                      <a:alpha val="30000"/>
                    </a:srgbClr>
                  </a:outerShdw>
                </a:effectLst>
                <a:latin typeface=".VnTimeH" pitchFamily="34" charset="0"/>
              </a:rPr>
              <a:t>D©n téc häc </a:t>
            </a:r>
            <a:br>
              <a:rPr lang="en-US" sz="4800" b="1" cap="all">
                <a:ln w="6350">
                  <a:noFill/>
                </a:ln>
                <a:solidFill>
                  <a:srgbClr val="FFFF00"/>
                </a:solidFill>
                <a:effectLst>
                  <a:outerShdw blurRad="127000" dist="200000" dir="2700000" algn="tl" rotWithShape="0">
                    <a:srgbClr val="000000">
                      <a:alpha val="30000"/>
                    </a:srgbClr>
                  </a:outerShdw>
                </a:effectLst>
                <a:latin typeface=".VnTimeH" pitchFamily="34" charset="0"/>
              </a:rPr>
            </a:br>
            <a:r>
              <a:rPr lang="en-US" sz="4800" b="1" cap="all">
                <a:ln w="6350">
                  <a:noFill/>
                </a:ln>
                <a:solidFill>
                  <a:srgbClr val="FFFF00"/>
                </a:solidFill>
                <a:effectLst>
                  <a:outerShdw blurRad="127000" dist="200000" dir="2700000" algn="tl" rotWithShape="0">
                    <a:srgbClr val="000000">
                      <a:alpha val="30000"/>
                    </a:srgbClr>
                  </a:outerShdw>
                </a:effectLst>
                <a:latin typeface=".VnTimeH" pitchFamily="34" charset="0"/>
              </a:rPr>
              <a:t>®¹i c­¬ng</a:t>
            </a:r>
          </a:p>
        </p:txBody>
      </p:sp>
      <p:grpSp>
        <p:nvGrpSpPr>
          <p:cNvPr id="2" name="Group 5"/>
          <p:cNvGrpSpPr>
            <a:grpSpLocks/>
          </p:cNvGrpSpPr>
          <p:nvPr/>
        </p:nvGrpSpPr>
        <p:grpSpPr bwMode="auto">
          <a:xfrm>
            <a:off x="0" y="0"/>
            <a:ext cx="9144000" cy="5143500"/>
            <a:chOff x="703" y="1480"/>
            <a:chExt cx="4747" cy="2001"/>
          </a:xfrm>
        </p:grpSpPr>
        <p:pic>
          <p:nvPicPr>
            <p:cNvPr id="68614" name="Picture 6" descr="54dantocvnam"/>
            <p:cNvPicPr>
              <a:picLocks noChangeAspect="1" noChangeArrowheads="1"/>
            </p:cNvPicPr>
            <p:nvPr/>
          </p:nvPicPr>
          <p:blipFill>
            <a:blip r:embed="rId2"/>
            <a:srcRect/>
            <a:stretch>
              <a:fillRect/>
            </a:stretch>
          </p:blipFill>
          <p:spPr bwMode="auto">
            <a:xfrm>
              <a:off x="2245" y="1480"/>
              <a:ext cx="3205" cy="2001"/>
            </a:xfrm>
            <a:prstGeom prst="rect">
              <a:avLst/>
            </a:prstGeom>
            <a:noFill/>
            <a:ln w="9525">
              <a:solidFill>
                <a:srgbClr val="FF0000"/>
              </a:solidFill>
              <a:miter lim="800000"/>
              <a:headEnd/>
              <a:tailEnd/>
            </a:ln>
          </p:spPr>
        </p:pic>
        <p:grpSp>
          <p:nvGrpSpPr>
            <p:cNvPr id="3" name="Group 7"/>
            <p:cNvGrpSpPr>
              <a:grpSpLocks/>
            </p:cNvGrpSpPr>
            <p:nvPr/>
          </p:nvGrpSpPr>
          <p:grpSpPr bwMode="auto">
            <a:xfrm>
              <a:off x="703" y="1480"/>
              <a:ext cx="1543" cy="1995"/>
              <a:chOff x="294" y="1661"/>
              <a:chExt cx="1520" cy="1434"/>
            </a:xfrm>
          </p:grpSpPr>
          <p:pic>
            <p:nvPicPr>
              <p:cNvPr id="68616" name="Picture 8" descr="bandovanhoavnam"/>
              <p:cNvPicPr>
                <a:picLocks noChangeAspect="1" noChangeArrowheads="1"/>
              </p:cNvPicPr>
              <p:nvPr/>
            </p:nvPicPr>
            <p:blipFill>
              <a:blip r:embed="rId3"/>
              <a:srcRect/>
              <a:stretch>
                <a:fillRect/>
              </a:stretch>
            </p:blipFill>
            <p:spPr bwMode="auto">
              <a:xfrm>
                <a:off x="294" y="1661"/>
                <a:ext cx="1520" cy="1434"/>
              </a:xfrm>
              <a:prstGeom prst="rect">
                <a:avLst/>
              </a:prstGeom>
              <a:noFill/>
              <a:ln w="9525">
                <a:solidFill>
                  <a:srgbClr val="FF0000"/>
                </a:solidFill>
                <a:miter lim="800000"/>
                <a:headEnd/>
                <a:tailEnd/>
              </a:ln>
            </p:spPr>
          </p:pic>
          <p:pic>
            <p:nvPicPr>
              <p:cNvPr id="68617" name="Picture 9" descr="images43809_trongdongPhongMy2"/>
              <p:cNvPicPr>
                <a:picLocks noChangeAspect="1" noChangeArrowheads="1"/>
              </p:cNvPicPr>
              <p:nvPr/>
            </p:nvPicPr>
            <p:blipFill>
              <a:blip r:embed="rId4">
                <a:lum contrast="24000"/>
              </a:blip>
              <a:srcRect/>
              <a:stretch>
                <a:fillRect/>
              </a:stretch>
            </p:blipFill>
            <p:spPr bwMode="auto">
              <a:xfrm>
                <a:off x="612" y="2160"/>
                <a:ext cx="471" cy="488"/>
              </a:xfrm>
              <a:prstGeom prst="rect">
                <a:avLst/>
              </a:prstGeom>
              <a:noFill/>
              <a:ln w="9525">
                <a:solidFill>
                  <a:srgbClr val="FF0000"/>
                </a:solidFill>
                <a:miter lim="800000"/>
                <a:headEnd/>
                <a:tailEnd/>
              </a:ln>
            </p:spPr>
          </p:pic>
        </p:grpSp>
      </p:grpSp>
      <p:sp>
        <p:nvSpPr>
          <p:cNvPr id="68612" name="Text Box 10"/>
          <p:cNvSpPr txBox="1">
            <a:spLocks noChangeArrowheads="1"/>
          </p:cNvSpPr>
          <p:nvPr/>
        </p:nvSpPr>
        <p:spPr bwMode="auto">
          <a:xfrm>
            <a:off x="2514600" y="1257300"/>
            <a:ext cx="5029200" cy="369332"/>
          </a:xfrm>
          <a:prstGeom prst="rect">
            <a:avLst/>
          </a:prstGeom>
          <a:noFill/>
          <a:ln w="9525">
            <a:noFill/>
            <a:miter lim="800000"/>
            <a:headEnd/>
            <a:tailEnd/>
          </a:ln>
        </p:spPr>
        <p:txBody>
          <a:bodyPr>
            <a:spAutoFit/>
          </a:bodyPr>
          <a:lstStyle/>
          <a:p>
            <a:pPr>
              <a:spcBef>
                <a:spcPct val="50000"/>
              </a:spcBef>
            </a:pPr>
            <a:endParaRPr lang="vi-VN">
              <a:solidFill>
                <a:srgbClr val="000000"/>
              </a:solidFill>
              <a:latin typeface="Arial" charset="0"/>
              <a:cs typeface="Arial" charset="0"/>
            </a:endParaRPr>
          </a:p>
        </p:txBody>
      </p:sp>
      <p:sp>
        <p:nvSpPr>
          <p:cNvPr id="9" name="Horizontal Scroll 8"/>
          <p:cNvSpPr/>
          <p:nvPr/>
        </p:nvSpPr>
        <p:spPr>
          <a:xfrm>
            <a:off x="3048000" y="4343400"/>
            <a:ext cx="6096000" cy="800100"/>
          </a:xfrm>
          <a:prstGeom prst="horizontalScroll">
            <a:avLst/>
          </a:prstGeom>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b="1" dirty="0" err="1">
                <a:solidFill>
                  <a:srgbClr val="FF0000"/>
                </a:solidFill>
                <a:latin typeface="Times New Roman" pitchFamily="18" charset="0"/>
              </a:rPr>
              <a:t>Mỗi</a:t>
            </a:r>
            <a:r>
              <a:rPr lang="en-US" b="1" dirty="0">
                <a:solidFill>
                  <a:srgbClr val="FF0000"/>
                </a:solidFill>
                <a:latin typeface="Times New Roman" pitchFamily="18" charset="0"/>
              </a:rPr>
              <a:t> </a:t>
            </a:r>
            <a:r>
              <a:rPr lang="en-US" b="1" dirty="0" err="1">
                <a:solidFill>
                  <a:srgbClr val="FF0000"/>
                </a:solidFill>
                <a:latin typeface="Times New Roman" pitchFamily="18" charset="0"/>
              </a:rPr>
              <a:t>dân</a:t>
            </a:r>
            <a:r>
              <a:rPr lang="en-US" b="1" dirty="0">
                <a:solidFill>
                  <a:srgbClr val="FF0000"/>
                </a:solidFill>
                <a:latin typeface="Times New Roman" pitchFamily="18" charset="0"/>
              </a:rPr>
              <a:t> </a:t>
            </a:r>
            <a:r>
              <a:rPr lang="en-US" b="1" dirty="0" err="1">
                <a:solidFill>
                  <a:srgbClr val="FF0000"/>
                </a:solidFill>
                <a:latin typeface="Times New Roman" pitchFamily="18" charset="0"/>
              </a:rPr>
              <a:t>tộc</a:t>
            </a:r>
            <a:r>
              <a:rPr lang="en-US" b="1" dirty="0">
                <a:solidFill>
                  <a:srgbClr val="FF0000"/>
                </a:solidFill>
                <a:latin typeface="Times New Roman" pitchFamily="18" charset="0"/>
              </a:rPr>
              <a:t> </a:t>
            </a:r>
            <a:r>
              <a:rPr lang="en-US" b="1" dirty="0" err="1">
                <a:solidFill>
                  <a:srgbClr val="FF0000"/>
                </a:solidFill>
                <a:latin typeface="Times New Roman" pitchFamily="18" charset="0"/>
              </a:rPr>
              <a:t>có</a:t>
            </a:r>
            <a:r>
              <a:rPr lang="en-US" b="1" dirty="0">
                <a:solidFill>
                  <a:srgbClr val="FF0000"/>
                </a:solidFill>
                <a:latin typeface="Times New Roman" pitchFamily="18" charset="0"/>
              </a:rPr>
              <a:t> </a:t>
            </a:r>
            <a:r>
              <a:rPr lang="en-US" b="1" dirty="0" err="1">
                <a:solidFill>
                  <a:srgbClr val="FF0000"/>
                </a:solidFill>
                <a:latin typeface="Times New Roman" pitchFamily="18" charset="0"/>
              </a:rPr>
              <a:t>đặc</a:t>
            </a:r>
            <a:r>
              <a:rPr lang="en-US" b="1" dirty="0">
                <a:solidFill>
                  <a:srgbClr val="FF0000"/>
                </a:solidFill>
                <a:latin typeface="Times New Roman" pitchFamily="18" charset="0"/>
              </a:rPr>
              <a:t> </a:t>
            </a:r>
            <a:r>
              <a:rPr lang="en-US" b="1" dirty="0" err="1">
                <a:solidFill>
                  <a:srgbClr val="FF0000"/>
                </a:solidFill>
                <a:latin typeface="Times New Roman" pitchFamily="18" charset="0"/>
              </a:rPr>
              <a:t>trưng</a:t>
            </a:r>
            <a:r>
              <a:rPr lang="en-US" b="1" dirty="0">
                <a:solidFill>
                  <a:srgbClr val="FF0000"/>
                </a:solidFill>
                <a:latin typeface="Times New Roman" pitchFamily="18" charset="0"/>
              </a:rPr>
              <a:t> </a:t>
            </a:r>
            <a:r>
              <a:rPr lang="en-US" b="1" dirty="0" err="1">
                <a:solidFill>
                  <a:srgbClr val="FF0000"/>
                </a:solidFill>
                <a:latin typeface="Times New Roman" pitchFamily="18" charset="0"/>
              </a:rPr>
              <a:t>về</a:t>
            </a:r>
            <a:r>
              <a:rPr lang="en-US" b="1" dirty="0">
                <a:solidFill>
                  <a:srgbClr val="FF0000"/>
                </a:solidFill>
                <a:latin typeface="Times New Roman" pitchFamily="18" charset="0"/>
              </a:rPr>
              <a:t> </a:t>
            </a:r>
            <a:r>
              <a:rPr lang="en-US" b="1" dirty="0" err="1">
                <a:solidFill>
                  <a:srgbClr val="FF0000"/>
                </a:solidFill>
                <a:latin typeface="Times New Roman" pitchFamily="18" charset="0"/>
              </a:rPr>
              <a:t>văn</a:t>
            </a:r>
            <a:r>
              <a:rPr lang="en-US" b="1" dirty="0">
                <a:solidFill>
                  <a:srgbClr val="FF0000"/>
                </a:solidFill>
                <a:latin typeface="Times New Roman" pitchFamily="18" charset="0"/>
              </a:rPr>
              <a:t> </a:t>
            </a:r>
            <a:r>
              <a:rPr lang="en-US" b="1" dirty="0" err="1">
                <a:solidFill>
                  <a:srgbClr val="FF0000"/>
                </a:solidFill>
                <a:latin typeface="Times New Roman" pitchFamily="18" charset="0"/>
              </a:rPr>
              <a:t>hóa</a:t>
            </a:r>
            <a:r>
              <a:rPr lang="en-US" b="1" dirty="0">
                <a:solidFill>
                  <a:srgbClr val="FF0000"/>
                </a:solidFill>
                <a:latin typeface="Times New Roman" pitchFamily="18" charset="0"/>
              </a:rPr>
              <a:t>, </a:t>
            </a:r>
            <a:r>
              <a:rPr lang="en-US" b="1" dirty="0" err="1">
                <a:solidFill>
                  <a:srgbClr val="FF0000"/>
                </a:solidFill>
                <a:latin typeface="Times New Roman" pitchFamily="18" charset="0"/>
              </a:rPr>
              <a:t>thể</a:t>
            </a:r>
            <a:r>
              <a:rPr lang="en-US" b="1" dirty="0">
                <a:solidFill>
                  <a:srgbClr val="FF0000"/>
                </a:solidFill>
                <a:latin typeface="Times New Roman" pitchFamily="18" charset="0"/>
              </a:rPr>
              <a:t> </a:t>
            </a:r>
            <a:r>
              <a:rPr lang="en-US" b="1" dirty="0" err="1">
                <a:solidFill>
                  <a:srgbClr val="FF0000"/>
                </a:solidFill>
                <a:latin typeface="Times New Roman" pitchFamily="18" charset="0"/>
              </a:rPr>
              <a:t>hiện</a:t>
            </a:r>
            <a:r>
              <a:rPr lang="en-US" b="1" dirty="0">
                <a:solidFill>
                  <a:srgbClr val="FF0000"/>
                </a:solidFill>
                <a:latin typeface="Times New Roman" pitchFamily="18" charset="0"/>
              </a:rPr>
              <a:t> </a:t>
            </a:r>
            <a:r>
              <a:rPr lang="en-US" b="1" dirty="0" err="1">
                <a:solidFill>
                  <a:srgbClr val="FF0000"/>
                </a:solidFill>
                <a:latin typeface="Times New Roman" pitchFamily="18" charset="0"/>
              </a:rPr>
              <a:t>trong</a:t>
            </a:r>
            <a:r>
              <a:rPr lang="en-US" b="1" dirty="0">
                <a:solidFill>
                  <a:srgbClr val="FF0000"/>
                </a:solidFill>
                <a:latin typeface="Times New Roman" pitchFamily="18" charset="0"/>
              </a:rPr>
              <a:t> </a:t>
            </a:r>
            <a:r>
              <a:rPr lang="en-US" b="1" dirty="0" err="1">
                <a:solidFill>
                  <a:srgbClr val="FF0000"/>
                </a:solidFill>
                <a:latin typeface="Times New Roman" pitchFamily="18" charset="0"/>
              </a:rPr>
              <a:t>ngôn</a:t>
            </a:r>
            <a:r>
              <a:rPr lang="en-US" b="1" dirty="0">
                <a:solidFill>
                  <a:srgbClr val="FF0000"/>
                </a:solidFill>
                <a:latin typeface="Times New Roman" pitchFamily="18" charset="0"/>
              </a:rPr>
              <a:t> </a:t>
            </a:r>
            <a:r>
              <a:rPr lang="en-US" b="1" dirty="0" err="1">
                <a:solidFill>
                  <a:srgbClr val="FF0000"/>
                </a:solidFill>
                <a:latin typeface="Times New Roman" pitchFamily="18" charset="0"/>
              </a:rPr>
              <a:t>ngữ</a:t>
            </a:r>
            <a:r>
              <a:rPr lang="en-US" b="1" dirty="0">
                <a:solidFill>
                  <a:srgbClr val="FF0000"/>
                </a:solidFill>
                <a:latin typeface="Times New Roman" pitchFamily="18" charset="0"/>
              </a:rPr>
              <a:t>, </a:t>
            </a:r>
            <a:r>
              <a:rPr lang="en-US" b="1" dirty="0" err="1">
                <a:solidFill>
                  <a:srgbClr val="FF0000"/>
                </a:solidFill>
                <a:latin typeface="Times New Roman" pitchFamily="18" charset="0"/>
              </a:rPr>
              <a:t>trang</a:t>
            </a:r>
            <a:r>
              <a:rPr lang="en-US" b="1" dirty="0">
                <a:solidFill>
                  <a:srgbClr val="FF0000"/>
                </a:solidFill>
                <a:latin typeface="Times New Roman" pitchFamily="18" charset="0"/>
              </a:rPr>
              <a:t> </a:t>
            </a:r>
            <a:r>
              <a:rPr lang="en-US" b="1" dirty="0" err="1">
                <a:solidFill>
                  <a:srgbClr val="FF0000"/>
                </a:solidFill>
                <a:latin typeface="Times New Roman" pitchFamily="18" charset="0"/>
              </a:rPr>
              <a:t>phục</a:t>
            </a:r>
            <a:r>
              <a:rPr lang="en-US" b="1" dirty="0">
                <a:solidFill>
                  <a:srgbClr val="FF0000"/>
                </a:solidFill>
                <a:latin typeface="Times New Roman" pitchFamily="18" charset="0"/>
              </a:rPr>
              <a:t>, </a:t>
            </a:r>
            <a:r>
              <a:rPr lang="en-US" b="1" dirty="0" err="1">
                <a:solidFill>
                  <a:srgbClr val="FF0000"/>
                </a:solidFill>
                <a:latin typeface="Times New Roman" pitchFamily="18" charset="0"/>
              </a:rPr>
              <a:t>phong</a:t>
            </a:r>
            <a:r>
              <a:rPr lang="en-US" b="1" dirty="0">
                <a:solidFill>
                  <a:srgbClr val="FF0000"/>
                </a:solidFill>
                <a:latin typeface="Times New Roman" pitchFamily="18" charset="0"/>
              </a:rPr>
              <a:t> </a:t>
            </a:r>
            <a:r>
              <a:rPr lang="en-US" b="1" dirty="0" err="1">
                <a:solidFill>
                  <a:srgbClr val="FF0000"/>
                </a:solidFill>
                <a:latin typeface="Times New Roman" pitchFamily="18" charset="0"/>
              </a:rPr>
              <a:t>tục</a:t>
            </a:r>
            <a:r>
              <a:rPr lang="en-US" b="1" dirty="0">
                <a:solidFill>
                  <a:srgbClr val="FF0000"/>
                </a:solidFill>
                <a:latin typeface="Times New Roman" pitchFamily="18" charset="0"/>
              </a:rPr>
              <a:t>, </a:t>
            </a:r>
            <a:r>
              <a:rPr lang="en-US" b="1" dirty="0" err="1">
                <a:solidFill>
                  <a:srgbClr val="FF0000"/>
                </a:solidFill>
                <a:latin typeface="Times New Roman" pitchFamily="18" charset="0"/>
              </a:rPr>
              <a:t>tập</a:t>
            </a:r>
            <a:r>
              <a:rPr lang="en-US" b="1" dirty="0">
                <a:solidFill>
                  <a:srgbClr val="FF0000"/>
                </a:solidFill>
                <a:latin typeface="Times New Roman" pitchFamily="18" charset="0"/>
              </a:rPr>
              <a:t> </a:t>
            </a:r>
            <a:r>
              <a:rPr lang="en-US" b="1" dirty="0" err="1">
                <a:solidFill>
                  <a:srgbClr val="FF0000"/>
                </a:solidFill>
                <a:latin typeface="Times New Roman" pitchFamily="18" charset="0"/>
              </a:rPr>
              <a:t>quán</a:t>
            </a:r>
            <a:r>
              <a:rPr lang="en-US" b="1" dirty="0">
                <a:solidFill>
                  <a:srgbClr val="FF0000"/>
                </a:solidFill>
                <a:latin typeface="Times New Roman" pitchFamily="18" charset="0"/>
              </a:rPr>
              <a:t>,…</a:t>
            </a:r>
            <a:r>
              <a:rPr lang="en-US" dirty="0">
                <a:solidFill>
                  <a:srgbClr val="FF0000"/>
                </a:solidFill>
                <a:latin typeface="Times New Roman" pitchFamily="18" charset="0"/>
              </a:rPr>
              <a:t> </a:t>
            </a:r>
            <a:endParaRPr lang="en-US" dirty="0">
              <a:solidFill>
                <a:srgbClr val="FF0000"/>
              </a:solidFill>
            </a:endParaRPr>
          </a:p>
        </p:txBody>
      </p:sp>
    </p:spTree>
  </p:cSld>
  <p:clrMapOvr>
    <a:masterClrMapping/>
  </p:clrMapOvr>
  <p:transition spd="slow">
    <p:comb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21;p33"/>
          <p:cNvSpPr txBox="1">
            <a:spLocks/>
          </p:cNvSpPr>
          <p:nvPr/>
        </p:nvSpPr>
        <p:spPr>
          <a:xfrm>
            <a:off x="1066800" y="590550"/>
            <a:ext cx="6781800" cy="533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chemeClr val="accent2"/>
              </a:buClr>
              <a:buSzPts val="2800"/>
              <a:buFont typeface="Concert One"/>
              <a:buNone/>
              <a:tabLst/>
              <a:defRPr/>
            </a:pPr>
            <a:r>
              <a:rPr lang="en-US" sz="2400" b="1" smtClean="0">
                <a:solidFill>
                  <a:srgbClr val="FF0000"/>
                </a:solidFill>
                <a:latin typeface="Times New Roman" pitchFamily="18" charset="0"/>
                <a:ea typeface="Concert One"/>
                <a:cs typeface="Times New Roman" pitchFamily="18" charset="0"/>
                <a:sym typeface="Concert One"/>
              </a:rPr>
              <a:t>Kết luận:</a:t>
            </a:r>
            <a:endParaRPr kumimoji="0" lang="vi-VN" sz="24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endParaRPr>
          </a:p>
        </p:txBody>
      </p:sp>
      <p:sp>
        <p:nvSpPr>
          <p:cNvPr id="5" name="Rectangle 8"/>
          <p:cNvSpPr>
            <a:spLocks noChangeArrowheads="1"/>
          </p:cNvSpPr>
          <p:nvPr/>
        </p:nvSpPr>
        <p:spPr bwMode="auto">
          <a:xfrm>
            <a:off x="1066800" y="1123950"/>
            <a:ext cx="6934200" cy="1753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66FF33">
                      <a:alpha val="50000"/>
                    </a:srgbClr>
                  </a:outerShdw>
                </a:effectLst>
              </a14:hiddenEffects>
            </a:ext>
          </a:extLst>
        </p:spPr>
        <p:txBody>
          <a:bodyPr/>
          <a:lstStyle/>
          <a:p>
            <a:pPr algn="just"/>
            <a:r>
              <a:rPr lang="en-US" sz="2400" b="1" dirty="0" smtClean="0">
                <a:solidFill>
                  <a:srgbClr val="0000CC"/>
                </a:solidFill>
                <a:effectLst>
                  <a:outerShdw blurRad="38100" dist="38100" dir="2700000" algn="tl">
                    <a:srgbClr val="C0C0C0"/>
                  </a:outerShdw>
                </a:effectLst>
                <a:latin typeface="VNI-Times" pitchFamily="2" charset="0"/>
              </a:rPr>
              <a:t>         </a:t>
            </a:r>
            <a:r>
              <a:rPr lang="vi-VN" sz="2400" b="1" dirty="0" smtClean="0">
                <a:solidFill>
                  <a:srgbClr val="0000CC"/>
                </a:solidFill>
                <a:latin typeface="+mj-lt"/>
              </a:rPr>
              <a:t>Mỗi dân tộc sống trên đất Việt Nam có nét văn hóa riêng song đều có cùng một Tổ </a:t>
            </a:r>
            <a:r>
              <a:rPr lang="vi-VN" sz="2400" b="1" dirty="0" smtClean="0">
                <a:solidFill>
                  <a:srgbClr val="0000CC"/>
                </a:solidFill>
                <a:latin typeface="+mj-lt"/>
              </a:rPr>
              <a:t>quốc, </a:t>
            </a:r>
            <a:r>
              <a:rPr lang="vi-VN" sz="2400" b="1" dirty="0" smtClean="0">
                <a:solidFill>
                  <a:srgbClr val="0000CC"/>
                </a:solidFill>
                <a:latin typeface="+mj-lt"/>
              </a:rPr>
              <a:t>một lịch sử Việt </a:t>
            </a:r>
            <a:r>
              <a:rPr lang="vi-VN" sz="2400" b="1" dirty="0" smtClean="0">
                <a:solidFill>
                  <a:srgbClr val="0000CC"/>
                </a:solidFill>
                <a:latin typeface="+mj-lt"/>
              </a:rPr>
              <a:t>Nam, </a:t>
            </a:r>
            <a:r>
              <a:rPr lang="vi-VN" sz="2400" b="1" dirty="0" smtClean="0">
                <a:solidFill>
                  <a:srgbClr val="0000CC"/>
                </a:solidFill>
                <a:latin typeface="+mj-lt"/>
              </a:rPr>
              <a:t>một truyền thống Việt </a:t>
            </a:r>
            <a:r>
              <a:rPr lang="vi-VN" sz="2400" b="1" dirty="0" smtClean="0">
                <a:solidFill>
                  <a:srgbClr val="0000CC"/>
                </a:solidFill>
                <a:latin typeface="+mj-lt"/>
              </a:rPr>
              <a:t>Nam.</a:t>
            </a:r>
            <a:endParaRPr lang="vi-VN" sz="2400" b="1" dirty="0" smtClean="0">
              <a:solidFill>
                <a:srgbClr val="0000CC"/>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par>
                          <p:cTn id="12" fill="hold">
                            <p:stCondLst>
                              <p:cond delay="500"/>
                            </p:stCondLst>
                            <p:childTnLst>
                              <p:par>
                                <p:cTn id="13" presetID="2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edg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19" name="Picture 2"/>
          <p:cNvPicPr>
            <a:picLocks noChangeAspect="1" noChangeArrowheads="1"/>
          </p:cNvPicPr>
          <p:nvPr/>
        </p:nvPicPr>
        <p:blipFill>
          <a:blip r:embed="rId3">
            <a:clrChange>
              <a:clrFrom>
                <a:srgbClr val="FEFEFD"/>
              </a:clrFrom>
              <a:clrTo>
                <a:srgbClr val="FEFEFD">
                  <a:alpha val="0"/>
                </a:srgbClr>
              </a:clrTo>
            </a:clrChange>
          </a:blip>
          <a:stretch>
            <a:fillRect/>
          </a:stretch>
        </p:blipFill>
        <p:spPr bwMode="auto">
          <a:xfrm>
            <a:off x="1600200" y="742950"/>
            <a:ext cx="6057900" cy="341947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743200" y="14287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latin typeface="Times New Roman" pitchFamily="18" charset="0"/>
                <a:cs typeface="Times New Roman" pitchFamily="18" charset="0"/>
              </a:rPr>
              <a:t>HOẠT ĐỘNG 2</a:t>
            </a:r>
            <a:endParaRPr dirty="0">
              <a:latin typeface="Times New Roman" pitchFamily="18" charset="0"/>
              <a:cs typeface="Times New Roman" pitchFamily="18" charset="0"/>
            </a:endParaRPr>
          </a:p>
        </p:txBody>
      </p:sp>
      <p:sp>
        <p:nvSpPr>
          <p:cNvPr id="7" name="Google Shape;214;p32"/>
          <p:cNvSpPr txBox="1">
            <a:spLocks noGrp="1"/>
          </p:cNvSpPr>
          <p:nvPr>
            <p:ph type="title"/>
          </p:nvPr>
        </p:nvSpPr>
        <p:spPr>
          <a:xfrm>
            <a:off x="2286000" y="2419350"/>
            <a:ext cx="47244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err="1" smtClean="0">
                <a:solidFill>
                  <a:srgbClr val="FF0000"/>
                </a:solidFill>
                <a:latin typeface="Times New Roman" pitchFamily="18" charset="0"/>
                <a:cs typeface="Times New Roman" pitchFamily="18" charset="0"/>
              </a:rPr>
              <a:t>Mục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đích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môn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học</a:t>
            </a:r>
            <a:endParaRPr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457200" y="1123950"/>
            <a:ext cx="4010025" cy="2520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66FF33">
                      <a:alpha val="50000"/>
                    </a:srgbClr>
                  </a:outerShdw>
                </a:effectLst>
              </a14:hiddenEffects>
            </a:ext>
          </a:extLst>
        </p:spPr>
        <p:txBody>
          <a:bodyPr/>
          <a:lstStyle/>
          <a:p>
            <a:pPr marL="342900" indent="-342900" algn="just" eaLnBrk="1" hangingPunct="1">
              <a:lnSpc>
                <a:spcPct val="90000"/>
              </a:lnSpc>
              <a:spcBef>
                <a:spcPct val="20000"/>
              </a:spcBef>
              <a:buClr>
                <a:schemeClr val="hlink"/>
              </a:buClr>
              <a:buSzPct val="120000"/>
              <a:defRPr/>
            </a:pPr>
            <a:r>
              <a:rPr lang="vi-VN" sz="2800" b="1" smtClean="0">
                <a:solidFill>
                  <a:srgbClr val="0000CC"/>
                </a:solidFill>
              </a:rPr>
              <a:t> </a:t>
            </a:r>
            <a:r>
              <a:rPr lang="vi-VN" sz="2400" b="1" smtClean="0">
                <a:solidFill>
                  <a:srgbClr val="0000CC"/>
                </a:solidFill>
                <a:latin typeface="+mj-lt"/>
              </a:rPr>
              <a:t>Để Tổ quốc ta tươi đẹp như ngày hôm nay , ông cha ta đã trải qua hàn ngàn năm dựng nước và giữ nước . </a:t>
            </a:r>
            <a:r>
              <a:rPr lang="en-US" sz="2400" b="1" smtClean="0">
                <a:solidFill>
                  <a:srgbClr val="0000CC"/>
                </a:solidFill>
                <a:latin typeface="+mj-lt"/>
              </a:rPr>
              <a:t>Hãy </a:t>
            </a:r>
            <a:r>
              <a:rPr lang="vi-VN" sz="2400" b="1" smtClean="0">
                <a:solidFill>
                  <a:srgbClr val="0000CC"/>
                </a:solidFill>
                <a:latin typeface="+mj-lt"/>
              </a:rPr>
              <a:t>kể được một vài sự kiện chứng minh điều đó ?</a:t>
            </a:r>
            <a:endParaRPr lang="en-US" sz="2400" b="1">
              <a:solidFill>
                <a:srgbClr val="0000CC"/>
              </a:solidFill>
              <a:effectLst>
                <a:outerShdw blurRad="38100" dist="38100" dir="2700000" algn="tl">
                  <a:srgbClr val="C0C0C0"/>
                </a:outerShdw>
              </a:effectLst>
              <a:latin typeface="+mj-lt"/>
            </a:endParaRPr>
          </a:p>
        </p:txBody>
      </p:sp>
      <p:pic>
        <p:nvPicPr>
          <p:cNvPr id="32770" name="Picture 2" descr="Sự thật có bao nhiêu đời vua Hùng? Giỗ tổ 10/3 là giỗ vị vua nào?"/>
          <p:cNvPicPr>
            <a:picLocks noChangeAspect="1" noChangeArrowheads="1"/>
          </p:cNvPicPr>
          <p:nvPr/>
        </p:nvPicPr>
        <p:blipFill>
          <a:blip r:embed="rId2"/>
          <a:srcRect/>
          <a:stretch>
            <a:fillRect/>
          </a:stretch>
        </p:blipFill>
        <p:spPr bwMode="auto">
          <a:xfrm>
            <a:off x="4800600" y="590550"/>
            <a:ext cx="3657600" cy="2962275"/>
          </a:xfrm>
          <a:prstGeom prst="rect">
            <a:avLst/>
          </a:prstGeom>
          <a:noFill/>
        </p:spPr>
      </p:pic>
      <p:sp>
        <p:nvSpPr>
          <p:cNvPr id="10" name="Google Shape;220;p33"/>
          <p:cNvSpPr txBox="1">
            <a:spLocks noGrp="1"/>
          </p:cNvSpPr>
          <p:nvPr>
            <p:ph type="body" idx="1"/>
          </p:nvPr>
        </p:nvSpPr>
        <p:spPr>
          <a:xfrm>
            <a:off x="4953000" y="3562350"/>
            <a:ext cx="3733800" cy="1280825"/>
          </a:xfrm>
          <a:prstGeom prst="rect">
            <a:avLst/>
          </a:prstGeom>
        </p:spPr>
        <p:txBody>
          <a:bodyPr spcFirstLastPara="1" wrap="square" lIns="91425" tIns="91425" rIns="91425" bIns="91425" anchor="t" anchorCtr="0">
            <a:noAutofit/>
          </a:bodyPr>
          <a:lstStyle/>
          <a:p>
            <a:pPr marL="0" lvl="0" indent="0" algn="ctr">
              <a:spcAft>
                <a:spcPts val="1600"/>
              </a:spcAft>
              <a:buNone/>
            </a:pPr>
            <a:r>
              <a:rPr lang="en-US" smtClean="0"/>
              <a:t> </a:t>
            </a:r>
            <a:r>
              <a:rPr lang="en-US" sz="2800" smtClean="0">
                <a:solidFill>
                  <a:srgbClr val="FF0000"/>
                </a:solidFill>
                <a:latin typeface="Times New Roman" pitchFamily="18" charset="0"/>
                <a:cs typeface="Times New Roman" pitchFamily="18" charset="0"/>
              </a:rPr>
              <a:t>Vua Hùng Vương của nhà nước Văn Lang</a:t>
            </a:r>
            <a:endParaRPr sz="40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1143000" y="1733550"/>
            <a:ext cx="2819400" cy="1280825"/>
          </a:xfrm>
          <a:prstGeom prst="rect">
            <a:avLst/>
          </a:prstGeom>
        </p:spPr>
        <p:txBody>
          <a:bodyPr spcFirstLastPara="1" wrap="square" lIns="91425" tIns="91425" rIns="91425" bIns="91425" anchor="t" anchorCtr="0">
            <a:noAutofit/>
          </a:bodyPr>
          <a:lstStyle/>
          <a:p>
            <a:pPr marL="0" lvl="0" indent="0">
              <a:spcAft>
                <a:spcPts val="1600"/>
              </a:spcAft>
              <a:buNone/>
            </a:pPr>
            <a:r>
              <a:rPr lang="en-US" dirty="0" smtClean="0"/>
              <a:t> </a:t>
            </a:r>
            <a:r>
              <a:rPr lang="en-US" sz="3200" dirty="0" smtClean="0">
                <a:solidFill>
                  <a:srgbClr val="FF0000"/>
                </a:solidFill>
                <a:latin typeface="Times New Roman" pitchFamily="18" charset="0"/>
                <a:cs typeface="Times New Roman" pitchFamily="18" charset="0"/>
              </a:rPr>
              <a:t>An </a:t>
            </a:r>
            <a:r>
              <a:rPr lang="en-US" sz="3200" dirty="0" err="1" smtClean="0">
                <a:solidFill>
                  <a:srgbClr val="FF0000"/>
                </a:solidFill>
                <a:latin typeface="Times New Roman" pitchFamily="18" charset="0"/>
                <a:cs typeface="Times New Roman" pitchFamily="18" charset="0"/>
              </a:rPr>
              <a:t>Dương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Vương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xây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thành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Cổ</a:t>
            </a:r>
            <a:r>
              <a:rPr lang="en-US" sz="3200" dirty="0" smtClean="0">
                <a:solidFill>
                  <a:srgbClr val="FF0000"/>
                </a:solidFill>
                <a:latin typeface="Times New Roman" pitchFamily="18" charset="0"/>
                <a:cs typeface="Times New Roman" pitchFamily="18" charset="0"/>
              </a:rPr>
              <a:t> Loa</a:t>
            </a:r>
            <a:endParaRPr sz="4000" dirty="0">
              <a:solidFill>
                <a:srgbClr val="FF0000"/>
              </a:solidFill>
              <a:latin typeface="Times New Roman" pitchFamily="18" charset="0"/>
              <a:cs typeface="Times New Roman" pitchFamily="18" charset="0"/>
            </a:endParaRPr>
          </a:p>
        </p:txBody>
      </p:sp>
      <p:sp>
        <p:nvSpPr>
          <p:cNvPr id="221" name="Google Shape;221;p33"/>
          <p:cNvSpPr txBox="1">
            <a:spLocks noGrp="1"/>
          </p:cNvSpPr>
          <p:nvPr>
            <p:ph type="title"/>
          </p:nvPr>
        </p:nvSpPr>
        <p:spPr>
          <a:xfrm>
            <a:off x="838200" y="514350"/>
            <a:ext cx="3493475"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latin typeface="Times New Roman" pitchFamily="18" charset="0"/>
                <a:cs typeface="Times New Roman" pitchFamily="18" charset="0"/>
              </a:rPr>
              <a:t>Một số sự kiện tiêu biểu</a:t>
            </a:r>
            <a:endParaRPr>
              <a:latin typeface="Times New Roman" pitchFamily="18" charset="0"/>
              <a:cs typeface="Times New Roman" pitchFamily="18" charset="0"/>
            </a:endParaRPr>
          </a:p>
        </p:txBody>
      </p:sp>
      <p:pic>
        <p:nvPicPr>
          <p:cNvPr id="222" name="Google Shape;222;p33"/>
          <p:cNvPicPr preferRelativeResize="0"/>
          <p:nvPr/>
        </p:nvPicPr>
        <p:blipFill>
          <a:blip r:embed="rId3">
            <a:alphaModFix amt="56000"/>
          </a:blip>
          <a:stretch>
            <a:fillRect/>
          </a:stretch>
        </p:blipFill>
        <p:spPr>
          <a:xfrm rot="10800000">
            <a:off x="1371600" y="971550"/>
            <a:ext cx="2357199" cy="424500"/>
          </a:xfrm>
          <a:prstGeom prst="rect">
            <a:avLst/>
          </a:prstGeom>
          <a:noFill/>
          <a:ln>
            <a:noFill/>
          </a:ln>
        </p:spPr>
      </p:pic>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4">
            <a:alphaModFix amt="80000"/>
          </a:blip>
          <a:stretch>
            <a:fillRect/>
          </a:stretch>
        </p:blipFill>
        <p:spPr>
          <a:xfrm rot="15576390">
            <a:off x="3896105" y="2597704"/>
            <a:ext cx="1579416" cy="716443"/>
          </a:xfrm>
          <a:prstGeom prst="rect">
            <a:avLst/>
          </a:prstGeom>
          <a:noFill/>
          <a:ln>
            <a:noFill/>
          </a:ln>
        </p:spPr>
      </p:pic>
      <p:sp>
        <p:nvSpPr>
          <p:cNvPr id="31746" name="AutoShape 2" descr="Reading Realm - Câu chuyện An Dương Vương xây thành Cổ Loa...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48" name="Picture 4" descr="Review sách Tranh Truyện Dân Gian Việt Nam – An Dương Vương Xây Thành Ốc  (Tái Bản 2014)"/>
          <p:cNvPicPr>
            <a:picLocks noChangeAspect="1" noChangeArrowheads="1"/>
          </p:cNvPicPr>
          <p:nvPr/>
        </p:nvPicPr>
        <p:blipFill>
          <a:blip r:embed="rId5"/>
          <a:srcRect/>
          <a:stretch>
            <a:fillRect/>
          </a:stretch>
        </p:blipFill>
        <p:spPr bwMode="auto">
          <a:xfrm>
            <a:off x="5219700" y="291008"/>
            <a:ext cx="3200400" cy="45381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1143000" y="1733550"/>
            <a:ext cx="2819400" cy="1280825"/>
          </a:xfrm>
          <a:prstGeom prst="rect">
            <a:avLst/>
          </a:prstGeom>
        </p:spPr>
        <p:txBody>
          <a:bodyPr spcFirstLastPara="1" wrap="square" lIns="91425" tIns="91425" rIns="91425" bIns="91425" anchor="t" anchorCtr="0">
            <a:noAutofit/>
          </a:bodyPr>
          <a:lstStyle/>
          <a:p>
            <a:pPr marL="0" lvl="0" indent="0">
              <a:spcAft>
                <a:spcPts val="1600"/>
              </a:spcAft>
              <a:buNone/>
            </a:pPr>
            <a:r>
              <a:rPr lang="en-US" smtClean="0"/>
              <a:t> </a:t>
            </a:r>
            <a:r>
              <a:rPr lang="en-US" sz="3200" smtClean="0">
                <a:solidFill>
                  <a:srgbClr val="FF0000"/>
                </a:solidFill>
                <a:latin typeface="Times New Roman" pitchFamily="18" charset="0"/>
                <a:cs typeface="Times New Roman" pitchFamily="18" charset="0"/>
              </a:rPr>
              <a:t>Khởi nghĩa Hai Bà Trưng</a:t>
            </a:r>
            <a:endParaRPr sz="4000">
              <a:solidFill>
                <a:srgbClr val="FF0000"/>
              </a:solidFill>
              <a:latin typeface="Times New Roman" pitchFamily="18" charset="0"/>
              <a:cs typeface="Times New Roman" pitchFamily="18" charset="0"/>
            </a:endParaRPr>
          </a:p>
        </p:txBody>
      </p:sp>
      <p:sp>
        <p:nvSpPr>
          <p:cNvPr id="221" name="Google Shape;221;p33"/>
          <p:cNvSpPr txBox="1">
            <a:spLocks noGrp="1"/>
          </p:cNvSpPr>
          <p:nvPr>
            <p:ph type="title"/>
          </p:nvPr>
        </p:nvSpPr>
        <p:spPr>
          <a:xfrm>
            <a:off x="838200" y="514350"/>
            <a:ext cx="3493475"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latin typeface="Times New Roman" pitchFamily="18" charset="0"/>
                <a:cs typeface="Times New Roman" pitchFamily="18" charset="0"/>
              </a:rPr>
              <a:t>Một số sự kiện tiêu biểu</a:t>
            </a:r>
            <a:endParaRPr>
              <a:latin typeface="Times New Roman" pitchFamily="18" charset="0"/>
              <a:cs typeface="Times New Roman" pitchFamily="18" charset="0"/>
            </a:endParaRPr>
          </a:p>
        </p:txBody>
      </p:sp>
      <p:pic>
        <p:nvPicPr>
          <p:cNvPr id="222" name="Google Shape;222;p33"/>
          <p:cNvPicPr preferRelativeResize="0"/>
          <p:nvPr/>
        </p:nvPicPr>
        <p:blipFill>
          <a:blip r:embed="rId3">
            <a:alphaModFix amt="56000"/>
          </a:blip>
          <a:stretch>
            <a:fillRect/>
          </a:stretch>
        </p:blipFill>
        <p:spPr>
          <a:xfrm rot="10800000">
            <a:off x="1371600" y="971550"/>
            <a:ext cx="2357199" cy="424500"/>
          </a:xfrm>
          <a:prstGeom prst="rect">
            <a:avLst/>
          </a:prstGeom>
          <a:noFill/>
          <a:ln>
            <a:noFill/>
          </a:ln>
        </p:spPr>
      </p:pic>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4">
            <a:alphaModFix amt="80000"/>
          </a:blip>
          <a:stretch>
            <a:fillRect/>
          </a:stretch>
        </p:blipFill>
        <p:spPr>
          <a:xfrm rot="15576390">
            <a:off x="2905505" y="2673905"/>
            <a:ext cx="1579416" cy="716443"/>
          </a:xfrm>
          <a:prstGeom prst="rect">
            <a:avLst/>
          </a:prstGeom>
          <a:noFill/>
          <a:ln>
            <a:noFill/>
          </a:ln>
        </p:spPr>
      </p:pic>
      <p:sp>
        <p:nvSpPr>
          <p:cNvPr id="31746" name="AutoShape 2" descr="Reading Realm - Câu chuyện An Dương Vương xây thành Cổ Loa...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22" name="AutoShape 2" descr="Cổng TTĐT ĐHTQ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24" name="AutoShape 4" descr="Cổng TTĐT ĐHTQ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1926" name="Picture 6" descr="Những dấu mốc năm Tý trong lịch sử dân tộc -"/>
          <p:cNvPicPr>
            <a:picLocks noChangeAspect="1" noChangeArrowheads="1"/>
          </p:cNvPicPr>
          <p:nvPr/>
        </p:nvPicPr>
        <p:blipFill>
          <a:blip r:embed="rId5"/>
          <a:srcRect/>
          <a:stretch>
            <a:fillRect/>
          </a:stretch>
        </p:blipFill>
        <p:spPr bwMode="auto">
          <a:xfrm>
            <a:off x="4191000" y="1200150"/>
            <a:ext cx="4358324" cy="24479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1143000" y="1733550"/>
            <a:ext cx="2819400" cy="2209800"/>
          </a:xfrm>
          <a:prstGeom prst="rect">
            <a:avLst/>
          </a:prstGeom>
        </p:spPr>
        <p:txBody>
          <a:bodyPr spcFirstLastPara="1" wrap="square" lIns="91425" tIns="91425" rIns="91425" bIns="91425" anchor="t" anchorCtr="0">
            <a:noAutofit/>
          </a:bodyPr>
          <a:lstStyle/>
          <a:p>
            <a:pPr marL="0" lvl="0" indent="0">
              <a:spcAft>
                <a:spcPts val="1600"/>
              </a:spcAft>
              <a:buNone/>
            </a:pPr>
            <a:r>
              <a:rPr lang="en-US" smtClean="0"/>
              <a:t> </a:t>
            </a:r>
            <a:r>
              <a:rPr lang="en-US" sz="3200" smtClean="0">
                <a:solidFill>
                  <a:srgbClr val="FF0000"/>
                </a:solidFill>
                <a:latin typeface="Times New Roman" pitchFamily="18" charset="0"/>
                <a:cs typeface="Times New Roman" pitchFamily="18" charset="0"/>
              </a:rPr>
              <a:t>Chiến thắng của Ngô Quyền trên sông Bạch Đằng</a:t>
            </a:r>
            <a:endParaRPr sz="4000">
              <a:solidFill>
                <a:srgbClr val="FF0000"/>
              </a:solidFill>
              <a:latin typeface="Times New Roman" pitchFamily="18" charset="0"/>
              <a:cs typeface="Times New Roman" pitchFamily="18" charset="0"/>
            </a:endParaRPr>
          </a:p>
        </p:txBody>
      </p:sp>
      <p:sp>
        <p:nvSpPr>
          <p:cNvPr id="221" name="Google Shape;221;p33"/>
          <p:cNvSpPr txBox="1">
            <a:spLocks noGrp="1"/>
          </p:cNvSpPr>
          <p:nvPr>
            <p:ph type="title"/>
          </p:nvPr>
        </p:nvSpPr>
        <p:spPr>
          <a:xfrm>
            <a:off x="838200" y="514350"/>
            <a:ext cx="3493475"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latin typeface="Times New Roman" pitchFamily="18" charset="0"/>
                <a:cs typeface="Times New Roman" pitchFamily="18" charset="0"/>
              </a:rPr>
              <a:t>Một số sự kiện tiêu biểu</a:t>
            </a:r>
            <a:endParaRPr>
              <a:latin typeface="Times New Roman" pitchFamily="18" charset="0"/>
              <a:cs typeface="Times New Roman" pitchFamily="18" charset="0"/>
            </a:endParaRPr>
          </a:p>
        </p:txBody>
      </p:sp>
      <p:pic>
        <p:nvPicPr>
          <p:cNvPr id="222" name="Google Shape;222;p33"/>
          <p:cNvPicPr preferRelativeResize="0"/>
          <p:nvPr/>
        </p:nvPicPr>
        <p:blipFill>
          <a:blip r:embed="rId3">
            <a:alphaModFix amt="56000"/>
          </a:blip>
          <a:stretch>
            <a:fillRect/>
          </a:stretch>
        </p:blipFill>
        <p:spPr>
          <a:xfrm rot="10800000">
            <a:off x="1371600" y="971550"/>
            <a:ext cx="2357199" cy="424500"/>
          </a:xfrm>
          <a:prstGeom prst="rect">
            <a:avLst/>
          </a:prstGeom>
          <a:noFill/>
          <a:ln>
            <a:noFill/>
          </a:ln>
        </p:spPr>
      </p:pic>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4">
            <a:alphaModFix amt="80000"/>
          </a:blip>
          <a:stretch>
            <a:fillRect/>
          </a:stretch>
        </p:blipFill>
        <p:spPr>
          <a:xfrm rot="15576390">
            <a:off x="3667505" y="2445305"/>
            <a:ext cx="1579416" cy="716443"/>
          </a:xfrm>
          <a:prstGeom prst="rect">
            <a:avLst/>
          </a:prstGeom>
          <a:noFill/>
          <a:ln>
            <a:noFill/>
          </a:ln>
        </p:spPr>
      </p:pic>
      <p:sp>
        <p:nvSpPr>
          <p:cNvPr id="31746" name="AutoShape 2" descr="Reading Realm - Câu chuyện An Dương Vương xây thành Cổ Loa...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22" name="AutoShape 2" descr="Cổng TTĐT ĐHTQ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24" name="AutoShape 4" descr="Cổng TTĐT ĐHTQ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3970" name="Picture 2" descr="Ngô Quyền và trận địa cọc lừng lẫy trên sông Bạch Đằng - Giáo dục"/>
          <p:cNvPicPr>
            <a:picLocks noChangeAspect="1" noChangeArrowheads="1"/>
          </p:cNvPicPr>
          <p:nvPr/>
        </p:nvPicPr>
        <p:blipFill>
          <a:blip r:embed="rId5"/>
          <a:srcRect/>
          <a:stretch>
            <a:fillRect/>
          </a:stretch>
        </p:blipFill>
        <p:spPr bwMode="auto">
          <a:xfrm>
            <a:off x="4800600" y="819150"/>
            <a:ext cx="3785577" cy="29527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237;p8">
            <a:extLst>
              <a:ext uri="{FF2B5EF4-FFF2-40B4-BE49-F238E27FC236}">
                <a16:creationId xmlns="" xmlns:a16="http://schemas.microsoft.com/office/drawing/2014/main" id="{309EAE36-C6F5-FC45-AF77-212BC759E03E}"/>
              </a:ext>
            </a:extLst>
          </p:cNvPr>
          <p:cNvPicPr preferRelativeResize="0"/>
          <p:nvPr/>
        </p:nvPicPr>
        <p:blipFill rotWithShape="1">
          <a:blip r:embed="rId2">
            <a:clrChange>
              <a:clrFrom>
                <a:srgbClr val="FFFFFF"/>
              </a:clrFrom>
              <a:clrTo>
                <a:srgbClr val="FFFFFF">
                  <a:alpha val="0"/>
                </a:srgbClr>
              </a:clrTo>
            </a:clrChange>
            <a:alphaModFix/>
          </a:blip>
          <a:srcRect/>
          <a:stretch/>
        </p:blipFill>
        <p:spPr>
          <a:xfrm>
            <a:off x="533400" y="1766803"/>
            <a:ext cx="7924800" cy="3376697"/>
          </a:xfrm>
          <a:prstGeom prst="rect">
            <a:avLst/>
          </a:prstGeom>
          <a:noFill/>
          <a:ln>
            <a:noFill/>
          </a:ln>
        </p:spPr>
      </p:pic>
      <p:pic>
        <p:nvPicPr>
          <p:cNvPr id="9" name="Picture 12" descr="https://encrypted-tbn0.gstatic.com/images?q=tbn:ANd9GcS6ps_4f-eKUw0YYIqlH7vqLOPmdHKQi1qYXQ&amp;usqp=CAU"/>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056874" y="361950"/>
            <a:ext cx="312778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KẾT NỐI</a:t>
            </a:r>
            <a:endParaRPr lang="en-US" sz="5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971550"/>
            <a:ext cx="6781800" cy="2308324"/>
          </a:xfrm>
          <a:prstGeom prst="rect">
            <a:avLst/>
          </a:prstGeom>
        </p:spPr>
        <p:txBody>
          <a:bodyPr wrap="square">
            <a:spAutoFit/>
          </a:bodyPr>
          <a:lstStyle/>
          <a:p>
            <a:pPr algn="just" eaLnBrk="1" hangingPunct="1">
              <a:buFontTx/>
              <a:buNone/>
            </a:pPr>
            <a:r>
              <a:rPr lang="en-US" sz="2400" b="1" smtClean="0">
                <a:solidFill>
                  <a:srgbClr val="0000CC"/>
                </a:solidFill>
                <a:latin typeface="Times New Roman" pitchFamily="18" charset="0"/>
                <a:cs typeface="Times New Roman" pitchFamily="18" charset="0"/>
              </a:rPr>
              <a:t>Ghi nhớ:</a:t>
            </a:r>
          </a:p>
          <a:p>
            <a:pPr algn="just"/>
            <a:r>
              <a:rPr lang="en-US" sz="2400" b="1" smtClean="0">
                <a:solidFill>
                  <a:srgbClr val="0000CC"/>
                </a:solidFill>
                <a:latin typeface="Times New Roman" pitchFamily="18" charset="0"/>
                <a:cs typeface="Times New Roman" pitchFamily="18" charset="0"/>
              </a:rPr>
              <a:t>	</a:t>
            </a:r>
            <a:r>
              <a:rPr lang="vi-VN" sz="2400" b="1" smtClean="0">
                <a:solidFill>
                  <a:srgbClr val="0000CC"/>
                </a:solidFill>
                <a:latin typeface="Times New Roman" pitchFamily="18" charset="0"/>
                <a:cs typeface="Times New Roman" pitchFamily="18" charset="0"/>
              </a:rPr>
              <a:t>Môn Lịch sử và Địa lý ở lớp 4 giúp các em hiểu biết thiên nhiên và con người Việt Nam , biết công lao của cha ông ta trong một thời kỳ dựng nước và giữ nước từ thời Hùng Vương – An Dương Vương đến buổi đầu thời Nguyễn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971800" y="361950"/>
            <a:ext cx="3193502"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VẬN DỤNG</a:t>
            </a:r>
            <a:endParaRPr lang="en-US" sz="4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1066800" y="1123950"/>
            <a:ext cx="6934200" cy="400110"/>
          </a:xfrm>
          <a:prstGeom prst="rect">
            <a:avLst/>
          </a:prstGeom>
        </p:spPr>
        <p:txBody>
          <a:bodyPr wrap="square">
            <a:spAutoFit/>
          </a:bodyPr>
          <a:lstStyle/>
          <a:p>
            <a:r>
              <a:rPr lang="en-US" sz="2000" b="1" smtClean="0">
                <a:solidFill>
                  <a:srgbClr val="FF0000"/>
                </a:solidFill>
                <a:latin typeface="Times New Roman" pitchFamily="18" charset="0"/>
                <a:cs typeface="Times New Roman" pitchFamily="18" charset="0"/>
              </a:rPr>
              <a:t>Môn Lịch sử và Địa lý lớp 4  giúp các em hiểu biết gì ? </a:t>
            </a:r>
            <a:endParaRPr lang="en-US" sz="2000">
              <a:solidFill>
                <a:srgbClr val="FF0000"/>
              </a:solidFill>
              <a:latin typeface="Times New Roman" pitchFamily="18" charset="0"/>
              <a:cs typeface="Times New Roman" pitchFamily="18" charset="0"/>
            </a:endParaRPr>
          </a:p>
        </p:txBody>
      </p:sp>
      <p:sp>
        <p:nvSpPr>
          <p:cNvPr id="11" name="Rectangle 10"/>
          <p:cNvSpPr/>
          <p:nvPr/>
        </p:nvSpPr>
        <p:spPr>
          <a:xfrm>
            <a:off x="1143000" y="2952750"/>
            <a:ext cx="6934200" cy="1477328"/>
          </a:xfrm>
          <a:prstGeom prst="rect">
            <a:avLst/>
          </a:prstGeom>
        </p:spPr>
        <p:txBody>
          <a:bodyPr wrap="square">
            <a:spAutoFit/>
          </a:bodyPr>
          <a:lstStyle/>
          <a:p>
            <a:r>
              <a:rPr lang="en-US" sz="1800" b="1" smtClean="0">
                <a:solidFill>
                  <a:srgbClr val="0000CC"/>
                </a:solidFill>
                <a:latin typeface="Times New Roman" pitchFamily="18" charset="0"/>
                <a:cs typeface="Times New Roman" pitchFamily="18" charset="0"/>
              </a:rPr>
              <a:t>- </a:t>
            </a:r>
            <a:r>
              <a:rPr lang="vi-VN" sz="1800" b="1" smtClean="0">
                <a:solidFill>
                  <a:srgbClr val="0000CC"/>
                </a:solidFill>
                <a:latin typeface="Times New Roman" pitchFamily="18" charset="0"/>
                <a:cs typeface="Times New Roman" pitchFamily="18" charset="0"/>
              </a:rPr>
              <a:t>Để học tốt môn Lịch sử và Địa lý các em cần phải tập quan sát sự vật , hiện tượng ; thu thập tìm kiếm tài liệu lịch sử , địa lý ; mạnh dạn nêu thắc mắc . Đặt câu hỏi và cùng tìm câu hỏi trả lời . Tiếp đó các em nên trình bày kết quả học tập bằng cách diễn đạt của chính mình .</a:t>
            </a:r>
          </a:p>
        </p:txBody>
      </p:sp>
      <p:sp>
        <p:nvSpPr>
          <p:cNvPr id="12" name="Rectangle 11"/>
          <p:cNvSpPr/>
          <p:nvPr/>
        </p:nvSpPr>
        <p:spPr>
          <a:xfrm>
            <a:off x="1066800" y="2419350"/>
            <a:ext cx="6934200" cy="400110"/>
          </a:xfrm>
          <a:prstGeom prst="rect">
            <a:avLst/>
          </a:prstGeom>
        </p:spPr>
        <p:txBody>
          <a:bodyPr wrap="square">
            <a:spAutoFit/>
          </a:bodyPr>
          <a:lstStyle/>
          <a:p>
            <a:r>
              <a:rPr lang="en-US" sz="2000" b="1" smtClean="0">
                <a:solidFill>
                  <a:srgbClr val="FF0000"/>
                </a:solidFill>
                <a:latin typeface="Times New Roman" pitchFamily="18" charset="0"/>
                <a:cs typeface="Times New Roman" pitchFamily="18" charset="0"/>
              </a:rPr>
              <a:t>Để học tốt môn Lịch sử, chúng ta phải làm gì?</a:t>
            </a:r>
            <a:endParaRPr lang="en-US" sz="2000">
              <a:solidFill>
                <a:srgbClr val="FF0000"/>
              </a:solidFill>
              <a:latin typeface="Times New Roman" pitchFamily="18" charset="0"/>
              <a:cs typeface="Times New Roman" pitchFamily="18" charset="0"/>
            </a:endParaRPr>
          </a:p>
        </p:txBody>
      </p:sp>
      <p:sp>
        <p:nvSpPr>
          <p:cNvPr id="13" name="Rectangle 12"/>
          <p:cNvSpPr/>
          <p:nvPr/>
        </p:nvSpPr>
        <p:spPr>
          <a:xfrm>
            <a:off x="1219200" y="1581150"/>
            <a:ext cx="6629400" cy="707886"/>
          </a:xfrm>
          <a:prstGeom prst="rect">
            <a:avLst/>
          </a:prstGeom>
        </p:spPr>
        <p:txBody>
          <a:bodyPr wrap="square">
            <a:spAutoFit/>
          </a:bodyPr>
          <a:lstStyle/>
          <a:p>
            <a:r>
              <a:rPr lang="vi-VN" sz="2000" b="1" smtClean="0">
                <a:solidFill>
                  <a:srgbClr val="0000CC"/>
                </a:solidFill>
                <a:latin typeface="Times New Roman" pitchFamily="18" charset="0"/>
                <a:cs typeface="Times New Roman" pitchFamily="18" charset="0"/>
              </a:rPr>
              <a:t>Để Tổ quốc ta tươi đẹp như ngày hôm nay , ông cha ta đã trải qua hàng ngàn năm dựng nước và giữ nước</a:t>
            </a:r>
            <a:endParaRPr lang="en-US" sz="200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971800" y="514350"/>
            <a:ext cx="303159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BÀI SAU</a:t>
            </a:r>
            <a:endParaRPr lang="en-US" sz="5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1143000" y="2419350"/>
            <a:ext cx="7010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cs typeface="Times New Roman" pitchFamily="18" charset="0"/>
              </a:rPr>
              <a:t>LÀM</a:t>
            </a:r>
            <a:r>
              <a:rPr kumimoji="0" lang="en-US" sz="2400" b="1" i="0" u="none" strike="noStrike" cap="none" normalizeH="0" smtClean="0">
                <a:ln>
                  <a:noFill/>
                </a:ln>
                <a:solidFill>
                  <a:srgbClr val="FF0000"/>
                </a:solidFill>
                <a:effectLst/>
                <a:latin typeface="Times New Roman" pitchFamily="18" charset="0"/>
                <a:cs typeface="Times New Roman" pitchFamily="18" charset="0"/>
              </a:rPr>
              <a:t> QUEN VỚI BẢN ĐỒ</a:t>
            </a:r>
            <a:endParaRPr kumimoji="0" lang="nl-NL" sz="3200" b="1" i="0" u="none" strike="noStrike" cap="none" normalizeH="0" baseline="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05200" y="361950"/>
            <a:ext cx="183255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smtClean="0">
                <a:ln w="11430"/>
                <a:solidFill>
                  <a:srgbClr val="FF0000"/>
                </a:solidFill>
                <a:effectLst>
                  <a:outerShdw blurRad="50800" dist="39000" dir="5460000" algn="tl">
                    <a:srgbClr val="000000">
                      <a:alpha val="38000"/>
                    </a:srgbClr>
                  </a:outerShdw>
                </a:effectLst>
              </a:rPr>
              <a:t>Ghi vở</a:t>
            </a:r>
            <a:endParaRPr lang="en-US" sz="4000" b="1" cap="none" spc="0">
              <a:ln w="11430"/>
              <a:solidFill>
                <a:srgbClr val="FF0000"/>
              </a:solidFill>
              <a:effectLst>
                <a:outerShdw blurRad="50800" dist="39000" dir="5460000" algn="tl">
                  <a:srgbClr val="000000">
                    <a:alpha val="38000"/>
                  </a:srgbClr>
                </a:outerShdw>
              </a:effectLst>
            </a:endParaRPr>
          </a:p>
        </p:txBody>
      </p:sp>
      <p:sp>
        <p:nvSpPr>
          <p:cNvPr id="5" name="Rectangle 1"/>
          <p:cNvSpPr>
            <a:spLocks noChangeArrowheads="1"/>
          </p:cNvSpPr>
          <p:nvPr/>
        </p:nvSpPr>
        <p:spPr bwMode="auto">
          <a:xfrm>
            <a:off x="1066800" y="1249138"/>
            <a:ext cx="7010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400" b="1" dirty="0" err="1" smtClean="0">
                <a:solidFill>
                  <a:srgbClr val="0000CC"/>
                </a:solidFill>
                <a:latin typeface="Times New Roman" pitchFamily="18" charset="0"/>
                <a:cs typeface="Times New Roman" pitchFamily="18" charset="0"/>
              </a:rPr>
              <a:t>Lịch</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sử</a:t>
            </a:r>
            <a:endParaRPr kumimoji="0" lang="nl-NL" sz="3200" b="1" i="0" u="none" strike="noStrike" cap="none" normalizeH="0" baseline="0" dirty="0" smtClean="0">
              <a:ln>
                <a:noFill/>
              </a:ln>
              <a:solidFill>
                <a:srgbClr val="0000CC"/>
              </a:solidFill>
              <a:effectLst/>
              <a:latin typeface="Arial" pitchFamily="34" charset="0"/>
              <a:cs typeface="Arial" pitchFamily="34" charset="0"/>
            </a:endParaRPr>
          </a:p>
        </p:txBody>
      </p:sp>
      <p:sp>
        <p:nvSpPr>
          <p:cNvPr id="6" name="Rectangle 1"/>
          <p:cNvSpPr>
            <a:spLocks noChangeArrowheads="1"/>
          </p:cNvSpPr>
          <p:nvPr/>
        </p:nvSpPr>
        <p:spPr bwMode="auto">
          <a:xfrm>
            <a:off x="990600" y="868138"/>
            <a:ext cx="7010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CC"/>
                </a:solidFill>
                <a:effectLst/>
                <a:latin typeface="Times New Roman" pitchFamily="18" charset="0"/>
                <a:cs typeface="Times New Roman" pitchFamily="18" charset="0"/>
              </a:rPr>
              <a:t>Thứ……..ngày……tháng</a:t>
            </a:r>
            <a:r>
              <a:rPr kumimoji="0" lang="en-US" sz="2400" b="1" i="0" u="none" strike="noStrike" cap="none" normalizeH="0" smtClean="0">
                <a:ln>
                  <a:noFill/>
                </a:ln>
                <a:solidFill>
                  <a:srgbClr val="0000CC"/>
                </a:solidFill>
                <a:effectLst/>
                <a:latin typeface="Times New Roman" pitchFamily="18" charset="0"/>
                <a:cs typeface="Times New Roman" pitchFamily="18" charset="0"/>
              </a:rPr>
              <a:t> 9 năm 2021</a:t>
            </a:r>
            <a:endParaRPr kumimoji="0" lang="nl-NL" sz="3200" b="1" i="0" u="none" strike="noStrike" cap="none" normalizeH="0" baseline="0" smtClean="0">
              <a:ln>
                <a:noFill/>
              </a:ln>
              <a:solidFill>
                <a:srgbClr val="0000CC"/>
              </a:solidFill>
              <a:effectLst/>
              <a:latin typeface="Arial" pitchFamily="34" charset="0"/>
              <a:cs typeface="Arial" pitchFamily="34" charset="0"/>
            </a:endParaRPr>
          </a:p>
        </p:txBody>
      </p:sp>
      <p:sp>
        <p:nvSpPr>
          <p:cNvPr id="7" name="Rectangle 1"/>
          <p:cNvSpPr>
            <a:spLocks noChangeArrowheads="1"/>
          </p:cNvSpPr>
          <p:nvPr/>
        </p:nvSpPr>
        <p:spPr bwMode="auto">
          <a:xfrm>
            <a:off x="1066800" y="1706338"/>
            <a:ext cx="71628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400" b="1" dirty="0" err="1" smtClean="0">
                <a:solidFill>
                  <a:srgbClr val="0000CC"/>
                </a:solidFill>
                <a:latin typeface="Times New Roman" pitchFamily="18" charset="0"/>
                <a:cs typeface="Times New Roman" pitchFamily="18" charset="0"/>
              </a:rPr>
              <a:t>Môn</a:t>
            </a:r>
            <a:r>
              <a:rPr lang="en-US" sz="2400" b="1" dirty="0" smtClean="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L</a:t>
            </a:r>
            <a:r>
              <a:rPr lang="en-US" sz="2400" b="1" dirty="0" err="1" smtClean="0">
                <a:solidFill>
                  <a:srgbClr val="0000CC"/>
                </a:solidFill>
                <a:latin typeface="Times New Roman" pitchFamily="18" charset="0"/>
                <a:cs typeface="Times New Roman" pitchFamily="18" charset="0"/>
              </a:rPr>
              <a:t>ịch</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sử</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và</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Địa</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lí</a:t>
            </a:r>
            <a:endParaRPr kumimoji="0" lang="en-US" sz="2400" b="1" i="0" u="none" strike="noStrike" cap="none" normalizeH="0" dirty="0" smtClean="0">
              <a:ln>
                <a:noFill/>
              </a:ln>
              <a:solidFill>
                <a:srgbClr val="0000CC"/>
              </a:solidFill>
              <a:effectLst/>
              <a:latin typeface="Times New Roman" pitchFamily="18" charset="0"/>
              <a:cs typeface="Times New Roman" pitchFamily="18" charset="0"/>
            </a:endParaRPr>
          </a:p>
          <a:p>
            <a:r>
              <a:rPr lang="en-US" sz="1800" b="1" u="sng" dirty="0" smtClean="0">
                <a:solidFill>
                  <a:srgbClr val="0000CC"/>
                </a:solidFill>
                <a:latin typeface="Times New Roman" pitchFamily="18" charset="0"/>
                <a:cs typeface="Times New Roman" pitchFamily="18" charset="0"/>
              </a:rPr>
              <a:t>1. </a:t>
            </a:r>
            <a:r>
              <a:rPr lang="en-US" sz="1800" b="1" u="sng" dirty="0" err="1" smtClean="0">
                <a:solidFill>
                  <a:srgbClr val="0000CC"/>
                </a:solidFill>
                <a:latin typeface="Times New Roman" pitchFamily="18" charset="0"/>
                <a:cs typeface="Times New Roman" pitchFamily="18" charset="0"/>
              </a:rPr>
              <a:t>Vị</a:t>
            </a:r>
            <a:r>
              <a:rPr lang="en-US" sz="1800" b="1" u="sng" dirty="0" smtClean="0">
                <a:solidFill>
                  <a:srgbClr val="0000CC"/>
                </a:solidFill>
                <a:latin typeface="Times New Roman" pitchFamily="18" charset="0"/>
                <a:cs typeface="Times New Roman" pitchFamily="18" charset="0"/>
              </a:rPr>
              <a:t> </a:t>
            </a:r>
            <a:r>
              <a:rPr lang="en-US" sz="1800" b="1" u="sng" dirty="0" err="1" smtClean="0">
                <a:solidFill>
                  <a:srgbClr val="0000CC"/>
                </a:solidFill>
                <a:latin typeface="Times New Roman" pitchFamily="18" charset="0"/>
                <a:cs typeface="Times New Roman" pitchFamily="18" charset="0"/>
              </a:rPr>
              <a:t>trí</a:t>
            </a:r>
            <a:r>
              <a:rPr lang="en-US" sz="1800" b="1" u="sng" dirty="0" smtClean="0">
                <a:solidFill>
                  <a:srgbClr val="0000CC"/>
                </a:solidFill>
                <a:latin typeface="Times New Roman" pitchFamily="18" charset="0"/>
                <a:cs typeface="Times New Roman" pitchFamily="18" charset="0"/>
              </a:rPr>
              <a:t> </a:t>
            </a:r>
            <a:r>
              <a:rPr lang="en-US" sz="1800" b="1" u="sng" dirty="0" err="1" smtClean="0">
                <a:solidFill>
                  <a:srgbClr val="0000CC"/>
                </a:solidFill>
                <a:latin typeface="Times New Roman" pitchFamily="18" charset="0"/>
                <a:cs typeface="Times New Roman" pitchFamily="18" charset="0"/>
              </a:rPr>
              <a:t>và</a:t>
            </a:r>
            <a:r>
              <a:rPr lang="en-US" sz="1800" b="1" u="sng" dirty="0" smtClean="0">
                <a:solidFill>
                  <a:srgbClr val="0000CC"/>
                </a:solidFill>
                <a:latin typeface="Times New Roman" pitchFamily="18" charset="0"/>
                <a:cs typeface="Times New Roman" pitchFamily="18" charset="0"/>
              </a:rPr>
              <a:t> </a:t>
            </a:r>
            <a:r>
              <a:rPr lang="en-US" sz="1800" b="1" u="sng" dirty="0" err="1" smtClean="0">
                <a:solidFill>
                  <a:srgbClr val="0000CC"/>
                </a:solidFill>
                <a:latin typeface="Times New Roman" pitchFamily="18" charset="0"/>
                <a:cs typeface="Times New Roman" pitchFamily="18" charset="0"/>
              </a:rPr>
              <a:t>địa</a:t>
            </a:r>
            <a:r>
              <a:rPr lang="en-US" sz="1800" b="1" u="sng" dirty="0" smtClean="0">
                <a:solidFill>
                  <a:srgbClr val="0000CC"/>
                </a:solidFill>
                <a:latin typeface="Times New Roman" pitchFamily="18" charset="0"/>
                <a:cs typeface="Times New Roman" pitchFamily="18" charset="0"/>
              </a:rPr>
              <a:t> </a:t>
            </a:r>
            <a:r>
              <a:rPr lang="en-US" sz="1800" b="1" u="sng" dirty="0" err="1" smtClean="0">
                <a:solidFill>
                  <a:srgbClr val="0000CC"/>
                </a:solidFill>
                <a:latin typeface="Times New Roman" pitchFamily="18" charset="0"/>
                <a:cs typeface="Times New Roman" pitchFamily="18" charset="0"/>
              </a:rPr>
              <a:t>dí</a:t>
            </a:r>
            <a:r>
              <a:rPr lang="en-US" sz="1800" b="1" u="sng" dirty="0" smtClean="0">
                <a:solidFill>
                  <a:srgbClr val="0000CC"/>
                </a:solidFill>
                <a:latin typeface="Times New Roman" pitchFamily="18" charset="0"/>
                <a:cs typeface="Times New Roman" pitchFamily="18" charset="0"/>
              </a:rPr>
              <a:t>:</a:t>
            </a:r>
            <a:endParaRPr lang="en-US" sz="1800" dirty="0" smtClean="0">
              <a:solidFill>
                <a:srgbClr val="0000CC"/>
              </a:solidFill>
              <a:latin typeface="Times New Roman" pitchFamily="18" charset="0"/>
              <a:cs typeface="Times New Roman" pitchFamily="18" charset="0"/>
            </a:endParaRPr>
          </a:p>
          <a:p>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Đất</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liền</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hải</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đảo</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vùng</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biển</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và</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vùng</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trời</a:t>
            </a:r>
            <a:endParaRPr lang="en-US" sz="1800" dirty="0" smtClean="0">
              <a:solidFill>
                <a:srgbClr val="0000CC"/>
              </a:solidFill>
              <a:latin typeface="Times New Roman" pitchFamily="18" charset="0"/>
              <a:cs typeface="Times New Roman" pitchFamily="18" charset="0"/>
            </a:endParaRPr>
          </a:p>
          <a:p>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Đất</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liền</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hình</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chữ</a:t>
            </a:r>
            <a:r>
              <a:rPr lang="en-US" sz="1800" dirty="0" smtClean="0">
                <a:solidFill>
                  <a:srgbClr val="0000CC"/>
                </a:solidFill>
                <a:latin typeface="Times New Roman" pitchFamily="18" charset="0"/>
                <a:cs typeface="Times New Roman" pitchFamily="18" charset="0"/>
              </a:rPr>
              <a:t> S </a:t>
            </a:r>
            <a:r>
              <a:rPr lang="en-US" sz="1800" dirty="0" err="1" smtClean="0">
                <a:solidFill>
                  <a:srgbClr val="0000CC"/>
                </a:solidFill>
                <a:latin typeface="Times New Roman" pitchFamily="18" charset="0"/>
                <a:cs typeface="Times New Roman" pitchFamily="18" charset="0"/>
              </a:rPr>
              <a:t>giáp</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Trung</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Quốc</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Lào</a:t>
            </a:r>
            <a:r>
              <a:rPr lang="en-US" sz="1800" dirty="0" smtClean="0">
                <a:solidFill>
                  <a:srgbClr val="0000CC"/>
                </a:solidFill>
                <a:latin typeface="Times New Roman" pitchFamily="18" charset="0"/>
                <a:cs typeface="Times New Roman" pitchFamily="18" charset="0"/>
              </a:rPr>
              <a:t>, Cam-</a:t>
            </a:r>
            <a:r>
              <a:rPr lang="en-US" sz="1800" dirty="0" err="1" smtClean="0">
                <a:solidFill>
                  <a:srgbClr val="0000CC"/>
                </a:solidFill>
                <a:latin typeface="Times New Roman" pitchFamily="18" charset="0"/>
                <a:cs typeface="Times New Roman" pitchFamily="18" charset="0"/>
              </a:rPr>
              <a:t>pu</a:t>
            </a:r>
            <a:r>
              <a:rPr lang="en-US" sz="1800" dirty="0" smtClean="0">
                <a:solidFill>
                  <a:srgbClr val="0000CC"/>
                </a:solidFill>
                <a:latin typeface="Times New Roman" pitchFamily="18" charset="0"/>
                <a:cs typeface="Times New Roman" pitchFamily="18" charset="0"/>
              </a:rPr>
              <a:t>-chia</a:t>
            </a:r>
          </a:p>
          <a:p>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Vùng</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biển</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là</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bộ</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phận</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của</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biển</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đông</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nhiều</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đảo</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quần</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đảo</a:t>
            </a:r>
            <a:endParaRPr lang="en-US" sz="1800" dirty="0" smtClean="0">
              <a:solidFill>
                <a:srgbClr val="0000CC"/>
              </a:solidFill>
              <a:latin typeface="Times New Roman" pitchFamily="18" charset="0"/>
              <a:cs typeface="Times New Roman" pitchFamily="18" charset="0"/>
            </a:endParaRPr>
          </a:p>
          <a:p>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Có</a:t>
            </a:r>
            <a:r>
              <a:rPr lang="en-US" sz="1800" dirty="0" smtClean="0">
                <a:solidFill>
                  <a:srgbClr val="0000CC"/>
                </a:solidFill>
                <a:latin typeface="Times New Roman" pitchFamily="18" charset="0"/>
                <a:cs typeface="Times New Roman" pitchFamily="18" charset="0"/>
              </a:rPr>
              <a:t> 54 </a:t>
            </a:r>
            <a:r>
              <a:rPr lang="en-US" sz="1800" dirty="0" err="1" smtClean="0">
                <a:solidFill>
                  <a:srgbClr val="0000CC"/>
                </a:solidFill>
                <a:latin typeface="Times New Roman" pitchFamily="18" charset="0"/>
                <a:cs typeface="Times New Roman" pitchFamily="18" charset="0"/>
              </a:rPr>
              <a:t>dân</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tộc</a:t>
            </a:r>
            <a:endParaRPr lang="en-US" sz="1800" dirty="0" smtClean="0">
              <a:solidFill>
                <a:srgbClr val="0000CC"/>
              </a:solidFill>
              <a:latin typeface="Times New Roman" pitchFamily="18" charset="0"/>
              <a:cs typeface="Times New Roman" pitchFamily="18" charset="0"/>
            </a:endParaRPr>
          </a:p>
          <a:p>
            <a:r>
              <a:rPr lang="en-US" sz="1800" b="1" u="sng" dirty="0" smtClean="0">
                <a:solidFill>
                  <a:srgbClr val="0000CC"/>
                </a:solidFill>
                <a:latin typeface="Times New Roman" pitchFamily="18" charset="0"/>
                <a:cs typeface="Times New Roman" pitchFamily="18" charset="0"/>
              </a:rPr>
              <a:t>2. </a:t>
            </a:r>
            <a:r>
              <a:rPr lang="en-US" sz="1800" b="1" u="sng" dirty="0" err="1" smtClean="0">
                <a:solidFill>
                  <a:srgbClr val="0000CC"/>
                </a:solidFill>
                <a:latin typeface="Times New Roman" pitchFamily="18" charset="0"/>
                <a:cs typeface="Times New Roman" pitchFamily="18" charset="0"/>
              </a:rPr>
              <a:t>Mục</a:t>
            </a:r>
            <a:r>
              <a:rPr lang="en-US" sz="1800" b="1" u="sng" dirty="0" smtClean="0">
                <a:solidFill>
                  <a:srgbClr val="0000CC"/>
                </a:solidFill>
                <a:latin typeface="Times New Roman" pitchFamily="18" charset="0"/>
                <a:cs typeface="Times New Roman" pitchFamily="18" charset="0"/>
              </a:rPr>
              <a:t> </a:t>
            </a:r>
            <a:r>
              <a:rPr lang="en-US" sz="1800" b="1" u="sng" dirty="0" err="1" smtClean="0">
                <a:solidFill>
                  <a:srgbClr val="0000CC"/>
                </a:solidFill>
                <a:latin typeface="Times New Roman" pitchFamily="18" charset="0"/>
                <a:cs typeface="Times New Roman" pitchFamily="18" charset="0"/>
              </a:rPr>
              <a:t>đích</a:t>
            </a:r>
            <a:r>
              <a:rPr lang="en-US" sz="1800" b="1" u="sng" dirty="0" smtClean="0">
                <a:solidFill>
                  <a:srgbClr val="0000CC"/>
                </a:solidFill>
                <a:latin typeface="Times New Roman" pitchFamily="18" charset="0"/>
                <a:cs typeface="Times New Roman" pitchFamily="18" charset="0"/>
              </a:rPr>
              <a:t> </a:t>
            </a:r>
            <a:r>
              <a:rPr lang="en-US" sz="1800" b="1" u="sng" dirty="0" err="1" smtClean="0">
                <a:solidFill>
                  <a:srgbClr val="0000CC"/>
                </a:solidFill>
                <a:latin typeface="Times New Roman" pitchFamily="18" charset="0"/>
                <a:cs typeface="Times New Roman" pitchFamily="18" charset="0"/>
              </a:rPr>
              <a:t>của</a:t>
            </a:r>
            <a:r>
              <a:rPr lang="en-US" sz="1800" b="1" u="sng" dirty="0" smtClean="0">
                <a:solidFill>
                  <a:srgbClr val="0000CC"/>
                </a:solidFill>
                <a:latin typeface="Times New Roman" pitchFamily="18" charset="0"/>
                <a:cs typeface="Times New Roman" pitchFamily="18" charset="0"/>
              </a:rPr>
              <a:t> </a:t>
            </a:r>
            <a:r>
              <a:rPr lang="en-US" sz="1800" b="1" u="sng" dirty="0" err="1" smtClean="0">
                <a:solidFill>
                  <a:srgbClr val="0000CC"/>
                </a:solidFill>
                <a:latin typeface="Times New Roman" pitchFamily="18" charset="0"/>
                <a:cs typeface="Times New Roman" pitchFamily="18" charset="0"/>
              </a:rPr>
              <a:t>môn</a:t>
            </a:r>
            <a:r>
              <a:rPr lang="en-US" sz="1800" b="1" u="sng" dirty="0" smtClean="0">
                <a:solidFill>
                  <a:srgbClr val="0000CC"/>
                </a:solidFill>
                <a:latin typeface="Times New Roman" pitchFamily="18" charset="0"/>
                <a:cs typeface="Times New Roman" pitchFamily="18" charset="0"/>
              </a:rPr>
              <a:t> </a:t>
            </a:r>
            <a:r>
              <a:rPr lang="en-US" sz="1800" b="1" u="sng" dirty="0" err="1" smtClean="0">
                <a:solidFill>
                  <a:srgbClr val="0000CC"/>
                </a:solidFill>
                <a:latin typeface="Times New Roman" pitchFamily="18" charset="0"/>
                <a:cs typeface="Times New Roman" pitchFamily="18" charset="0"/>
              </a:rPr>
              <a:t>học</a:t>
            </a:r>
            <a:endParaRPr lang="en-US" sz="1800" dirty="0" smtClean="0">
              <a:solidFill>
                <a:srgbClr val="0000CC"/>
              </a:solidFill>
              <a:latin typeface="Times New Roman" pitchFamily="18" charset="0"/>
              <a:cs typeface="Times New Roman" pitchFamily="18" charset="0"/>
            </a:endParaRPr>
          </a:p>
          <a:p>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Lịch</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sử</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Biết</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công</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lao</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của</a:t>
            </a:r>
            <a:r>
              <a:rPr lang="en-US" sz="1800" dirty="0" smtClean="0">
                <a:solidFill>
                  <a:srgbClr val="0000CC"/>
                </a:solidFill>
                <a:latin typeface="Times New Roman" pitchFamily="18" charset="0"/>
                <a:cs typeface="Times New Roman" pitchFamily="18" charset="0"/>
              </a:rPr>
              <a:t> cha </a:t>
            </a:r>
            <a:r>
              <a:rPr lang="en-US" sz="1800" dirty="0" err="1" smtClean="0">
                <a:solidFill>
                  <a:srgbClr val="0000CC"/>
                </a:solidFill>
                <a:latin typeface="Times New Roman" pitchFamily="18" charset="0"/>
                <a:cs typeface="Times New Roman" pitchFamily="18" charset="0"/>
              </a:rPr>
              <a:t>ông</a:t>
            </a:r>
            <a:r>
              <a:rPr lang="en-US" sz="1800" dirty="0" smtClean="0">
                <a:solidFill>
                  <a:srgbClr val="0000CC"/>
                </a:solidFill>
                <a:latin typeface="Times New Roman" pitchFamily="18" charset="0"/>
                <a:cs typeface="Times New Roman" pitchFamily="18" charset="0"/>
              </a:rPr>
              <a:t> ta </a:t>
            </a:r>
            <a:r>
              <a:rPr lang="en-US" sz="1800" dirty="0" err="1" smtClean="0">
                <a:solidFill>
                  <a:srgbClr val="0000CC"/>
                </a:solidFill>
                <a:latin typeface="Times New Roman" pitchFamily="18" charset="0"/>
                <a:cs typeface="Times New Roman" pitchFamily="18" charset="0"/>
              </a:rPr>
              <a:t>trong</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thời</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kì</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dựng</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nước</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và</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giữ</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nước</a:t>
            </a:r>
            <a:r>
              <a:rPr lang="en-US" sz="1800" dirty="0" smtClean="0">
                <a:solidFill>
                  <a:srgbClr val="0000CC"/>
                </a:solidFill>
                <a:latin typeface="Times New Roman" pitchFamily="18" charset="0"/>
                <a:cs typeface="Times New Roman" pitchFamily="18" charset="0"/>
              </a:rPr>
              <a:t> </a:t>
            </a:r>
          </a:p>
          <a:p>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Địa</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lí:Tìm</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hiểu</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về</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thiên</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nhiên</a:t>
            </a:r>
            <a:r>
              <a:rPr lang="en-US" sz="1800" dirty="0" smtClean="0">
                <a:solidFill>
                  <a:srgbClr val="0000CC"/>
                </a:solidFill>
                <a:latin typeface="Times New Roman" pitchFamily="18" charset="0"/>
                <a:cs typeface="Times New Roman" pitchFamily="18" charset="0"/>
              </a:rPr>
              <a:t>, con </a:t>
            </a:r>
            <a:r>
              <a:rPr lang="en-US" sz="1800" dirty="0" err="1" smtClean="0">
                <a:solidFill>
                  <a:srgbClr val="0000CC"/>
                </a:solidFill>
                <a:latin typeface="Times New Roman" pitchFamily="18" charset="0"/>
                <a:cs typeface="Times New Roman" pitchFamily="18" charset="0"/>
              </a:rPr>
              <a:t>người</a:t>
            </a:r>
            <a:r>
              <a:rPr lang="en-US" sz="1800" dirty="0" smtClean="0">
                <a:solidFill>
                  <a:srgbClr val="0000CC"/>
                </a:solidFill>
                <a:latin typeface="Times New Roman" pitchFamily="18" charset="0"/>
                <a:cs typeface="Times New Roman" pitchFamily="18" charset="0"/>
              </a:rPr>
              <a:t> </a:t>
            </a:r>
            <a:r>
              <a:rPr lang="en-US" sz="1800" dirty="0" err="1" smtClean="0">
                <a:solidFill>
                  <a:srgbClr val="0000CC"/>
                </a:solidFill>
                <a:latin typeface="Times New Roman" pitchFamily="18" charset="0"/>
                <a:cs typeface="Times New Roman" pitchFamily="18" charset="0"/>
              </a:rPr>
              <a:t>Việt</a:t>
            </a:r>
            <a:r>
              <a:rPr lang="en-US" sz="1800" dirty="0" smtClean="0">
                <a:solidFill>
                  <a:srgbClr val="0000CC"/>
                </a:solidFill>
                <a:latin typeface="Times New Roman" pitchFamily="18" charset="0"/>
                <a:cs typeface="Times New Roman" pitchFamily="18" charset="0"/>
              </a:rPr>
              <a:t> Nam</a:t>
            </a:r>
            <a:endParaRPr kumimoji="0" lang="nl-NL" sz="1800" b="1" i="0" u="none" strike="noStrike" cap="none" normalizeH="0" baseline="0" dirty="0" smtClean="0">
              <a:ln>
                <a:noFill/>
              </a:ln>
              <a:solidFill>
                <a:srgbClr val="0000CC"/>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7" name="Picture 6" descr="Happy Children | Cartoon posters, Happy kids, Cartoon kids"/>
          <p:cNvPicPr>
            <a:picLocks noChangeAspect="1" noChangeArrowheads="1"/>
          </p:cNvPicPr>
          <p:nvPr/>
        </p:nvPicPr>
        <p:blipFill>
          <a:blip r:embed="rId3">
            <a:extLst>
              <a:ext uri="{28A0092B-C50C-407E-A947-70E740481C1C}">
                <a14:useLocalDpi xmlns:a14="http://schemas.microsoft.com/office/drawing/2010/main" val="0"/>
              </a:ext>
            </a:extLst>
          </a:blip>
          <a:srcRect t="23437" b="30843"/>
          <a:stretch>
            <a:fillRect/>
          </a:stretch>
        </p:blipFill>
        <p:spPr bwMode="auto">
          <a:xfrm>
            <a:off x="1371600" y="1809750"/>
            <a:ext cx="6553200" cy="29961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s://encrypted-tbn0.gstatic.com/images?q=tbn:ANd9GcS6ps_4f-eKUw0YYIqlH7vqLOPmdHKQi1qYXQ&amp;usqp=CAU"/>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473723" y="514350"/>
            <a:ext cx="432041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KHỞI ĐỘNG</a:t>
            </a:r>
            <a:endParaRPr lang="en-US" sz="5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7"/>
                                        </p:tgtEl>
                                        <p:attrNameLst>
                                          <p:attrName>r</p:attrName>
                                        </p:attrNameLst>
                                      </p:cBhvr>
                                    </p:animRot>
                                    <p:animRot by="-240000">
                                      <p:cBhvr>
                                        <p:cTn id="16" dur="200" fill="hold">
                                          <p:stCondLst>
                                            <p:cond delay="200"/>
                                          </p:stCondLst>
                                        </p:cTn>
                                        <p:tgtEl>
                                          <p:spTgt spid="7"/>
                                        </p:tgtEl>
                                        <p:attrNameLst>
                                          <p:attrName>r</p:attrName>
                                        </p:attrNameLst>
                                      </p:cBhvr>
                                    </p:animRot>
                                    <p:animRot by="240000">
                                      <p:cBhvr>
                                        <p:cTn id="17" dur="200" fill="hold">
                                          <p:stCondLst>
                                            <p:cond delay="400"/>
                                          </p:stCondLst>
                                        </p:cTn>
                                        <p:tgtEl>
                                          <p:spTgt spid="7"/>
                                        </p:tgtEl>
                                        <p:attrNameLst>
                                          <p:attrName>r</p:attrName>
                                        </p:attrNameLst>
                                      </p:cBhvr>
                                    </p:animRot>
                                    <p:animRot by="-240000">
                                      <p:cBhvr>
                                        <p:cTn id="18" dur="200" fill="hold">
                                          <p:stCondLst>
                                            <p:cond delay="600"/>
                                          </p:stCondLst>
                                        </p:cTn>
                                        <p:tgtEl>
                                          <p:spTgt spid="7"/>
                                        </p:tgtEl>
                                        <p:attrNameLst>
                                          <p:attrName>r</p:attrName>
                                        </p:attrNameLst>
                                      </p:cBhvr>
                                    </p:animRot>
                                    <p:animRot by="120000">
                                      <p:cBhvr>
                                        <p:cTn id="19"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2"/>
          <a:stretch>
            <a:fillRect/>
          </a:stretch>
        </p:blipFill>
        <p:spPr>
          <a:xfrm>
            <a:off x="1143000" y="819150"/>
            <a:ext cx="6794553" cy="3505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0" name="TextBox 9"/>
          <p:cNvSpPr txBox="1"/>
          <p:nvPr/>
        </p:nvSpPr>
        <p:spPr>
          <a:xfrm>
            <a:off x="4953000" y="514350"/>
            <a:ext cx="3657600" cy="1508105"/>
          </a:xfrm>
          <a:prstGeom prst="rect">
            <a:avLst/>
          </a:prstGeom>
          <a:noFill/>
        </p:spPr>
        <p:txBody>
          <a:bodyPr wrap="square" rtlCol="0">
            <a:spAutoFit/>
          </a:bodyPr>
          <a:lstStyle/>
          <a:p>
            <a:pPr algn="just"/>
            <a:r>
              <a:rPr lang="en-US" sz="32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Đây</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là</a:t>
            </a:r>
            <a:r>
              <a:rPr lang="en-US" sz="3000" dirty="0" smtClean="0">
                <a:solidFill>
                  <a:srgbClr val="0000CC"/>
                </a:solidFill>
                <a:latin typeface="Times New Roman" pitchFamily="18" charset="0"/>
                <a:cs typeface="Times New Roman" pitchFamily="18" charset="0"/>
              </a:rPr>
              <a:t> 2 </a:t>
            </a:r>
            <a:r>
              <a:rPr lang="en-US" sz="3000" dirty="0" err="1" smtClean="0">
                <a:solidFill>
                  <a:srgbClr val="0000CC"/>
                </a:solidFill>
                <a:latin typeface="Times New Roman" pitchFamily="18" charset="0"/>
                <a:cs typeface="Times New Roman" pitchFamily="18" charset="0"/>
              </a:rPr>
              <a:t>phân</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môn</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mới</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có</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tên</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là</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Lịch</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sử</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và</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Địa</a:t>
            </a:r>
            <a:r>
              <a:rPr lang="en-US" sz="3000" dirty="0" smtClean="0">
                <a:solidFill>
                  <a:srgbClr val="0000CC"/>
                </a:solidFill>
                <a:latin typeface="Times New Roman" pitchFamily="18" charset="0"/>
                <a:cs typeface="Times New Roman" pitchFamily="18" charset="0"/>
              </a:rPr>
              <a:t> li</a:t>
            </a:r>
            <a:endParaRPr lang="en-US" sz="3000" dirty="0">
              <a:solidFill>
                <a:srgbClr val="0000CC"/>
              </a:solidFill>
              <a:latin typeface="Times New Roman" pitchFamily="18" charset="0"/>
              <a:cs typeface="Times New Roman" pitchFamily="18" charset="0"/>
            </a:endParaRPr>
          </a:p>
        </p:txBody>
      </p:sp>
      <p:sp>
        <p:nvSpPr>
          <p:cNvPr id="52226" name="AutoShape 2" descr="Lịch sử và Địa lí 4 - Sách Giáo Viên - Nguyễn Anh Dũng - NXB Giáo Dục - Sách  giáo khoa điện tử Classbook St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228" name="Picture 4" descr="Địa lí 4 - Giải bài tập SGK Địa lí lớp 4 - Đầy đủ và chi tiết nhất"/>
          <p:cNvPicPr>
            <a:picLocks noChangeAspect="1" noChangeArrowheads="1"/>
          </p:cNvPicPr>
          <p:nvPr/>
        </p:nvPicPr>
        <p:blipFill>
          <a:blip r:embed="rId3"/>
          <a:srcRect/>
          <a:stretch>
            <a:fillRect/>
          </a:stretch>
        </p:blipFill>
        <p:spPr bwMode="auto">
          <a:xfrm>
            <a:off x="685800" y="374650"/>
            <a:ext cx="3153369" cy="4448353"/>
          </a:xfrm>
          <a:prstGeom prst="rect">
            <a:avLst/>
          </a:prstGeom>
          <a:noFill/>
        </p:spPr>
      </p:pic>
      <p:pic>
        <p:nvPicPr>
          <p:cNvPr id="6" name="Google Shape;228;p33"/>
          <p:cNvPicPr preferRelativeResize="0"/>
          <p:nvPr/>
        </p:nvPicPr>
        <p:blipFill>
          <a:blip r:embed="rId4">
            <a:alphaModFix amt="80000"/>
          </a:blip>
          <a:stretch>
            <a:fillRect/>
          </a:stretch>
        </p:blipFill>
        <p:spPr>
          <a:xfrm rot="6023610" flipH="1">
            <a:off x="3870818" y="2113566"/>
            <a:ext cx="1935765" cy="1581727"/>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srcRect/>
          <a:stretch>
            <a:fillRect/>
          </a:stretch>
        </p:blipFill>
        <p:spPr bwMode="auto">
          <a:xfrm>
            <a:off x="5257800" y="380094"/>
            <a:ext cx="2971800" cy="4378356"/>
          </a:xfrm>
          <a:prstGeom prst="rect">
            <a:avLst/>
          </a:prstGeom>
          <a:noFill/>
          <a:ln w="9525">
            <a:noFill/>
            <a:miter lim="800000"/>
            <a:headEnd/>
            <a:tailEnd/>
          </a:ln>
          <a:effectLst/>
        </p:spPr>
      </p:pic>
      <p:sp>
        <p:nvSpPr>
          <p:cNvPr id="12" name="Rectangle 11"/>
          <p:cNvSpPr/>
          <p:nvPr/>
        </p:nvSpPr>
        <p:spPr>
          <a:xfrm>
            <a:off x="1066800" y="2343150"/>
            <a:ext cx="28194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Chủ</a:t>
            </a:r>
            <a:r>
              <a:rPr lang="en-US" sz="36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600" b="1" cap="none" spc="0" dirty="0" err="1"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đề</a:t>
            </a:r>
            <a:r>
              <a:rPr lang="en-US" sz="36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endParaRPr lang="en-US" sz="36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13" name="Google Shape;228;p33"/>
          <p:cNvPicPr preferRelativeResize="0"/>
          <p:nvPr/>
        </p:nvPicPr>
        <p:blipFill>
          <a:blip r:embed="rId3">
            <a:alphaModFix amt="80000"/>
          </a:blip>
          <a:stretch>
            <a:fillRect/>
          </a:stretch>
        </p:blipFill>
        <p:spPr>
          <a:xfrm rot="6023610" flipH="1">
            <a:off x="3489817" y="1122966"/>
            <a:ext cx="1935765" cy="1581727"/>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333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143000" y="1962150"/>
            <a:ext cx="69342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BÀI 1: MÔN </a:t>
            </a:r>
            <a:r>
              <a:rPr lang="en-US" sz="32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LỊCH SỬ VÀ ĐỊA LÍ</a:t>
            </a:r>
            <a:endParaRPr lang="en-US" sz="32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5" name="Picture 4" descr="Happy Children | Cartoon posters, Happy kids, Cartoon kids"/>
          <p:cNvPicPr>
            <a:picLocks noChangeAspect="1" noChangeArrowheads="1"/>
          </p:cNvPicPr>
          <p:nvPr/>
        </p:nvPicPr>
        <p:blipFill>
          <a:blip r:embed="rId3">
            <a:extLst>
              <a:ext uri="{28A0092B-C50C-407E-A947-70E740481C1C}">
                <a14:useLocalDpi xmlns:a14="http://schemas.microsoft.com/office/drawing/2010/main" val="0"/>
              </a:ext>
            </a:extLst>
          </a:blip>
          <a:srcRect t="23437" b="30843"/>
          <a:stretch>
            <a:fillRect/>
          </a:stretch>
        </p:blipFill>
        <p:spPr bwMode="auto">
          <a:xfrm>
            <a:off x="1905000" y="2419350"/>
            <a:ext cx="5410200" cy="24735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a:extLst>
              <a:ext uri="{FF2B5EF4-FFF2-40B4-BE49-F238E27FC236}">
                <a16:creationId xmlns="" xmlns:a16="http://schemas.microsoft.com/office/drawing/2014/main" id="{0FC4A381-9CA8-4800-B201-7F024E6946BE}"/>
              </a:ext>
            </a:extLst>
          </p:cNvPr>
          <p:cNvSpPr/>
          <p:nvPr/>
        </p:nvSpPr>
        <p:spPr>
          <a:xfrm>
            <a:off x="1143000" y="666750"/>
            <a:ext cx="7162800" cy="1905000"/>
          </a:xfrm>
          <a:prstGeom prst="roundRect">
            <a:avLst>
              <a:gd name="adj" fmla="val 50000"/>
            </a:avLst>
          </a:prstGeom>
          <a:solidFill>
            <a:schemeClr val="accent4">
              <a:lumMod val="40000"/>
              <a:lumOff val="60000"/>
            </a:schemeClr>
          </a:solid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b="1" dirty="0" smtClean="0">
              <a:solidFill>
                <a:srgbClr val="FF0000"/>
              </a:solidFill>
            </a:endParaRPr>
          </a:p>
          <a:p>
            <a:endParaRPr lang="pt-BR" b="1" dirty="0" smtClean="0">
              <a:solidFill>
                <a:srgbClr val="FF0000"/>
              </a:solidFill>
            </a:endParaRPr>
          </a:p>
          <a:p>
            <a:r>
              <a:rPr lang="pt-BR" b="1" dirty="0" smtClean="0">
                <a:solidFill>
                  <a:srgbClr val="FF0000"/>
                </a:solidFill>
              </a:rPr>
              <a:t>- HS biết thiên nhiên và con người VN, biết công lao của ông cha ta trong thời kì dựng nước và giữ nước từ thời Hùng Vương đến buổi đầu thời Nguyễn.</a:t>
            </a:r>
            <a:endParaRPr lang="en-US" b="1" dirty="0" smtClean="0">
              <a:solidFill>
                <a:srgbClr val="FF0000"/>
              </a:solidFill>
            </a:endParaRPr>
          </a:p>
          <a:p>
            <a:r>
              <a:rPr lang="pt-BR" b="1" dirty="0" smtClean="0">
                <a:solidFill>
                  <a:srgbClr val="FF0000"/>
                </a:solidFill>
              </a:rPr>
              <a:t>- Một số yêu cầu khi học môn lịch sử và địa lí. </a:t>
            </a:r>
            <a:endParaRPr lang="en-US" b="1" dirty="0" smtClean="0">
              <a:solidFill>
                <a:srgbClr val="FF0000"/>
              </a:solidFill>
            </a:endParaRPr>
          </a:p>
          <a:p>
            <a:r>
              <a:rPr lang="pt-BR" b="1" dirty="0" smtClean="0">
                <a:solidFill>
                  <a:srgbClr val="FF0000"/>
                </a:solidFill>
              </a:rPr>
              <a:t>- Vị trí địa lí, hình dáng của đất nước ta. Hs tìm và chỉ được vị trí của đất nước trên bản đồ. </a:t>
            </a:r>
            <a:r>
              <a:rPr lang="it-IT" b="1" dirty="0" smtClean="0">
                <a:solidFill>
                  <a:srgbClr val="FF0000"/>
                </a:solidFill>
              </a:rPr>
              <a:t>- Dùng lược đồ chỉ vị trí và quan sát tranh, ảnh về các thành thị này</a:t>
            </a:r>
            <a:r>
              <a:rPr lang="it-IT" dirty="0" smtClean="0"/>
              <a:t>.</a:t>
            </a:r>
            <a:endParaRPr lang="en-US" dirty="0" smtClean="0"/>
          </a:p>
          <a:p>
            <a:r>
              <a:rPr lang="en-US" dirty="0" smtClean="0"/>
              <a:t>. </a:t>
            </a:r>
            <a:endParaRPr lang="vi-VN" dirty="0"/>
          </a:p>
        </p:txBody>
      </p:sp>
      <p:sp>
        <p:nvSpPr>
          <p:cNvPr id="18" name="Rectangle: Rounded Corners 22">
            <a:extLst>
              <a:ext uri="{FF2B5EF4-FFF2-40B4-BE49-F238E27FC236}">
                <a16:creationId xmlns="" xmlns:a16="http://schemas.microsoft.com/office/drawing/2014/main" id="{C75F9EF8-FA75-4284-9B32-A058F472DA4C}"/>
              </a:ext>
            </a:extLst>
          </p:cNvPr>
          <p:cNvSpPr/>
          <p:nvPr/>
        </p:nvSpPr>
        <p:spPr>
          <a:xfrm>
            <a:off x="1066800" y="2800350"/>
            <a:ext cx="7086600" cy="917234"/>
          </a:xfrm>
          <a:prstGeom prst="roundRect">
            <a:avLst>
              <a:gd name="adj" fmla="val 50000"/>
            </a:avLst>
          </a:prstGeom>
          <a:solidFill>
            <a:schemeClr val="tx2">
              <a:lumMod val="60000"/>
              <a:lumOff val="40000"/>
            </a:schemeClr>
          </a:solid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smtClean="0">
                <a:solidFill>
                  <a:srgbClr val="0000CC"/>
                </a:solidFill>
              </a:rPr>
              <a:t>PTNL hợp tác và năng lực tự chủ thể hiện: </a:t>
            </a:r>
            <a:r>
              <a:rPr lang="en-US" b="1" smtClean="0">
                <a:solidFill>
                  <a:srgbClr val="0000CC"/>
                </a:solidFill>
              </a:rPr>
              <a:t>biết hợp tác, chia sẻ cùng bạn trong nhóm học tập những kiến thức biết về LSVN </a:t>
            </a:r>
            <a:endParaRPr lang="vi-VN" b="1" dirty="0">
              <a:solidFill>
                <a:srgbClr val="0000CC"/>
              </a:solidFill>
            </a:endParaRPr>
          </a:p>
        </p:txBody>
      </p:sp>
      <p:sp>
        <p:nvSpPr>
          <p:cNvPr id="23" name="Rectangle: Rounded Corners 29">
            <a:extLst>
              <a:ext uri="{FF2B5EF4-FFF2-40B4-BE49-F238E27FC236}">
                <a16:creationId xmlns="" xmlns:a16="http://schemas.microsoft.com/office/drawing/2014/main" id="{90261F55-FCEE-4E62-8B1F-00DC53C76233}"/>
              </a:ext>
            </a:extLst>
          </p:cNvPr>
          <p:cNvSpPr/>
          <p:nvPr/>
        </p:nvSpPr>
        <p:spPr>
          <a:xfrm>
            <a:off x="1066800" y="3867150"/>
            <a:ext cx="7086600" cy="583524"/>
          </a:xfrm>
          <a:prstGeom prst="roundRect">
            <a:avLst>
              <a:gd name="adj" fmla="val 50000"/>
            </a:avLst>
          </a:prstGeom>
          <a:solidFill>
            <a:schemeClr val="accent1">
              <a:lumMod val="40000"/>
              <a:lumOff val="60000"/>
            </a:schemeClr>
          </a:solid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solidFill>
                  <a:srgbClr val="FF0000"/>
                </a:solidFill>
              </a:rPr>
              <a:t> </a:t>
            </a:r>
            <a:endParaRPr lang="vi-VN" dirty="0">
              <a:solidFill>
                <a:srgbClr val="FF0000"/>
              </a:solidFill>
            </a:endParaRPr>
          </a:p>
        </p:txBody>
      </p:sp>
      <p:sp>
        <p:nvSpPr>
          <p:cNvPr id="27" name="Rectangle 26"/>
          <p:cNvSpPr/>
          <p:nvPr/>
        </p:nvSpPr>
        <p:spPr>
          <a:xfrm>
            <a:off x="3295092" y="0"/>
            <a:ext cx="253146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MỤC TIÊU</a:t>
            </a:r>
            <a:endParaRPr lang="en-US" sz="36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47105" name="Rectangle 1"/>
          <p:cNvSpPr>
            <a:spLocks noChangeArrowheads="1"/>
          </p:cNvSpPr>
          <p:nvPr/>
        </p:nvSpPr>
        <p:spPr bwMode="auto">
          <a:xfrm>
            <a:off x="1371600" y="4019550"/>
            <a:ext cx="3276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smtClean="0">
                <a:ln>
                  <a:noFill/>
                </a:ln>
                <a:solidFill>
                  <a:srgbClr val="0000CC"/>
                </a:solidFill>
                <a:effectLst/>
                <a:latin typeface="Times New Roman" pitchFamily="18" charset="0"/>
                <a:ea typeface="Times New Roman" pitchFamily="18" charset="0"/>
                <a:cs typeface="Times New Roman" pitchFamily="18" charset="0"/>
              </a:rPr>
              <a:t>HS tích cực học tập, ham học hỏi .</a:t>
            </a:r>
            <a:endParaRPr kumimoji="0" lang="it-IT" sz="1800" b="1" i="0" u="none" strike="noStrike" cap="none" normalizeH="0" baseline="0" smtClean="0">
              <a:ln>
                <a:noFill/>
              </a:ln>
              <a:solidFill>
                <a:srgbClr val="0000CC"/>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1066800" y="1809750"/>
            <a:ext cx="6858000" cy="31354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s://encrypted-tbn0.gstatic.com/images?q=tbn:ANd9GcS6ps_4f-eKUw0YYIqlH7vqLOPmdHKQi1qYXQ&amp;usqp=CAU"/>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447274" y="514350"/>
            <a:ext cx="40511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KHÁM PHÁ</a:t>
            </a:r>
            <a:endParaRPr lang="en-US" sz="5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743200" y="15811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mtClean="0">
                <a:latin typeface="Times New Roman" pitchFamily="18" charset="0"/>
                <a:cs typeface="Times New Roman" pitchFamily="18" charset="0"/>
              </a:rPr>
              <a:t>HOẠT ĐỘNG 1</a:t>
            </a:r>
            <a:endParaRPr>
              <a:latin typeface="Times New Roman" pitchFamily="18" charset="0"/>
              <a:cs typeface="Times New Roman" pitchFamily="18" charset="0"/>
            </a:endParaRPr>
          </a:p>
        </p:txBody>
      </p:sp>
      <p:sp>
        <p:nvSpPr>
          <p:cNvPr id="7" name="Google Shape;214;p32"/>
          <p:cNvSpPr txBox="1">
            <a:spLocks noGrp="1"/>
          </p:cNvSpPr>
          <p:nvPr>
            <p:ph type="title"/>
          </p:nvPr>
        </p:nvSpPr>
        <p:spPr>
          <a:xfrm>
            <a:off x="2286000" y="2419350"/>
            <a:ext cx="47244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smtClean="0">
                <a:solidFill>
                  <a:srgbClr val="FF0000"/>
                </a:solidFill>
                <a:latin typeface="Times New Roman" pitchFamily="18" charset="0"/>
                <a:cs typeface="Times New Roman" pitchFamily="18" charset="0"/>
              </a:rPr>
              <a:t>Vị trí địa lí</a:t>
            </a:r>
            <a:endParaRPr sz="28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otebook Lesson by Slidesgo">
  <a:themeElements>
    <a:clrScheme name="Simple Light">
      <a:dk1>
        <a:srgbClr val="595959"/>
      </a:dk1>
      <a:lt1>
        <a:srgbClr val="62B74F"/>
      </a:lt1>
      <a:dk2>
        <a:srgbClr val="595959"/>
      </a:dk2>
      <a:lt2>
        <a:srgbClr val="E2DD86"/>
      </a:lt2>
      <a:accent1>
        <a:srgbClr val="62B74F"/>
      </a:accent1>
      <a:accent2>
        <a:srgbClr val="B4418E"/>
      </a:accent2>
      <a:accent3>
        <a:srgbClr val="62B74F"/>
      </a:accent3>
      <a:accent4>
        <a:srgbClr val="F37AE3"/>
      </a:accent4>
      <a:accent5>
        <a:srgbClr val="BBB465"/>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1464</TotalTime>
  <Words>671</Words>
  <Application>Microsoft Office PowerPoint</Application>
  <PresentationFormat>On-screen Show (16:9)</PresentationFormat>
  <Paragraphs>74</Paragraphs>
  <Slides>30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Concert One</vt:lpstr>
      <vt:lpstr>Anonymous Pro</vt:lpstr>
      <vt:lpstr>VNI-Times</vt:lpstr>
      <vt:lpstr>Arial</vt:lpstr>
      <vt:lpstr>Roboto Mono Regular</vt:lpstr>
      <vt:lpstr>Coming Soon</vt:lpstr>
      <vt:lpstr>.VnTimeH</vt:lpstr>
      <vt:lpstr>Times New Roman</vt:lpstr>
      <vt:lpstr>Notebook Lesson by Slidesgo</vt:lpstr>
      <vt:lpstr>LỊCH SỬ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D©n téc häc  ®¹i c­¬ng</vt:lpstr>
      <vt:lpstr>PowerPoint Presentation</vt:lpstr>
      <vt:lpstr>HOẠT ĐỘNG 2</vt:lpstr>
      <vt:lpstr>PowerPoint Presentation</vt:lpstr>
      <vt:lpstr>Một số sự kiện tiêu biểu</vt:lpstr>
      <vt:lpstr>Một số sự kiện tiêu biểu</vt:lpstr>
      <vt:lpstr>Một số sự kiện tiêu biểu</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NOTEBOOK LESSON</dc:title>
  <dc:creator>cam le</dc:creator>
  <cp:lastModifiedBy>Win8Pro</cp:lastModifiedBy>
  <cp:revision>84</cp:revision>
  <dcterms:modified xsi:type="dcterms:W3CDTF">2021-09-02T09:24:58Z</dcterms:modified>
</cp:coreProperties>
</file>