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256" r:id="rId2"/>
    <p:sldId id="261" r:id="rId3"/>
    <p:sldId id="257" r:id="rId4"/>
    <p:sldId id="339" r:id="rId5"/>
    <p:sldId id="340" r:id="rId6"/>
    <p:sldId id="286" r:id="rId7"/>
    <p:sldId id="285" r:id="rId8"/>
    <p:sldId id="259" r:id="rId9"/>
    <p:sldId id="330" r:id="rId10"/>
    <p:sldId id="297" r:id="rId11"/>
    <p:sldId id="329" r:id="rId12"/>
    <p:sldId id="331" r:id="rId13"/>
    <p:sldId id="332" r:id="rId14"/>
    <p:sldId id="333" r:id="rId15"/>
    <p:sldId id="324" r:id="rId16"/>
    <p:sldId id="343" r:id="rId17"/>
    <p:sldId id="344" r:id="rId18"/>
    <p:sldId id="287" r:id="rId19"/>
    <p:sldId id="315" r:id="rId20"/>
    <p:sldId id="334" r:id="rId21"/>
    <p:sldId id="288" r:id="rId22"/>
    <p:sldId id="335" r:id="rId23"/>
    <p:sldId id="336" r:id="rId24"/>
    <p:sldId id="337" r:id="rId25"/>
    <p:sldId id="325" r:id="rId26"/>
    <p:sldId id="289" r:id="rId27"/>
    <p:sldId id="338" r:id="rId28"/>
    <p:sldId id="326" r:id="rId29"/>
    <p:sldId id="342" r:id="rId30"/>
    <p:sldId id="295" r:id="rId31"/>
  </p:sldIdLst>
  <p:sldSz cx="9144000" cy="5143500" type="screen16x9"/>
  <p:notesSz cx="6858000" cy="9144000"/>
  <p:embeddedFontLst>
    <p:embeddedFont>
      <p:font typeface="Concert One" panose="020B0604020202020204" charset="0"/>
      <p:regular r:id="rId33"/>
    </p:embeddedFont>
    <p:embeddedFont>
      <p:font typeface="Coming Soon" panose="020B0604020202020204" charset="0"/>
      <p:regular r:id="rId34"/>
    </p:embeddedFont>
    <p:embeddedFont>
      <p:font typeface="Roboto Mono Regular" panose="020B0604020202020204" charset="0"/>
      <p:regular r:id="rId35"/>
      <p:bold r:id="rId36"/>
      <p:italic r:id="rId37"/>
      <p:boldItalic r:id="rId38"/>
    </p:embeddedFont>
    <p:embeddedFont>
      <p:font typeface="Anonymous Pr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84" y="24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Lấy</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vào</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Cơ</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quan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thực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hiện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quá</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trình</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trao</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đổi</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chất</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Thải</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ra</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ACA3F02D-CC6D-4285-9A34-2E3BC9F71193}" type="presOf" srcId="{030C6870-0B75-4656-B3F2-DD0976A8E35A}" destId="{46431B8A-1F8D-41D3-9EE1-12B0FAD3F5A3}" srcOrd="0" destOrd="0" presId="urn:microsoft.com/office/officeart/2005/8/layout/process1"/>
    <dgm:cxn modelId="{8ABBE836-5EDF-42F7-A1CB-471CD84F7424}"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3D1E1F3B-E92B-4E88-8B71-955B68D9716B}" type="presOf" srcId="{9EC58E7B-CFC0-4479-A58D-E179A7CA0DBC}" destId="{2535F0F2-F50E-4ED9-8BE1-9FE8F5C5E4C0}" srcOrd="0" destOrd="0" presId="urn:microsoft.com/office/officeart/2005/8/layout/process1"/>
    <dgm:cxn modelId="{35B5C0BF-7C89-4F5F-9856-F39E66D34463}" type="presOf" srcId="{9EC58E7B-CFC0-4479-A58D-E179A7CA0DBC}" destId="{B51559DF-7778-4EAE-B93A-E8B7B4D40FD6}" srcOrd="1"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0EA7882C-F28A-411D-8FB7-BA21EF0E1C89}" type="presOf" srcId="{2BF4A4A0-59DB-4C50-806C-4936CA2A5594}" destId="{36AD9910-C2D0-4891-86B1-A90B60BF4E1D}" srcOrd="0" destOrd="0" presId="urn:microsoft.com/office/officeart/2005/8/layout/process1"/>
    <dgm:cxn modelId="{D2F10F04-EC35-4614-884B-1B8319B3D725}" type="presOf" srcId="{A3401310-5405-4A67-81D5-820B8287499A}" destId="{DD82CC2B-43D3-4F9C-86E3-FCE0EEF8151D}" srcOrd="0" destOrd="0" presId="urn:microsoft.com/office/officeart/2005/8/layout/process1"/>
    <dgm:cxn modelId="{480DD250-7FEB-4668-B1B2-52E954B98679}" type="presOf" srcId="{030C6870-0B75-4656-B3F2-DD0976A8E35A}" destId="{67F0FF73-6B0E-47A7-B1ED-1637097D7D15}" srcOrd="1" destOrd="0" presId="urn:microsoft.com/office/officeart/2005/8/layout/process1"/>
    <dgm:cxn modelId="{E8226F31-27E5-4E10-9C9A-39978C108B01}" type="presOf" srcId="{E30CE13F-2042-4E0F-8EAB-1071C753762A}" destId="{F75D8E8D-D7AA-4C2F-8C44-5AAF0C1AFCA9}" srcOrd="0" destOrd="0" presId="urn:microsoft.com/office/officeart/2005/8/layout/process1"/>
    <dgm:cxn modelId="{6583062E-9CE2-4514-A9DC-70A17F973A76}" type="presParOf" srcId="{F75D8E8D-D7AA-4C2F-8C44-5AAF0C1AFCA9}" destId="{36AD9910-C2D0-4891-86B1-A90B60BF4E1D}" srcOrd="0" destOrd="0" presId="urn:microsoft.com/office/officeart/2005/8/layout/process1"/>
    <dgm:cxn modelId="{AD3F22A5-F6C3-4C11-8C6E-6EA3C546E0E6}" type="presParOf" srcId="{F75D8E8D-D7AA-4C2F-8C44-5AAF0C1AFCA9}" destId="{2535F0F2-F50E-4ED9-8BE1-9FE8F5C5E4C0}" srcOrd="1" destOrd="0" presId="urn:microsoft.com/office/officeart/2005/8/layout/process1"/>
    <dgm:cxn modelId="{755721AE-B9C6-49A9-A759-F774D425F0EE}" type="presParOf" srcId="{2535F0F2-F50E-4ED9-8BE1-9FE8F5C5E4C0}" destId="{B51559DF-7778-4EAE-B93A-E8B7B4D40FD6}" srcOrd="0" destOrd="0" presId="urn:microsoft.com/office/officeart/2005/8/layout/process1"/>
    <dgm:cxn modelId="{4227826C-1E13-41EE-8207-540D47BF3388}" type="presParOf" srcId="{F75D8E8D-D7AA-4C2F-8C44-5AAF0C1AFCA9}" destId="{70F0CF6C-3D13-42ED-B4B9-F3F6A8400D53}" srcOrd="2" destOrd="0" presId="urn:microsoft.com/office/officeart/2005/8/layout/process1"/>
    <dgm:cxn modelId="{5DE411D1-A099-4465-80F2-6B2368CA4342}" type="presParOf" srcId="{F75D8E8D-D7AA-4C2F-8C44-5AAF0C1AFCA9}" destId="{46431B8A-1F8D-41D3-9EE1-12B0FAD3F5A3}" srcOrd="3" destOrd="0" presId="urn:microsoft.com/office/officeart/2005/8/layout/process1"/>
    <dgm:cxn modelId="{BCDBD352-E09C-43C9-8A59-7098CA582F31}" type="presParOf" srcId="{46431B8A-1F8D-41D3-9EE1-12B0FAD3F5A3}" destId="{67F0FF73-6B0E-47A7-B1ED-1637097D7D15}" srcOrd="0" destOrd="0" presId="urn:microsoft.com/office/officeart/2005/8/layout/process1"/>
    <dgm:cxn modelId="{FBAC06AD-4496-4C03-B915-94EB82862F96}"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dirty="0" err="1" smtClean="0">
              <a:solidFill>
                <a:srgbClr val="FF0000"/>
              </a:solidFill>
              <a:latin typeface="Times New Roman" pitchFamily="18" charset="0"/>
              <a:cs typeface="Times New Roman" pitchFamily="18" charset="0"/>
            </a:rPr>
            <a:t>Thức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ăn</a:t>
          </a:r>
          <a:endParaRPr lang="en-US" sz="2400" b="1" dirty="0">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smtClean="0">
              <a:solidFill>
                <a:srgbClr val="0000CC"/>
              </a:solidFill>
            </a:rPr>
            <a:t>……….</a:t>
          </a:r>
          <a:endParaRPr lang="en-US" sz="2000">
            <a:solidFill>
              <a:srgbClr val="0000CC"/>
            </a:solidFill>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smtClean="0">
              <a:solidFill>
                <a:srgbClr val="FF0000"/>
              </a:solidFill>
            </a:rPr>
            <a:t>………</a:t>
          </a:r>
          <a:endParaRPr lang="en-US">
            <a:solidFill>
              <a:srgbClr val="FF0000"/>
            </a:solidFill>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4B87075A-4740-46A9-83A1-3C2961565E31}" type="presOf" srcId="{E143E7C5-B98B-439D-8671-B4092F4D210D}" destId="{70F0CF6C-3D13-42ED-B4B9-F3F6A8400D53}" srcOrd="0" destOrd="0" presId="urn:microsoft.com/office/officeart/2005/8/layout/process1"/>
    <dgm:cxn modelId="{074D05F8-AE4C-4B89-B454-6C1CD9C7230F}" type="presOf" srcId="{2BF4A4A0-59DB-4C50-806C-4936CA2A5594}" destId="{36AD9910-C2D0-4891-86B1-A90B60BF4E1D}" srcOrd="0" destOrd="0" presId="urn:microsoft.com/office/officeart/2005/8/layout/process1"/>
    <dgm:cxn modelId="{C8C3097F-4702-4769-A681-5B8982C72067}" type="presOf" srcId="{030C6870-0B75-4656-B3F2-DD0976A8E35A}" destId="{46431B8A-1F8D-41D3-9EE1-12B0FAD3F5A3}"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4D43014C-97DC-443F-81D7-62531625DEE4}" type="presOf" srcId="{9EC58E7B-CFC0-4479-A58D-E179A7CA0DBC}" destId="{2535F0F2-F50E-4ED9-8BE1-9FE8F5C5E4C0}" srcOrd="0" destOrd="0" presId="urn:microsoft.com/office/officeart/2005/8/layout/process1"/>
    <dgm:cxn modelId="{A32F18CA-67B7-4BBA-92C7-E3F43A2E5344}" type="presOf" srcId="{E30CE13F-2042-4E0F-8EAB-1071C753762A}" destId="{F75D8E8D-D7AA-4C2F-8C44-5AAF0C1AFCA9}" srcOrd="0" destOrd="0" presId="urn:microsoft.com/office/officeart/2005/8/layout/process1"/>
    <dgm:cxn modelId="{DE1FFFD9-347E-4919-9082-0B45556EF808}" type="presOf" srcId="{030C6870-0B75-4656-B3F2-DD0976A8E35A}" destId="{67F0FF73-6B0E-47A7-B1ED-1637097D7D15}" srcOrd="1" destOrd="0" presId="urn:microsoft.com/office/officeart/2005/8/layout/process1"/>
    <dgm:cxn modelId="{711D8594-D2BF-4CB0-B96E-944D5ED71793}" type="presOf" srcId="{A3401310-5405-4A67-81D5-820B8287499A}" destId="{DD82CC2B-43D3-4F9C-86E3-FCE0EEF8151D}" srcOrd="0" destOrd="0" presId="urn:microsoft.com/office/officeart/2005/8/layout/process1"/>
    <dgm:cxn modelId="{10C11F11-6DC2-4B87-B713-70334E600FEA}" type="presOf" srcId="{9EC58E7B-CFC0-4479-A58D-E179A7CA0DBC}" destId="{B51559DF-7778-4EAE-B93A-E8B7B4D40FD6}" srcOrd="1" destOrd="0" presId="urn:microsoft.com/office/officeart/2005/8/layout/process1"/>
    <dgm:cxn modelId="{F3B2874B-4ED7-463A-821F-01B1F5D59C37}" type="presParOf" srcId="{F75D8E8D-D7AA-4C2F-8C44-5AAF0C1AFCA9}" destId="{36AD9910-C2D0-4891-86B1-A90B60BF4E1D}" srcOrd="0" destOrd="0" presId="urn:microsoft.com/office/officeart/2005/8/layout/process1"/>
    <dgm:cxn modelId="{3861C75E-CCF9-4B0E-BCFD-1C5D5FFB3923}" type="presParOf" srcId="{F75D8E8D-D7AA-4C2F-8C44-5AAF0C1AFCA9}" destId="{2535F0F2-F50E-4ED9-8BE1-9FE8F5C5E4C0}" srcOrd="1" destOrd="0" presId="urn:microsoft.com/office/officeart/2005/8/layout/process1"/>
    <dgm:cxn modelId="{230987D0-48C9-44FD-89C7-B69FD3850111}" type="presParOf" srcId="{2535F0F2-F50E-4ED9-8BE1-9FE8F5C5E4C0}" destId="{B51559DF-7778-4EAE-B93A-E8B7B4D40FD6}" srcOrd="0" destOrd="0" presId="urn:microsoft.com/office/officeart/2005/8/layout/process1"/>
    <dgm:cxn modelId="{B6A4F307-10A6-4D30-B526-950F55BE6FB5}" type="presParOf" srcId="{F75D8E8D-D7AA-4C2F-8C44-5AAF0C1AFCA9}" destId="{70F0CF6C-3D13-42ED-B4B9-F3F6A8400D53}" srcOrd="2" destOrd="0" presId="urn:microsoft.com/office/officeart/2005/8/layout/process1"/>
    <dgm:cxn modelId="{0BFFBB59-C31F-488F-90CA-BBE5FB46052F}" type="presParOf" srcId="{F75D8E8D-D7AA-4C2F-8C44-5AAF0C1AFCA9}" destId="{46431B8A-1F8D-41D3-9EE1-12B0FAD3F5A3}" srcOrd="3" destOrd="0" presId="urn:microsoft.com/office/officeart/2005/8/layout/process1"/>
    <dgm:cxn modelId="{1D9E8905-58B4-49DB-8D12-344B3C28393A}" type="presParOf" srcId="{46431B8A-1F8D-41D3-9EE1-12B0FAD3F5A3}" destId="{67F0FF73-6B0E-47A7-B1ED-1637097D7D15}" srcOrd="0" destOrd="0" presId="urn:microsoft.com/office/officeart/2005/8/layout/process1"/>
    <dgm:cxn modelId="{40E61F8E-C8E5-46E0-B96B-25A3DEEF55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rgbClr val="0000CC"/>
              </a:solidFill>
              <a:latin typeface="Times New Roman" pitchFamily="18" charset="0"/>
              <a:cs typeface="Times New Roman" pitchFamily="18" charset="0"/>
            </a:rPr>
            <a:t>Hô hấp</a:t>
          </a:r>
          <a:endParaRPr lang="en-US" sz="2000" b="1">
            <a:solidFill>
              <a:srgbClr val="0000CC"/>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dirty="0" smtClean="0">
              <a:solidFill>
                <a:srgbClr val="FF0000"/>
              </a:solidFill>
            </a:rPr>
            <a:t>………</a:t>
          </a:r>
          <a:endParaRPr lang="en-US" dirty="0">
            <a:solidFill>
              <a:srgbClr val="FF0000"/>
            </a:solidFill>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824235A1-BA48-4F61-A81B-D25CFE5CCAE3}" type="presOf" srcId="{A3401310-5405-4A67-81D5-820B8287499A}" destId="{DD82CC2B-43D3-4F9C-86E3-FCE0EEF815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A776A258-27F8-4438-BBA1-9DDE400EAE6C}" type="presOf" srcId="{2BF4A4A0-59DB-4C50-806C-4936CA2A5594}" destId="{36AD9910-C2D0-4891-86B1-A90B60BF4E1D}" srcOrd="0" destOrd="0" presId="urn:microsoft.com/office/officeart/2005/8/layout/process1"/>
    <dgm:cxn modelId="{D5D7E4C8-2211-4DD6-8149-21756F6212A0}" type="presOf" srcId="{E30CE13F-2042-4E0F-8EAB-1071C753762A}" destId="{F75D8E8D-D7AA-4C2F-8C44-5AAF0C1AFCA9}" srcOrd="0" destOrd="0" presId="urn:microsoft.com/office/officeart/2005/8/layout/process1"/>
    <dgm:cxn modelId="{B2D3B48E-4B2D-4CDC-AB88-B8680CA50407}" type="presOf" srcId="{E143E7C5-B98B-439D-8671-B4092F4D210D}" destId="{70F0CF6C-3D13-42ED-B4B9-F3F6A8400D53}" srcOrd="0" destOrd="0" presId="urn:microsoft.com/office/officeart/2005/8/layout/process1"/>
    <dgm:cxn modelId="{DE87C694-2A02-41D4-95D2-80D76AEE50AF}" type="presOf" srcId="{030C6870-0B75-4656-B3F2-DD0976A8E35A}" destId="{67F0FF73-6B0E-47A7-B1ED-1637097D7D15}" srcOrd="1" destOrd="0" presId="urn:microsoft.com/office/officeart/2005/8/layout/process1"/>
    <dgm:cxn modelId="{5DED3C6D-9A32-4535-8CF1-7AD36DBFE656}" type="presOf" srcId="{9EC58E7B-CFC0-4479-A58D-E179A7CA0DBC}" destId="{2535F0F2-F50E-4ED9-8BE1-9FE8F5C5E4C0}"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57CF4700-A5C2-4C74-9375-0F17C49B5C8E}" type="presOf" srcId="{9EC58E7B-CFC0-4479-A58D-E179A7CA0DBC}" destId="{B51559DF-7778-4EAE-B93A-E8B7B4D40FD6}" srcOrd="1" destOrd="0" presId="urn:microsoft.com/office/officeart/2005/8/layout/process1"/>
    <dgm:cxn modelId="{4710A0AB-E207-4972-8D10-116A6FB3E8C2}" type="presOf" srcId="{030C6870-0B75-4656-B3F2-DD0976A8E35A}" destId="{46431B8A-1F8D-41D3-9EE1-12B0FAD3F5A3}" srcOrd="0" destOrd="0" presId="urn:microsoft.com/office/officeart/2005/8/layout/process1"/>
    <dgm:cxn modelId="{4C50FC25-D028-47E8-9C8B-5C7D585BF734}" type="presParOf" srcId="{F75D8E8D-D7AA-4C2F-8C44-5AAF0C1AFCA9}" destId="{36AD9910-C2D0-4891-86B1-A90B60BF4E1D}" srcOrd="0" destOrd="0" presId="urn:microsoft.com/office/officeart/2005/8/layout/process1"/>
    <dgm:cxn modelId="{3F0CF67A-E5A9-4766-8613-29E75820EB0E}" type="presParOf" srcId="{F75D8E8D-D7AA-4C2F-8C44-5AAF0C1AFCA9}" destId="{2535F0F2-F50E-4ED9-8BE1-9FE8F5C5E4C0}" srcOrd="1" destOrd="0" presId="urn:microsoft.com/office/officeart/2005/8/layout/process1"/>
    <dgm:cxn modelId="{15D38E88-F483-4F40-96F2-434720D0C4D9}" type="presParOf" srcId="{2535F0F2-F50E-4ED9-8BE1-9FE8F5C5E4C0}" destId="{B51559DF-7778-4EAE-B93A-E8B7B4D40FD6}" srcOrd="0" destOrd="0" presId="urn:microsoft.com/office/officeart/2005/8/layout/process1"/>
    <dgm:cxn modelId="{24DC9D3F-ED16-4A26-A41C-22C44CCF24BC}" type="presParOf" srcId="{F75D8E8D-D7AA-4C2F-8C44-5AAF0C1AFCA9}" destId="{70F0CF6C-3D13-42ED-B4B9-F3F6A8400D53}" srcOrd="2" destOrd="0" presId="urn:microsoft.com/office/officeart/2005/8/layout/process1"/>
    <dgm:cxn modelId="{9EB7F8CC-026A-4750-AFD6-F3B99ECF5C8E}" type="presParOf" srcId="{F75D8E8D-D7AA-4C2F-8C44-5AAF0C1AFCA9}" destId="{46431B8A-1F8D-41D3-9EE1-12B0FAD3F5A3}" srcOrd="3" destOrd="0" presId="urn:microsoft.com/office/officeart/2005/8/layout/process1"/>
    <dgm:cxn modelId="{031695BF-F77A-4604-9412-BA6851CFA504}" type="presParOf" srcId="{46431B8A-1F8D-41D3-9EE1-12B0FAD3F5A3}" destId="{67F0FF73-6B0E-47A7-B1ED-1637097D7D15}" srcOrd="0" destOrd="0" presId="urn:microsoft.com/office/officeart/2005/8/layout/process1"/>
    <dgm:cxn modelId="{C8CA7F33-74F6-40F0-BC94-B92C4A78C800}"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000" b="1" smtClean="0">
              <a:solidFill>
                <a:srgbClr val="FF0000"/>
              </a:solidFill>
              <a:latin typeface="Times New Roman" pitchFamily="18" charset="0"/>
              <a:cs typeface="Times New Roman" pitchFamily="18" charset="0"/>
            </a:rPr>
            <a:t>…………</a:t>
          </a:r>
          <a:endParaRPr lang="en-US" sz="2000" b="1">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rgbClr val="0000CC"/>
              </a:solidFill>
              <a:latin typeface="Times New Roman" pitchFamily="18" charset="0"/>
              <a:cs typeface="Times New Roman" pitchFamily="18" charset="0"/>
            </a:rPr>
            <a:t>Bài tiết nước tiểu.</a:t>
          </a:r>
          <a:endParaRPr lang="en-US" sz="2000" b="1">
            <a:solidFill>
              <a:srgbClr val="0000CC"/>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dgm:spPr/>
      <dgm:t>
        <a:bodyPr/>
        <a:lstStyle/>
        <a:p>
          <a:r>
            <a:rPr lang="en-US" smtClean="0">
              <a:solidFill>
                <a:srgbClr val="FF0000"/>
              </a:solidFill>
            </a:rPr>
            <a:t>………</a:t>
          </a:r>
          <a:endParaRPr lang="en-US">
            <a:solidFill>
              <a:srgbClr val="FF0000"/>
            </a:solidFill>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3FF86BB4-7165-4343-9380-BD685350715A}" type="presOf" srcId="{030C6870-0B75-4656-B3F2-DD0976A8E35A}" destId="{67F0FF73-6B0E-47A7-B1ED-1637097D7D15}" srcOrd="1" destOrd="0" presId="urn:microsoft.com/office/officeart/2005/8/layout/process1"/>
    <dgm:cxn modelId="{53A150E4-A626-48C5-BB5F-9ABD462A38AB}" type="presOf" srcId="{E143E7C5-B98B-439D-8671-B4092F4D210D}" destId="{70F0CF6C-3D13-42ED-B4B9-F3F6A8400D5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C375A757-9FF6-4240-96F3-3126402C7F70}" type="presOf" srcId="{E30CE13F-2042-4E0F-8EAB-1071C753762A}" destId="{F75D8E8D-D7AA-4C2F-8C44-5AAF0C1AFCA9}" srcOrd="0" destOrd="0" presId="urn:microsoft.com/office/officeart/2005/8/layout/process1"/>
    <dgm:cxn modelId="{29A16E0D-CE29-4810-BF6F-5BEDA0940564}" type="presOf" srcId="{030C6870-0B75-4656-B3F2-DD0976A8E35A}" destId="{46431B8A-1F8D-41D3-9EE1-12B0FAD3F5A3}"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6DF73B88-0764-43D7-ACC6-7BF62B50C384}" type="presOf" srcId="{9EC58E7B-CFC0-4479-A58D-E179A7CA0DBC}" destId="{B51559DF-7778-4EAE-B93A-E8B7B4D40FD6}" srcOrd="1" destOrd="0" presId="urn:microsoft.com/office/officeart/2005/8/layout/process1"/>
    <dgm:cxn modelId="{7F232B2E-FEE4-4D4B-AC47-8348A9641B9E}" type="presOf" srcId="{A3401310-5405-4A67-81D5-820B8287499A}" destId="{DD82CC2B-43D3-4F9C-86E3-FCE0EEF815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6787263D-F1F5-4876-B679-5443C07FD183}" type="presOf" srcId="{9EC58E7B-CFC0-4479-A58D-E179A7CA0DBC}" destId="{2535F0F2-F50E-4ED9-8BE1-9FE8F5C5E4C0}" srcOrd="0" destOrd="0" presId="urn:microsoft.com/office/officeart/2005/8/layout/process1"/>
    <dgm:cxn modelId="{F1A4E553-D126-4256-B77A-6E936661D300}" type="presOf" srcId="{2BF4A4A0-59DB-4C50-806C-4936CA2A5594}" destId="{36AD9910-C2D0-4891-86B1-A90B60BF4E1D}" srcOrd="0" destOrd="0" presId="urn:microsoft.com/office/officeart/2005/8/layout/process1"/>
    <dgm:cxn modelId="{586DDC42-5108-4042-98B8-4FB42B2A90DF}" type="presParOf" srcId="{F75D8E8D-D7AA-4C2F-8C44-5AAF0C1AFCA9}" destId="{36AD9910-C2D0-4891-86B1-A90B60BF4E1D}" srcOrd="0" destOrd="0" presId="urn:microsoft.com/office/officeart/2005/8/layout/process1"/>
    <dgm:cxn modelId="{997F810B-6E4B-4ADB-AFB2-33476C22693A}" type="presParOf" srcId="{F75D8E8D-D7AA-4C2F-8C44-5AAF0C1AFCA9}" destId="{2535F0F2-F50E-4ED9-8BE1-9FE8F5C5E4C0}" srcOrd="1" destOrd="0" presId="urn:microsoft.com/office/officeart/2005/8/layout/process1"/>
    <dgm:cxn modelId="{096B1B37-123E-4F37-B061-44B0E5CEA0B1}" type="presParOf" srcId="{2535F0F2-F50E-4ED9-8BE1-9FE8F5C5E4C0}" destId="{B51559DF-7778-4EAE-B93A-E8B7B4D40FD6}" srcOrd="0" destOrd="0" presId="urn:microsoft.com/office/officeart/2005/8/layout/process1"/>
    <dgm:cxn modelId="{6768951B-3071-455F-B767-829A60E97D1F}" type="presParOf" srcId="{F75D8E8D-D7AA-4C2F-8C44-5AAF0C1AFCA9}" destId="{70F0CF6C-3D13-42ED-B4B9-F3F6A8400D53}" srcOrd="2" destOrd="0" presId="urn:microsoft.com/office/officeart/2005/8/layout/process1"/>
    <dgm:cxn modelId="{9509EC97-67D7-4D53-BB4A-74921D3FCF5B}" type="presParOf" srcId="{F75D8E8D-D7AA-4C2F-8C44-5AAF0C1AFCA9}" destId="{46431B8A-1F8D-41D3-9EE1-12B0FAD3F5A3}" srcOrd="3" destOrd="0" presId="urn:microsoft.com/office/officeart/2005/8/layout/process1"/>
    <dgm:cxn modelId="{9BDD63BF-B6F7-4B99-BC09-8215CF2E5558}" type="presParOf" srcId="{46431B8A-1F8D-41D3-9EE1-12B0FAD3F5A3}" destId="{67F0FF73-6B0E-47A7-B1ED-1637097D7D15}" srcOrd="0" destOrd="0" presId="urn:microsoft.com/office/officeart/2005/8/layout/process1"/>
    <dgm:cxn modelId="{AAEF5AF1-4689-4E11-8504-FE9466E47D07}"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2BF4A4A0-59DB-4C50-806C-4936CA2A5594}">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Lấy</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vào</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Cơ</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quan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thực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hiện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quá</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trình</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trao</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đổi</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chất</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1800" b="1" dirty="0" err="1" smtClean="0">
              <a:solidFill>
                <a:srgbClr val="FF0000"/>
              </a:solidFill>
              <a:latin typeface="Times New Roman" panose="02020603050405020304" pitchFamily="18" charset="0"/>
              <a:cs typeface="Times New Roman" panose="02020603050405020304" pitchFamily="18" charset="0"/>
            </a:rPr>
            <a:t>Thải</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ra</a:t>
          </a:r>
          <a:endParaRPr lang="en-US" sz="1800" b="1" dirty="0">
            <a:solidFill>
              <a:srgbClr val="FF0000"/>
            </a:solidFill>
            <a:latin typeface="Times New Roman" panose="02020603050405020304" pitchFamily="18" charset="0"/>
            <a:cs typeface="Times New Roman" panose="02020603050405020304" pitchFamily="18" charset="0"/>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NeighborX="-2913" custLinFactNeighborY="625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9F80EF78-777A-4682-B55D-8438C3394C25}" type="presOf" srcId="{9EC58E7B-CFC0-4479-A58D-E179A7CA0DBC}" destId="{B51559DF-7778-4EAE-B93A-E8B7B4D40FD6}" srcOrd="1" destOrd="0" presId="urn:microsoft.com/office/officeart/2005/8/layout/process1"/>
    <dgm:cxn modelId="{EBFB136B-C7B6-4243-81B3-453DA8DB0933}" type="presOf" srcId="{030C6870-0B75-4656-B3F2-DD0976A8E35A}" destId="{46431B8A-1F8D-41D3-9EE1-12B0FAD3F5A3}"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701F1D1E-75C5-4A72-B256-251237AE4382}" type="presOf" srcId="{030C6870-0B75-4656-B3F2-DD0976A8E35A}" destId="{67F0FF73-6B0E-47A7-B1ED-1637097D7D15}" srcOrd="1"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E78A2007-A11E-422E-AC45-E98A8657B986}" type="presOf" srcId="{A3401310-5405-4A67-81D5-820B8287499A}" destId="{DD82CC2B-43D3-4F9C-86E3-FCE0EEF8151D}" srcOrd="0" destOrd="0" presId="urn:microsoft.com/office/officeart/2005/8/layout/process1"/>
    <dgm:cxn modelId="{6F35C7A0-B37F-48DB-A181-7BBD8CF94E96}" type="presOf" srcId="{9EC58E7B-CFC0-4479-A58D-E179A7CA0DBC}" destId="{2535F0F2-F50E-4ED9-8BE1-9FE8F5C5E4C0}" srcOrd="0" destOrd="0" presId="urn:microsoft.com/office/officeart/2005/8/layout/process1"/>
    <dgm:cxn modelId="{894BB7A7-1E61-4F4E-B35A-8798B0E83008}" type="presOf" srcId="{2BF4A4A0-59DB-4C50-806C-4936CA2A5594}" destId="{36AD9910-C2D0-4891-86B1-A90B60BF4E1D}" srcOrd="0" destOrd="0" presId="urn:microsoft.com/office/officeart/2005/8/layout/process1"/>
    <dgm:cxn modelId="{9B519200-709E-4603-9B9D-6FE80E509F6C}" type="presOf" srcId="{E143E7C5-B98B-439D-8671-B4092F4D210D}" destId="{70F0CF6C-3D13-42ED-B4B9-F3F6A8400D53}" srcOrd="0" destOrd="0" presId="urn:microsoft.com/office/officeart/2005/8/layout/process1"/>
    <dgm:cxn modelId="{2F190647-E928-4BD3-8A2E-946FA1C99430}" type="presOf" srcId="{E30CE13F-2042-4E0F-8EAB-1071C753762A}" destId="{F75D8E8D-D7AA-4C2F-8C44-5AAF0C1AFCA9}" srcOrd="0" destOrd="0" presId="urn:microsoft.com/office/officeart/2005/8/layout/process1"/>
    <dgm:cxn modelId="{98FEC4B4-BFAD-4166-A729-B18A87F48E48}" type="presParOf" srcId="{F75D8E8D-D7AA-4C2F-8C44-5AAF0C1AFCA9}" destId="{36AD9910-C2D0-4891-86B1-A90B60BF4E1D}" srcOrd="0" destOrd="0" presId="urn:microsoft.com/office/officeart/2005/8/layout/process1"/>
    <dgm:cxn modelId="{36A4F69C-947A-415D-AD1B-DD5E8641B24E}" type="presParOf" srcId="{F75D8E8D-D7AA-4C2F-8C44-5AAF0C1AFCA9}" destId="{2535F0F2-F50E-4ED9-8BE1-9FE8F5C5E4C0}" srcOrd="1" destOrd="0" presId="urn:microsoft.com/office/officeart/2005/8/layout/process1"/>
    <dgm:cxn modelId="{4C7B410E-3B5D-416C-9510-E5782C81F9F6}" type="presParOf" srcId="{2535F0F2-F50E-4ED9-8BE1-9FE8F5C5E4C0}" destId="{B51559DF-7778-4EAE-B93A-E8B7B4D40FD6}" srcOrd="0" destOrd="0" presId="urn:microsoft.com/office/officeart/2005/8/layout/process1"/>
    <dgm:cxn modelId="{37B692BB-BB2D-4337-B345-D92AA6A39C93}" type="presParOf" srcId="{F75D8E8D-D7AA-4C2F-8C44-5AAF0C1AFCA9}" destId="{70F0CF6C-3D13-42ED-B4B9-F3F6A8400D53}" srcOrd="2" destOrd="0" presId="urn:microsoft.com/office/officeart/2005/8/layout/process1"/>
    <dgm:cxn modelId="{4A8FEB2E-A7D9-4F32-BFE2-D769DFCF06E4}" type="presParOf" srcId="{F75D8E8D-D7AA-4C2F-8C44-5AAF0C1AFCA9}" destId="{46431B8A-1F8D-41D3-9EE1-12B0FAD3F5A3}" srcOrd="3" destOrd="0" presId="urn:microsoft.com/office/officeart/2005/8/layout/process1"/>
    <dgm:cxn modelId="{51ADD53C-5D0B-444C-9F42-6767265E4E2E}" type="presParOf" srcId="{46431B8A-1F8D-41D3-9EE1-12B0FAD3F5A3}" destId="{67F0FF73-6B0E-47A7-B1ED-1637097D7D15}" srcOrd="0" destOrd="0" presId="urn:microsoft.com/office/officeart/2005/8/layout/process1"/>
    <dgm:cxn modelId="{659461CF-3EF2-4392-A02C-0BDBCAA93CC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rgbClr val="FF0000"/>
              </a:solidFill>
              <a:latin typeface="Times New Roman" pitchFamily="18" charset="0"/>
              <a:cs typeface="Times New Roman" pitchFamily="18" charset="0"/>
            </a:rPr>
            <a:t>Thức ăn</a:t>
          </a:r>
          <a:endParaRPr lang="en-US" sz="2400" b="1">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rgbClr val="0000CC"/>
              </a:solidFill>
              <a:latin typeface="Times New Roman" pitchFamily="18" charset="0"/>
              <a:cs typeface="Times New Roman" pitchFamily="18" charset="0"/>
            </a:rPr>
            <a:t>Cơ quan tiêu hóa </a:t>
          </a:r>
          <a:endParaRPr lang="en-US" sz="2000" b="1">
            <a:solidFill>
              <a:srgbClr val="0000CC"/>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smtClean="0">
              <a:solidFill>
                <a:srgbClr val="FF0000"/>
              </a:solidFill>
              <a:latin typeface="Times New Roman" pitchFamily="18" charset="0"/>
              <a:cs typeface="Times New Roman" pitchFamily="18" charset="0"/>
            </a:rPr>
            <a:t>Phân</a:t>
          </a:r>
          <a:endParaRPr lang="en-US" sz="2400" b="1">
            <a:solidFill>
              <a:srgbClr val="FF0000"/>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dgm:presLayoutVars>
          <dgm:bulletEnabled val="1"/>
        </dgm:presLayoutVars>
      </dgm:prSet>
      <dgm:spPr/>
      <dgm:t>
        <a:bodyPr/>
        <a:lstStyle/>
        <a:p>
          <a:endParaRPr lang="en-US"/>
        </a:p>
      </dgm:t>
    </dgm:pt>
  </dgm:ptLst>
  <dgm:cxnLst>
    <dgm:cxn modelId="{1B1A707F-4561-426B-A904-3CF7532C4979}"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7EBCA78B-828C-4E53-8F0B-C0E3B054DD9E}" srcId="{E30CE13F-2042-4E0F-8EAB-1071C753762A}" destId="{2BF4A4A0-59DB-4C50-806C-4936CA2A5594}" srcOrd="0" destOrd="0" parTransId="{8E03E1D0-6C5A-4A72-A319-9E9C76931442}" sibTransId="{9EC58E7B-CFC0-4479-A58D-E179A7CA0DBC}"/>
    <dgm:cxn modelId="{DDA5AA8B-FA4B-4605-8301-57A9383FBEF5}" type="presOf" srcId="{A3401310-5405-4A67-81D5-820B8287499A}" destId="{DD82CC2B-43D3-4F9C-86E3-FCE0EEF8151D}" srcOrd="0" destOrd="0" presId="urn:microsoft.com/office/officeart/2005/8/layout/process1"/>
    <dgm:cxn modelId="{A5A75A53-AABF-4E34-8636-F9CBD5077EF4}" type="presOf" srcId="{030C6870-0B75-4656-B3F2-DD0976A8E35A}" destId="{46431B8A-1F8D-41D3-9EE1-12B0FAD3F5A3}" srcOrd="0" destOrd="0" presId="urn:microsoft.com/office/officeart/2005/8/layout/process1"/>
    <dgm:cxn modelId="{603FBD91-5334-4BDE-B7A0-1C8E283402E0}" type="presOf" srcId="{030C6870-0B75-4656-B3F2-DD0976A8E35A}" destId="{67F0FF73-6B0E-47A7-B1ED-1637097D7D15}" srcOrd="1" destOrd="0" presId="urn:microsoft.com/office/officeart/2005/8/layout/process1"/>
    <dgm:cxn modelId="{5AFEF1D6-067C-4F1F-B62A-11984D837662}" type="presOf" srcId="{E143E7C5-B98B-439D-8671-B4092F4D210D}" destId="{70F0CF6C-3D13-42ED-B4B9-F3F6A8400D53}" srcOrd="0" destOrd="0" presId="urn:microsoft.com/office/officeart/2005/8/layout/process1"/>
    <dgm:cxn modelId="{AC0D34FD-B7F4-439B-96B8-1CFEC5C00D2D}" type="presOf" srcId="{2BF4A4A0-59DB-4C50-806C-4936CA2A5594}" destId="{36AD9910-C2D0-4891-86B1-A90B60BF4E1D}" srcOrd="0" destOrd="0" presId="urn:microsoft.com/office/officeart/2005/8/layout/process1"/>
    <dgm:cxn modelId="{DA72EA17-345E-4BD2-91CD-ECCF51D731E9}" type="presOf" srcId="{9EC58E7B-CFC0-4479-A58D-E179A7CA0DBC}" destId="{2535F0F2-F50E-4ED9-8BE1-9FE8F5C5E4C0}" srcOrd="0" destOrd="0" presId="urn:microsoft.com/office/officeart/2005/8/layout/process1"/>
    <dgm:cxn modelId="{D5DEAB22-7F44-4F9B-B0B0-076659999F58}" type="presOf" srcId="{9EC58E7B-CFC0-4479-A58D-E179A7CA0DBC}" destId="{B51559DF-7778-4EAE-B93A-E8B7B4D40FD6}" srcOrd="1" destOrd="0" presId="urn:microsoft.com/office/officeart/2005/8/layout/process1"/>
    <dgm:cxn modelId="{5383E300-A7E4-4635-B5CB-2E2D09332109}" type="presParOf" srcId="{F75D8E8D-D7AA-4C2F-8C44-5AAF0C1AFCA9}" destId="{36AD9910-C2D0-4891-86B1-A90B60BF4E1D}" srcOrd="0" destOrd="0" presId="urn:microsoft.com/office/officeart/2005/8/layout/process1"/>
    <dgm:cxn modelId="{7D107C88-7182-402E-B34D-62F141B47E95}" type="presParOf" srcId="{F75D8E8D-D7AA-4C2F-8C44-5AAF0C1AFCA9}" destId="{2535F0F2-F50E-4ED9-8BE1-9FE8F5C5E4C0}" srcOrd="1" destOrd="0" presId="urn:microsoft.com/office/officeart/2005/8/layout/process1"/>
    <dgm:cxn modelId="{FCC09F1F-069F-43A7-8CE5-1A21F8ED8A6B}" type="presParOf" srcId="{2535F0F2-F50E-4ED9-8BE1-9FE8F5C5E4C0}" destId="{B51559DF-7778-4EAE-B93A-E8B7B4D40FD6}" srcOrd="0" destOrd="0" presId="urn:microsoft.com/office/officeart/2005/8/layout/process1"/>
    <dgm:cxn modelId="{01FE6E95-729B-4CD6-BFC9-052B73BBDE86}" type="presParOf" srcId="{F75D8E8D-D7AA-4C2F-8C44-5AAF0C1AFCA9}" destId="{70F0CF6C-3D13-42ED-B4B9-F3F6A8400D53}" srcOrd="2" destOrd="0" presId="urn:microsoft.com/office/officeart/2005/8/layout/process1"/>
    <dgm:cxn modelId="{4EBD051B-9631-4559-AED9-EE13EB7A25EB}" type="presParOf" srcId="{F75D8E8D-D7AA-4C2F-8C44-5AAF0C1AFCA9}" destId="{46431B8A-1F8D-41D3-9EE1-12B0FAD3F5A3}" srcOrd="3" destOrd="0" presId="urn:microsoft.com/office/officeart/2005/8/layout/process1"/>
    <dgm:cxn modelId="{2C3A94CE-9AE2-4FEE-92CA-03377AADB202}" type="presParOf" srcId="{46431B8A-1F8D-41D3-9EE1-12B0FAD3F5A3}" destId="{67F0FF73-6B0E-47A7-B1ED-1637097D7D15}" srcOrd="0" destOrd="0" presId="urn:microsoft.com/office/officeart/2005/8/layout/process1"/>
    <dgm:cxn modelId="{B816D576-F243-42FB-A25B-1265DAE106ED}"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dirty="0" err="1" smtClean="0">
              <a:solidFill>
                <a:srgbClr val="FF0000"/>
              </a:solidFill>
              <a:latin typeface="Times New Roman" pitchFamily="18" charset="0"/>
              <a:cs typeface="Times New Roman" pitchFamily="18" charset="0"/>
            </a:rPr>
            <a:t>Khí</a:t>
          </a:r>
          <a:r>
            <a:rPr lang="en-US" sz="2400" b="1" dirty="0" smtClean="0">
              <a:solidFill>
                <a:srgbClr val="FF0000"/>
              </a:solidFill>
              <a:latin typeface="Times New Roman" pitchFamily="18" charset="0"/>
              <a:cs typeface="Times New Roman" pitchFamily="18" charset="0"/>
            </a:rPr>
            <a:t> ô </a:t>
          </a:r>
          <a:r>
            <a:rPr lang="en-US" sz="2400" b="1" dirty="0" smtClean="0">
              <a:solidFill>
                <a:srgbClr val="FF0000"/>
              </a:solidFill>
              <a:latin typeface="Times New Roman" pitchFamily="18" charset="0"/>
              <a:cs typeface="Times New Roman" pitchFamily="18" charset="0"/>
            </a:rPr>
            <a:t>- xi</a:t>
          </a:r>
          <a:endParaRPr lang="en-US" sz="2400" b="1" dirty="0">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rgbClr val="0000CC"/>
              </a:solidFill>
              <a:latin typeface="Times New Roman" pitchFamily="18" charset="0"/>
              <a:cs typeface="Times New Roman" pitchFamily="18" charset="0"/>
            </a:rPr>
            <a:t>Hô hấp</a:t>
          </a:r>
          <a:endParaRPr lang="en-US" sz="2000" b="1">
            <a:solidFill>
              <a:srgbClr val="0000CC"/>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dirty="0" err="1" smtClean="0">
              <a:solidFill>
                <a:srgbClr val="FF0000"/>
              </a:solidFill>
              <a:latin typeface="Times New Roman" pitchFamily="18" charset="0"/>
              <a:cs typeface="Times New Roman" pitchFamily="18" charset="0"/>
            </a:rPr>
            <a:t>Khí</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bô</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níc</a:t>
          </a:r>
          <a:endParaRPr lang="en-US" sz="2400" b="1" dirty="0">
            <a:solidFill>
              <a:srgbClr val="FF0000"/>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ED7823E-349C-47FF-BC67-CC225EE30A08}" type="presOf" srcId="{2BF4A4A0-59DB-4C50-806C-4936CA2A5594}" destId="{36AD9910-C2D0-4891-86B1-A90B60BF4E1D}"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823B97FF-0EDF-4271-B0BF-90AF0413EE48}" type="presOf" srcId="{9EC58E7B-CFC0-4479-A58D-E179A7CA0DBC}" destId="{B51559DF-7778-4EAE-B93A-E8B7B4D40FD6}" srcOrd="1" destOrd="0" presId="urn:microsoft.com/office/officeart/2005/8/layout/process1"/>
    <dgm:cxn modelId="{7181D87F-5238-4023-8DB1-36F32A9ED9CE}" type="presOf" srcId="{E30CE13F-2042-4E0F-8EAB-1071C753762A}" destId="{F75D8E8D-D7AA-4C2F-8C44-5AAF0C1AFCA9}" srcOrd="0" destOrd="0" presId="urn:microsoft.com/office/officeart/2005/8/layout/process1"/>
    <dgm:cxn modelId="{7A1CB0D5-7704-416B-A391-AC253082EB0D}" type="presOf" srcId="{030C6870-0B75-4656-B3F2-DD0976A8E35A}" destId="{67F0FF73-6B0E-47A7-B1ED-1637097D7D15}" srcOrd="1" destOrd="0" presId="urn:microsoft.com/office/officeart/2005/8/layout/process1"/>
    <dgm:cxn modelId="{11DE3DE1-141D-4EED-919A-36D643B1790B}" type="presOf" srcId="{9EC58E7B-CFC0-4479-A58D-E179A7CA0DBC}" destId="{2535F0F2-F50E-4ED9-8BE1-9FE8F5C5E4C0}" srcOrd="0" destOrd="0" presId="urn:microsoft.com/office/officeart/2005/8/layout/process1"/>
    <dgm:cxn modelId="{6C826A61-037E-4167-AB8E-7833E654AD02}" srcId="{E30CE13F-2042-4E0F-8EAB-1071C753762A}" destId="{A3401310-5405-4A67-81D5-820B8287499A}" srcOrd="2" destOrd="0" parTransId="{26BB55F4-A547-447F-8543-9FD15318DB6F}" sibTransId="{60C2EF4A-EB90-41B7-907F-E1EBD36E500B}"/>
    <dgm:cxn modelId="{F92C451E-72A9-4D56-9D33-98F1162F4299}" type="presOf" srcId="{E143E7C5-B98B-439D-8671-B4092F4D210D}" destId="{70F0CF6C-3D13-42ED-B4B9-F3F6A8400D53}" srcOrd="0" destOrd="0" presId="urn:microsoft.com/office/officeart/2005/8/layout/process1"/>
    <dgm:cxn modelId="{ED3C509E-0D81-4F9F-85C5-80583437C68A}" type="presOf" srcId="{030C6870-0B75-4656-B3F2-DD0976A8E35A}" destId="{46431B8A-1F8D-41D3-9EE1-12B0FAD3F5A3}" srcOrd="0" destOrd="0" presId="urn:microsoft.com/office/officeart/2005/8/layout/process1"/>
    <dgm:cxn modelId="{B7646E28-7930-4946-9D39-8A45D0BAECB0}" type="presOf" srcId="{A3401310-5405-4A67-81D5-820B8287499A}" destId="{DD82CC2B-43D3-4F9C-86E3-FCE0EEF815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086F491A-D9DB-4BC2-8056-6CAA4FE2EFE3}" type="presParOf" srcId="{F75D8E8D-D7AA-4C2F-8C44-5AAF0C1AFCA9}" destId="{36AD9910-C2D0-4891-86B1-A90B60BF4E1D}" srcOrd="0" destOrd="0" presId="urn:microsoft.com/office/officeart/2005/8/layout/process1"/>
    <dgm:cxn modelId="{36E58998-8600-48FD-8ECC-CF55F04250D0}" type="presParOf" srcId="{F75D8E8D-D7AA-4C2F-8C44-5AAF0C1AFCA9}" destId="{2535F0F2-F50E-4ED9-8BE1-9FE8F5C5E4C0}" srcOrd="1" destOrd="0" presId="urn:microsoft.com/office/officeart/2005/8/layout/process1"/>
    <dgm:cxn modelId="{55F92946-181A-46C0-99D1-7B3C89E78D42}" type="presParOf" srcId="{2535F0F2-F50E-4ED9-8BE1-9FE8F5C5E4C0}" destId="{B51559DF-7778-4EAE-B93A-E8B7B4D40FD6}" srcOrd="0" destOrd="0" presId="urn:microsoft.com/office/officeart/2005/8/layout/process1"/>
    <dgm:cxn modelId="{51B3D3AB-68AE-4A9D-ABEB-9BB02638D93F}" type="presParOf" srcId="{F75D8E8D-D7AA-4C2F-8C44-5AAF0C1AFCA9}" destId="{70F0CF6C-3D13-42ED-B4B9-F3F6A8400D53}" srcOrd="2" destOrd="0" presId="urn:microsoft.com/office/officeart/2005/8/layout/process1"/>
    <dgm:cxn modelId="{2A39B391-F221-4DA8-974E-712E793CDFEC}" type="presParOf" srcId="{F75D8E8D-D7AA-4C2F-8C44-5AAF0C1AFCA9}" destId="{46431B8A-1F8D-41D3-9EE1-12B0FAD3F5A3}" srcOrd="3" destOrd="0" presId="urn:microsoft.com/office/officeart/2005/8/layout/process1"/>
    <dgm:cxn modelId="{C3B78D0B-2583-491A-AC95-23A7310CEFD3}" type="presParOf" srcId="{46431B8A-1F8D-41D3-9EE1-12B0FAD3F5A3}" destId="{67F0FF73-6B0E-47A7-B1ED-1637097D7D15}" srcOrd="0" destOrd="0" presId="urn:microsoft.com/office/officeart/2005/8/layout/process1"/>
    <dgm:cxn modelId="{31D277E9-7E60-4132-9938-43ED36784FD4}"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0CE13F-2042-4E0F-8EAB-1071C753762A}" type="doc">
      <dgm:prSet loTypeId="urn:microsoft.com/office/officeart/2005/8/layout/process1" loCatId="process" qsTypeId="urn:microsoft.com/office/officeart/2005/8/quickstyle/simple3" qsCatId="simple" csTypeId="urn:microsoft.com/office/officeart/2005/8/colors/accent2_2" csCatId="accent2" phldr="1"/>
      <dgm:spPr/>
      <dgm:t>
        <a:bodyPr/>
        <a:lstStyle/>
        <a:p>
          <a:endParaRPr lang="en-US"/>
        </a:p>
      </dgm:t>
    </dgm:pt>
    <dgm:pt modelId="{2BF4A4A0-59DB-4C50-806C-4936CA2A5594}">
      <dgm:prSet phldrT="[Text]" custT="1"/>
      <dgm:spPr/>
      <dgm:t>
        <a:bodyPr/>
        <a:lstStyle/>
        <a:p>
          <a:r>
            <a:rPr lang="en-US" sz="2400" b="1" smtClean="0">
              <a:solidFill>
                <a:srgbClr val="FF0000"/>
              </a:solidFill>
              <a:latin typeface="Times New Roman" pitchFamily="18" charset="0"/>
              <a:cs typeface="Times New Roman" pitchFamily="18" charset="0"/>
            </a:rPr>
            <a:t>Nước</a:t>
          </a:r>
          <a:endParaRPr lang="en-US" sz="2400" b="1">
            <a:solidFill>
              <a:srgbClr val="FF0000"/>
            </a:solidFill>
            <a:latin typeface="Times New Roman" pitchFamily="18" charset="0"/>
            <a:cs typeface="Times New Roman" pitchFamily="18" charset="0"/>
          </a:endParaRPr>
        </a:p>
      </dgm:t>
    </dgm:pt>
    <dgm:pt modelId="{8E03E1D0-6C5A-4A72-A319-9E9C76931442}" type="parTrans" cxnId="{7EBCA78B-828C-4E53-8F0B-C0E3B054DD9E}">
      <dgm:prSet/>
      <dgm:spPr/>
      <dgm:t>
        <a:bodyPr/>
        <a:lstStyle/>
        <a:p>
          <a:endParaRPr lang="en-US">
            <a:solidFill>
              <a:srgbClr val="FF0000"/>
            </a:solidFill>
          </a:endParaRPr>
        </a:p>
      </dgm:t>
    </dgm:pt>
    <dgm:pt modelId="{9EC58E7B-CFC0-4479-A58D-E179A7CA0DBC}" type="sibTrans" cxnId="{7EBCA78B-828C-4E53-8F0B-C0E3B054DD9E}">
      <dgm:prSet/>
      <dgm:spPr/>
      <dgm:t>
        <a:bodyPr/>
        <a:lstStyle/>
        <a:p>
          <a:endParaRPr lang="en-US">
            <a:solidFill>
              <a:srgbClr val="FF0000"/>
            </a:solidFill>
          </a:endParaRPr>
        </a:p>
      </dgm:t>
    </dgm:pt>
    <dgm:pt modelId="{E143E7C5-B98B-439D-8671-B4092F4D210D}">
      <dgm:prSet phldrT="[Text]" custT="1"/>
      <dgm:spPr/>
      <dgm:t>
        <a:bodyPr/>
        <a:lstStyle/>
        <a:p>
          <a:r>
            <a:rPr lang="en-US" sz="2000" b="1" smtClean="0">
              <a:solidFill>
                <a:srgbClr val="0000CC"/>
              </a:solidFill>
              <a:latin typeface="Times New Roman" pitchFamily="18" charset="0"/>
              <a:cs typeface="Times New Roman" pitchFamily="18" charset="0"/>
            </a:rPr>
            <a:t>Bài tiết nước tiểu.</a:t>
          </a:r>
          <a:endParaRPr lang="en-US" sz="2000" b="1">
            <a:solidFill>
              <a:srgbClr val="0000CC"/>
            </a:solidFill>
            <a:latin typeface="Times New Roman" pitchFamily="18" charset="0"/>
            <a:cs typeface="Times New Roman" pitchFamily="18" charset="0"/>
          </a:endParaRPr>
        </a:p>
      </dgm:t>
    </dgm:pt>
    <dgm:pt modelId="{8851DE65-0E33-44E4-9D43-208157954EB8}" type="parTrans" cxnId="{F3CDC519-8727-41E3-9C56-EAFE07FD04AC}">
      <dgm:prSet/>
      <dgm:spPr/>
      <dgm:t>
        <a:bodyPr/>
        <a:lstStyle/>
        <a:p>
          <a:endParaRPr lang="en-US">
            <a:solidFill>
              <a:srgbClr val="FF0000"/>
            </a:solidFill>
          </a:endParaRPr>
        </a:p>
      </dgm:t>
    </dgm:pt>
    <dgm:pt modelId="{030C6870-0B75-4656-B3F2-DD0976A8E35A}" type="sibTrans" cxnId="{F3CDC519-8727-41E3-9C56-EAFE07FD04AC}">
      <dgm:prSet/>
      <dgm:spPr/>
      <dgm:t>
        <a:bodyPr/>
        <a:lstStyle/>
        <a:p>
          <a:endParaRPr lang="en-US">
            <a:solidFill>
              <a:srgbClr val="FF0000"/>
            </a:solidFill>
          </a:endParaRPr>
        </a:p>
      </dgm:t>
    </dgm:pt>
    <dgm:pt modelId="{A3401310-5405-4A67-81D5-820B8287499A}">
      <dgm:prSet phldrT="[Text]" custT="1"/>
      <dgm:spPr/>
      <dgm:t>
        <a:bodyPr/>
        <a:lstStyle/>
        <a:p>
          <a:r>
            <a:rPr lang="en-US" sz="2400" b="1" dirty="0" err="1" smtClean="0">
              <a:solidFill>
                <a:srgbClr val="FF0000"/>
              </a:solidFill>
              <a:latin typeface="Times New Roman" pitchFamily="18" charset="0"/>
              <a:cs typeface="Times New Roman" pitchFamily="18" charset="0"/>
            </a:rPr>
            <a:t>Nước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tiểu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mồ</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hôi</a:t>
          </a:r>
          <a:endParaRPr lang="en-US" sz="2400" b="1" dirty="0">
            <a:solidFill>
              <a:srgbClr val="FF0000"/>
            </a:solidFill>
            <a:latin typeface="Times New Roman" pitchFamily="18" charset="0"/>
            <a:cs typeface="Times New Roman" pitchFamily="18" charset="0"/>
          </a:endParaRPr>
        </a:p>
      </dgm:t>
    </dgm:pt>
    <dgm:pt modelId="{26BB55F4-A547-447F-8543-9FD15318DB6F}" type="parTrans" cxnId="{6C826A61-037E-4167-AB8E-7833E654AD02}">
      <dgm:prSet/>
      <dgm:spPr/>
      <dgm:t>
        <a:bodyPr/>
        <a:lstStyle/>
        <a:p>
          <a:endParaRPr lang="en-US">
            <a:solidFill>
              <a:srgbClr val="FF0000"/>
            </a:solidFill>
          </a:endParaRPr>
        </a:p>
      </dgm:t>
    </dgm:pt>
    <dgm:pt modelId="{60C2EF4A-EB90-41B7-907F-E1EBD36E500B}" type="sibTrans" cxnId="{6C826A61-037E-4167-AB8E-7833E654AD02}">
      <dgm:prSet/>
      <dgm:spPr/>
      <dgm:t>
        <a:bodyPr/>
        <a:lstStyle/>
        <a:p>
          <a:endParaRPr lang="en-US">
            <a:solidFill>
              <a:srgbClr val="FF0000"/>
            </a:solidFill>
          </a:endParaRPr>
        </a:p>
      </dgm:t>
    </dgm:pt>
    <dgm:pt modelId="{F75D8E8D-D7AA-4C2F-8C44-5AAF0C1AFCA9}" type="pres">
      <dgm:prSet presAssocID="{E30CE13F-2042-4E0F-8EAB-1071C753762A}" presName="Name0" presStyleCnt="0">
        <dgm:presLayoutVars>
          <dgm:dir/>
          <dgm:resizeHandles val="exact"/>
        </dgm:presLayoutVars>
      </dgm:prSet>
      <dgm:spPr/>
      <dgm:t>
        <a:bodyPr/>
        <a:lstStyle/>
        <a:p>
          <a:endParaRPr lang="en-US"/>
        </a:p>
      </dgm:t>
    </dgm:pt>
    <dgm:pt modelId="{36AD9910-C2D0-4891-86B1-A90B60BF4E1D}" type="pres">
      <dgm:prSet presAssocID="{2BF4A4A0-59DB-4C50-806C-4936CA2A5594}" presName="node" presStyleLbl="node1" presStyleIdx="0" presStyleCnt="3">
        <dgm:presLayoutVars>
          <dgm:bulletEnabled val="1"/>
        </dgm:presLayoutVars>
      </dgm:prSet>
      <dgm:spPr/>
      <dgm:t>
        <a:bodyPr/>
        <a:lstStyle/>
        <a:p>
          <a:endParaRPr lang="en-US"/>
        </a:p>
      </dgm:t>
    </dgm:pt>
    <dgm:pt modelId="{2535F0F2-F50E-4ED9-8BE1-9FE8F5C5E4C0}" type="pres">
      <dgm:prSet presAssocID="{9EC58E7B-CFC0-4479-A58D-E179A7CA0DBC}" presName="sibTrans" presStyleLbl="sibTrans2D1" presStyleIdx="0" presStyleCnt="2"/>
      <dgm:spPr/>
      <dgm:t>
        <a:bodyPr/>
        <a:lstStyle/>
        <a:p>
          <a:endParaRPr lang="en-US"/>
        </a:p>
      </dgm:t>
    </dgm:pt>
    <dgm:pt modelId="{B51559DF-7778-4EAE-B93A-E8B7B4D40FD6}" type="pres">
      <dgm:prSet presAssocID="{9EC58E7B-CFC0-4479-A58D-E179A7CA0DBC}" presName="connectorText" presStyleLbl="sibTrans2D1" presStyleIdx="0" presStyleCnt="2"/>
      <dgm:spPr/>
      <dgm:t>
        <a:bodyPr/>
        <a:lstStyle/>
        <a:p>
          <a:endParaRPr lang="en-US"/>
        </a:p>
      </dgm:t>
    </dgm:pt>
    <dgm:pt modelId="{70F0CF6C-3D13-42ED-B4B9-F3F6A8400D53}" type="pres">
      <dgm:prSet presAssocID="{E143E7C5-B98B-439D-8671-B4092F4D210D}" presName="node" presStyleLbl="node1" presStyleIdx="1" presStyleCnt="3" custLinFactY="69048" custLinFactNeighborX="6041" custLinFactNeighborY="100000">
        <dgm:presLayoutVars>
          <dgm:bulletEnabled val="1"/>
        </dgm:presLayoutVars>
      </dgm:prSet>
      <dgm:spPr/>
      <dgm:t>
        <a:bodyPr/>
        <a:lstStyle/>
        <a:p>
          <a:endParaRPr lang="en-US"/>
        </a:p>
      </dgm:t>
    </dgm:pt>
    <dgm:pt modelId="{46431B8A-1F8D-41D3-9EE1-12B0FAD3F5A3}" type="pres">
      <dgm:prSet presAssocID="{030C6870-0B75-4656-B3F2-DD0976A8E35A}" presName="sibTrans" presStyleLbl="sibTrans2D1" presStyleIdx="1" presStyleCnt="2"/>
      <dgm:spPr/>
      <dgm:t>
        <a:bodyPr/>
        <a:lstStyle/>
        <a:p>
          <a:endParaRPr lang="en-US"/>
        </a:p>
      </dgm:t>
    </dgm:pt>
    <dgm:pt modelId="{67F0FF73-6B0E-47A7-B1ED-1637097D7D15}" type="pres">
      <dgm:prSet presAssocID="{030C6870-0B75-4656-B3F2-DD0976A8E35A}" presName="connectorText" presStyleLbl="sibTrans2D1" presStyleIdx="1" presStyleCnt="2"/>
      <dgm:spPr/>
      <dgm:t>
        <a:bodyPr/>
        <a:lstStyle/>
        <a:p>
          <a:endParaRPr lang="en-US"/>
        </a:p>
      </dgm:t>
    </dgm:pt>
    <dgm:pt modelId="{DD82CC2B-43D3-4F9C-86E3-FCE0EEF8151D}" type="pres">
      <dgm:prSet presAssocID="{A3401310-5405-4A67-81D5-820B8287499A}" presName="node" presStyleLbl="node1" presStyleIdx="2" presStyleCnt="3" custLinFactNeighborX="-14534" custLinFactNeighborY="100000">
        <dgm:presLayoutVars>
          <dgm:bulletEnabled val="1"/>
        </dgm:presLayoutVars>
      </dgm:prSet>
      <dgm:spPr/>
      <dgm:t>
        <a:bodyPr/>
        <a:lstStyle/>
        <a:p>
          <a:endParaRPr lang="en-US"/>
        </a:p>
      </dgm:t>
    </dgm:pt>
  </dgm:ptLst>
  <dgm:cxnLst>
    <dgm:cxn modelId="{A3667239-0EC6-4CA0-9927-4BB0834DFB4A}" type="presOf" srcId="{E30CE13F-2042-4E0F-8EAB-1071C753762A}" destId="{F75D8E8D-D7AA-4C2F-8C44-5AAF0C1AFCA9}" srcOrd="0" destOrd="0" presId="urn:microsoft.com/office/officeart/2005/8/layout/process1"/>
    <dgm:cxn modelId="{F3CDC519-8727-41E3-9C56-EAFE07FD04AC}" srcId="{E30CE13F-2042-4E0F-8EAB-1071C753762A}" destId="{E143E7C5-B98B-439D-8671-B4092F4D210D}" srcOrd="1" destOrd="0" parTransId="{8851DE65-0E33-44E4-9D43-208157954EB8}" sibTransId="{030C6870-0B75-4656-B3F2-DD0976A8E35A}"/>
    <dgm:cxn modelId="{6C826A61-037E-4167-AB8E-7833E654AD02}" srcId="{E30CE13F-2042-4E0F-8EAB-1071C753762A}" destId="{A3401310-5405-4A67-81D5-820B8287499A}" srcOrd="2" destOrd="0" parTransId="{26BB55F4-A547-447F-8543-9FD15318DB6F}" sibTransId="{60C2EF4A-EB90-41B7-907F-E1EBD36E500B}"/>
    <dgm:cxn modelId="{375E26F0-A3AF-45AF-BE81-DFADD6F702BC}" type="presOf" srcId="{030C6870-0B75-4656-B3F2-DD0976A8E35A}" destId="{67F0FF73-6B0E-47A7-B1ED-1637097D7D15}" srcOrd="1" destOrd="0" presId="urn:microsoft.com/office/officeart/2005/8/layout/process1"/>
    <dgm:cxn modelId="{E9F4D1CD-5A6F-4528-8D2B-590E5944FA2A}" type="presOf" srcId="{E143E7C5-B98B-439D-8671-B4092F4D210D}" destId="{70F0CF6C-3D13-42ED-B4B9-F3F6A8400D53}" srcOrd="0" destOrd="0" presId="urn:microsoft.com/office/officeart/2005/8/layout/process1"/>
    <dgm:cxn modelId="{F5D509F2-5692-4904-A5E4-52F7E1646FF8}" type="presOf" srcId="{A3401310-5405-4A67-81D5-820B8287499A}" destId="{DD82CC2B-43D3-4F9C-86E3-FCE0EEF8151D}" srcOrd="0" destOrd="0" presId="urn:microsoft.com/office/officeart/2005/8/layout/process1"/>
    <dgm:cxn modelId="{2D2F92B8-4C5A-4425-9B5C-4CE6FB269EFE}" type="presOf" srcId="{2BF4A4A0-59DB-4C50-806C-4936CA2A5594}" destId="{36AD9910-C2D0-4891-86B1-A90B60BF4E1D}" srcOrd="0" destOrd="0" presId="urn:microsoft.com/office/officeart/2005/8/layout/process1"/>
    <dgm:cxn modelId="{7EBCA78B-828C-4E53-8F0B-C0E3B054DD9E}" srcId="{E30CE13F-2042-4E0F-8EAB-1071C753762A}" destId="{2BF4A4A0-59DB-4C50-806C-4936CA2A5594}" srcOrd="0" destOrd="0" parTransId="{8E03E1D0-6C5A-4A72-A319-9E9C76931442}" sibTransId="{9EC58E7B-CFC0-4479-A58D-E179A7CA0DBC}"/>
    <dgm:cxn modelId="{AF6A4364-FFFA-47ED-9943-DA7068010620}" type="presOf" srcId="{9EC58E7B-CFC0-4479-A58D-E179A7CA0DBC}" destId="{2535F0F2-F50E-4ED9-8BE1-9FE8F5C5E4C0}" srcOrd="0" destOrd="0" presId="urn:microsoft.com/office/officeart/2005/8/layout/process1"/>
    <dgm:cxn modelId="{B0584BD1-BD08-4733-9C01-CA79DCA6A134}" type="presOf" srcId="{030C6870-0B75-4656-B3F2-DD0976A8E35A}" destId="{46431B8A-1F8D-41D3-9EE1-12B0FAD3F5A3}" srcOrd="0" destOrd="0" presId="urn:microsoft.com/office/officeart/2005/8/layout/process1"/>
    <dgm:cxn modelId="{BC7C25B0-3713-4B93-B593-CB175676D225}" type="presOf" srcId="{9EC58E7B-CFC0-4479-A58D-E179A7CA0DBC}" destId="{B51559DF-7778-4EAE-B93A-E8B7B4D40FD6}" srcOrd="1" destOrd="0" presId="urn:microsoft.com/office/officeart/2005/8/layout/process1"/>
    <dgm:cxn modelId="{4EDA38A3-DF84-4FE0-94E0-835B0553C508}" type="presParOf" srcId="{F75D8E8D-D7AA-4C2F-8C44-5AAF0C1AFCA9}" destId="{36AD9910-C2D0-4891-86B1-A90B60BF4E1D}" srcOrd="0" destOrd="0" presId="urn:microsoft.com/office/officeart/2005/8/layout/process1"/>
    <dgm:cxn modelId="{A8CC20A0-96C9-48FE-A5F5-F5B4ED6E0151}" type="presParOf" srcId="{F75D8E8D-D7AA-4C2F-8C44-5AAF0C1AFCA9}" destId="{2535F0F2-F50E-4ED9-8BE1-9FE8F5C5E4C0}" srcOrd="1" destOrd="0" presId="urn:microsoft.com/office/officeart/2005/8/layout/process1"/>
    <dgm:cxn modelId="{CC440E4E-2925-4CD6-9F3E-3F7AF4F63E2D}" type="presParOf" srcId="{2535F0F2-F50E-4ED9-8BE1-9FE8F5C5E4C0}" destId="{B51559DF-7778-4EAE-B93A-E8B7B4D40FD6}" srcOrd="0" destOrd="0" presId="urn:microsoft.com/office/officeart/2005/8/layout/process1"/>
    <dgm:cxn modelId="{640FC95E-DABE-4CE2-9F64-986236F37B87}" type="presParOf" srcId="{F75D8E8D-D7AA-4C2F-8C44-5AAF0C1AFCA9}" destId="{70F0CF6C-3D13-42ED-B4B9-F3F6A8400D53}" srcOrd="2" destOrd="0" presId="urn:microsoft.com/office/officeart/2005/8/layout/process1"/>
    <dgm:cxn modelId="{DF5B053A-F1C4-4B23-A9E2-78DCA40F1616}" type="presParOf" srcId="{F75D8E8D-D7AA-4C2F-8C44-5AAF0C1AFCA9}" destId="{46431B8A-1F8D-41D3-9EE1-12B0FAD3F5A3}" srcOrd="3" destOrd="0" presId="urn:microsoft.com/office/officeart/2005/8/layout/process1"/>
    <dgm:cxn modelId="{5317CA12-7F97-4223-B66E-BCF234F11250}" type="presParOf" srcId="{46431B8A-1F8D-41D3-9EE1-12B0FAD3F5A3}" destId="{67F0FF73-6B0E-47A7-B1ED-1637097D7D15}" srcOrd="0" destOrd="0" presId="urn:microsoft.com/office/officeart/2005/8/layout/process1"/>
    <dgm:cxn modelId="{3C7D4406-D758-4E4A-B39E-9D27B9B3D02B}" type="presParOf" srcId="{F75D8E8D-D7AA-4C2F-8C44-5AAF0C1AFCA9}" destId="{DD82CC2B-43D3-4F9C-86E3-FCE0EEF8151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1036"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Lấy</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vào</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33354" y="22318"/>
        <a:ext cx="2075134" cy="717364"/>
      </dsp:txXfrm>
    </dsp:sp>
    <dsp:sp modelId="{2535F0F2-F50E-4ED9-8BE1-9FE8F5C5E4C0}">
      <dsp:nvSpPr>
        <dsp:cNvPr id="0" name=""/>
        <dsp:cNvSpPr/>
      </dsp:nvSpPr>
      <dsp:spPr>
        <a:xfrm>
          <a:off x="2336608" y="118148"/>
          <a:ext cx="436300"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rgbClr val="FF0000"/>
            </a:solidFill>
          </a:endParaRPr>
        </a:p>
      </dsp:txBody>
      <dsp:txXfrm>
        <a:off x="2336608" y="223289"/>
        <a:ext cx="305410" cy="315421"/>
      </dsp:txXfrm>
    </dsp:sp>
    <dsp:sp modelId="{70F0CF6C-3D13-42ED-B4B9-F3F6A8400D53}">
      <dsp:nvSpPr>
        <dsp:cNvPr id="0" name=""/>
        <dsp:cNvSpPr/>
      </dsp:nvSpPr>
      <dsp:spPr>
        <a:xfrm>
          <a:off x="2954015"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Cơ</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quan</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thực</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hiện</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quá</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trình</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trao</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đổi</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chất</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2976333" y="22318"/>
        <a:ext cx="2075134" cy="717364"/>
      </dsp:txXfrm>
    </dsp:sp>
    <dsp:sp modelId="{46431B8A-1F8D-41D3-9EE1-12B0FAD3F5A3}">
      <dsp:nvSpPr>
        <dsp:cNvPr id="0" name=""/>
        <dsp:cNvSpPr/>
      </dsp:nvSpPr>
      <dsp:spPr>
        <a:xfrm>
          <a:off x="5291937" y="118148"/>
          <a:ext cx="462482"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rgbClr val="FF0000"/>
            </a:solidFill>
          </a:endParaRPr>
        </a:p>
      </dsp:txBody>
      <dsp:txXfrm>
        <a:off x="5291937" y="223289"/>
        <a:ext cx="323737" cy="315421"/>
      </dsp:txXfrm>
    </dsp:sp>
    <dsp:sp modelId="{DD82CC2B-43D3-4F9C-86E3-FCE0EEF8151D}">
      <dsp:nvSpPr>
        <dsp:cNvPr id="0" name=""/>
        <dsp:cNvSpPr/>
      </dsp:nvSpPr>
      <dsp:spPr>
        <a:xfrm>
          <a:off x="5946393"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Thải</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ra</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5968711" y="22318"/>
        <a:ext cx="2075134" cy="717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latin typeface="Times New Roman" pitchFamily="18" charset="0"/>
              <a:cs typeface="Times New Roman" pitchFamily="18" charset="0"/>
            </a:rPr>
            <a:t>Thức</a:t>
          </a:r>
          <a:r>
            <a:rPr lang="en-US" sz="2400" b="1" kern="1200" dirty="0" smtClean="0">
              <a:solidFill>
                <a:srgbClr val="FF0000"/>
              </a:solidFill>
              <a:latin typeface="Times New Roman" pitchFamily="18" charset="0"/>
              <a:cs typeface="Times New Roman" pitchFamily="18" charset="0"/>
            </a:rPr>
            <a:t> </a:t>
          </a:r>
          <a:r>
            <a:rPr lang="en-US" sz="2400" b="1" kern="1200" dirty="0" err="1" smtClean="0">
              <a:solidFill>
                <a:srgbClr val="FF0000"/>
              </a:solidFill>
              <a:latin typeface="Times New Roman" pitchFamily="18" charset="0"/>
              <a:cs typeface="Times New Roman" pitchFamily="18" charset="0"/>
            </a:rPr>
            <a:t>ăn</a:t>
          </a:r>
          <a:endParaRPr lang="en-US" sz="2400" b="1" kern="1200" dirty="0">
            <a:solidFill>
              <a:srgbClr val="FF0000"/>
            </a:solidFill>
            <a:latin typeface="Times New Roman" pitchFamily="18" charset="0"/>
            <a:cs typeface="Times New Roman" pitchFamily="18" charset="0"/>
          </a:endParaRP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rgbClr val="0000CC"/>
              </a:solidFill>
            </a:rPr>
            <a:t>……….</a:t>
          </a:r>
          <a:endParaRPr lang="en-US" sz="2000" kern="1200">
            <a:solidFill>
              <a:srgbClr val="0000CC"/>
            </a:solidFill>
          </a:endParaRPr>
        </a:p>
      </dsp:txBody>
      <dsp:txXfrm>
        <a:off x="2989655" y="17855"/>
        <a:ext cx="2046097" cy="573890"/>
      </dsp:txXfrm>
    </dsp:sp>
    <dsp:sp modelId="{46431B8A-1F8D-41D3-9EE1-12B0FAD3F5A3}">
      <dsp:nvSpPr>
        <dsp:cNvPr id="0" name=""/>
        <dsp:cNvSpPr/>
      </dsp:nvSpPr>
      <dsp:spPr>
        <a:xfrm>
          <a:off x="5249213" y="46655"/>
          <a:ext cx="414681"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5249213" y="149913"/>
        <a:ext cx="290277" cy="309772"/>
      </dsp:txXfrm>
    </dsp:sp>
    <dsp:sp modelId="{DD82CC2B-43D3-4F9C-86E3-FCE0EEF8151D}">
      <dsp:nvSpPr>
        <dsp:cNvPr id="0" name=""/>
        <dsp:cNvSpPr/>
      </dsp:nvSpPr>
      <dsp:spPr>
        <a:xfrm>
          <a:off x="5836027"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rgbClr val="FF0000"/>
              </a:solidFill>
            </a:rPr>
            <a:t>………</a:t>
          </a:r>
          <a:endParaRPr lang="en-US" sz="2700" kern="1200">
            <a:solidFill>
              <a:srgbClr val="FF0000"/>
            </a:solidFill>
          </a:endParaRPr>
        </a:p>
      </dsp:txBody>
      <dsp:txXfrm>
        <a:off x="5853882" y="17855"/>
        <a:ext cx="2046097" cy="573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a:t>
          </a:r>
          <a:endParaRPr lang="en-US" sz="2400" b="1" kern="1200">
            <a:solidFill>
              <a:srgbClr val="FF0000"/>
            </a:solidFill>
            <a:latin typeface="Times New Roman" pitchFamily="18" charset="0"/>
            <a:cs typeface="Times New Roman" pitchFamily="18" charset="0"/>
          </a:endParaRP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0000CC"/>
              </a:solidFill>
              <a:latin typeface="Times New Roman" pitchFamily="18" charset="0"/>
              <a:cs typeface="Times New Roman" pitchFamily="18" charset="0"/>
            </a:rPr>
            <a:t>Hô hấp</a:t>
          </a:r>
          <a:endParaRPr lang="en-US" sz="2000" b="1" kern="1200">
            <a:solidFill>
              <a:srgbClr val="0000CC"/>
            </a:solidFill>
            <a:latin typeface="Times New Roman" pitchFamily="18" charset="0"/>
            <a:cs typeface="Times New Roman" pitchFamily="18" charset="0"/>
          </a:endParaRPr>
        </a:p>
      </dsp:txBody>
      <dsp:txXfrm>
        <a:off x="2989655" y="17855"/>
        <a:ext cx="2046097" cy="573890"/>
      </dsp:txXfrm>
    </dsp:sp>
    <dsp:sp modelId="{46431B8A-1F8D-41D3-9EE1-12B0FAD3F5A3}">
      <dsp:nvSpPr>
        <dsp:cNvPr id="0" name=""/>
        <dsp:cNvSpPr/>
      </dsp:nvSpPr>
      <dsp:spPr>
        <a:xfrm>
          <a:off x="5218956" y="46655"/>
          <a:ext cx="350536"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5218956" y="149913"/>
        <a:ext cx="245375" cy="309772"/>
      </dsp:txXfrm>
    </dsp:sp>
    <dsp:sp modelId="{DD82CC2B-43D3-4F9C-86E3-FCE0EEF8151D}">
      <dsp:nvSpPr>
        <dsp:cNvPr id="0" name=""/>
        <dsp:cNvSpPr/>
      </dsp:nvSpPr>
      <dsp:spPr>
        <a:xfrm>
          <a:off x="5714999"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0000"/>
              </a:solidFill>
            </a:rPr>
            <a:t>………</a:t>
          </a:r>
          <a:endParaRPr lang="en-US" sz="2700" kern="1200" dirty="0">
            <a:solidFill>
              <a:srgbClr val="FF0000"/>
            </a:solidFill>
          </a:endParaRPr>
        </a:p>
      </dsp:txBody>
      <dsp:txXfrm>
        <a:off x="5732854" y="17855"/>
        <a:ext cx="2046097" cy="573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82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FF0000"/>
              </a:solidFill>
              <a:latin typeface="Times New Roman" pitchFamily="18" charset="0"/>
              <a:cs typeface="Times New Roman" pitchFamily="18" charset="0"/>
            </a:rPr>
            <a:t>…………</a:t>
          </a:r>
          <a:endParaRPr lang="en-US" sz="2000" b="1" kern="1200">
            <a:solidFill>
              <a:srgbClr val="FF0000"/>
            </a:solidFill>
            <a:latin typeface="Times New Roman" pitchFamily="18" charset="0"/>
            <a:cs typeface="Times New Roman" pitchFamily="18" charset="0"/>
          </a:endParaRPr>
        </a:p>
      </dsp:txBody>
      <dsp:txXfrm>
        <a:off x="28682" y="17855"/>
        <a:ext cx="2044064" cy="573890"/>
      </dsp:txXfrm>
    </dsp:sp>
    <dsp:sp modelId="{2535F0F2-F50E-4ED9-8BE1-9FE8F5C5E4C0}">
      <dsp:nvSpPr>
        <dsp:cNvPr id="0" name=""/>
        <dsp:cNvSpPr/>
      </dsp:nvSpPr>
      <dsp:spPr>
        <a:xfrm>
          <a:off x="2311144" y="46907"/>
          <a:ext cx="467547"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2311144" y="150064"/>
        <a:ext cx="327283" cy="309470"/>
      </dsp:txXfrm>
    </dsp:sp>
    <dsp:sp modelId="{70F0CF6C-3D13-42ED-B4B9-F3F6A8400D53}">
      <dsp:nvSpPr>
        <dsp:cNvPr id="0" name=""/>
        <dsp:cNvSpPr/>
      </dsp:nvSpPr>
      <dsp:spPr>
        <a:xfrm>
          <a:off x="2972768"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0000CC"/>
              </a:solidFill>
              <a:latin typeface="Times New Roman" pitchFamily="18" charset="0"/>
              <a:cs typeface="Times New Roman" pitchFamily="18" charset="0"/>
            </a:rPr>
            <a:t>Bài tiết nước tiểu.</a:t>
          </a:r>
          <a:endParaRPr lang="en-US" sz="2000" b="1" kern="1200">
            <a:solidFill>
              <a:srgbClr val="0000CC"/>
            </a:solidFill>
            <a:latin typeface="Times New Roman" pitchFamily="18" charset="0"/>
            <a:cs typeface="Times New Roman" pitchFamily="18" charset="0"/>
          </a:endParaRPr>
        </a:p>
      </dsp:txBody>
      <dsp:txXfrm>
        <a:off x="2990623" y="17855"/>
        <a:ext cx="2044064" cy="573890"/>
      </dsp:txXfrm>
    </dsp:sp>
    <dsp:sp modelId="{46431B8A-1F8D-41D3-9EE1-12B0FAD3F5A3}">
      <dsp:nvSpPr>
        <dsp:cNvPr id="0" name=""/>
        <dsp:cNvSpPr/>
      </dsp:nvSpPr>
      <dsp:spPr>
        <a:xfrm>
          <a:off x="5217729" y="46907"/>
          <a:ext cx="350194"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solidFill>
              <a:srgbClr val="FF0000"/>
            </a:solidFill>
          </a:endParaRPr>
        </a:p>
      </dsp:txBody>
      <dsp:txXfrm>
        <a:off x="5217729" y="150064"/>
        <a:ext cx="245136" cy="309470"/>
      </dsp:txXfrm>
    </dsp:sp>
    <dsp:sp modelId="{DD82CC2B-43D3-4F9C-86E3-FCE0EEF8151D}">
      <dsp:nvSpPr>
        <dsp:cNvPr id="0" name=""/>
        <dsp:cNvSpPr/>
      </dsp:nvSpPr>
      <dsp:spPr>
        <a:xfrm>
          <a:off x="571328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rgbClr val="FF0000"/>
              </a:solidFill>
            </a:rPr>
            <a:t>………</a:t>
          </a:r>
          <a:endParaRPr lang="en-US" sz="2700" kern="1200">
            <a:solidFill>
              <a:srgbClr val="FF0000"/>
            </a:solidFill>
          </a:endParaRPr>
        </a:p>
      </dsp:txBody>
      <dsp:txXfrm>
        <a:off x="5731142" y="17855"/>
        <a:ext cx="2044064" cy="5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1036"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Lấy</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vào</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33354" y="22318"/>
        <a:ext cx="2075134" cy="717364"/>
      </dsp:txXfrm>
    </dsp:sp>
    <dsp:sp modelId="{2535F0F2-F50E-4ED9-8BE1-9FE8F5C5E4C0}">
      <dsp:nvSpPr>
        <dsp:cNvPr id="0" name=""/>
        <dsp:cNvSpPr/>
      </dsp:nvSpPr>
      <dsp:spPr>
        <a:xfrm>
          <a:off x="2336608" y="118148"/>
          <a:ext cx="436300"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rgbClr val="FF0000"/>
            </a:solidFill>
          </a:endParaRPr>
        </a:p>
      </dsp:txBody>
      <dsp:txXfrm>
        <a:off x="2336608" y="223289"/>
        <a:ext cx="305410" cy="315421"/>
      </dsp:txXfrm>
    </dsp:sp>
    <dsp:sp modelId="{70F0CF6C-3D13-42ED-B4B9-F3F6A8400D53}">
      <dsp:nvSpPr>
        <dsp:cNvPr id="0" name=""/>
        <dsp:cNvSpPr/>
      </dsp:nvSpPr>
      <dsp:spPr>
        <a:xfrm>
          <a:off x="2954015"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Cơ</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quan</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thực</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hiện</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quá</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trình</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trao</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đổi</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chất</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2976333" y="22318"/>
        <a:ext cx="2075134" cy="717364"/>
      </dsp:txXfrm>
    </dsp:sp>
    <dsp:sp modelId="{46431B8A-1F8D-41D3-9EE1-12B0FAD3F5A3}">
      <dsp:nvSpPr>
        <dsp:cNvPr id="0" name=""/>
        <dsp:cNvSpPr/>
      </dsp:nvSpPr>
      <dsp:spPr>
        <a:xfrm>
          <a:off x="5291937" y="118148"/>
          <a:ext cx="462482" cy="5257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rgbClr val="FF0000"/>
            </a:solidFill>
          </a:endParaRPr>
        </a:p>
      </dsp:txBody>
      <dsp:txXfrm>
        <a:off x="5291937" y="223289"/>
        <a:ext cx="323737" cy="315421"/>
      </dsp:txXfrm>
    </dsp:sp>
    <dsp:sp modelId="{DD82CC2B-43D3-4F9C-86E3-FCE0EEF8151D}">
      <dsp:nvSpPr>
        <dsp:cNvPr id="0" name=""/>
        <dsp:cNvSpPr/>
      </dsp:nvSpPr>
      <dsp:spPr>
        <a:xfrm>
          <a:off x="5946393" y="0"/>
          <a:ext cx="2119770" cy="7620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FF0000"/>
              </a:solidFill>
              <a:latin typeface="Times New Roman" panose="02020603050405020304" pitchFamily="18" charset="0"/>
              <a:cs typeface="Times New Roman" panose="02020603050405020304" pitchFamily="18" charset="0"/>
            </a:rPr>
            <a:t>Thải</a:t>
          </a:r>
          <a:r>
            <a:rPr lang="en-US" sz="1800" b="1" kern="1200" dirty="0" smtClean="0">
              <a:solidFill>
                <a:srgbClr val="FF0000"/>
              </a:solidFill>
              <a:latin typeface="Times New Roman" panose="02020603050405020304" pitchFamily="18" charset="0"/>
              <a:cs typeface="Times New Roman" panose="02020603050405020304" pitchFamily="18" charset="0"/>
            </a:rPr>
            <a:t> </a:t>
          </a:r>
          <a:r>
            <a:rPr lang="en-US" sz="1800" b="1" kern="1200" dirty="0" err="1" smtClean="0">
              <a:solidFill>
                <a:srgbClr val="FF0000"/>
              </a:solidFill>
              <a:latin typeface="Times New Roman" panose="02020603050405020304" pitchFamily="18" charset="0"/>
              <a:cs typeface="Times New Roman" panose="02020603050405020304" pitchFamily="18" charset="0"/>
            </a:rPr>
            <a:t>ra</a:t>
          </a:r>
          <a:endParaRPr lang="en-US" sz="1800" b="1" kern="1200" dirty="0">
            <a:solidFill>
              <a:srgbClr val="FF0000"/>
            </a:solidFill>
            <a:latin typeface="Times New Roman" panose="02020603050405020304" pitchFamily="18" charset="0"/>
            <a:cs typeface="Times New Roman" panose="02020603050405020304" pitchFamily="18" charset="0"/>
          </a:endParaRPr>
        </a:p>
      </dsp:txBody>
      <dsp:txXfrm>
        <a:off x="5968711" y="22318"/>
        <a:ext cx="2075134" cy="717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6965"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Thức ăn</a:t>
          </a:r>
          <a:endParaRPr lang="en-US" sz="2400" b="1" kern="1200">
            <a:solidFill>
              <a:srgbClr val="FF0000"/>
            </a:solidFill>
            <a:latin typeface="Times New Roman" pitchFamily="18" charset="0"/>
            <a:cs typeface="Times New Roman" pitchFamily="18" charset="0"/>
          </a:endParaRPr>
        </a:p>
      </dsp:txBody>
      <dsp:txXfrm>
        <a:off x="24820" y="17855"/>
        <a:ext cx="2046097" cy="573890"/>
      </dsp:txXfrm>
    </dsp:sp>
    <dsp:sp modelId="{2535F0F2-F50E-4ED9-8BE1-9FE8F5C5E4C0}">
      <dsp:nvSpPr>
        <dsp:cNvPr id="0" name=""/>
        <dsp:cNvSpPr/>
      </dsp:nvSpPr>
      <dsp:spPr>
        <a:xfrm>
          <a:off x="2309529" y="46655"/>
          <a:ext cx="468004"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2309529" y="149913"/>
        <a:ext cx="327603" cy="309772"/>
      </dsp:txXfrm>
    </dsp:sp>
    <dsp:sp modelId="{70F0CF6C-3D13-42ED-B4B9-F3F6A8400D53}">
      <dsp:nvSpPr>
        <dsp:cNvPr id="0" name=""/>
        <dsp:cNvSpPr/>
      </dsp:nvSpPr>
      <dsp:spPr>
        <a:xfrm>
          <a:off x="2971800"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0000CC"/>
              </a:solidFill>
              <a:latin typeface="Times New Roman" pitchFamily="18" charset="0"/>
              <a:cs typeface="Times New Roman" pitchFamily="18" charset="0"/>
            </a:rPr>
            <a:t>Cơ quan tiêu hóa </a:t>
          </a:r>
          <a:endParaRPr lang="en-US" sz="2000" b="1" kern="1200">
            <a:solidFill>
              <a:srgbClr val="0000CC"/>
            </a:solidFill>
            <a:latin typeface="Times New Roman" pitchFamily="18" charset="0"/>
            <a:cs typeface="Times New Roman" pitchFamily="18" charset="0"/>
          </a:endParaRPr>
        </a:p>
      </dsp:txBody>
      <dsp:txXfrm>
        <a:off x="2989655" y="17855"/>
        <a:ext cx="2046097" cy="573890"/>
      </dsp:txXfrm>
    </dsp:sp>
    <dsp:sp modelId="{46431B8A-1F8D-41D3-9EE1-12B0FAD3F5A3}">
      <dsp:nvSpPr>
        <dsp:cNvPr id="0" name=""/>
        <dsp:cNvSpPr/>
      </dsp:nvSpPr>
      <dsp:spPr>
        <a:xfrm>
          <a:off x="5249213" y="46655"/>
          <a:ext cx="414681" cy="516288"/>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5249213" y="149913"/>
        <a:ext cx="290277" cy="309772"/>
      </dsp:txXfrm>
    </dsp:sp>
    <dsp:sp modelId="{DD82CC2B-43D3-4F9C-86E3-FCE0EEF8151D}">
      <dsp:nvSpPr>
        <dsp:cNvPr id="0" name=""/>
        <dsp:cNvSpPr/>
      </dsp:nvSpPr>
      <dsp:spPr>
        <a:xfrm>
          <a:off x="5836027" y="0"/>
          <a:ext cx="2081807"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Phân</a:t>
          </a:r>
          <a:endParaRPr lang="en-US" sz="2400" b="1" kern="1200">
            <a:solidFill>
              <a:srgbClr val="FF0000"/>
            </a:solidFill>
            <a:latin typeface="Times New Roman" pitchFamily="18" charset="0"/>
            <a:cs typeface="Times New Roman" pitchFamily="18" charset="0"/>
          </a:endParaRPr>
        </a:p>
      </dsp:txBody>
      <dsp:txXfrm>
        <a:off x="5853882" y="17855"/>
        <a:ext cx="2046097" cy="573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082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latin typeface="Times New Roman" pitchFamily="18" charset="0"/>
              <a:cs typeface="Times New Roman" pitchFamily="18" charset="0"/>
            </a:rPr>
            <a:t>Khí</a:t>
          </a:r>
          <a:r>
            <a:rPr lang="en-US" sz="2400" b="1" kern="1200" dirty="0" smtClean="0">
              <a:solidFill>
                <a:srgbClr val="FF0000"/>
              </a:solidFill>
              <a:latin typeface="Times New Roman" pitchFamily="18" charset="0"/>
              <a:cs typeface="Times New Roman" pitchFamily="18" charset="0"/>
            </a:rPr>
            <a:t> ô </a:t>
          </a:r>
          <a:r>
            <a:rPr lang="en-US" sz="2400" b="1" kern="1200" dirty="0" smtClean="0">
              <a:solidFill>
                <a:srgbClr val="FF0000"/>
              </a:solidFill>
              <a:latin typeface="Times New Roman" pitchFamily="18" charset="0"/>
              <a:cs typeface="Times New Roman" pitchFamily="18" charset="0"/>
            </a:rPr>
            <a:t>- xi</a:t>
          </a:r>
          <a:endParaRPr lang="en-US" sz="2400" b="1" kern="1200" dirty="0">
            <a:solidFill>
              <a:srgbClr val="FF0000"/>
            </a:solidFill>
            <a:latin typeface="Times New Roman" pitchFamily="18" charset="0"/>
            <a:cs typeface="Times New Roman" pitchFamily="18" charset="0"/>
          </a:endParaRPr>
        </a:p>
      </dsp:txBody>
      <dsp:txXfrm>
        <a:off x="28682" y="17855"/>
        <a:ext cx="2044064" cy="573890"/>
      </dsp:txXfrm>
    </dsp:sp>
    <dsp:sp modelId="{2535F0F2-F50E-4ED9-8BE1-9FE8F5C5E4C0}">
      <dsp:nvSpPr>
        <dsp:cNvPr id="0" name=""/>
        <dsp:cNvSpPr/>
      </dsp:nvSpPr>
      <dsp:spPr>
        <a:xfrm>
          <a:off x="2311144" y="46907"/>
          <a:ext cx="467547"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2311144" y="150064"/>
        <a:ext cx="327283" cy="309470"/>
      </dsp:txXfrm>
    </dsp:sp>
    <dsp:sp modelId="{70F0CF6C-3D13-42ED-B4B9-F3F6A8400D53}">
      <dsp:nvSpPr>
        <dsp:cNvPr id="0" name=""/>
        <dsp:cNvSpPr/>
      </dsp:nvSpPr>
      <dsp:spPr>
        <a:xfrm>
          <a:off x="2972768"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0000CC"/>
              </a:solidFill>
              <a:latin typeface="Times New Roman" pitchFamily="18" charset="0"/>
              <a:cs typeface="Times New Roman" pitchFamily="18" charset="0"/>
            </a:rPr>
            <a:t>Hô hấp</a:t>
          </a:r>
          <a:endParaRPr lang="en-US" sz="2000" b="1" kern="1200">
            <a:solidFill>
              <a:srgbClr val="0000CC"/>
            </a:solidFill>
            <a:latin typeface="Times New Roman" pitchFamily="18" charset="0"/>
            <a:cs typeface="Times New Roman" pitchFamily="18" charset="0"/>
          </a:endParaRPr>
        </a:p>
      </dsp:txBody>
      <dsp:txXfrm>
        <a:off x="2990623" y="17855"/>
        <a:ext cx="2044064" cy="573890"/>
      </dsp:txXfrm>
    </dsp:sp>
    <dsp:sp modelId="{46431B8A-1F8D-41D3-9EE1-12B0FAD3F5A3}">
      <dsp:nvSpPr>
        <dsp:cNvPr id="0" name=""/>
        <dsp:cNvSpPr/>
      </dsp:nvSpPr>
      <dsp:spPr>
        <a:xfrm>
          <a:off x="5217729" y="46907"/>
          <a:ext cx="350194" cy="51578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5217729" y="150064"/>
        <a:ext cx="245136" cy="309470"/>
      </dsp:txXfrm>
    </dsp:sp>
    <dsp:sp modelId="{DD82CC2B-43D3-4F9C-86E3-FCE0EEF8151D}">
      <dsp:nvSpPr>
        <dsp:cNvPr id="0" name=""/>
        <dsp:cNvSpPr/>
      </dsp:nvSpPr>
      <dsp:spPr>
        <a:xfrm>
          <a:off x="5713287" y="0"/>
          <a:ext cx="2079774" cy="60960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latin typeface="Times New Roman" pitchFamily="18" charset="0"/>
              <a:cs typeface="Times New Roman" pitchFamily="18" charset="0"/>
            </a:rPr>
            <a:t>Khí</a:t>
          </a:r>
          <a:r>
            <a:rPr lang="en-US" sz="2400" b="1" kern="1200" dirty="0" smtClean="0">
              <a:solidFill>
                <a:srgbClr val="FF0000"/>
              </a:solidFill>
              <a:latin typeface="Times New Roman" pitchFamily="18" charset="0"/>
              <a:cs typeface="Times New Roman" pitchFamily="18" charset="0"/>
            </a:rPr>
            <a:t> </a:t>
          </a:r>
          <a:r>
            <a:rPr lang="en-US" sz="2400" b="1" kern="1200" dirty="0" err="1" smtClean="0">
              <a:solidFill>
                <a:srgbClr val="FF0000"/>
              </a:solidFill>
              <a:latin typeface="Times New Roman" pitchFamily="18" charset="0"/>
              <a:cs typeface="Times New Roman" pitchFamily="18" charset="0"/>
            </a:rPr>
            <a:t>các</a:t>
          </a:r>
          <a:r>
            <a:rPr lang="en-US" sz="2400" b="1" kern="1200" dirty="0" smtClean="0">
              <a:solidFill>
                <a:srgbClr val="FF0000"/>
              </a:solidFill>
              <a:latin typeface="Times New Roman" pitchFamily="18" charset="0"/>
              <a:cs typeface="Times New Roman" pitchFamily="18" charset="0"/>
            </a:rPr>
            <a:t> – </a:t>
          </a:r>
          <a:r>
            <a:rPr lang="en-US" sz="2400" b="1" kern="1200" dirty="0" err="1" smtClean="0">
              <a:solidFill>
                <a:srgbClr val="FF0000"/>
              </a:solidFill>
              <a:latin typeface="Times New Roman" pitchFamily="18" charset="0"/>
              <a:cs typeface="Times New Roman" pitchFamily="18" charset="0"/>
            </a:rPr>
            <a:t>bô</a:t>
          </a:r>
          <a:r>
            <a:rPr lang="en-US" sz="2400" b="1" kern="1200" dirty="0" smtClean="0">
              <a:solidFill>
                <a:srgbClr val="FF0000"/>
              </a:solidFill>
              <a:latin typeface="Times New Roman" pitchFamily="18" charset="0"/>
              <a:cs typeface="Times New Roman" pitchFamily="18" charset="0"/>
            </a:rPr>
            <a:t> - </a:t>
          </a:r>
          <a:r>
            <a:rPr lang="en-US" sz="2400" b="1" kern="1200" dirty="0" err="1" smtClean="0">
              <a:solidFill>
                <a:srgbClr val="FF0000"/>
              </a:solidFill>
              <a:latin typeface="Times New Roman" pitchFamily="18" charset="0"/>
              <a:cs typeface="Times New Roman" pitchFamily="18" charset="0"/>
            </a:rPr>
            <a:t>níc</a:t>
          </a:r>
          <a:endParaRPr lang="en-US" sz="2400" b="1" kern="1200" dirty="0">
            <a:solidFill>
              <a:srgbClr val="FF0000"/>
            </a:solidFill>
            <a:latin typeface="Times New Roman" pitchFamily="18" charset="0"/>
            <a:cs typeface="Times New Roman" pitchFamily="18" charset="0"/>
          </a:endParaRPr>
        </a:p>
      </dsp:txBody>
      <dsp:txXfrm>
        <a:off x="5731142" y="17855"/>
        <a:ext cx="2044064" cy="5738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D9910-C2D0-4891-86B1-A90B60BF4E1D}">
      <dsp:nvSpPr>
        <dsp:cNvPr id="0" name=""/>
        <dsp:cNvSpPr/>
      </dsp:nvSpPr>
      <dsp:spPr>
        <a:xfrm>
          <a:off x="11021" y="0"/>
          <a:ext cx="2116914" cy="71482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Nước</a:t>
          </a:r>
          <a:endParaRPr lang="en-US" sz="2400" b="1" kern="1200">
            <a:solidFill>
              <a:srgbClr val="FF0000"/>
            </a:solidFill>
            <a:latin typeface="Times New Roman" pitchFamily="18" charset="0"/>
            <a:cs typeface="Times New Roman" pitchFamily="18" charset="0"/>
          </a:endParaRPr>
        </a:p>
      </dsp:txBody>
      <dsp:txXfrm>
        <a:off x="31958" y="20937"/>
        <a:ext cx="2075040" cy="672953"/>
      </dsp:txXfrm>
    </dsp:sp>
    <dsp:sp modelId="{2535F0F2-F50E-4ED9-8BE1-9FE8F5C5E4C0}">
      <dsp:nvSpPr>
        <dsp:cNvPr id="0" name=""/>
        <dsp:cNvSpPr/>
      </dsp:nvSpPr>
      <dsp:spPr>
        <a:xfrm>
          <a:off x="2352415" y="94916"/>
          <a:ext cx="475896" cy="52499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2352415" y="199915"/>
        <a:ext cx="333127" cy="314996"/>
      </dsp:txXfrm>
    </dsp:sp>
    <dsp:sp modelId="{70F0CF6C-3D13-42ED-B4B9-F3F6A8400D53}">
      <dsp:nvSpPr>
        <dsp:cNvPr id="0" name=""/>
        <dsp:cNvSpPr/>
      </dsp:nvSpPr>
      <dsp:spPr>
        <a:xfrm>
          <a:off x="3025854" y="0"/>
          <a:ext cx="2116914" cy="71482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smtClean="0">
              <a:solidFill>
                <a:srgbClr val="0000CC"/>
              </a:solidFill>
              <a:latin typeface="Times New Roman" pitchFamily="18" charset="0"/>
              <a:cs typeface="Times New Roman" pitchFamily="18" charset="0"/>
            </a:rPr>
            <a:t>Bài tiết nước tiểu.</a:t>
          </a:r>
          <a:endParaRPr lang="en-US" sz="2000" b="1" kern="1200">
            <a:solidFill>
              <a:srgbClr val="0000CC"/>
            </a:solidFill>
            <a:latin typeface="Times New Roman" pitchFamily="18" charset="0"/>
            <a:cs typeface="Times New Roman" pitchFamily="18" charset="0"/>
          </a:endParaRPr>
        </a:p>
      </dsp:txBody>
      <dsp:txXfrm>
        <a:off x="3046791" y="20937"/>
        <a:ext cx="2075040" cy="672953"/>
      </dsp:txXfrm>
    </dsp:sp>
    <dsp:sp modelId="{46431B8A-1F8D-41D3-9EE1-12B0FAD3F5A3}">
      <dsp:nvSpPr>
        <dsp:cNvPr id="0" name=""/>
        <dsp:cNvSpPr/>
      </dsp:nvSpPr>
      <dsp:spPr>
        <a:xfrm>
          <a:off x="5310904" y="94916"/>
          <a:ext cx="356448" cy="524994"/>
        </a:xfrm>
        <a:prstGeom prst="rightArrow">
          <a:avLst>
            <a:gd name="adj1" fmla="val 60000"/>
            <a:gd name="adj2" fmla="val 5000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FF0000"/>
            </a:solidFill>
          </a:endParaRPr>
        </a:p>
      </dsp:txBody>
      <dsp:txXfrm>
        <a:off x="5310904" y="199915"/>
        <a:ext cx="249514" cy="314996"/>
      </dsp:txXfrm>
    </dsp:sp>
    <dsp:sp modelId="{DD82CC2B-43D3-4F9C-86E3-FCE0EEF8151D}">
      <dsp:nvSpPr>
        <dsp:cNvPr id="0" name=""/>
        <dsp:cNvSpPr/>
      </dsp:nvSpPr>
      <dsp:spPr>
        <a:xfrm>
          <a:off x="5815312" y="0"/>
          <a:ext cx="2116914" cy="71482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FF0000"/>
              </a:solidFill>
              <a:latin typeface="Times New Roman" pitchFamily="18" charset="0"/>
              <a:cs typeface="Times New Roman" pitchFamily="18" charset="0"/>
            </a:rPr>
            <a:t>Nước</a:t>
          </a:r>
          <a:r>
            <a:rPr lang="en-US" sz="2400" b="1" kern="1200" dirty="0" smtClean="0">
              <a:solidFill>
                <a:srgbClr val="FF0000"/>
              </a:solidFill>
              <a:latin typeface="Times New Roman" pitchFamily="18" charset="0"/>
              <a:cs typeface="Times New Roman" pitchFamily="18" charset="0"/>
            </a:rPr>
            <a:t> </a:t>
          </a:r>
          <a:r>
            <a:rPr lang="en-US" sz="2400" b="1" kern="1200" dirty="0" err="1" smtClean="0">
              <a:solidFill>
                <a:srgbClr val="FF0000"/>
              </a:solidFill>
              <a:latin typeface="Times New Roman" pitchFamily="18" charset="0"/>
              <a:cs typeface="Times New Roman" pitchFamily="18" charset="0"/>
            </a:rPr>
            <a:t>tiểu</a:t>
          </a:r>
          <a:r>
            <a:rPr lang="en-US" sz="2400" b="1" kern="1200" dirty="0" smtClean="0">
              <a:solidFill>
                <a:srgbClr val="FF0000"/>
              </a:solidFill>
              <a:latin typeface="Times New Roman" pitchFamily="18" charset="0"/>
              <a:cs typeface="Times New Roman" pitchFamily="18" charset="0"/>
            </a:rPr>
            <a:t>, </a:t>
          </a:r>
          <a:r>
            <a:rPr lang="en-US" sz="2400" b="1" kern="1200" dirty="0" err="1" smtClean="0">
              <a:solidFill>
                <a:srgbClr val="FF0000"/>
              </a:solidFill>
              <a:latin typeface="Times New Roman" pitchFamily="18" charset="0"/>
              <a:cs typeface="Times New Roman" pitchFamily="18" charset="0"/>
            </a:rPr>
            <a:t>mồ</a:t>
          </a:r>
          <a:r>
            <a:rPr lang="en-US" sz="2400" b="1" kern="1200" dirty="0" smtClean="0">
              <a:solidFill>
                <a:srgbClr val="FF0000"/>
              </a:solidFill>
              <a:latin typeface="Times New Roman" pitchFamily="18" charset="0"/>
              <a:cs typeface="Times New Roman" pitchFamily="18" charset="0"/>
            </a:rPr>
            <a:t> </a:t>
          </a:r>
          <a:r>
            <a:rPr lang="en-US" sz="2400" b="1" kern="1200" dirty="0" err="1" smtClean="0">
              <a:solidFill>
                <a:srgbClr val="FF0000"/>
              </a:solidFill>
              <a:latin typeface="Times New Roman" pitchFamily="18" charset="0"/>
              <a:cs typeface="Times New Roman" pitchFamily="18" charset="0"/>
            </a:rPr>
            <a:t>hôi</a:t>
          </a:r>
          <a:endParaRPr lang="en-US" sz="2400" b="1" kern="1200" dirty="0">
            <a:solidFill>
              <a:srgbClr val="FF0000"/>
            </a:solidFill>
            <a:latin typeface="Times New Roman" pitchFamily="18" charset="0"/>
            <a:cs typeface="Times New Roman" pitchFamily="18" charset="0"/>
          </a:endParaRPr>
        </a:p>
      </dsp:txBody>
      <dsp:txXfrm>
        <a:off x="5836249" y="20937"/>
        <a:ext cx="2075040" cy="6729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6925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50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209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4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7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09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36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22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1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35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79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724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en-US"/>
          </a:p>
        </p:txBody>
      </p:sp>
      <p:sp>
        <p:nvSpPr>
          <p:cNvPr id="5" name="Rectangle 5">
            <a:extLst>
              <a:ext uri="{FF2B5EF4-FFF2-40B4-BE49-F238E27FC236}"/>
            </a:extLst>
          </p:cNvPr>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en-US"/>
          </a:p>
        </p:txBody>
      </p:sp>
      <p:sp>
        <p:nvSpPr>
          <p:cNvPr id="6" name="Rectangle 6">
            <a:extLst>
              <a:ext uri="{FF2B5EF4-FFF2-40B4-BE49-F238E27FC236}"/>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922F5550-1CDE-4F7D-8DAF-9CDF58EA3957}" type="slidenum">
              <a:rPr lang="en-US" altLang="en-US"/>
              <a:pPr/>
              <a:t>‹#›</a:t>
            </a:fld>
            <a:endParaRPr lang="en-US" altLang="en-US"/>
          </a:p>
        </p:txBody>
      </p:sp>
    </p:spTree>
    <p:extLst>
      <p:ext uri="{BB962C8B-B14F-4D97-AF65-F5344CB8AC3E}">
        <p14:creationId xmlns:p14="http://schemas.microsoft.com/office/powerpoint/2010/main" val="187726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61" r:id="rId5"/>
    <p:sldLayoutId id="2147483663" r:id="rId6"/>
    <p:sldLayoutId id="2147483669" r:id="rId7"/>
    <p:sldLayoutId id="2147483670" r:id="rId8"/>
    <p:sldLayoutId id="2147483671" r:id="rId9"/>
    <p:sldLayoutId id="2147483672"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dirty="0" smtClean="0">
                <a:solidFill>
                  <a:srgbClr val="FF0000"/>
                </a:solidFill>
                <a:latin typeface="Times New Roman" pitchFamily="18" charset="0"/>
                <a:cs typeface="Times New Roman" pitchFamily="18" charset="0"/>
              </a:rPr>
              <a:t>KHOA HỌC 4</a:t>
            </a:r>
            <a:endParaRPr sz="6600" dirty="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Các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cơ</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quan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đó</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có</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chức</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năng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gì</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trong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quá</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trình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trao</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đổi</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chất</a:t>
            </a:r>
            <a:r>
              <a:rPr lang="en-US" sz="2400" b="1" dirty="0" smtClean="0">
                <a:solidFill>
                  <a:srgbClr val="0000CC"/>
                </a:solidFill>
                <a:latin typeface="Times New Roman" pitchFamily="18" charset="0"/>
                <a:cs typeface="Times New Roman" pitchFamily="18" charset="0"/>
              </a:rPr>
              <a:t>?</a:t>
            </a:r>
            <a:endParaRPr lang="en-US" sz="2400" b="1" dirty="0">
              <a:solidFill>
                <a:srgbClr val="0000CC"/>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tiêu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hóa</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tuần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hoàn</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bài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hô hấp</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7" descr="9A052A0B"/>
          <p:cNvPicPr>
            <a:picLocks noChangeAspect="1" noChangeArrowheads="1"/>
          </p:cNvPicPr>
          <p:nvPr/>
        </p:nvPicPr>
        <p:blipFill>
          <a:blip r:embed="rId4"/>
          <a:srcRect/>
          <a:stretch>
            <a:fillRect/>
          </a:stretch>
        </p:blipFill>
        <p:spPr bwMode="auto">
          <a:xfrm>
            <a:off x="5486400" y="438150"/>
            <a:ext cx="2246313" cy="3524250"/>
          </a:xfrm>
          <a:prstGeom prst="rect">
            <a:avLst/>
          </a:prstGeom>
          <a:noFill/>
          <a:ln w="9525">
            <a:noFill/>
            <a:miter lim="800000"/>
            <a:headEnd/>
            <a:tailEnd/>
          </a:ln>
        </p:spPr>
      </p:pic>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tiêu</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hóa</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678873" y="601087"/>
            <a:ext cx="38170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0000FF"/>
                </a:solidFill>
                <a:latin typeface="Times New Roman" panose="02020603050405020304" pitchFamily="18" charset="0"/>
                <a:cs typeface="Times New Roman" panose="02020603050405020304" pitchFamily="18" charset="0"/>
              </a:rPr>
              <a:t>Chức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năng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Biến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đổi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thức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ăn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nước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uống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thành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các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chất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dinh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dưỡng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ngấm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vào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máu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nuôi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cơ</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thể</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Thải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ra</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phân</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649288" y="2088502"/>
            <a:ext cx="354171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Dấu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hiệu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bên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ngoài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của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quá</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trình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trao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đổi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chất</a:t>
            </a:r>
            <a:r>
              <a:rPr lang="en-US" altLang="en-US" sz="24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err="1">
                <a:solidFill>
                  <a:srgbClr val="FF0000"/>
                </a:solidFill>
                <a:latin typeface="Times New Roman" panose="02020603050405020304" pitchFamily="18" charset="0"/>
                <a:cs typeface="Times New Roman" panose="02020603050405020304" pitchFamily="18" charset="0"/>
              </a:rPr>
              <a:t>Lấy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vào</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nước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uống</a:t>
            </a:r>
            <a:r>
              <a:rPr lang="en-US" altLang="en-US" sz="2400"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dirty="0" err="1">
                <a:solidFill>
                  <a:srgbClr val="FF0000"/>
                </a:solidFill>
                <a:latin typeface="Times New Roman" panose="02020603050405020304" pitchFamily="18" charset="0"/>
                <a:cs typeface="Times New Roman" panose="02020603050405020304" pitchFamily="18" charset="0"/>
              </a:rPr>
              <a:t>Thải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ra</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phân</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095750"/>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hô</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hấp</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7" name="Picture 7" descr="8E580B31"/>
          <p:cNvPicPr>
            <a:picLocks noChangeAspect="1" noChangeArrowheads="1"/>
          </p:cNvPicPr>
          <p:nvPr/>
        </p:nvPicPr>
        <p:blipFill>
          <a:blip r:embed="rId4"/>
          <a:srcRect/>
          <a:stretch>
            <a:fillRect/>
          </a:stretch>
        </p:blipFill>
        <p:spPr bwMode="auto">
          <a:xfrm>
            <a:off x="5486400" y="438150"/>
            <a:ext cx="2427576" cy="3600450"/>
          </a:xfrm>
          <a:prstGeom prst="rect">
            <a:avLst/>
          </a:prstGeom>
          <a:noFill/>
          <a:ln w="9525">
            <a:noFill/>
            <a:miter lim="800000"/>
            <a:headEnd/>
            <a:tailEnd/>
          </a:ln>
        </p:spPr>
      </p:pic>
      <p:sp>
        <p:nvSpPr>
          <p:cNvPr id="13" name="Text Box 9"/>
          <p:cNvSpPr txBox="1">
            <a:spLocks noChangeArrowheads="1"/>
          </p:cNvSpPr>
          <p:nvPr/>
        </p:nvSpPr>
        <p:spPr bwMode="auto">
          <a:xfrm>
            <a:off x="704939" y="639300"/>
            <a:ext cx="3200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Chức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Hấp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khí</a:t>
            </a:r>
            <a:r>
              <a:rPr lang="en-US" altLang="en-US" sz="2800" dirty="0">
                <a:solidFill>
                  <a:srgbClr val="0000FF"/>
                </a:solidFill>
                <a:latin typeface="Times New Roman" panose="02020603050405020304" pitchFamily="18" charset="0"/>
                <a:cs typeface="Times New Roman" panose="02020603050405020304" pitchFamily="18" charset="0"/>
              </a:rPr>
              <a:t> ô-xi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khí</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các-bô-níc</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8" name="Text Box 11"/>
          <p:cNvSpPr txBox="1">
            <a:spLocks noChangeArrowheads="1"/>
          </p:cNvSpPr>
          <p:nvPr/>
        </p:nvSpPr>
        <p:spPr bwMode="auto">
          <a:xfrm>
            <a:off x="729323" y="2023600"/>
            <a:ext cx="4038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Dấu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ngoài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Lấy</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 ô-xi.</a:t>
            </a:r>
          </a:p>
          <a:p>
            <a:pPr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Thải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các-bô-níc</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18"/>
                                        </p:tgtEl>
                                        <p:attrNameLst>
                                          <p:attrName>style.visibility</p:attrName>
                                        </p:attrNameLst>
                                      </p:cBhvr>
                                      <p:to>
                                        <p:strVal val="visible"/>
                                      </p:to>
                                    </p:set>
                                    <p:set>
                                      <p:cBhvr>
                                        <p:cTn id="13" dur="455" fill="hold">
                                          <p:stCondLst>
                                            <p:cond delay="0"/>
                                          </p:stCondLst>
                                        </p:cTn>
                                        <p:tgtEl>
                                          <p:spTgt spid="18"/>
                                        </p:tgtEl>
                                        <p:attrNameLst>
                                          <p:attrName>style.rotation</p:attrName>
                                        </p:attrNameLst>
                                      </p:cBhvr>
                                      <p:to>
                                        <p:strVal val="-45.0"/>
                                      </p:to>
                                    </p:set>
                                    <p:anim calcmode="lin" valueType="num">
                                      <p:cBhvr>
                                        <p:cTn id="14"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0" name="Google Shape;221;p33"/>
          <p:cNvSpPr txBox="1">
            <a:spLocks/>
          </p:cNvSpPr>
          <p:nvPr/>
        </p:nvSpPr>
        <p:spPr>
          <a:xfrm>
            <a:off x="457200" y="514350"/>
            <a:ext cx="3962400" cy="2895600"/>
          </a:xfrm>
          <a:prstGeom prst="rect">
            <a:avLst/>
          </a:prstGeom>
          <a:noFill/>
          <a:ln>
            <a:noFill/>
          </a:ln>
        </p:spPr>
        <p:txBody>
          <a:bodyPr spcFirstLastPara="1" wrap="square" lIns="91425" tIns="91425" rIns="91425" bIns="91425" anchor="t" anchorCtr="0">
            <a:noAutofit/>
          </a:bodyPr>
          <a:lstStyle/>
          <a:p>
            <a:pPr algn="just">
              <a:buFontTx/>
              <a:buChar char="-"/>
            </a:pPr>
            <a:r>
              <a:rPr lang="en-US" sz="24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năng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quan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tuần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hoàn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Vận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chuyển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dinh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dưỡng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đến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tất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cả</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các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quan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a:t>
            </a:r>
          </a:p>
          <a:p>
            <a:pPr algn="just">
              <a:buFontTx/>
              <a:buChar char="-"/>
            </a:pP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Cụ</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thể</a:t>
            </a:r>
            <a:r>
              <a:rPr lang="en-US" sz="2000" b="1" dirty="0" smtClean="0">
                <a:solidFill>
                  <a:srgbClr val="FF0000"/>
                </a:solidFill>
                <a:latin typeface="Times New Roman" pitchFamily="18" charset="0"/>
                <a:cs typeface="Times New Roman" pitchFamily="18" charset="0"/>
              </a:rPr>
              <a:t>: </a:t>
            </a:r>
            <a:r>
              <a:rPr lang="en-US" sz="2000" b="1" dirty="0" smtClean="0">
                <a:solidFill>
                  <a:schemeClr val="hlink"/>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ô-xi </a:t>
            </a:r>
            <a:r>
              <a:rPr lang="en-US" sz="2000" b="1" dirty="0" err="1" smtClean="0">
                <a:solidFill>
                  <a:srgbClr val="0000CC"/>
                </a:solidFill>
                <a:latin typeface="Times New Roman" pitchFamily="18" charset="0"/>
                <a:cs typeface="Times New Roman" pitchFamily="18" charset="0"/>
              </a:rPr>
              <a:t>được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ngấm</a:t>
            </a:r>
            <a:r>
              <a:rPr lang="en-US" sz="2000" b="1" dirty="0" smtClean="0">
                <a:solidFill>
                  <a:srgbClr val="0000CC"/>
                </a:solidFill>
                <a:latin typeface="Times New Roman" pitchFamily="18" charset="0"/>
                <a:cs typeface="Times New Roman" pitchFamily="18" charset="0"/>
              </a:rPr>
              <a:t> qua </a:t>
            </a:r>
            <a:r>
              <a:rPr lang="en-US" sz="2000" b="1" dirty="0" err="1" smtClean="0">
                <a:solidFill>
                  <a:srgbClr val="0000CC"/>
                </a:solidFill>
                <a:latin typeface="Times New Roman" pitchFamily="18" charset="0"/>
                <a:cs typeface="Times New Roman" pitchFamily="18" charset="0"/>
              </a:rPr>
              <a:t>mao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mạch</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phổi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máu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theo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vòng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tuần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hoàn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lớn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nuôi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tất</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cả</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quan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trong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quan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trong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cơ</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sử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dụng</a:t>
            </a:r>
            <a:r>
              <a:rPr lang="en-US" sz="2000" b="1" dirty="0" smtClean="0">
                <a:solidFill>
                  <a:srgbClr val="0000CC"/>
                </a:solidFill>
                <a:latin typeface="Times New Roman" pitchFamily="18" charset="0"/>
                <a:cs typeface="Times New Roman" pitchFamily="18" charset="0"/>
              </a:rPr>
              <a:t> ô-xi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thải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ra</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các-bô-níc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ngấm</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máu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theo</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vòng</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tuần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hoàn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nhỏ</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đến</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phổi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để</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thải</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ra</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các-bô-níc</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và</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hấp</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thu</a:t>
            </a:r>
            <a:r>
              <a:rPr lang="en-US" sz="2000" b="1" dirty="0" smtClean="0">
                <a:solidFill>
                  <a:srgbClr val="0000CC"/>
                </a:solidFill>
                <a:latin typeface="Times New Roman" pitchFamily="18" charset="0"/>
                <a:cs typeface="Times New Roman" pitchFamily="18" charset="0"/>
              </a:rPr>
              <a:t> </a:t>
            </a:r>
            <a:r>
              <a:rPr lang="en-US" sz="2000" b="1" dirty="0" err="1" smtClean="0">
                <a:solidFill>
                  <a:srgbClr val="0000CC"/>
                </a:solidFill>
                <a:latin typeface="Times New Roman" pitchFamily="18" charset="0"/>
                <a:cs typeface="Times New Roman" pitchFamily="18" charset="0"/>
              </a:rPr>
              <a:t>khí</a:t>
            </a:r>
            <a:r>
              <a:rPr lang="en-US" sz="2000" b="1" dirty="0" smtClean="0">
                <a:solidFill>
                  <a:srgbClr val="0000CC"/>
                </a:solidFill>
                <a:latin typeface="Times New Roman" pitchFamily="18" charset="0"/>
                <a:cs typeface="Times New Roman" pitchFamily="18" charset="0"/>
              </a:rPr>
              <a:t> ô-xi</a:t>
            </a:r>
            <a:endParaRPr lang="en-US" sz="2000" b="1" dirty="0" smtClean="0">
              <a:solidFill>
                <a:srgbClr val="0000CC"/>
              </a:solidFill>
              <a:latin typeface="Times New Roman" pitchFamily="18" charset="0"/>
              <a:cs typeface="Times New Roman" pitchFamily="18" charset="0"/>
            </a:endParaRPr>
          </a:p>
          <a:p>
            <a:pPr algn="just"/>
            <a:endParaRPr lang="en-US" sz="2000" b="1" dirty="0" smtClean="0">
              <a:solidFill>
                <a:srgbClr val="FF0000"/>
              </a:solidFill>
              <a:latin typeface="Times New Roman" pitchFamily="18" charset="0"/>
              <a:cs typeface="Times New Roman" pitchFamily="18" charset="0"/>
            </a:endParaRP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tuần</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hoàn</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3" name="Picture 7" descr="4E6A00FE"/>
          <p:cNvPicPr>
            <a:picLocks noChangeAspect="1" noChangeArrowheads="1"/>
          </p:cNvPicPr>
          <p:nvPr/>
        </p:nvPicPr>
        <p:blipFill>
          <a:blip r:embed="rId4"/>
          <a:srcRect/>
          <a:stretch>
            <a:fillRect/>
          </a:stretch>
        </p:blipFill>
        <p:spPr bwMode="auto">
          <a:xfrm>
            <a:off x="5638799" y="514350"/>
            <a:ext cx="229663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8535997" flipV="1">
            <a:off x="4229826" y="2169241"/>
            <a:ext cx="1379254" cy="598214"/>
          </a:xfrm>
          <a:prstGeom prst="rect">
            <a:avLst/>
          </a:prstGeom>
          <a:noFill/>
          <a:ln>
            <a:noFill/>
          </a:ln>
        </p:spPr>
      </p:pic>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 Box 8"/>
          <p:cNvSpPr txBox="1">
            <a:spLocks noChangeArrowheads="1"/>
          </p:cNvSpPr>
          <p:nvPr/>
        </p:nvSpPr>
        <p:spPr bwMode="auto">
          <a:xfrm>
            <a:off x="5257800" y="4284432"/>
            <a:ext cx="29718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anose="02020603050405020304" pitchFamily="18" charset="0"/>
                <a:cs typeface="Times New Roman" panose="02020603050405020304" pitchFamily="18" charset="0"/>
              </a:rPr>
              <a:t>Cơ</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quan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bài</a:t>
            </a:r>
            <a:r>
              <a:rPr lang="en-US" sz="2400" b="1" dirty="0" smtClean="0">
                <a:solidFill>
                  <a:srgbClr val="0000CC"/>
                </a:solidFill>
                <a:latin typeface="Times New Roman" panose="02020603050405020304" pitchFamily="18" charset="0"/>
                <a:cs typeface="Times New Roman" panose="02020603050405020304" pitchFamily="18" charset="0"/>
              </a:rPr>
              <a:t> </a:t>
            </a:r>
            <a:r>
              <a:rPr lang="en-US" sz="2400" b="1" dirty="0" err="1" smtClean="0">
                <a:solidFill>
                  <a:srgbClr val="0000CC"/>
                </a:solidFill>
                <a:latin typeface="Times New Roman" panose="02020603050405020304" pitchFamily="18" charset="0"/>
                <a:cs typeface="Times New Roman" panose="02020603050405020304" pitchFamily="18" charset="0"/>
              </a:rPr>
              <a:t>tiết</a:t>
            </a:r>
            <a:endParaRPr lang="en-US" sz="2400" b="1" dirty="0">
              <a:solidFill>
                <a:srgbClr val="0000CC"/>
              </a:solidFill>
              <a:latin typeface="Times New Roman" panose="02020603050405020304" pitchFamily="18" charset="0"/>
              <a:cs typeface="Times New Roman" panose="02020603050405020304" pitchFamily="18" charset="0"/>
            </a:endParaRPr>
          </a:p>
        </p:txBody>
      </p:sp>
      <p:pic>
        <p:nvPicPr>
          <p:cNvPr id="17" name="Picture 7" descr="77120937"/>
          <p:cNvPicPr>
            <a:picLocks noChangeAspect="1" noChangeArrowheads="1"/>
          </p:cNvPicPr>
          <p:nvPr/>
        </p:nvPicPr>
        <p:blipFill>
          <a:blip r:embed="rId4"/>
          <a:srcRect/>
          <a:stretch>
            <a:fillRect/>
          </a:stretch>
        </p:blipFill>
        <p:spPr bwMode="auto">
          <a:xfrm>
            <a:off x="5562600" y="514350"/>
            <a:ext cx="2335213" cy="3524250"/>
          </a:xfrm>
          <a:prstGeom prst="rect">
            <a:avLst/>
          </a:prstGeom>
          <a:noFill/>
          <a:ln w="9525">
            <a:noFill/>
            <a:miter lim="800000"/>
            <a:headEnd/>
            <a:tailEnd/>
          </a:ln>
        </p:spPr>
      </p:pic>
      <p:sp>
        <p:nvSpPr>
          <p:cNvPr id="13" name="Text Box 9"/>
          <p:cNvSpPr txBox="1">
            <a:spLocks noChangeArrowheads="1"/>
          </p:cNvSpPr>
          <p:nvPr/>
        </p:nvSpPr>
        <p:spPr bwMode="auto">
          <a:xfrm>
            <a:off x="540960" y="816987"/>
            <a:ext cx="4114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0000FF"/>
                </a:solidFill>
                <a:latin typeface="Times New Roman" panose="02020603050405020304" pitchFamily="18" charset="0"/>
                <a:cs typeface="Times New Roman" panose="02020603050405020304" pitchFamily="18" charset="0"/>
              </a:rPr>
              <a:t>Chức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năng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máu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tạo</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thành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nước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tiểu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ra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ngoài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617160" y="2201287"/>
            <a:ext cx="4038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solidFill>
                  <a:srgbClr val="FF0000"/>
                </a:solidFill>
                <a:latin typeface="Times New Roman" panose="02020603050405020304" pitchFamily="18" charset="0"/>
                <a:cs typeface="Times New Roman" panose="02020603050405020304" pitchFamily="18" charset="0"/>
              </a:rPr>
              <a:t>Dấu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hiệu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ngoài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trao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chất</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a:solidFill>
                  <a:srgbClr val="FF0000"/>
                </a:solidFill>
                <a:latin typeface="Times New Roman" panose="02020603050405020304" pitchFamily="18" charset="0"/>
                <a:cs typeface="Times New Roman" panose="02020603050405020304" pitchFamily="18" charset="0"/>
              </a:rPr>
              <a:t>Thải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tiểu</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-&gt; Qua hoạt động 1, con có nhận xét gì về chức năng của các cơ quan tham gia vào quá trình trao đổi chất?</a:t>
            </a:r>
            <a:endParaRPr lang="en-US" altLang="en-US" sz="2400" b="1" smtClean="0">
              <a:solidFill>
                <a:srgbClr val="FF0000"/>
              </a:solidFill>
              <a:latin typeface="Times New Roman" pitchFamily="18" charset="0"/>
              <a:cs typeface="Times New Roman" pitchFamily="18" charset="0"/>
            </a:endParaRPr>
          </a:p>
        </p:txBody>
      </p:sp>
      <p:sp>
        <p:nvSpPr>
          <p:cNvPr id="6" name="Title 1"/>
          <p:cNvSpPr txBox="1">
            <a:spLocks/>
          </p:cNvSpPr>
          <p:nvPr/>
        </p:nvSpPr>
        <p:spPr>
          <a:xfrm>
            <a:off x="4691008" y="2266950"/>
            <a:ext cx="3919591" cy="118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just"/>
            <a:r>
              <a:rPr lang="en-US" altLang="en-US" sz="3600"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Trong</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quá</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trình</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trao</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đổi</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chất</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mỗi</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cơ</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quan</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đều</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có</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một</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chức</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năng</a:t>
            </a:r>
            <a:r>
              <a:rPr lang="en-US" altLang="en-US" dirty="0" smtClean="0">
                <a:solidFill>
                  <a:srgbClr val="0000CC"/>
                </a:solidFill>
                <a:latin typeface="Times New Roman" pitchFamily="18" charset="0"/>
                <a:cs typeface="Times New Roman" pitchFamily="18" charset="0"/>
              </a:rPr>
              <a:t> </a:t>
            </a:r>
            <a:r>
              <a:rPr lang="en-US" altLang="en-US" dirty="0" err="1" smtClean="0">
                <a:solidFill>
                  <a:srgbClr val="0000CC"/>
                </a:solidFill>
                <a:latin typeface="Times New Roman" pitchFamily="18" charset="0"/>
                <a:cs typeface="Times New Roman" pitchFamily="18" charset="0"/>
              </a:rPr>
              <a:t>riêng</a:t>
            </a:r>
            <a:r>
              <a:rPr lang="en-US" altLang="en-US" dirty="0" smtClean="0">
                <a:solidFill>
                  <a:srgbClr val="0000CC"/>
                </a:solidFill>
                <a:latin typeface="Times New Roman" pitchFamily="18" charset="0"/>
                <a:cs typeface="Times New Roman" pitchFamily="18" charset="0"/>
              </a:rPr>
              <a:t>.</a:t>
            </a:r>
            <a:endParaRPr lang="en-US" altLang="en-US"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2034779" y="332185"/>
            <a:ext cx="1371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i="1" dirty="0" err="1">
                <a:latin typeface="Times New Roman" panose="02020603050405020304" pitchFamily="18" charset="0"/>
                <a:cs typeface="Times New Roman" panose="02020603050405020304" pitchFamily="18" charset="0"/>
              </a:rPr>
              <a:t>Kết</a:t>
            </a:r>
            <a:r>
              <a:rPr lang="en-US" altLang="en-US" sz="2100" b="1" i="1" dirty="0">
                <a:latin typeface="Times New Roman" panose="02020603050405020304" pitchFamily="18" charset="0"/>
                <a:cs typeface="Times New Roman" panose="02020603050405020304" pitchFamily="18" charset="0"/>
              </a:rPr>
              <a:t> </a:t>
            </a:r>
            <a:r>
              <a:rPr lang="en-US" altLang="en-US" sz="2100" b="1" i="1" dirty="0" err="1">
                <a:latin typeface="Times New Roman" panose="02020603050405020304" pitchFamily="18" charset="0"/>
                <a:cs typeface="Times New Roman" panose="02020603050405020304" pitchFamily="18" charset="0"/>
              </a:rPr>
              <a:t>luận</a:t>
            </a:r>
            <a:r>
              <a:rPr lang="en-US" altLang="en-US" sz="2100" b="1" i="1" dirty="0">
                <a:latin typeface="Times New Roman" panose="02020603050405020304" pitchFamily="18" charset="0"/>
                <a:cs typeface="Times New Roman" panose="02020603050405020304" pitchFamily="18" charset="0"/>
              </a:rPr>
              <a:t>:</a:t>
            </a:r>
          </a:p>
        </p:txBody>
      </p:sp>
      <p:sp>
        <p:nvSpPr>
          <p:cNvPr id="11267" name="Text Box 8"/>
          <p:cNvSpPr txBox="1">
            <a:spLocks noChangeArrowheads="1"/>
          </p:cNvSpPr>
          <p:nvPr/>
        </p:nvSpPr>
        <p:spPr bwMode="auto">
          <a:xfrm>
            <a:off x="2057400" y="1714500"/>
            <a:ext cx="742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2297" name="Text Box 9"/>
          <p:cNvSpPr txBox="1">
            <a:spLocks noChangeArrowheads="1"/>
          </p:cNvSpPr>
          <p:nvPr/>
        </p:nvSpPr>
        <p:spPr bwMode="auto">
          <a:xfrm>
            <a:off x="1828800" y="1001316"/>
            <a:ext cx="5486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1800">
                <a:solidFill>
                  <a:srgbClr val="FF0066"/>
                </a:solidFill>
              </a:rPr>
              <a:t> </a:t>
            </a:r>
            <a:r>
              <a:rPr lang="en-US" altLang="en-US" sz="2100">
                <a:latin typeface="Times New Roman" panose="02020603050405020304" pitchFamily="18" charset="0"/>
                <a:cs typeface="Times New Roman" panose="02020603050405020304" pitchFamily="18" charset="0"/>
              </a:rPr>
              <a:t>Những biểu hiện bên ngoài của quá trình trao đổi chất và các cơ quan thực hiện quá trình đó là:</a:t>
            </a:r>
          </a:p>
        </p:txBody>
      </p:sp>
      <p:sp>
        <p:nvSpPr>
          <p:cNvPr id="12298" name="Text Box 10"/>
          <p:cNvSpPr txBox="1">
            <a:spLocks noChangeArrowheads="1"/>
          </p:cNvSpPr>
          <p:nvPr/>
        </p:nvSpPr>
        <p:spPr bwMode="auto">
          <a:xfrm>
            <a:off x="1822847" y="1957388"/>
            <a:ext cx="4686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2100">
                <a:solidFill>
                  <a:srgbClr val="6600CC"/>
                </a:solidFill>
                <a:latin typeface="Times New Roman" panose="02020603050405020304" pitchFamily="18" charset="0"/>
                <a:cs typeface="Times New Roman" panose="02020603050405020304" pitchFamily="18" charset="0"/>
              </a:rPr>
              <a:t>Trao đổi khí: Do cơ quan hô hấp thực hiện: lấy khí ô-xi; thải ra khí các-bô-níc.</a:t>
            </a:r>
          </a:p>
        </p:txBody>
      </p:sp>
      <p:sp>
        <p:nvSpPr>
          <p:cNvPr id="12299" name="Text Box 11"/>
          <p:cNvSpPr txBox="1">
            <a:spLocks noChangeArrowheads="1"/>
          </p:cNvSpPr>
          <p:nvPr/>
        </p:nvSpPr>
        <p:spPr bwMode="auto">
          <a:xfrm>
            <a:off x="1829991" y="2792016"/>
            <a:ext cx="46863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2100" dirty="0" err="1">
                <a:solidFill>
                  <a:srgbClr val="0000FF"/>
                </a:solidFill>
                <a:latin typeface="Times New Roman" panose="02020603050405020304" pitchFamily="18" charset="0"/>
                <a:cs typeface="Times New Roman" panose="02020603050405020304" pitchFamily="18" charset="0"/>
              </a:rPr>
              <a:t>Trao</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đổi</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thức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ăn</a:t>
            </a:r>
            <a:r>
              <a:rPr lang="en-US" altLang="en-US" sz="2100" dirty="0">
                <a:solidFill>
                  <a:srgbClr val="0000FF"/>
                </a:solidFill>
                <a:latin typeface="Times New Roman" panose="02020603050405020304" pitchFamily="18" charset="0"/>
                <a:cs typeface="Times New Roman" panose="02020603050405020304" pitchFamily="18" charset="0"/>
              </a:rPr>
              <a:t>: Do </a:t>
            </a:r>
            <a:r>
              <a:rPr lang="en-US" altLang="en-US" sz="2100" dirty="0" err="1">
                <a:solidFill>
                  <a:srgbClr val="0000FF"/>
                </a:solidFill>
                <a:latin typeface="Times New Roman" panose="02020603050405020304" pitchFamily="18" charset="0"/>
                <a:cs typeface="Times New Roman" panose="02020603050405020304" pitchFamily="18" charset="0"/>
              </a:rPr>
              <a:t>cơ</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quan</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tiêu</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hóa</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thực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hiện</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lấy</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nước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và</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các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thức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ăn</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có</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chứa</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các</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chất</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dinh</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dưỡng</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cần</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cho</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cơ</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thể</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thải</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chất</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cặn</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bã</a:t>
            </a:r>
            <a:r>
              <a:rPr lang="en-US" altLang="en-US" sz="2100" dirty="0">
                <a:solidFill>
                  <a:srgbClr val="0000FF"/>
                </a:solidFill>
                <a:latin typeface="Times New Roman" panose="02020603050405020304" pitchFamily="18" charset="0"/>
                <a:cs typeface="Times New Roman" panose="02020603050405020304" pitchFamily="18" charset="0"/>
              </a:rPr>
              <a:t> (</a:t>
            </a:r>
            <a:r>
              <a:rPr lang="en-US" altLang="en-US" sz="2100" dirty="0" err="1">
                <a:solidFill>
                  <a:srgbClr val="0000FF"/>
                </a:solidFill>
                <a:latin typeface="Times New Roman" panose="02020603050405020304" pitchFamily="18" charset="0"/>
                <a:cs typeface="Times New Roman" panose="02020603050405020304" pitchFamily="18" charset="0"/>
              </a:rPr>
              <a:t>phân</a:t>
            </a:r>
            <a:r>
              <a:rPr lang="en-US" altLang="en-US" sz="21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4803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12297"/>
                                        </p:tgtEl>
                                        <p:attrNameLst>
                                          <p:attrName>style.visibility</p:attrName>
                                        </p:attrNameLst>
                                      </p:cBhvr>
                                      <p:to>
                                        <p:strVal val="visible"/>
                                      </p:to>
                                    </p:set>
                                    <p:anim calcmode="lin" valueType="num">
                                      <p:cBhvr>
                                        <p:cTn id="12" dur="1000" fill="hold"/>
                                        <p:tgtEl>
                                          <p:spTgt spid="12297"/>
                                        </p:tgtEl>
                                        <p:attrNameLst>
                                          <p:attrName>ppt_w</p:attrName>
                                        </p:attrNameLst>
                                      </p:cBhvr>
                                      <p:tavLst>
                                        <p:tav tm="0">
                                          <p:val>
                                            <p:fltVal val="0"/>
                                          </p:val>
                                        </p:tav>
                                        <p:tav tm="100000">
                                          <p:val>
                                            <p:strVal val="#ppt_w"/>
                                          </p:val>
                                        </p:tav>
                                      </p:tavLst>
                                    </p:anim>
                                    <p:anim calcmode="lin" valueType="num">
                                      <p:cBhvr>
                                        <p:cTn id="13" dur="1000" fill="hold"/>
                                        <p:tgtEl>
                                          <p:spTgt spid="12297"/>
                                        </p:tgtEl>
                                        <p:attrNameLst>
                                          <p:attrName>ppt_h</p:attrName>
                                        </p:attrNameLst>
                                      </p:cBhvr>
                                      <p:tavLst>
                                        <p:tav tm="0">
                                          <p:val>
                                            <p:fltVal val="0"/>
                                          </p:val>
                                        </p:tav>
                                        <p:tav tm="100000">
                                          <p:val>
                                            <p:strVal val="#ppt_h"/>
                                          </p:val>
                                        </p:tav>
                                      </p:tavLst>
                                    </p:anim>
                                    <p:anim calcmode="lin" valueType="num">
                                      <p:cBhvr>
                                        <p:cTn id="14" dur="1000" fill="hold"/>
                                        <p:tgtEl>
                                          <p:spTgt spid="12297"/>
                                        </p:tgtEl>
                                        <p:attrNameLst>
                                          <p:attrName>style.rotation</p:attrName>
                                        </p:attrNameLst>
                                      </p:cBhvr>
                                      <p:tavLst>
                                        <p:tav tm="0">
                                          <p:val>
                                            <p:fltVal val="90"/>
                                          </p:val>
                                        </p:tav>
                                        <p:tav tm="100000">
                                          <p:val>
                                            <p:fltVal val="0"/>
                                          </p:val>
                                        </p:tav>
                                      </p:tavLst>
                                    </p:anim>
                                    <p:animEffect transition="in" filter="fade">
                                      <p:cBhvr>
                                        <p:cTn id="15" dur="1000"/>
                                        <p:tgtEl>
                                          <p:spTgt spid="122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2298"/>
                                        </p:tgtEl>
                                        <p:attrNameLst>
                                          <p:attrName>style.visibility</p:attrName>
                                        </p:attrNameLst>
                                      </p:cBhvr>
                                      <p:to>
                                        <p:strVal val="visible"/>
                                      </p:to>
                                    </p:set>
                                    <p:anim calcmode="lin" valueType="num">
                                      <p:cBhvr>
                                        <p:cTn id="20" dur="500" fill="hold"/>
                                        <p:tgtEl>
                                          <p:spTgt spid="12298"/>
                                        </p:tgtEl>
                                        <p:attrNameLst>
                                          <p:attrName>ppt_w</p:attrName>
                                        </p:attrNameLst>
                                      </p:cBhvr>
                                      <p:tavLst>
                                        <p:tav tm="0">
                                          <p:val>
                                            <p:fltVal val="0"/>
                                          </p:val>
                                        </p:tav>
                                        <p:tav tm="100000">
                                          <p:val>
                                            <p:strVal val="#ppt_w"/>
                                          </p:val>
                                        </p:tav>
                                      </p:tavLst>
                                    </p:anim>
                                    <p:anim calcmode="lin" valueType="num">
                                      <p:cBhvr>
                                        <p:cTn id="21"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12299"/>
                                        </p:tgtEl>
                                        <p:attrNameLst>
                                          <p:attrName>style.visibility</p:attrName>
                                        </p:attrNameLst>
                                      </p:cBhvr>
                                      <p:to>
                                        <p:strVal val="visible"/>
                                      </p:to>
                                    </p:set>
                                    <p:anim calcmode="lin" valueType="num">
                                      <p:cBhvr>
                                        <p:cTn id="26"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29" dur="1000" fill="hold"/>
                                        <p:tgtEl>
                                          <p:spTgt spid="12299"/>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2000250" y="800100"/>
            <a:ext cx="1371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i="1">
                <a:latin typeface="Times New Roman" panose="02020603050405020304" pitchFamily="18" charset="0"/>
                <a:cs typeface="Times New Roman" panose="02020603050405020304" pitchFamily="18" charset="0"/>
              </a:rPr>
              <a:t>Kết luận:</a:t>
            </a:r>
          </a:p>
        </p:txBody>
      </p:sp>
      <p:sp>
        <p:nvSpPr>
          <p:cNvPr id="13320" name="Text Box 8"/>
          <p:cNvSpPr txBox="1">
            <a:spLocks noChangeArrowheads="1"/>
          </p:cNvSpPr>
          <p:nvPr/>
        </p:nvSpPr>
        <p:spPr bwMode="auto">
          <a:xfrm>
            <a:off x="1885950" y="1485900"/>
            <a:ext cx="5200650"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2100">
                <a:solidFill>
                  <a:srgbClr val="0000FF"/>
                </a:solidFill>
                <a:latin typeface="Times New Roman" panose="02020603050405020304" pitchFamily="18" charset="0"/>
                <a:cs typeface="Times New Roman" panose="02020603050405020304" pitchFamily="18" charset="0"/>
              </a:rPr>
              <a:t>Nhờ có cơ quan tuần hoàn mà máu đem các chất dinh dưỡng (hấp thụ được từ cơ quan tiêu hóa) và ô-xi (hấp thụ được từ phổi)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extLst>
      <p:ext uri="{BB962C8B-B14F-4D97-AF65-F5344CB8AC3E}">
        <p14:creationId xmlns:p14="http://schemas.microsoft.com/office/powerpoint/2010/main" val="1075456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1000"/>
                                        <p:tgtEl>
                                          <p:spTgt spid="13320"/>
                                        </p:tgtEl>
                                      </p:cBhvr>
                                    </p:animEffect>
                                    <p:anim calcmode="lin" valueType="num">
                                      <p:cBhvr>
                                        <p:cTn id="8" dur="1000" fill="hold"/>
                                        <p:tgtEl>
                                          <p:spTgt spid="13320"/>
                                        </p:tgtEl>
                                        <p:attrNameLst>
                                          <p:attrName>ppt_x</p:attrName>
                                        </p:attrNameLst>
                                      </p:cBhvr>
                                      <p:tavLst>
                                        <p:tav tm="0">
                                          <p:val>
                                            <p:strVal val="#ppt_x"/>
                                          </p:val>
                                        </p:tav>
                                        <p:tav tm="100000">
                                          <p:val>
                                            <p:strVal val="#ppt_x"/>
                                          </p:val>
                                        </p:tav>
                                      </p:tavLst>
                                    </p:anim>
                                    <p:anim calcmode="lin" valueType="num">
                                      <p:cBhvr>
                                        <p:cTn id="9"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Sơ đồ quá trình trao đổi chất.</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2554899716"/>
              </p:ext>
            </p:extLst>
          </p:nvPr>
        </p:nvGraphicFramePr>
        <p:xfrm>
          <a:off x="914400" y="895350"/>
          <a:ext cx="8077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525015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smtClean="0">
                <a:ln w="11430"/>
                <a:solidFill>
                  <a:srgbClr val="FF0000"/>
                </a:solidFill>
                <a:effectLst>
                  <a:outerShdw blurRad="50800" dist="39000" dir="5460000" algn="tl">
                    <a:srgbClr val="000000">
                      <a:alpha val="38000"/>
                    </a:srgbClr>
                  </a:outerShdw>
                </a:effectLst>
              </a:rPr>
              <a:t>Hoàn thành sơ đồ sau vào vở</a:t>
            </a:r>
            <a:endParaRPr lang="en-US" sz="2800" b="1" cap="none" spc="0">
              <a:ln w="11430"/>
              <a:solidFill>
                <a:srgbClr val="FF0000"/>
              </a:solidFill>
              <a:effectLst>
                <a:outerShdw blurRad="50800" dist="39000" dir="5460000" algn="tl">
                  <a:srgbClr val="000000">
                    <a:alpha val="38000"/>
                  </a:srgbClr>
                </a:outerShdw>
              </a:effectLst>
            </a:endParaRPr>
          </a:p>
        </p:txBody>
      </p:sp>
      <p:graphicFrame>
        <p:nvGraphicFramePr>
          <p:cNvPr id="17" name="Diagram 16"/>
          <p:cNvGraphicFramePr/>
          <p:nvPr/>
        </p:nvGraphicFramePr>
        <p:xfrm>
          <a:off x="990600" y="1922232"/>
          <a:ext cx="79248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nvGraphicFramePr>
        <p:xfrm>
          <a:off x="990600" y="2724150"/>
          <a:ext cx="7924800" cy="609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p:cNvGraphicFramePr/>
          <p:nvPr/>
        </p:nvGraphicFramePr>
        <p:xfrm>
          <a:off x="1015998" y="3515178"/>
          <a:ext cx="7924800" cy="609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Rectangle 19"/>
          <p:cNvSpPr/>
          <p:nvPr/>
        </p:nvSpPr>
        <p:spPr>
          <a:xfrm>
            <a:off x="195942" y="4337898"/>
            <a:ext cx="888637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0000"/>
                </a:solidFill>
                <a:effectLst>
                  <a:outerShdw blurRad="50800" dist="39000" dir="5460000" algn="tl">
                    <a:srgbClr val="000000">
                      <a:alpha val="38000"/>
                    </a:srgbClr>
                  </a:outerShdw>
                </a:effectLst>
              </a:rPr>
              <a:t>(</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từ</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ý: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Khí</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ô xi,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khí</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bô</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nic</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phân</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tiêu</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hóa</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nước</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nước</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tiểu</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mồ</a:t>
            </a:r>
            <a:r>
              <a:rPr lang="en-US" sz="20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hôi</a:t>
            </a:r>
            <a:r>
              <a:rPr lang="en-US" sz="2000" b="1" dirty="0" smtClean="0">
                <a:ln w="11430"/>
                <a:solidFill>
                  <a:srgbClr val="FF0000"/>
                </a:solidFill>
                <a:effectLst>
                  <a:outerShdw blurRad="50800" dist="39000" dir="5460000" algn="tl">
                    <a:srgbClr val="000000">
                      <a:alpha val="38000"/>
                    </a:srgbClr>
                  </a:outerShdw>
                </a:effectLst>
              </a:rPr>
              <a:t>)</a:t>
            </a:r>
            <a:endParaRPr lang="en-US" sz="20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Graphic spid="17" grpId="0">
        <p:bldAsOne/>
      </p:bldGraphic>
      <p:bldGraphic spid="18" grpId="0">
        <p:bldAsOne/>
      </p:bldGraphic>
      <p:bldGraphic spid="19" grpId="0">
        <p:bldAsOne/>
      </p:bldGraphic>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576381400"/>
              </p:ext>
            </p:extLst>
          </p:nvPr>
        </p:nvGraphicFramePr>
        <p:xfrm>
          <a:off x="914400" y="895350"/>
          <a:ext cx="8077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1981200" y="285750"/>
            <a:ext cx="461696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itchFamily="18" charset="0"/>
              </a:rPr>
              <a:t>Hoàn</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thành</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sơ</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đồ</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sau</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8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vở</a:t>
            </a:r>
            <a:endParaRPr lang="en-US" sz="28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7" name="Diagram 16"/>
          <p:cNvGraphicFramePr/>
          <p:nvPr/>
        </p:nvGraphicFramePr>
        <p:xfrm>
          <a:off x="990600" y="1922232"/>
          <a:ext cx="7924800" cy="60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extLst>
              <p:ext uri="{D42A27DB-BD31-4B8C-83A1-F6EECF244321}">
                <p14:modId xmlns:p14="http://schemas.microsoft.com/office/powerpoint/2010/main" val="1766323024"/>
              </p:ext>
            </p:extLst>
          </p:nvPr>
        </p:nvGraphicFramePr>
        <p:xfrm>
          <a:off x="990600" y="2724150"/>
          <a:ext cx="7924800" cy="609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p:cNvGraphicFramePr/>
          <p:nvPr>
            <p:extLst>
              <p:ext uri="{D42A27DB-BD31-4B8C-83A1-F6EECF244321}">
                <p14:modId xmlns:p14="http://schemas.microsoft.com/office/powerpoint/2010/main" val="988964336"/>
              </p:ext>
            </p:extLst>
          </p:nvPr>
        </p:nvGraphicFramePr>
        <p:xfrm>
          <a:off x="1015997" y="3409950"/>
          <a:ext cx="8066317" cy="7148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Rectangle 19"/>
          <p:cNvSpPr/>
          <p:nvPr/>
        </p:nvSpPr>
        <p:spPr>
          <a:xfrm>
            <a:off x="195942" y="4337898"/>
            <a:ext cx="888637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từ</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gợi</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ý: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Khí</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ô-xi</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hí</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các-bô-nic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hân</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tiêu</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hóa</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ước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ước</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tiểu</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mồ</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hôi</a:t>
            </a:r>
            <a:r>
              <a:rPr lang="en-US" sz="20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2000" b="1" cap="none" spc="0"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Sự phối hợp hoạt động giữa các cơ quan</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a:stretch>
            <a:fillRect/>
          </a:stretch>
        </p:blipFill>
        <p:spPr bwMode="auto">
          <a:xfrm>
            <a:off x="4742544" y="652236"/>
            <a:ext cx="3924300" cy="380047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Hoàn thành sơ đồ mối liên hệ một số cơ quan trong quá trình trao đổi chất vào sách Khoa học 4 trang 9</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Chất dinh dưỡng</a:t>
            </a:r>
            <a:endParaRPr lang="en-US" sz="1200" b="1">
              <a:solidFill>
                <a:srgbClr val="FF0000"/>
              </a:solidFill>
              <a:latin typeface="Times New Roman" pitchFamily="18" charset="0"/>
              <a:cs typeface="Times New Roman" pitchFamily="18" charset="0"/>
            </a:endParaRP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 và các chất thải</a:t>
            </a:r>
            <a:endParaRPr lang="en-US" sz="1200" b="1">
              <a:solidFill>
                <a:srgbClr val="FF0000"/>
              </a:solidFill>
              <a:latin typeface="Times New Roman" pitchFamily="18" charset="0"/>
              <a:cs typeface="Times New Roman" pitchFamily="18" charset="0"/>
            </a:endParaRP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Ô xi và các chất dinh dưỡng</a:t>
            </a:r>
            <a:endParaRPr lang="en-US" sz="1200" b="1">
              <a:solidFill>
                <a:srgbClr val="FF0000"/>
              </a:solidFill>
              <a:latin typeface="Times New Roman" pitchFamily="18" charset="0"/>
              <a:cs typeface="Times New Roman" pitchFamily="18" charset="0"/>
            </a:endParaRP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a:t>
            </a:r>
            <a:endParaRPr lang="en-US" sz="1200" b="1">
              <a:solidFill>
                <a:srgbClr val="FF0000"/>
              </a:solidFill>
              <a:latin typeface="Times New Roman" pitchFamily="18" charset="0"/>
              <a:cs typeface="Times New Roman" pitchFamily="18" charset="0"/>
            </a:endParaRP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ô xi</a:t>
            </a:r>
            <a:endParaRPr lang="en-US" sz="1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295400" y="1905245"/>
            <a:ext cx="2895599" cy="323825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09600" y="514350"/>
            <a:ext cx="3886200" cy="1295400"/>
          </a:xfrm>
        </p:spPr>
        <p:txBody>
          <a:bodyPr/>
          <a:lstStyle/>
          <a:p>
            <a:pPr algn="just" eaLnBrk="1" hangingPunct="1"/>
            <a:r>
              <a:rPr lang="en-US" altLang="en-US" sz="2400" smtClean="0">
                <a:solidFill>
                  <a:srgbClr val="FF0000"/>
                </a:solidFill>
                <a:latin typeface="Times New Roman" pitchFamily="18" charset="0"/>
                <a:cs typeface="Times New Roman" pitchFamily="18" charset="0"/>
              </a:rPr>
              <a:t>Con có nhận xét gì về mối liên hệ của các cơ quan trong quá trình trao đổi chất?</a:t>
            </a:r>
            <a:endParaRPr lang="en-US" altLang="en-US" sz="2400" b="1"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lum bright="-10000" contrast="40000"/>
          </a:blip>
          <a:srcRect t="11935"/>
          <a:stretch>
            <a:fillRect/>
          </a:stretch>
        </p:blipFill>
        <p:spPr bwMode="auto">
          <a:xfrm>
            <a:off x="4742544" y="1047750"/>
            <a:ext cx="3924300" cy="3346905"/>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551716" y="1885950"/>
            <a:ext cx="1066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Chất dinh dưỡng</a:t>
            </a:r>
            <a:endParaRPr lang="en-US" sz="1200" b="1">
              <a:solidFill>
                <a:srgbClr val="FF0000"/>
              </a:solidFill>
              <a:latin typeface="Times New Roman" pitchFamily="18" charset="0"/>
              <a:cs typeface="Times New Roman" pitchFamily="18" charset="0"/>
            </a:endParaRPr>
          </a:p>
        </p:txBody>
      </p:sp>
      <p:sp>
        <p:nvSpPr>
          <p:cNvPr id="7" name="TextBox 6"/>
          <p:cNvSpPr txBox="1"/>
          <p:nvPr/>
        </p:nvSpPr>
        <p:spPr>
          <a:xfrm>
            <a:off x="6306456" y="2811234"/>
            <a:ext cx="685800" cy="1015663"/>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 và các chất thải</a:t>
            </a:r>
            <a:endParaRPr lang="en-US" sz="1200" b="1">
              <a:solidFill>
                <a:srgbClr val="FF0000"/>
              </a:solidFill>
              <a:latin typeface="Times New Roman" pitchFamily="18" charset="0"/>
              <a:cs typeface="Times New Roman" pitchFamily="18" charset="0"/>
            </a:endParaRPr>
          </a:p>
        </p:txBody>
      </p:sp>
      <p:sp>
        <p:nvSpPr>
          <p:cNvPr id="8" name="TextBox 7"/>
          <p:cNvSpPr txBox="1"/>
          <p:nvPr/>
        </p:nvSpPr>
        <p:spPr>
          <a:xfrm>
            <a:off x="5257800" y="2876550"/>
            <a:ext cx="1066800" cy="646331"/>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Ô xi và các chất dinh dưỡng</a:t>
            </a:r>
            <a:endParaRPr lang="en-US" sz="1200" b="1">
              <a:solidFill>
                <a:srgbClr val="FF0000"/>
              </a:solidFill>
              <a:latin typeface="Times New Roman" pitchFamily="18" charset="0"/>
              <a:cs typeface="Times New Roman" pitchFamily="18" charset="0"/>
            </a:endParaRPr>
          </a:p>
        </p:txBody>
      </p:sp>
      <p:sp>
        <p:nvSpPr>
          <p:cNvPr id="9" name="TextBox 8"/>
          <p:cNvSpPr txBox="1"/>
          <p:nvPr/>
        </p:nvSpPr>
        <p:spPr>
          <a:xfrm>
            <a:off x="6985002" y="2858406"/>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các bô nic</a:t>
            </a:r>
            <a:endParaRPr lang="en-US" sz="1200" b="1">
              <a:solidFill>
                <a:srgbClr val="FF0000"/>
              </a:solidFill>
              <a:latin typeface="Times New Roman" pitchFamily="18" charset="0"/>
              <a:cs typeface="Times New Roman" pitchFamily="18" charset="0"/>
            </a:endParaRPr>
          </a:p>
        </p:txBody>
      </p:sp>
      <p:sp>
        <p:nvSpPr>
          <p:cNvPr id="10" name="TextBox 9"/>
          <p:cNvSpPr txBox="1"/>
          <p:nvPr/>
        </p:nvSpPr>
        <p:spPr>
          <a:xfrm>
            <a:off x="6578598" y="1842408"/>
            <a:ext cx="685800" cy="461665"/>
          </a:xfrm>
          <a:prstGeom prst="rect">
            <a:avLst/>
          </a:prstGeom>
          <a:noFill/>
        </p:spPr>
        <p:txBody>
          <a:bodyPr wrap="square" rtlCol="0">
            <a:spAutoFit/>
          </a:bodyPr>
          <a:lstStyle/>
          <a:p>
            <a:pPr algn="ctr"/>
            <a:r>
              <a:rPr lang="en-US" sz="1200" b="1" smtClean="0">
                <a:solidFill>
                  <a:srgbClr val="FF0000"/>
                </a:solidFill>
                <a:latin typeface="Times New Roman" pitchFamily="18" charset="0"/>
                <a:cs typeface="Times New Roman" pitchFamily="18" charset="0"/>
              </a:rPr>
              <a:t>Khí ô xi</a:t>
            </a:r>
            <a:endParaRPr lang="en-US" sz="1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066800" y="438150"/>
            <a:ext cx="7282536" cy="3886200"/>
          </a:xfrm>
        </p:spPr>
        <p:txBody>
          <a:bodyPr/>
          <a:lstStyle/>
          <a:p>
            <a:pPr algn="l" eaLnBrk="1" hangingPunct="1"/>
            <a:r>
              <a:rPr lang="en-US" altLang="en-US" sz="2400" b="1" dirty="0" err="1" smtClean="0">
                <a:solidFill>
                  <a:srgbClr val="FF0000"/>
                </a:solidFill>
                <a:latin typeface="Times New Roman" pitchFamily="18" charset="0"/>
                <a:cs typeface="Times New Roman" pitchFamily="18" charset="0"/>
              </a:rPr>
              <a:t>Kết</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luận</a:t>
            </a:r>
            <a:r>
              <a:rPr lang="en-US" altLang="en-US" sz="2400" b="1" dirty="0" smtClean="0">
                <a:solidFill>
                  <a:srgbClr val="FF0000"/>
                </a:solidFill>
                <a:latin typeface="Times New Roman" pitchFamily="18" charset="0"/>
                <a:cs typeface="Times New Roman" pitchFamily="18" charset="0"/>
              </a:rPr>
              <a:t>:</a:t>
            </a:r>
            <a:r>
              <a:rPr lang="en-US" altLang="en-US" sz="2400" dirty="0" smtClean="0">
                <a:solidFill>
                  <a:srgbClr val="0000CC"/>
                </a:solidFill>
                <a:latin typeface="Times New Roman" pitchFamily="18" charset="0"/>
                <a:cs typeface="Times New Roman" pitchFamily="18" charset="0"/>
              </a:rPr>
              <a:t/>
            </a:r>
            <a:br>
              <a:rPr lang="en-US" altLang="en-US" sz="2400" dirty="0" smtClean="0">
                <a:solidFill>
                  <a:srgbClr val="0000CC"/>
                </a:solidFill>
                <a:latin typeface="Times New Roman" pitchFamily="18" charset="0"/>
                <a:cs typeface="Times New Roman" pitchFamily="18" charset="0"/>
              </a:rPr>
            </a:br>
            <a:r>
              <a:rPr lang="en-US" altLang="en-US" sz="2400"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cả</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trong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đều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tham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gia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trình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trao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đổi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Mỗi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có</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một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nhiệm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vụ</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riêng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nhưng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chúng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đều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phối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hợp</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với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nhau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thực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hiện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sự</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trao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đổi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giữa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môi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trường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Đặc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biệt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tuần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hoàn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có</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nhiệm</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vụ</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rất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trọng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lấy</a:t>
            </a:r>
            <a:r>
              <a:rPr lang="en-US" altLang="en-US" sz="2400" b="1" dirty="0" smtClean="0">
                <a:solidFill>
                  <a:srgbClr val="0000CC"/>
                </a:solidFill>
                <a:latin typeface="Times New Roman" pitchFamily="18" charset="0"/>
                <a:cs typeface="Times New Roman" pitchFamily="18" charset="0"/>
              </a:rPr>
              <a:t> ô xi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dinh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dưỡng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đưa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đến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cả</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của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tạo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năng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lượng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mọi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hoạt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động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sống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đồng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thời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thải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khí</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 </a:t>
            </a:r>
            <a:r>
              <a:rPr lang="en-US" altLang="en-US" sz="2400" b="1" dirty="0" err="1" smtClean="0">
                <a:solidFill>
                  <a:srgbClr val="0000CC"/>
                </a:solidFill>
                <a:latin typeface="Times New Roman" pitchFamily="18" charset="0"/>
                <a:cs typeface="Times New Roman" pitchFamily="18" charset="0"/>
              </a:rPr>
              <a:t>bô</a:t>
            </a:r>
            <a:r>
              <a:rPr lang="en-US" altLang="en-US" sz="2400" b="1" dirty="0" smtClean="0">
                <a:solidFill>
                  <a:srgbClr val="0000CC"/>
                </a:solidFill>
                <a:latin typeface="Times New Roman" pitchFamily="18" charset="0"/>
                <a:cs typeface="Times New Roman" pitchFamily="18" charset="0"/>
              </a:rPr>
              <a:t> - </a:t>
            </a:r>
            <a:r>
              <a:rPr lang="en-US" altLang="en-US" sz="2400" b="1" dirty="0" err="1" smtClean="0">
                <a:solidFill>
                  <a:srgbClr val="0000CC"/>
                </a:solidFill>
                <a:latin typeface="Times New Roman" pitchFamily="18" charset="0"/>
                <a:cs typeface="Times New Roman" pitchFamily="18" charset="0"/>
              </a:rPr>
              <a:t>nic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các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chất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thải</a:t>
            </a:r>
            <a:r>
              <a:rPr lang="en-US" altLang="en-US" sz="2400" b="1" dirty="0" smtClean="0">
                <a:solidFill>
                  <a:srgbClr val="0000CC"/>
                </a:solidFill>
                <a:latin typeface="Times New Roman" pitchFamily="18" charset="0"/>
                <a:cs typeface="Times New Roman" pitchFamily="18" charset="0"/>
              </a:rPr>
              <a:t> qua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quan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hô</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hấp</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và</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bài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tiết</a:t>
            </a:r>
            <a:r>
              <a:rPr lang="en-US" altLang="en-US" sz="2400" b="1" dirty="0" smtClean="0">
                <a:solidFill>
                  <a:srgbClr val="0000CC"/>
                </a:solidFill>
                <a:latin typeface="Times New Roman" pitchFamily="18" charset="0"/>
                <a:cs typeface="Times New Roman" pitchFamily="18" charset="0"/>
              </a:rPr>
              <a:t>.</a:t>
            </a:r>
            <a:endParaRPr lang="en-US" altLang="en-US" sz="16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 KẾT NỐI</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smtClean="0">
                <a:ln w="11430"/>
                <a:solidFill>
                  <a:srgbClr val="FF0000"/>
                </a:solidFill>
                <a:effectLst>
                  <a:outerShdw blurRad="50800" dist="39000" dir="5460000" algn="tl">
                    <a:srgbClr val="000000">
                      <a:alpha val="38000"/>
                    </a:srgbClr>
                  </a:outerShdw>
                </a:effectLst>
              </a:rPr>
              <a:t>VẬN DỤNG, KẾT NỐI</a:t>
            </a:r>
            <a:endParaRPr lang="en-US" sz="4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990600" y="2419350"/>
            <a:ext cx="6934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b="1" dirty="0" smtClean="0">
                <a:solidFill>
                  <a:srgbClr val="0000CC"/>
                </a:solidFill>
                <a:latin typeface="Times New Roman" panose="02020603050405020304" pitchFamily="18" charset="0"/>
                <a:cs typeface="Times New Roman" panose="02020603050405020304" pitchFamily="18" charset="0"/>
              </a:rPr>
              <a:t>Bài 4: Các </a:t>
            </a:r>
            <a:r>
              <a:rPr lang="nl-NL" sz="3200" b="1" dirty="0" smtClean="0">
                <a:solidFill>
                  <a:srgbClr val="0000CC"/>
                </a:solidFill>
                <a:latin typeface="Times New Roman" panose="02020603050405020304" pitchFamily="18" charset="0"/>
                <a:cs typeface="Times New Roman" panose="02020603050405020304" pitchFamily="18" charset="0"/>
              </a:rPr>
              <a:t>chất dinh dưỡng có trong thức ăn. Vai trò của chất bột đường.</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3657600" y="171450"/>
            <a:ext cx="2114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800">
                <a:solidFill>
                  <a:schemeClr val="hlink"/>
                </a:solidFill>
              </a:rPr>
              <a:t>    </a:t>
            </a:r>
            <a:r>
              <a:rPr lang="en-US" altLang="en-US" sz="2100">
                <a:solidFill>
                  <a:schemeClr val="hlink"/>
                </a:solidFill>
                <a:latin typeface="Times New Roman" panose="02020603050405020304" pitchFamily="18" charset="0"/>
                <a:cs typeface="Times New Roman" panose="02020603050405020304" pitchFamily="18" charset="0"/>
              </a:rPr>
              <a:t>Khoa học</a:t>
            </a:r>
          </a:p>
        </p:txBody>
      </p:sp>
      <p:sp>
        <p:nvSpPr>
          <p:cNvPr id="21507" name="Text Box 6"/>
          <p:cNvSpPr txBox="1">
            <a:spLocks noChangeArrowheads="1"/>
          </p:cNvSpPr>
          <p:nvPr/>
        </p:nvSpPr>
        <p:spPr bwMode="auto">
          <a:xfrm>
            <a:off x="2400300" y="628650"/>
            <a:ext cx="48577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100" dirty="0" err="1" smtClean="0">
                <a:solidFill>
                  <a:srgbClr val="FF0000"/>
                </a:solidFill>
                <a:latin typeface="Times New Roman" panose="02020603050405020304" pitchFamily="18" charset="0"/>
                <a:cs typeface="Times New Roman" panose="02020603050405020304" pitchFamily="18" charset="0"/>
              </a:rPr>
              <a:t>Bài</a:t>
            </a:r>
            <a:r>
              <a:rPr lang="en-US" altLang="en-US" sz="2100" dirty="0" smtClean="0">
                <a:solidFill>
                  <a:srgbClr val="FF0000"/>
                </a:solidFill>
                <a:latin typeface="Times New Roman" panose="02020603050405020304" pitchFamily="18" charset="0"/>
                <a:cs typeface="Times New Roman" panose="02020603050405020304" pitchFamily="18" charset="0"/>
              </a:rPr>
              <a:t> 3: </a:t>
            </a:r>
            <a:r>
              <a:rPr lang="en-US" altLang="en-US" sz="2100" dirty="0" err="1" smtClean="0">
                <a:solidFill>
                  <a:srgbClr val="FF0000"/>
                </a:solidFill>
                <a:latin typeface="Times New Roman" panose="02020603050405020304" pitchFamily="18" charset="0"/>
                <a:cs typeface="Times New Roman" panose="02020603050405020304" pitchFamily="18" charset="0"/>
              </a:rPr>
              <a:t>Trao</a:t>
            </a:r>
            <a:r>
              <a:rPr lang="en-US" altLang="en-US" sz="2100" dirty="0" smtClean="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đổi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chất</a:t>
            </a:r>
            <a:r>
              <a:rPr lang="en-US" altLang="en-US" sz="2100" dirty="0">
                <a:solidFill>
                  <a:srgbClr val="FF0000"/>
                </a:solidFill>
                <a:latin typeface="Times New Roman" panose="02020603050405020304" pitchFamily="18" charset="0"/>
                <a:cs typeface="Times New Roman" panose="02020603050405020304" pitchFamily="18" charset="0"/>
              </a:rPr>
              <a:t> ở </a:t>
            </a:r>
            <a:r>
              <a:rPr lang="en-US" altLang="en-US" sz="2100" dirty="0" err="1">
                <a:solidFill>
                  <a:srgbClr val="FF0000"/>
                </a:solidFill>
                <a:latin typeface="Times New Roman" panose="02020603050405020304" pitchFamily="18" charset="0"/>
                <a:cs typeface="Times New Roman" panose="02020603050405020304" pitchFamily="18" charset="0"/>
              </a:rPr>
              <a:t>người</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tiếp</a:t>
            </a:r>
            <a:r>
              <a:rPr lang="en-US" altLang="en-US" sz="2100" dirty="0">
                <a:solidFill>
                  <a:srgbClr val="FF0000"/>
                </a:solidFill>
                <a:latin typeface="Times New Roman" panose="02020603050405020304" pitchFamily="18" charset="0"/>
                <a:cs typeface="Times New Roman" panose="02020603050405020304" pitchFamily="18" charset="0"/>
              </a:rPr>
              <a:t> </a:t>
            </a:r>
            <a:r>
              <a:rPr lang="en-US" altLang="en-US" sz="2100" dirty="0" err="1">
                <a:solidFill>
                  <a:srgbClr val="FF0000"/>
                </a:solidFill>
                <a:latin typeface="Times New Roman" panose="02020603050405020304" pitchFamily="18" charset="0"/>
                <a:cs typeface="Times New Roman" panose="02020603050405020304" pitchFamily="18" charset="0"/>
              </a:rPr>
              <a:t>theo</a:t>
            </a:r>
            <a:r>
              <a:rPr lang="en-US" altLang="en-US" sz="2100" dirty="0">
                <a:solidFill>
                  <a:srgbClr val="FF0000"/>
                </a:solidFill>
                <a:latin typeface="Times New Roman" panose="02020603050405020304" pitchFamily="18" charset="0"/>
                <a:cs typeface="Times New Roman" panose="02020603050405020304" pitchFamily="18" charset="0"/>
              </a:rPr>
              <a:t>)</a:t>
            </a:r>
          </a:p>
        </p:txBody>
      </p:sp>
      <p:sp>
        <p:nvSpPr>
          <p:cNvPr id="14343" name="Text Box 7">
            <a:extLst>
              <a:ext uri="{FF2B5EF4-FFF2-40B4-BE49-F238E27FC236}"/>
            </a:extLst>
          </p:cNvPr>
          <p:cNvSpPr txBox="1">
            <a:spLocks noChangeArrowheads="1"/>
          </p:cNvSpPr>
          <p:nvPr/>
        </p:nvSpPr>
        <p:spPr bwMode="auto">
          <a:xfrm>
            <a:off x="1569244" y="1314450"/>
            <a:ext cx="6343650" cy="258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ct val="110000"/>
              </a:lnSpc>
              <a:spcBef>
                <a:spcPts val="0"/>
              </a:spcBef>
              <a:buFontTx/>
              <a:buAutoNum type="arabicPeriod"/>
              <a:defRPr/>
            </a:pPr>
            <a:r>
              <a:rPr lang="en-US" altLang="en-US" sz="2100" b="1" dirty="0" err="1">
                <a:solidFill>
                  <a:srgbClr val="0000FF"/>
                </a:solidFill>
                <a:latin typeface="Times New Roman" panose="02020603050405020304" pitchFamily="18" charset="0"/>
                <a:cs typeface="Times New Roman" panose="02020603050405020304" pitchFamily="18" charset="0"/>
              </a:rPr>
              <a:t>Cơ</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quan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tiêu</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hóa</a:t>
            </a:r>
            <a:endParaRPr lang="en-US" altLang="en-US" sz="2100" b="1" dirty="0">
              <a:solidFill>
                <a:srgbClr val="0000FF"/>
              </a:solidFill>
              <a:latin typeface="Times New Roman" panose="02020603050405020304" pitchFamily="18" charset="0"/>
              <a:cs typeface="Times New Roman" panose="02020603050405020304" pitchFamily="18" charset="0"/>
            </a:endParaRPr>
          </a:p>
          <a:p>
            <a:pPr marL="342900" indent="-342900">
              <a:lnSpc>
                <a:spcPct val="110000"/>
              </a:lnSpc>
              <a:spcBef>
                <a:spcPts val="0"/>
              </a:spcBef>
              <a:buFontTx/>
              <a:buChar char="-"/>
              <a:defRPr/>
            </a:pPr>
            <a:r>
              <a:rPr lang="en-US" altLang="en-US" sz="2100" b="1" dirty="0" err="1">
                <a:solidFill>
                  <a:srgbClr val="0000FF"/>
                </a:solidFill>
                <a:latin typeface="Times New Roman" panose="02020603050405020304" pitchFamily="18" charset="0"/>
                <a:cs typeface="Times New Roman" panose="02020603050405020304" pitchFamily="18" charset="0"/>
              </a:rPr>
              <a:t>Biến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đổi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thức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ăn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thành</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các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chất</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dinh</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dưỡng</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ngấm</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vào</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máu</a:t>
            </a:r>
            <a:r>
              <a:rPr lang="en-US" altLang="en-US" sz="2100" b="1" dirty="0">
                <a:solidFill>
                  <a:srgbClr val="0000FF"/>
                </a:solidFill>
                <a:latin typeface="Times New Roman" panose="02020603050405020304" pitchFamily="18" charset="0"/>
                <a:cs typeface="Times New Roman" panose="02020603050405020304" pitchFamily="18" charset="0"/>
              </a:rPr>
              <a:t> -&gt; </a:t>
            </a:r>
            <a:r>
              <a:rPr lang="en-US" altLang="en-US" sz="2100" b="1" dirty="0" err="1">
                <a:solidFill>
                  <a:srgbClr val="0000FF"/>
                </a:solidFill>
                <a:latin typeface="Times New Roman" panose="02020603050405020304" pitchFamily="18" charset="0"/>
                <a:cs typeface="Times New Roman" panose="02020603050405020304" pitchFamily="18" charset="0"/>
              </a:rPr>
              <a:t>nuôi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cơ</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thể</a:t>
            </a:r>
            <a:r>
              <a:rPr lang="en-US" altLang="en-US" sz="2100" b="1" dirty="0">
                <a:solidFill>
                  <a:srgbClr val="0000FF"/>
                </a:solidFill>
                <a:latin typeface="Times New Roman" panose="02020603050405020304" pitchFamily="18" charset="0"/>
                <a:cs typeface="Times New Roman" panose="02020603050405020304" pitchFamily="18" charset="0"/>
              </a:rPr>
              <a:t>.</a:t>
            </a: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2. </a:t>
            </a:r>
            <a:r>
              <a:rPr lang="en-US" altLang="en-US" sz="2100" b="1" dirty="0" err="1">
                <a:solidFill>
                  <a:srgbClr val="0000FF"/>
                </a:solidFill>
                <a:latin typeface="Times New Roman" panose="02020603050405020304" pitchFamily="18" charset="0"/>
                <a:cs typeface="Times New Roman" panose="02020603050405020304" pitchFamily="18" charset="0"/>
              </a:rPr>
              <a:t>Cơ</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quan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hô</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hấp</a:t>
            </a:r>
            <a:endParaRPr lang="en-US" altLang="en-US" sz="2100" b="1" dirty="0">
              <a:solidFill>
                <a:srgbClr val="0000FF"/>
              </a:solidFill>
              <a:latin typeface="Times New Roman" panose="02020603050405020304" pitchFamily="18" charset="0"/>
              <a:cs typeface="Times New Roman" panose="02020603050405020304" pitchFamily="18" charset="0"/>
            </a:endParaRPr>
          </a:p>
          <a:p>
            <a:pPr marL="342900" indent="-342900">
              <a:lnSpc>
                <a:spcPct val="110000"/>
              </a:lnSpc>
              <a:spcBef>
                <a:spcPts val="0"/>
              </a:spcBef>
              <a:buFontTx/>
              <a:buChar char="-"/>
              <a:defRPr/>
            </a:pPr>
            <a:r>
              <a:rPr lang="en-US" altLang="en-US" sz="2100" b="1" dirty="0" err="1">
                <a:solidFill>
                  <a:srgbClr val="0000FF"/>
                </a:solidFill>
                <a:latin typeface="Times New Roman" panose="02020603050405020304" pitchFamily="18" charset="0"/>
                <a:cs typeface="Times New Roman" panose="02020603050405020304" pitchFamily="18" charset="0"/>
              </a:rPr>
              <a:t>Hấp</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thụ</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khí</a:t>
            </a:r>
            <a:r>
              <a:rPr lang="en-US" altLang="en-US" sz="2100" b="1" dirty="0">
                <a:solidFill>
                  <a:srgbClr val="0000FF"/>
                </a:solidFill>
                <a:latin typeface="Times New Roman" panose="02020603050405020304" pitchFamily="18" charset="0"/>
                <a:cs typeface="Times New Roman" panose="02020603050405020304" pitchFamily="18" charset="0"/>
              </a:rPr>
              <a:t> ô – xi </a:t>
            </a:r>
            <a:r>
              <a:rPr lang="en-US" altLang="en-US" sz="2100" b="1" dirty="0" err="1">
                <a:solidFill>
                  <a:srgbClr val="0000FF"/>
                </a:solidFill>
                <a:latin typeface="Times New Roman" panose="02020603050405020304" pitchFamily="18" charset="0"/>
                <a:cs typeface="Times New Roman" panose="02020603050405020304" pitchFamily="18" charset="0"/>
              </a:rPr>
              <a:t>và</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thải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ra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khí</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các</a:t>
            </a:r>
            <a:r>
              <a:rPr lang="en-US" altLang="en-US" sz="2100" b="1" dirty="0">
                <a:solidFill>
                  <a:srgbClr val="0000FF"/>
                </a:solidFill>
                <a:latin typeface="Times New Roman" panose="02020603050405020304" pitchFamily="18" charset="0"/>
                <a:cs typeface="Times New Roman" panose="02020603050405020304" pitchFamily="18" charset="0"/>
              </a:rPr>
              <a:t> – </a:t>
            </a:r>
            <a:r>
              <a:rPr lang="en-US" altLang="en-US" sz="2100" b="1" dirty="0" err="1">
                <a:solidFill>
                  <a:srgbClr val="0000FF"/>
                </a:solidFill>
                <a:latin typeface="Times New Roman" panose="02020603050405020304" pitchFamily="18" charset="0"/>
                <a:cs typeface="Times New Roman" panose="02020603050405020304" pitchFamily="18" charset="0"/>
              </a:rPr>
              <a:t>bô</a:t>
            </a:r>
            <a:r>
              <a:rPr lang="en-US" altLang="en-US" sz="2100" b="1" dirty="0">
                <a:solidFill>
                  <a:srgbClr val="0000FF"/>
                </a:solidFill>
                <a:latin typeface="Times New Roman" panose="02020603050405020304" pitchFamily="18" charset="0"/>
                <a:cs typeface="Times New Roman" panose="02020603050405020304" pitchFamily="18" charset="0"/>
              </a:rPr>
              <a:t> – </a:t>
            </a:r>
            <a:r>
              <a:rPr lang="en-US" altLang="en-US" sz="2100" b="1" dirty="0" err="1">
                <a:solidFill>
                  <a:srgbClr val="0000FF"/>
                </a:solidFill>
                <a:latin typeface="Times New Roman" panose="02020603050405020304" pitchFamily="18" charset="0"/>
                <a:cs typeface="Times New Roman" panose="02020603050405020304" pitchFamily="18" charset="0"/>
              </a:rPr>
              <a:t>níc</a:t>
            </a:r>
            <a:endParaRPr lang="en-US" altLang="en-US" sz="2100" b="1" dirty="0">
              <a:solidFill>
                <a:srgbClr val="0000FF"/>
              </a:solidFill>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3. </a:t>
            </a:r>
            <a:r>
              <a:rPr lang="en-US" altLang="en-US" sz="2100" b="1" dirty="0" err="1">
                <a:solidFill>
                  <a:srgbClr val="0000FF"/>
                </a:solidFill>
                <a:latin typeface="Times New Roman" panose="02020603050405020304" pitchFamily="18" charset="0"/>
                <a:cs typeface="Times New Roman" panose="02020603050405020304" pitchFamily="18" charset="0"/>
              </a:rPr>
              <a:t>Cơ</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quan</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bài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tiết</a:t>
            </a:r>
            <a:endParaRPr lang="en-US" altLang="en-US" sz="2100" b="1" dirty="0">
              <a:solidFill>
                <a:srgbClr val="0000FF"/>
              </a:solidFill>
              <a:latin typeface="Times New Roman" panose="02020603050405020304" pitchFamily="18" charset="0"/>
              <a:cs typeface="Times New Roman" panose="02020603050405020304" pitchFamily="18" charset="0"/>
            </a:endParaRPr>
          </a:p>
          <a:p>
            <a:pPr>
              <a:lnSpc>
                <a:spcPct val="110000"/>
              </a:lnSpc>
              <a:spcBef>
                <a:spcPts val="0"/>
              </a:spcBef>
              <a:buNone/>
              <a:defRPr/>
            </a:pP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Lọc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máu</a:t>
            </a:r>
            <a:r>
              <a:rPr lang="en-US" altLang="en-US" sz="2100" b="1" dirty="0">
                <a:solidFill>
                  <a:srgbClr val="0000FF"/>
                </a:solidFill>
                <a:latin typeface="Times New Roman" panose="02020603050405020304" pitchFamily="18" charset="0"/>
                <a:cs typeface="Times New Roman" panose="02020603050405020304" pitchFamily="18" charset="0"/>
              </a:rPr>
              <a:t> -&gt; </a:t>
            </a:r>
            <a:r>
              <a:rPr lang="en-US" altLang="en-US" sz="2100" b="1" dirty="0" err="1">
                <a:solidFill>
                  <a:srgbClr val="0000FF"/>
                </a:solidFill>
                <a:latin typeface="Times New Roman" panose="02020603050405020304" pitchFamily="18" charset="0"/>
                <a:cs typeface="Times New Roman" panose="02020603050405020304" pitchFamily="18" charset="0"/>
              </a:rPr>
              <a:t>nước</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tiểu</a:t>
            </a:r>
            <a:r>
              <a:rPr lang="en-US" altLang="en-US" sz="2100" b="1" dirty="0">
                <a:solidFill>
                  <a:srgbClr val="0000FF"/>
                </a:solidFill>
                <a:latin typeface="Times New Roman" panose="02020603050405020304" pitchFamily="18" charset="0"/>
                <a:cs typeface="Times New Roman" panose="02020603050405020304" pitchFamily="18" charset="0"/>
              </a:rPr>
              <a:t> -&gt; </a:t>
            </a:r>
            <a:r>
              <a:rPr lang="en-US" altLang="en-US" sz="2100" b="1" dirty="0" err="1">
                <a:solidFill>
                  <a:srgbClr val="0000FF"/>
                </a:solidFill>
                <a:latin typeface="Times New Roman" panose="02020603050405020304" pitchFamily="18" charset="0"/>
                <a:cs typeface="Times New Roman" panose="02020603050405020304" pitchFamily="18" charset="0"/>
              </a:rPr>
              <a:t>thải</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ra</a:t>
            </a:r>
            <a:r>
              <a:rPr lang="en-US" altLang="en-US" sz="2100" b="1" dirty="0">
                <a:solidFill>
                  <a:srgbClr val="0000FF"/>
                </a:solidFill>
                <a:latin typeface="Times New Roman" panose="02020603050405020304" pitchFamily="18" charset="0"/>
                <a:cs typeface="Times New Roman" panose="02020603050405020304" pitchFamily="18" charset="0"/>
              </a:rPr>
              <a:t> </a:t>
            </a:r>
            <a:r>
              <a:rPr lang="en-US" altLang="en-US" sz="2100" b="1" dirty="0" err="1">
                <a:solidFill>
                  <a:srgbClr val="0000FF"/>
                </a:solidFill>
                <a:latin typeface="Times New Roman" panose="02020603050405020304" pitchFamily="18" charset="0"/>
                <a:cs typeface="Times New Roman" panose="02020603050405020304" pitchFamily="18" charset="0"/>
              </a:rPr>
              <a:t>ngoài</a:t>
            </a:r>
            <a:endParaRPr lang="en-US" altLang="en-US" sz="21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19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 Điều gì xảy ra nếu một trong các cơ quan tham gia vào quá trình trao đổi chất ngừng hoạt động?</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1200329"/>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Khi một cơ quan ngừng hoạt động thì quá trình trao đổi chất  sẽ không diễn ra và con người sẽ không lấy được thức ăn, nước uống, không khí. Khi đó con người sẽ chết.</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1600" y="514350"/>
            <a:ext cx="632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44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066800" y="22669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smtClean="0">
                <a:solidFill>
                  <a:srgbClr val="0000CC"/>
                </a:solidFill>
                <a:latin typeface="Times New Roman" pitchFamily="18" charset="0"/>
                <a:cs typeface="Times New Roman" pitchFamily="18" charset="0"/>
              </a:rPr>
              <a:t>Em cần làm gì để các cơ quan thực hiện quá trình trao đổi chất luôn khỏe mạnh?</a:t>
            </a:r>
            <a:endParaRPr lang="en-US" sz="240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143000" y="3257550"/>
            <a:ext cx="7315200" cy="461665"/>
          </a:xfrm>
          <a:prstGeom prst="rect">
            <a:avLst/>
          </a:prstGeom>
          <a:noFill/>
          <a:ln w="9525">
            <a:noFill/>
            <a:miter lim="800000"/>
            <a:headEnd/>
            <a:tailEnd/>
          </a:ln>
        </p:spPr>
        <p:txBody>
          <a:bodyPr wrap="square">
            <a:spAutoFit/>
          </a:bodyPr>
          <a:lstStyle/>
          <a:p>
            <a:pPr eaLnBrk="1" hangingPunct="1"/>
            <a:r>
              <a:rPr lang="en-US" altLang="en-US" sz="2400" smtClean="0">
                <a:solidFill>
                  <a:srgbClr val="FF0000"/>
                </a:solidFill>
                <a:latin typeface="Times New Roman" pitchFamily="18" charset="0"/>
                <a:cs typeface="Times New Roman" pitchFamily="18" charset="0"/>
              </a:rPr>
              <a:t>Ăn uống đầy đủ, vận động hợp lí…</a:t>
            </a:r>
            <a:endParaRPr lang="en-US" alt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2321376"/>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3: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Trao</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đổi</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chất</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ở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người</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tiếp</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3105150"/>
            <a:ext cx="5410200" cy="17877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12763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Thứ</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ngày</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tháng</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9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năm</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2021</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143000" y="1809750"/>
            <a:ext cx="69342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Khoa</a:t>
            </a:r>
            <a:r>
              <a:rPr lang="en-US" sz="2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endParaRPr lang="en-US" sz="2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fontAlgn="base"/>
            <a:r>
              <a:rPr lang="en-US" sz="2800" smtClean="0">
                <a:latin typeface="Times New Roman" pitchFamily="18" charset="0"/>
                <a:cs typeface="Times New Roman" pitchFamily="18" charset="0"/>
              </a:rPr>
              <a:t>Vai trò của các cơ quan trong quá trình trao đổi chất</a:t>
            </a: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algn="just"/>
            <a:r>
              <a:rPr lang="en-US" sz="2400" b="1" smtClean="0">
                <a:solidFill>
                  <a:srgbClr val="FF0000"/>
                </a:solidFill>
                <a:latin typeface="Times New Roman" pitchFamily="18" charset="0"/>
                <a:cs typeface="Times New Roman" pitchFamily="18" charset="0"/>
              </a:rPr>
              <a:t>+ Hình minh họa cơ quan nào trong quá trình trao đổi chất?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5" descr="9245F4AD"/>
          <p:cNvPicPr>
            <a:picLocks noChangeAspect="1" noChangeArrowheads="1"/>
          </p:cNvPicPr>
          <p:nvPr/>
        </p:nvPicPr>
        <p:blipFill>
          <a:blip r:embed="rId3"/>
          <a:srcRect/>
          <a:stretch>
            <a:fillRect/>
          </a:stretch>
        </p:blipFill>
        <p:spPr bwMode="auto">
          <a:xfrm>
            <a:off x="4953000" y="361950"/>
            <a:ext cx="3505199" cy="3905250"/>
          </a:xfrm>
          <a:prstGeom prst="rect">
            <a:avLst/>
          </a:prstGeom>
          <a:noFill/>
          <a:ln w="9525">
            <a:noFill/>
            <a:miter lim="800000"/>
            <a:headEnd/>
            <a:tailEnd/>
          </a:ln>
        </p:spPr>
      </p:pic>
      <p:cxnSp>
        <p:nvCxnSpPr>
          <p:cNvPr id="20" name="Straight Arrow Connector 19"/>
          <p:cNvCxnSpPr>
            <a:stCxn id="23" idx="3"/>
          </p:cNvCxnSpPr>
          <p:nvPr/>
        </p:nvCxnSpPr>
        <p:spPr>
          <a:xfrm flipV="1">
            <a:off x="4267200" y="2038350"/>
            <a:ext cx="1371600" cy="4286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95400" y="2266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tiêu</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hóa</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26" name="Straight Arrow Connector 25"/>
          <p:cNvCxnSpPr>
            <a:stCxn id="27" idx="3"/>
          </p:cNvCxnSpPr>
          <p:nvPr/>
        </p:nvCxnSpPr>
        <p:spPr>
          <a:xfrm flipV="1">
            <a:off x="4419600" y="1733550"/>
            <a:ext cx="2514600" cy="14954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30289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tuần hoàn</a:t>
            </a:r>
            <a:endParaRPr lang="en-US" sz="2000" b="1">
              <a:solidFill>
                <a:srgbClr val="FF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rot="16200000" flipV="1">
            <a:off x="7696200" y="4095750"/>
            <a:ext cx="685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486400" y="44005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dirty="0" err="1" smtClean="0">
                <a:solidFill>
                  <a:srgbClr val="FF0000"/>
                </a:solidFill>
                <a:latin typeface="Times New Roman" panose="02020603050405020304" pitchFamily="18" charset="0"/>
                <a:cs typeface="Times New Roman" panose="02020603050405020304" pitchFamily="18" charset="0"/>
              </a:rPr>
              <a:t>Cơ</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quan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bài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tiết</a:t>
            </a:r>
            <a:endParaRPr lang="en-US" sz="2000" b="1" dirty="0">
              <a:solidFill>
                <a:srgbClr val="FF0000"/>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5" idx="3"/>
          </p:cNvCxnSpPr>
          <p:nvPr/>
        </p:nvCxnSpPr>
        <p:spPr>
          <a:xfrm flipV="1">
            <a:off x="4419600" y="3790950"/>
            <a:ext cx="1066800" cy="1238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47800" y="3714750"/>
            <a:ext cx="29718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smtClean="0">
                <a:solidFill>
                  <a:srgbClr val="FF0000"/>
                </a:solidFill>
                <a:latin typeface="Times New Roman" panose="02020603050405020304" pitchFamily="18" charset="0"/>
                <a:cs typeface="Times New Roman" panose="02020603050405020304" pitchFamily="18" charset="0"/>
              </a:rPr>
              <a:t>Cơ quan hô hấp</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30" grpId="0" animBg="1"/>
      <p:bldP spid="35" grpId="0" animBg="1"/>
    </p:bld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1124</Words>
  <Application>Microsoft Office PowerPoint</Application>
  <PresentationFormat>On-screen Show (16:9)</PresentationFormat>
  <Paragraphs>113</Paragraphs>
  <Slides>30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Concert One</vt:lpstr>
      <vt:lpstr>Times New Roman</vt:lpstr>
      <vt:lpstr>Wingdings</vt:lpstr>
      <vt:lpstr>Arial</vt:lpstr>
      <vt:lpstr>Coming Soon</vt:lpstr>
      <vt:lpstr>Roboto Mono Regular</vt:lpstr>
      <vt:lpstr>Anonymous Pro</vt:lpstr>
      <vt:lpstr>Notebook Lesson by Slidesgo</vt:lpstr>
      <vt:lpstr>KHOA HỌC 4</vt:lpstr>
      <vt:lpstr>PowerPoint Presentation</vt:lpstr>
      <vt:lpstr>PowerPoint Presentation</vt:lpstr>
      <vt:lpstr>PowerPoint Presentation</vt:lpstr>
      <vt:lpstr>PowerPoint Presentation</vt:lpstr>
      <vt:lpstr>PowerPoint Presentation</vt:lpstr>
      <vt:lpstr>PowerPoint Presentation</vt:lpstr>
      <vt:lpstr>HOẠT ĐỘNG 1</vt:lpstr>
      <vt:lpstr>Quan sát tranh và trả lời câu hỏi:</vt:lpstr>
      <vt:lpstr>Quan sát tranh và trả lời câu hỏi:</vt:lpstr>
      <vt:lpstr>PowerPoint Presentation</vt:lpstr>
      <vt:lpstr>PowerPoint Presentation</vt:lpstr>
      <vt:lpstr>PowerPoint Presentation</vt:lpstr>
      <vt:lpstr>PowerPoint Presentation</vt:lpstr>
      <vt:lpstr>-&gt; Qua hoạt động 1, con có nhận xét gì về chức năng của các cơ quan tham gia vào quá trình trao đổi chất?</vt:lpstr>
      <vt:lpstr>PowerPoint Presentation</vt:lpstr>
      <vt:lpstr>PowerPoint Presentation</vt:lpstr>
      <vt:lpstr>HOẠT ĐỘNG 2</vt:lpstr>
      <vt:lpstr>PowerPoint Presentation</vt:lpstr>
      <vt:lpstr>PowerPoint Presentation</vt:lpstr>
      <vt:lpstr>HOẠT ĐỘNG 3</vt:lpstr>
      <vt:lpstr>Hoàn thành sơ đồ mối liên hệ một số cơ quan trong quá trình trao đổi chất vào sách Khoa học 4 trang 9</vt:lpstr>
      <vt:lpstr>Hoàn thành sơ đồ mối liên hệ một số cơ quan trong quá trình trao đổi chất vào sách Khoa học 4 trang 9</vt:lpstr>
      <vt:lpstr>Con có nhận xét gì về mối liên hệ của các cơ quan trong quá trình trao đổi chất?</vt:lpstr>
      <vt:lpstr>Kết luận:  Tất cả các cơ quan trong cơ thể đều tham gia vào quá trình trao đổi chất. Mỗi cơ quan có một nhiệm vụ riêng nhưng chúng đều phối hợp với nhau để thực hiện sự trao đổi chất giữa cơ thể và môi trường. Đặc biệt, cơ quan tuần hoàn có nhiệm vụ rất quan trọng là lấy ô xi và các chất dinh dưỡng đưa đến tất cả các cơ quan của cơ thể, tạo năng lượng cho mọi hoạt động sống và đồng thời thải khí các – bô - nic và các chất thải qua cơ quan hô hấp và bài tiết.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Win8Pro</cp:lastModifiedBy>
  <cp:revision>225</cp:revision>
  <dcterms:modified xsi:type="dcterms:W3CDTF">2021-09-10T14:40:08Z</dcterms:modified>
</cp:coreProperties>
</file>