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9" r:id="rId2"/>
    <p:sldMasterId id="2147483721" r:id="rId3"/>
    <p:sldMasterId id="2147483734" r:id="rId4"/>
    <p:sldMasterId id="2147483760" r:id="rId5"/>
    <p:sldMasterId id="2147483785" r:id="rId6"/>
    <p:sldMasterId id="2147483797" r:id="rId7"/>
    <p:sldMasterId id="2147483811" r:id="rId8"/>
    <p:sldMasterId id="2147483823" r:id="rId9"/>
  </p:sldMasterIdLst>
  <p:notesMasterIdLst>
    <p:notesMasterId r:id="rId38"/>
  </p:notesMasterIdLst>
  <p:sldIdLst>
    <p:sldId id="257" r:id="rId10"/>
    <p:sldId id="286" r:id="rId11"/>
    <p:sldId id="285" r:id="rId12"/>
    <p:sldId id="283" r:id="rId13"/>
    <p:sldId id="293" r:id="rId14"/>
    <p:sldId id="261" r:id="rId15"/>
    <p:sldId id="287" r:id="rId16"/>
    <p:sldId id="264" r:id="rId17"/>
    <p:sldId id="263" r:id="rId18"/>
    <p:sldId id="294" r:id="rId19"/>
    <p:sldId id="292" r:id="rId20"/>
    <p:sldId id="288" r:id="rId21"/>
    <p:sldId id="266" r:id="rId22"/>
    <p:sldId id="289" r:id="rId23"/>
    <p:sldId id="295" r:id="rId24"/>
    <p:sldId id="268" r:id="rId25"/>
    <p:sldId id="269" r:id="rId26"/>
    <p:sldId id="270" r:id="rId27"/>
    <p:sldId id="274" r:id="rId28"/>
    <p:sldId id="271" r:id="rId29"/>
    <p:sldId id="299" r:id="rId30"/>
    <p:sldId id="300" r:id="rId31"/>
    <p:sldId id="281" r:id="rId32"/>
    <p:sldId id="290" r:id="rId33"/>
    <p:sldId id="291" r:id="rId34"/>
    <p:sldId id="301" r:id="rId35"/>
    <p:sldId id="296" r:id="rId36"/>
    <p:sldId id="298" r:id="rId37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0000"/>
    <a:srgbClr val="FFFFA7"/>
    <a:srgbClr val="FFC5FF"/>
    <a:srgbClr val="B0F6B8"/>
    <a:srgbClr val="FFCDCD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612" y="5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C83B2-6ABC-4FB3-B469-71C3131C0C89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8D86F-7D34-4C57-BACB-C3DDAE2B6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30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4350"/>
            <a:ext cx="41148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8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/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822960" y="1981200"/>
            <a:ext cx="932688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vi-VN" noProof="0"/>
              <a:t>Click to edit Master title style</a:t>
            </a:r>
          </a:p>
        </p:txBody>
      </p:sp>
      <p:sp>
        <p:nvSpPr>
          <p:cNvPr id="191491" name="Rectangle 3">
            <a:extLst>
              <a:ext uri="{FF2B5EF4-FFF2-40B4-BE49-F238E27FC236}"/>
            </a:extLst>
          </p:cNvPr>
          <p:cNvSpPr>
            <a:spLocks noGrp="1" noRot="1" noChangeArrowheads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vi-VN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3CD82-8A23-49AC-9A0B-AD511D21F2E7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4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BAD97-72C1-4F70-BDA2-24E0CBB30158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591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3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3"/>
            <a:ext cx="360997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624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5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5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5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60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896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41"/>
            <a:ext cx="24688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41"/>
            <a:ext cx="722376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03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8630" y="228621"/>
            <a:ext cx="2562224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1962" y="228621"/>
            <a:ext cx="7503796" cy="58705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D560B-F1BE-45B9-9199-C828897EDB75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0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978516" cy="6851650"/>
            <a:chOff x="1" y="0"/>
            <a:chExt cx="5763" cy="4316"/>
          </a:xfrm>
        </p:grpSpPr>
        <p:sp>
          <p:nvSpPr>
            <p:cNvPr id="5" name="Freeform 3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" name="Freeform 4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" name="Freeform 5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4" name="Freeform 13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6" name="Freeform 15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7" name="Freeform 16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9" name="Freeform 20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0" name="Freeform 21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1" name="Freeform 22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" name="Freeform 25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85031" name="Rectangle 39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822960" y="1692291"/>
            <a:ext cx="932688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vi-VN" noProof="0"/>
              <a:t>Click to edit Master title style</a:t>
            </a:r>
          </a:p>
        </p:txBody>
      </p:sp>
      <p:sp>
        <p:nvSpPr>
          <p:cNvPr id="85032" name="Rectangle 40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vi-VN" noProof="0"/>
              <a:t>Click to edit Master subtitle style</a:t>
            </a:r>
          </a:p>
        </p:txBody>
      </p:sp>
      <p:sp>
        <p:nvSpPr>
          <p:cNvPr id="41" name="Rectangle 4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2" name="Rectangle 4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3" name="Rectangle 4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34E227-9673-4C2D-B9C5-A7A03F9CC057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47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0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4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E8EF6-B666-46F8-8EAC-436B72FF1F6C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88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8" y="1709759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668" y="4589480"/>
            <a:ext cx="946404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0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4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5C5D8-7993-427C-87F6-BA63DB1F2ABE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96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1600207"/>
            <a:ext cx="484632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7840" y="1600207"/>
            <a:ext cx="484632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0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4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C393D-CE8B-4D75-903C-82F4F8F3B697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61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86" y="365129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297" y="1681163"/>
            <a:ext cx="46424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6297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0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8" name="Rectangle 4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9" name="Rectangle 4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391EC-93DA-4735-9775-78C773A20E4E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93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0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4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4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E2E2E-2B04-4CD2-8C38-3CE36DAD88B0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31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3" name="Rectangle 4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4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CF957-2108-47A5-BCF1-B0EFFB935FA5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0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303" y="457200"/>
            <a:ext cx="35394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665347" y="987445"/>
            <a:ext cx="555498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303" y="2057403"/>
            <a:ext cx="35394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0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4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A025C-22A5-4F26-AB38-E978808959A0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2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9C006-CC04-4088-A67A-5575016439BC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55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303" y="457200"/>
            <a:ext cx="35394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65347" y="987445"/>
            <a:ext cx="55549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303" y="2057403"/>
            <a:ext cx="35394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0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4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65140-61C2-44B4-82D8-8BDEFFD418D4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87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0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4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FCBDC-1376-4B25-B6E6-7274C1C92EFB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06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55280" y="277813"/>
            <a:ext cx="246888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8640" y="277813"/>
            <a:ext cx="7223760" cy="58531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0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4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74228-BD27-4578-860D-9C65137BE6FE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80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7620" y="20638"/>
            <a:ext cx="109728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505 w 6027"/>
                <a:gd name="T1" fmla="*/ 678 h 2296"/>
                <a:gd name="T2" fmla="*/ 0 w 6027"/>
                <a:gd name="T3" fmla="*/ 678 h 2296"/>
                <a:gd name="T4" fmla="*/ 0 w 6027"/>
                <a:gd name="T5" fmla="*/ 0 h 2296"/>
                <a:gd name="T6" fmla="*/ 5505 w 6027"/>
                <a:gd name="T7" fmla="*/ 0 h 2296"/>
                <a:gd name="T8" fmla="*/ 5505 w 6027"/>
                <a:gd name="T9" fmla="*/ 678 h 2296"/>
                <a:gd name="T10" fmla="*/ 5505 w 6027"/>
                <a:gd name="T11" fmla="*/ 67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6" name="Freeform 4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7490460" y="6269038"/>
            <a:ext cx="3474720" cy="609600"/>
          </a:xfrm>
          <a:custGeom>
            <a:avLst/>
            <a:gdLst>
              <a:gd name="T0" fmla="*/ 1458681169 w 5748"/>
              <a:gd name="T1" fmla="*/ 1510618537 h 246"/>
              <a:gd name="T2" fmla="*/ 0 w 5748"/>
              <a:gd name="T3" fmla="*/ 1510618537 h 246"/>
              <a:gd name="T4" fmla="*/ 0 w 5748"/>
              <a:gd name="T5" fmla="*/ 0 h 246"/>
              <a:gd name="T6" fmla="*/ 1458681169 w 5748"/>
              <a:gd name="T7" fmla="*/ 0 h 246"/>
              <a:gd name="T8" fmla="*/ 1458681169 w 5748"/>
              <a:gd name="T9" fmla="*/ 1510618537 h 246"/>
              <a:gd name="T10" fmla="*/ 1458681169 w 5748"/>
              <a:gd name="T11" fmla="*/ 151061853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903" y="6034088"/>
            <a:ext cx="9414511" cy="850900"/>
            <a:chOff x="0" y="3792"/>
            <a:chExt cx="4942" cy="536"/>
          </a:xfrm>
        </p:grpSpPr>
        <p:sp>
          <p:nvSpPr>
            <p:cNvPr id="9" name="Freeform 7">
              <a:extLst>
                <a:ext uri="{FF2B5EF4-FFF2-40B4-BE49-F238E27FC236}"/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2 h 353"/>
                  <a:gd name="T4" fmla="*/ 24 w 186"/>
                  <a:gd name="T5" fmla="*/ 38 h 353"/>
                  <a:gd name="T6" fmla="*/ 18 w 186"/>
                  <a:gd name="T7" fmla="*/ 83 h 353"/>
                  <a:gd name="T8" fmla="*/ 42 w 186"/>
                  <a:gd name="T9" fmla="*/ 143 h 353"/>
                  <a:gd name="T10" fmla="*/ 48 w 186"/>
                  <a:gd name="T11" fmla="*/ 203 h 353"/>
                  <a:gd name="T12" fmla="*/ 0 w 186"/>
                  <a:gd name="T13" fmla="*/ 442 h 353"/>
                  <a:gd name="T14" fmla="*/ 54 w 186"/>
                  <a:gd name="T15" fmla="*/ 292 h 353"/>
                  <a:gd name="T16" fmla="*/ 84 w 186"/>
                  <a:gd name="T17" fmla="*/ 271 h 353"/>
                  <a:gd name="T18" fmla="*/ 126 w 186"/>
                  <a:gd name="T19" fmla="*/ 158 h 353"/>
                  <a:gd name="T20" fmla="*/ 144 w 186"/>
                  <a:gd name="T21" fmla="*/ 150 h 353"/>
                  <a:gd name="T22" fmla="*/ 144 w 186"/>
                  <a:gd name="T23" fmla="*/ 113 h 353"/>
                  <a:gd name="T24" fmla="*/ 186 w 186"/>
                  <a:gd name="T25" fmla="*/ 83 h 353"/>
                  <a:gd name="T26" fmla="*/ 162 w 186"/>
                  <a:gd name="T27" fmla="*/ 7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8 h 66"/>
                  <a:gd name="T8" fmla="*/ 6 w 155"/>
                  <a:gd name="T9" fmla="*/ 22 h 66"/>
                  <a:gd name="T10" fmla="*/ 0 w 155"/>
                  <a:gd name="T11" fmla="*/ 30 h 66"/>
                  <a:gd name="T12" fmla="*/ 78 w 155"/>
                  <a:gd name="T13" fmla="*/ 75 h 66"/>
                  <a:gd name="T14" fmla="*/ 96 w 155"/>
                  <a:gd name="T15" fmla="*/ 53 h 66"/>
                  <a:gd name="T16" fmla="*/ 155 w 155"/>
                  <a:gd name="T17" fmla="*/ 83 h 66"/>
                  <a:gd name="T18" fmla="*/ 126 w 155"/>
                  <a:gd name="T19" fmla="*/ 30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6 h 72"/>
                  <a:gd name="T2" fmla="*/ 0 w 42"/>
                  <a:gd name="T3" fmla="*/ 23 h 72"/>
                  <a:gd name="T4" fmla="*/ 12 w 42"/>
                  <a:gd name="T5" fmla="*/ 8 h 72"/>
                  <a:gd name="T6" fmla="*/ 0 w 42"/>
                  <a:gd name="T7" fmla="*/ 8 h 72"/>
                  <a:gd name="T8" fmla="*/ 12 w 42"/>
                  <a:gd name="T9" fmla="*/ 8 h 72"/>
                  <a:gd name="T10" fmla="*/ 24 w 42"/>
                  <a:gd name="T11" fmla="*/ 8 h 72"/>
                  <a:gd name="T12" fmla="*/ 36 w 42"/>
                  <a:gd name="T13" fmla="*/ 8 h 72"/>
                  <a:gd name="T14" fmla="*/ 42 w 42"/>
                  <a:gd name="T15" fmla="*/ 0 h 72"/>
                  <a:gd name="T16" fmla="*/ 30 w 42"/>
                  <a:gd name="T17" fmla="*/ 23 h 72"/>
                  <a:gd name="T18" fmla="*/ 42 w 42"/>
                  <a:gd name="T19" fmla="*/ 61 h 72"/>
                  <a:gd name="T20" fmla="*/ 12 w 42"/>
                  <a:gd name="T21" fmla="*/ 91 h 72"/>
                  <a:gd name="T22" fmla="*/ 6 w 42"/>
                  <a:gd name="T23" fmla="*/ 46 h 72"/>
                  <a:gd name="T24" fmla="*/ 6 w 42"/>
                  <a:gd name="T25" fmla="*/ 4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" name="Freeform 14">
              <a:extLst>
                <a:ext uri="{FF2B5EF4-FFF2-40B4-BE49-F238E27FC236}"/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752478" y="6021388"/>
            <a:ext cx="6821804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2 h 287"/>
                <a:gd name="T4" fmla="*/ 66 w 365"/>
                <a:gd name="T5" fmla="*/ 112 h 287"/>
                <a:gd name="T6" fmla="*/ 143 w 365"/>
                <a:gd name="T7" fmla="*/ 186 h 287"/>
                <a:gd name="T8" fmla="*/ 191 w 365"/>
                <a:gd name="T9" fmla="*/ 172 h 287"/>
                <a:gd name="T10" fmla="*/ 341 w 365"/>
                <a:gd name="T11" fmla="*/ 295 h 287"/>
                <a:gd name="T12" fmla="*/ 305 w 365"/>
                <a:gd name="T13" fmla="*/ 178 h 287"/>
                <a:gd name="T14" fmla="*/ 365 w 365"/>
                <a:gd name="T15" fmla="*/ 136 h 287"/>
                <a:gd name="T16" fmla="*/ 359 w 365"/>
                <a:gd name="T17" fmla="*/ 130 h 287"/>
                <a:gd name="T18" fmla="*/ 335 w 365"/>
                <a:gd name="T19" fmla="*/ 118 h 287"/>
                <a:gd name="T20" fmla="*/ 299 w 365"/>
                <a:gd name="T21" fmla="*/ 92 h 287"/>
                <a:gd name="T22" fmla="*/ 257 w 365"/>
                <a:gd name="T23" fmla="*/ 74 h 287"/>
                <a:gd name="T24" fmla="*/ 215 w 365"/>
                <a:gd name="T25" fmla="*/ 56 h 287"/>
                <a:gd name="T26" fmla="*/ 173 w 365"/>
                <a:gd name="T27" fmla="*/ 38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2 h 60"/>
                <a:gd name="T16" fmla="*/ 65 w 71"/>
                <a:gd name="T17" fmla="*/ 44 h 60"/>
                <a:gd name="T18" fmla="*/ 71 w 71"/>
                <a:gd name="T19" fmla="*/ 56 h 60"/>
                <a:gd name="T20" fmla="*/ 71 w 71"/>
                <a:gd name="T21" fmla="*/ 62 h 60"/>
                <a:gd name="T22" fmla="*/ 59 w 71"/>
                <a:gd name="T23" fmla="*/ 56 h 60"/>
                <a:gd name="T24" fmla="*/ 47 w 71"/>
                <a:gd name="T25" fmla="*/ 44 h 60"/>
                <a:gd name="T26" fmla="*/ 23 w 71"/>
                <a:gd name="T27" fmla="*/ 32 h 60"/>
                <a:gd name="T28" fmla="*/ 23 w 71"/>
                <a:gd name="T29" fmla="*/ 38 h 60"/>
                <a:gd name="T30" fmla="*/ 18 w 71"/>
                <a:gd name="T31" fmla="*/ 44 h 60"/>
                <a:gd name="T32" fmla="*/ 12 w 71"/>
                <a:gd name="T33" fmla="*/ 50 h 60"/>
                <a:gd name="T34" fmla="*/ 6 w 71"/>
                <a:gd name="T35" fmla="*/ 50 h 60"/>
                <a:gd name="T36" fmla="*/ 6 w 71"/>
                <a:gd name="T37" fmla="*/ 50 h 60"/>
                <a:gd name="T38" fmla="*/ 6 w 71"/>
                <a:gd name="T39" fmla="*/ 38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6 h 162"/>
                <a:gd name="T10" fmla="*/ 96 w 161"/>
                <a:gd name="T11" fmla="*/ 62 h 162"/>
                <a:gd name="T12" fmla="*/ 102 w 161"/>
                <a:gd name="T13" fmla="*/ 74 h 162"/>
                <a:gd name="T14" fmla="*/ 108 w 161"/>
                <a:gd name="T15" fmla="*/ 86 h 162"/>
                <a:gd name="T16" fmla="*/ 120 w 161"/>
                <a:gd name="T17" fmla="*/ 98 h 162"/>
                <a:gd name="T18" fmla="*/ 143 w 161"/>
                <a:gd name="T19" fmla="*/ 116 h 162"/>
                <a:gd name="T20" fmla="*/ 155 w 161"/>
                <a:gd name="T21" fmla="*/ 142 h 162"/>
                <a:gd name="T22" fmla="*/ 161 w 161"/>
                <a:gd name="T23" fmla="*/ 160 h 162"/>
                <a:gd name="T24" fmla="*/ 161 w 161"/>
                <a:gd name="T25" fmla="*/ 166 h 162"/>
                <a:gd name="T26" fmla="*/ 96 w 161"/>
                <a:gd name="T27" fmla="*/ 104 h 162"/>
                <a:gd name="T28" fmla="*/ 30 w 161"/>
                <a:gd name="T29" fmla="*/ 56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2 h 60"/>
                <a:gd name="T4" fmla="*/ 41 w 59"/>
                <a:gd name="T5" fmla="*/ 38 h 60"/>
                <a:gd name="T6" fmla="*/ 47 w 59"/>
                <a:gd name="T7" fmla="*/ 44 h 60"/>
                <a:gd name="T8" fmla="*/ 53 w 59"/>
                <a:gd name="T9" fmla="*/ 56 h 60"/>
                <a:gd name="T10" fmla="*/ 53 w 59"/>
                <a:gd name="T11" fmla="*/ 62 h 60"/>
                <a:gd name="T12" fmla="*/ 47 w 59"/>
                <a:gd name="T13" fmla="*/ 56 h 60"/>
                <a:gd name="T14" fmla="*/ 35 w 59"/>
                <a:gd name="T15" fmla="*/ 50 h 60"/>
                <a:gd name="T16" fmla="*/ 23 w 59"/>
                <a:gd name="T17" fmla="*/ 38 h 60"/>
                <a:gd name="T18" fmla="*/ 17 w 59"/>
                <a:gd name="T19" fmla="*/ 32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8 h 204"/>
                <a:gd name="T2" fmla="*/ 245 w 245"/>
                <a:gd name="T3" fmla="*/ 44 h 204"/>
                <a:gd name="T4" fmla="*/ 209 w 245"/>
                <a:gd name="T5" fmla="*/ 86 h 204"/>
                <a:gd name="T6" fmla="*/ 143 w 245"/>
                <a:gd name="T7" fmla="*/ 136 h 204"/>
                <a:gd name="T8" fmla="*/ 167 w 245"/>
                <a:gd name="T9" fmla="*/ 160 h 204"/>
                <a:gd name="T10" fmla="*/ 179 w 245"/>
                <a:gd name="T11" fmla="*/ 210 h 204"/>
                <a:gd name="T12" fmla="*/ 77 w 245"/>
                <a:gd name="T13" fmla="*/ 136 h 204"/>
                <a:gd name="T14" fmla="*/ 47 w 245"/>
                <a:gd name="T15" fmla="*/ 86 h 204"/>
                <a:gd name="T16" fmla="*/ 89 w 245"/>
                <a:gd name="T17" fmla="*/ 68 h 204"/>
                <a:gd name="T18" fmla="*/ 59 w 245"/>
                <a:gd name="T19" fmla="*/ 38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8 h 204"/>
                <a:gd name="T50" fmla="*/ 233 w 245"/>
                <a:gd name="T51" fmla="*/ 38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</p:grpSp>
      <p:sp>
        <p:nvSpPr>
          <p:cNvPr id="138262" name="Rectangle 2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548640" y="1447815"/>
            <a:ext cx="987552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vi-VN" noProof="0"/>
              <a:t>Click to edit Master title style</a:t>
            </a:r>
          </a:p>
        </p:txBody>
      </p:sp>
      <p:sp>
        <p:nvSpPr>
          <p:cNvPr id="138263" name="Rectangle 2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45920" y="3429000"/>
            <a:ext cx="768096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altLang="vi-VN" noProof="0"/>
              <a:t>Click to edit Master subtitle style</a:t>
            </a:r>
          </a:p>
        </p:txBody>
      </p:sp>
      <p:sp>
        <p:nvSpPr>
          <p:cNvPr id="24" name="Rectangle 2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25" name="Rectangle 2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2F1D7E-40C5-411F-8425-4663F2B90505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26" name="Rectangle 2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63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2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2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302EA-914C-4C96-BF06-4FC326A5338C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27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8" y="1709759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668" y="4589480"/>
            <a:ext cx="946404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2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2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2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13AE3-218D-49A8-80A3-F12DEED59C41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66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1600200"/>
            <a:ext cx="4846320" cy="449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7840" y="1600200"/>
            <a:ext cx="4846320" cy="449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2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2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2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9829C-7C3F-4D9D-8B37-303867C02C18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33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86" y="365129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297" y="1681163"/>
            <a:ext cx="46424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6297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2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8" name="Rectangle 2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9" name="Rectangle 2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D8A3C-19B1-44BF-902C-F7561943CD68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00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2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2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2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A9050-C522-44C0-BFED-EDB5E0B049FF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393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3" name="Rectangle 2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2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2212A-AC5C-496D-BB23-DB8799043732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04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8" y="1709759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668" y="4589480"/>
            <a:ext cx="946404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4994D-94E1-4E4D-B994-BD32654FE8AC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290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303" y="457200"/>
            <a:ext cx="35394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665347" y="987445"/>
            <a:ext cx="555498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303" y="2057403"/>
            <a:ext cx="35394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2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2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2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A6B99-F2D7-413F-A250-BA4B91CD611F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81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303" y="457200"/>
            <a:ext cx="35394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65347" y="987445"/>
            <a:ext cx="55549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303" y="2057403"/>
            <a:ext cx="35394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2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2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2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0767B-3005-44B5-9B0E-37125FB685F3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85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2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2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63414-7996-418F-AEC2-397D8414D5D4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75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55280" y="228600"/>
            <a:ext cx="246888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8640" y="228600"/>
            <a:ext cx="7223760" cy="5867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2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2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2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847BF-4FED-423D-8F1F-D46519334CB0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71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/>
            </a:extLst>
          </p:cNvPr>
          <p:cNvSpPr>
            <a:spLocks noGrp="1"/>
          </p:cNvSpPr>
          <p:nvPr>
            <p:ph/>
          </p:nvPr>
        </p:nvSpPr>
        <p:spPr>
          <a:xfrm>
            <a:off x="548640" y="228600"/>
            <a:ext cx="9875520" cy="5867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2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2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2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5C865-9269-448D-B73C-E6461C39C2D0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31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342900" y="2803525"/>
            <a:ext cx="1906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15120938 h 1912"/>
              <a:gd name="T4" fmla="*/ 0 w 1588"/>
              <a:gd name="T5" fmla="*/ 15120938 h 1912"/>
              <a:gd name="T6" fmla="*/ 0 w 1588"/>
              <a:gd name="T7" fmla="*/ 151209375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18786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822960" y="1997091"/>
            <a:ext cx="932688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vi-VN" noProof="0"/>
              <a:t>Click to edit Master title style</a:t>
            </a:r>
          </a:p>
        </p:txBody>
      </p:sp>
      <p:sp>
        <p:nvSpPr>
          <p:cNvPr id="118787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vi-VN" noProof="0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087BD9-FA2F-4038-B561-825653735868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336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CA232-0C70-4FE9-A505-5941A5A2D8EE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710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8" y="1709759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668" y="4589480"/>
            <a:ext cx="946404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72E43-52D3-437B-AEE2-9857C6FAA5F9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74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1905000"/>
            <a:ext cx="484632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7840" y="1905000"/>
            <a:ext cx="484632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88C03-C8CE-4763-BCB0-C696ECDEB01C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578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86" y="365129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297" y="1681163"/>
            <a:ext cx="46424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6297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DFBC5-B852-4083-8302-E2C5B11901C5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08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1955" y="1676418"/>
            <a:ext cx="5033010" cy="44227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7856" y="1676418"/>
            <a:ext cx="5033010" cy="44227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2B564-CF21-4450-AE10-12FCF31213F1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313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1E377-4575-4198-A721-3F759DC7338E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294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993A3-1E7B-48B1-868C-BAE829FF1DD8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257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303" y="457200"/>
            <a:ext cx="35394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665347" y="987445"/>
            <a:ext cx="555498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303" y="2057403"/>
            <a:ext cx="35394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FCCAC-AE16-42A7-9F3E-FDFDAB7736BE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995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303" y="457200"/>
            <a:ext cx="35394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65347" y="987445"/>
            <a:ext cx="55549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303" y="2057403"/>
            <a:ext cx="35394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9AB0E-79B0-4EC8-BD7C-10A4D0C65844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706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B977C-EFBE-42A7-878D-56A118BD771D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1833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55280" y="292103"/>
            <a:ext cx="246888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8640" y="292103"/>
            <a:ext cx="7223760" cy="57277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D0731-5547-4E28-9699-67AC058E20C7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00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/>
            </a:extLst>
          </p:cNvPr>
          <p:cNvSpPr>
            <a:spLocks noGrp="1"/>
          </p:cNvSpPr>
          <p:nvPr>
            <p:ph/>
          </p:nvPr>
        </p:nvSpPr>
        <p:spPr>
          <a:xfrm>
            <a:off x="548640" y="292103"/>
            <a:ext cx="9875520" cy="572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CAE76-8F8E-41F2-B1D4-74107F459B50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71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2438407"/>
            <a:ext cx="10810876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0364" name="Rectangle 1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88720" y="1676400"/>
            <a:ext cx="932688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vi-VN" noProof="0"/>
              <a:t>Click to edit Master title style</a:t>
            </a:r>
          </a:p>
        </p:txBody>
      </p:sp>
      <p:sp>
        <p:nvSpPr>
          <p:cNvPr id="100365" name="Rectangle 1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vi-VN" noProof="0"/>
              <a:t>Click to edit Master subtitle style</a:t>
            </a:r>
          </a:p>
        </p:txBody>
      </p:sp>
      <p:sp>
        <p:nvSpPr>
          <p:cNvPr id="14" name="Rectangle 1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188720" y="6248400"/>
            <a:ext cx="2286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vi-VN">
              <a:solidFill>
                <a:srgbClr val="1C1C1C"/>
              </a:solidFill>
            </a:endParaRPr>
          </a:p>
        </p:txBody>
      </p:sp>
      <p:sp>
        <p:nvSpPr>
          <p:cNvPr id="15" name="Rectangle 1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14800" y="6248400"/>
            <a:ext cx="347472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vi-VN">
              <a:solidFill>
                <a:srgbClr val="1C1C1C"/>
              </a:solidFill>
            </a:endParaRPr>
          </a:p>
        </p:txBody>
      </p:sp>
      <p:sp>
        <p:nvSpPr>
          <p:cNvPr id="16" name="Rectangle 1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29600" y="6248400"/>
            <a:ext cx="2286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56F0054-957B-4584-90F7-702DC9335617}" type="slidenum">
              <a:rPr lang="en-US" altLang="vi-VN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924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1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1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B4002-889E-479E-BC74-39A6AB4FB357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229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8" y="1709759"/>
            <a:ext cx="946404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668" y="4589480"/>
            <a:ext cx="946404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1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1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98FCF-F454-4E22-BC9F-CF7476DB66E9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3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86" y="365129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297" y="1681163"/>
            <a:ext cx="46424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6297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A2577-C13D-423F-A250-C7CC93178B8A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135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9226" y="2017713"/>
            <a:ext cx="4572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4106" y="2017713"/>
            <a:ext cx="4572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1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1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1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E7C33-35CD-40B2-8117-9DD54258D10D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869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86" y="365129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297" y="1681163"/>
            <a:ext cx="46424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6297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1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1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1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1CE11-E21F-4DBA-915C-424346A6B8F1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263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1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1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1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3C5B6-8DE5-46C8-A2C4-585ACD4346D5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8106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1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1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2C69F-2840-4DF7-BACE-A95FB5676FBE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84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303" y="457200"/>
            <a:ext cx="3539490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665347" y="987445"/>
            <a:ext cx="555498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303" y="2057403"/>
            <a:ext cx="35394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1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1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BAC5E-2683-47E9-AD1B-E62EFC83BAC1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622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303" y="457200"/>
            <a:ext cx="3539490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65347" y="987445"/>
            <a:ext cx="55549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303" y="2057403"/>
            <a:ext cx="35394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1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1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1E572-1657-4A04-8F0E-C0B58FB2148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39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1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1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4BD1D-781E-4080-B3AB-34F97CDB0E91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646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04862" y="214313"/>
            <a:ext cx="2341246" cy="591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1128" y="214313"/>
            <a:ext cx="6840854" cy="5918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1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1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BD975-7FCB-4B68-AA90-FBFC4B0FF5A2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967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602038"/>
            <a:ext cx="82296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2021/9/1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478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4381" y="365129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54381" y="1825625"/>
            <a:ext cx="946404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2021/9/1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31A6D-6A9E-4209-90BB-AC1B9C73E762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617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8665" y="1709745"/>
            <a:ext cx="946404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748665" y="4589470"/>
            <a:ext cx="946404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2021/9/1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215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4381" y="365129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754381" y="1825625"/>
            <a:ext cx="466344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5554981" y="1825625"/>
            <a:ext cx="466344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2021/9/1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490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810" y="365129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755811" y="1681163"/>
            <a:ext cx="464200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755811" y="2505075"/>
            <a:ext cx="464200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5554982" y="1681163"/>
            <a:ext cx="4664869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5554982" y="2505075"/>
            <a:ext cx="4664869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2021/9/1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636" y="6739576"/>
            <a:ext cx="1620181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06510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4381" y="365129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2021/9/1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9524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2021/9/1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7359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813" y="457200"/>
            <a:ext cx="353901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4664870" y="987432"/>
            <a:ext cx="555498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755813" y="2057400"/>
            <a:ext cx="35390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2021/9/1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513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813" y="457200"/>
            <a:ext cx="353901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664870" y="987432"/>
            <a:ext cx="555498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755813" y="2057400"/>
            <a:ext cx="35390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2021/9/1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481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4381" y="365129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754381" y="1825625"/>
            <a:ext cx="946404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2021/9/1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585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754380" y="365125"/>
            <a:ext cx="696087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5438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>
                <a:solidFill>
                  <a:prstClr val="black"/>
                </a:solidFill>
              </a:rPr>
              <a:pPr/>
              <a:t>2021/9/1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34741" y="6356357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749541" y="6356357"/>
            <a:ext cx="246888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694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1" y="2130435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1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0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1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11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82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5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23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93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64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0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6C9E5-D5E8-4CF8-AAE2-9F0A6A9C9609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7942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6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7" y="4406908"/>
            <a:ext cx="9326880" cy="1362075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7" y="2906720"/>
            <a:ext cx="9326880" cy="1500187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057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4114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117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2822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528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2342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9939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5645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8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2" y="1600206"/>
            <a:ext cx="4846320" cy="4525963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1" y="1600206"/>
            <a:ext cx="4846320" cy="4525963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9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2" y="1535117"/>
            <a:ext cx="4848225" cy="639763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0572" indent="0">
              <a:buNone/>
              <a:defRPr sz="2500" b="1"/>
            </a:lvl2pPr>
            <a:lvl3pPr marL="1141143" indent="0">
              <a:buNone/>
              <a:defRPr sz="2200" b="1"/>
            </a:lvl3pPr>
            <a:lvl4pPr marL="1711714" indent="0">
              <a:buNone/>
              <a:defRPr sz="2100" b="1"/>
            </a:lvl4pPr>
            <a:lvl5pPr marL="2282285" indent="0">
              <a:buNone/>
              <a:defRPr sz="2100" b="1"/>
            </a:lvl5pPr>
            <a:lvl6pPr marL="2852857" indent="0">
              <a:buNone/>
              <a:defRPr sz="2100" b="1"/>
            </a:lvl6pPr>
            <a:lvl7pPr marL="3423428" indent="0">
              <a:buNone/>
              <a:defRPr sz="2100" b="1"/>
            </a:lvl7pPr>
            <a:lvl8pPr marL="3993999" indent="0">
              <a:buNone/>
              <a:defRPr sz="2100" b="1"/>
            </a:lvl8pPr>
            <a:lvl9pPr marL="456457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2" y="2174877"/>
            <a:ext cx="4848225" cy="3951288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8" y="1535117"/>
            <a:ext cx="4850130" cy="639763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0572" indent="0">
              <a:buNone/>
              <a:defRPr sz="2500" b="1"/>
            </a:lvl2pPr>
            <a:lvl3pPr marL="1141143" indent="0">
              <a:buNone/>
              <a:defRPr sz="2200" b="1"/>
            </a:lvl3pPr>
            <a:lvl4pPr marL="1711714" indent="0">
              <a:buNone/>
              <a:defRPr sz="2100" b="1"/>
            </a:lvl4pPr>
            <a:lvl5pPr marL="2282285" indent="0">
              <a:buNone/>
              <a:defRPr sz="2100" b="1"/>
            </a:lvl5pPr>
            <a:lvl6pPr marL="2852857" indent="0">
              <a:buNone/>
              <a:defRPr sz="2100" b="1"/>
            </a:lvl6pPr>
            <a:lvl7pPr marL="3423428" indent="0">
              <a:buNone/>
              <a:defRPr sz="2100" b="1"/>
            </a:lvl7pPr>
            <a:lvl8pPr marL="3993999" indent="0">
              <a:buNone/>
              <a:defRPr sz="2100" b="1"/>
            </a:lvl8pPr>
            <a:lvl9pPr marL="456457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8" y="2174877"/>
            <a:ext cx="4850130" cy="3951288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03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025672" y="1031258"/>
            <a:ext cx="892146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75" tIns="42787" rIns="85575" bIns="42787" rtlCol="0" anchor="ctr"/>
          <a:lstStyle/>
          <a:p>
            <a:pPr algn="ctr" defTabSz="855878">
              <a:defRPr/>
            </a:pPr>
            <a:endParaRPr lang="zh-CN" altLang="en-US" sz="17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310052" y="6451899"/>
            <a:ext cx="352700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75" tIns="42787" rIns="85575" bIns="42787" rtlCol="0" anchor="ctr"/>
          <a:lstStyle/>
          <a:p>
            <a:pPr algn="ctr" defTabSz="855878">
              <a:defRPr/>
            </a:pPr>
            <a:endParaRPr lang="zh-CN" altLang="en-US" sz="17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206240" y="6396233"/>
            <a:ext cx="256032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3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50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273056"/>
            <a:ext cx="3609976" cy="116205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2" y="273060"/>
            <a:ext cx="6134100" cy="5853113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3" y="1435111"/>
            <a:ext cx="3609976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70572" indent="0">
              <a:buNone/>
              <a:defRPr sz="1500"/>
            </a:lvl2pPr>
            <a:lvl3pPr marL="1141143" indent="0">
              <a:buNone/>
              <a:defRPr sz="1300"/>
            </a:lvl3pPr>
            <a:lvl4pPr marL="1711714" indent="0">
              <a:buNone/>
              <a:defRPr sz="1100"/>
            </a:lvl4pPr>
            <a:lvl5pPr marL="2282285" indent="0">
              <a:buNone/>
              <a:defRPr sz="1100"/>
            </a:lvl5pPr>
            <a:lvl6pPr marL="2852857" indent="0">
              <a:buNone/>
              <a:defRPr sz="1100"/>
            </a:lvl6pPr>
            <a:lvl7pPr marL="3423428" indent="0">
              <a:buNone/>
              <a:defRPr sz="1100"/>
            </a:lvl7pPr>
            <a:lvl8pPr marL="3993999" indent="0">
              <a:buNone/>
              <a:defRPr sz="1100"/>
            </a:lvl8pPr>
            <a:lvl9pPr marL="456457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5" y="4800608"/>
            <a:ext cx="6583680" cy="566739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5" y="612777"/>
            <a:ext cx="6583680" cy="4114800"/>
          </a:xfrm>
        </p:spPr>
        <p:txBody>
          <a:bodyPr/>
          <a:lstStyle>
            <a:lvl1pPr marL="0" indent="0">
              <a:buNone/>
              <a:defRPr sz="4000"/>
            </a:lvl1pPr>
            <a:lvl2pPr marL="570572" indent="0">
              <a:buNone/>
              <a:defRPr sz="3600"/>
            </a:lvl2pPr>
            <a:lvl3pPr marL="1141143" indent="0">
              <a:buNone/>
              <a:defRPr sz="3000"/>
            </a:lvl3pPr>
            <a:lvl4pPr marL="1711714" indent="0">
              <a:buNone/>
              <a:defRPr sz="2500"/>
            </a:lvl4pPr>
            <a:lvl5pPr marL="2282285" indent="0">
              <a:buNone/>
              <a:defRPr sz="2500"/>
            </a:lvl5pPr>
            <a:lvl6pPr marL="2852857" indent="0">
              <a:buNone/>
              <a:defRPr sz="2500"/>
            </a:lvl6pPr>
            <a:lvl7pPr marL="3423428" indent="0">
              <a:buNone/>
              <a:defRPr sz="2500"/>
            </a:lvl7pPr>
            <a:lvl8pPr marL="3993999" indent="0">
              <a:buNone/>
              <a:defRPr sz="2500"/>
            </a:lvl8pPr>
            <a:lvl9pPr marL="4564571" indent="0">
              <a:buNone/>
              <a:defRPr sz="2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5" y="5367347"/>
            <a:ext cx="6583680" cy="804863"/>
          </a:xfrm>
        </p:spPr>
        <p:txBody>
          <a:bodyPr/>
          <a:lstStyle>
            <a:lvl1pPr marL="0" indent="0">
              <a:buNone/>
              <a:defRPr sz="1800"/>
            </a:lvl1pPr>
            <a:lvl2pPr marL="570572" indent="0">
              <a:buNone/>
              <a:defRPr sz="1500"/>
            </a:lvl2pPr>
            <a:lvl3pPr marL="1141143" indent="0">
              <a:buNone/>
              <a:defRPr sz="1300"/>
            </a:lvl3pPr>
            <a:lvl4pPr marL="1711714" indent="0">
              <a:buNone/>
              <a:defRPr sz="1100"/>
            </a:lvl4pPr>
            <a:lvl5pPr marL="2282285" indent="0">
              <a:buNone/>
              <a:defRPr sz="1100"/>
            </a:lvl5pPr>
            <a:lvl6pPr marL="2852857" indent="0">
              <a:buNone/>
              <a:defRPr sz="1100"/>
            </a:lvl6pPr>
            <a:lvl7pPr marL="3423428" indent="0">
              <a:buNone/>
              <a:defRPr sz="1100"/>
            </a:lvl7pPr>
            <a:lvl8pPr marL="3993999" indent="0">
              <a:buNone/>
              <a:defRPr sz="1100"/>
            </a:lvl8pPr>
            <a:lvl9pPr marL="456457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7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303" y="457200"/>
            <a:ext cx="35394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665347" y="987445"/>
            <a:ext cx="555498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303" y="2057403"/>
            <a:ext cx="35394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F47D4-C825-4128-ACD3-09EF18627363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9015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46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2" y="274646"/>
            <a:ext cx="72237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1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72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2781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500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5" y="1709743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665" y="4589468"/>
            <a:ext cx="946404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659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381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4981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405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10" y="365129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810" y="1681163"/>
            <a:ext cx="46420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810" y="2505075"/>
            <a:ext cx="464200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54982" y="1681163"/>
            <a:ext cx="46648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54982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2004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825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9923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870" y="987430"/>
            <a:ext cx="555498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5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303" y="457200"/>
            <a:ext cx="35394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65347" y="987445"/>
            <a:ext cx="55549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303" y="2057403"/>
            <a:ext cx="35394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C103E-B626-4641-8424-71E54C20E7B2}" type="slidenum">
              <a:rPr lang="en-US" alt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6211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64870" y="987430"/>
            <a:ext cx="55549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826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116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449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8"/>
            <a:ext cx="93268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22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50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406903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138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3"/>
            <a:ext cx="48463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3"/>
            <a:ext cx="48463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953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803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816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33EB-B4A3-415A-A2B7-722D1B04F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45D5-85CD-41F6-AB9B-3F3338398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67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/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61951" y="228602"/>
            <a:ext cx="10212706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90467" name="Rectangle 3">
            <a:extLst>
              <a:ext uri="{FF2B5EF4-FFF2-40B4-BE49-F238E27FC236}"/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61951" y="1676407"/>
            <a:ext cx="1024890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9046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5760" y="6245225"/>
            <a:ext cx="2743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19046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040" y="6245225"/>
            <a:ext cx="34747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19047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3840" y="6245225"/>
            <a:ext cx="2743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27E093-66BD-461A-BCC3-B6C114BE4980}" type="slidenum">
              <a:rPr lang="en-US" alt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7816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909" y="0"/>
            <a:ext cx="10978513" cy="6851650"/>
            <a:chOff x="1" y="0"/>
            <a:chExt cx="5763" cy="4316"/>
          </a:xfrm>
        </p:grpSpPr>
        <p:sp>
          <p:nvSpPr>
            <p:cNvPr id="83971" name="Freeform 3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3972" name="Freeform 4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3973" name="Freeform 5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pSp>
          <p:nvGrpSpPr>
            <p:cNvPr id="2059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83975" name="Freeform 7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76" name="Freeform 8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77" name="Freeform 9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78" name="Freeform 10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79" name="Freeform 11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80" name="Freeform 12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81" name="Freeform 13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82" name="Freeform 14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83" name="Freeform 15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84" name="Freeform 16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85" name="Freeform 17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86" name="Freeform 18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3987" name="Freeform 19">
                <a:extLst>
                  <a:ext uri="{FF2B5EF4-FFF2-40B4-BE49-F238E27FC236}"/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83988" name="Freeform 20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3989" name="Freeform 21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3990" name="Freeform 22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6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6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3993" name="Freeform 25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6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6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6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6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7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pSp>
          <p:nvGrpSpPr>
            <p:cNvPr id="207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07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07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07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07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07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072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73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84007" name="Rectangle 39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48640" y="277820"/>
            <a:ext cx="987552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84008" name="Rectangle 40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8640" y="6243638"/>
            <a:ext cx="25603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84009" name="Rectangle 4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040" y="6248400"/>
            <a:ext cx="34747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84010" name="Rectangle 4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3840" y="6243638"/>
            <a:ext cx="25603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602BE8-6E80-4789-96ED-D1BC22A824D7}" type="slidenum">
              <a:rPr lang="en-US" alt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84011" name="Rectangle 4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48640" y="1600206"/>
            <a:ext cx="987552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01060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10972800" cy="6858000"/>
            <a:chOff x="0" y="0"/>
            <a:chExt cx="5760" cy="4320"/>
          </a:xfrm>
        </p:grpSpPr>
        <p:sp>
          <p:nvSpPr>
            <p:cNvPr id="514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505 w 6027"/>
                <a:gd name="T1" fmla="*/ 678 h 2296"/>
                <a:gd name="T2" fmla="*/ 0 w 6027"/>
                <a:gd name="T3" fmla="*/ 678 h 2296"/>
                <a:gd name="T4" fmla="*/ 0 w 6027"/>
                <a:gd name="T5" fmla="*/ 0 h 2296"/>
                <a:gd name="T6" fmla="*/ 5505 w 6027"/>
                <a:gd name="T7" fmla="*/ 0 h 2296"/>
                <a:gd name="T8" fmla="*/ 5505 w 6027"/>
                <a:gd name="T9" fmla="*/ 678 h 2296"/>
                <a:gd name="T10" fmla="*/ 5505 w 6027"/>
                <a:gd name="T11" fmla="*/ 67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137220" name="Freeform 4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</a:endParaRPr>
            </a:p>
          </p:txBody>
        </p:sp>
      </p:grpSp>
      <p:sp>
        <p:nvSpPr>
          <p:cNvPr id="5123" name="Freeform 5"/>
          <p:cNvSpPr>
            <a:spLocks/>
          </p:cNvSpPr>
          <p:nvPr/>
        </p:nvSpPr>
        <p:spPr bwMode="hidden">
          <a:xfrm>
            <a:off x="7498080" y="6262688"/>
            <a:ext cx="3474720" cy="609600"/>
          </a:xfrm>
          <a:custGeom>
            <a:avLst/>
            <a:gdLst>
              <a:gd name="T0" fmla="*/ 1458681169 w 5748"/>
              <a:gd name="T1" fmla="*/ 1510618537 h 246"/>
              <a:gd name="T2" fmla="*/ 0 w 5748"/>
              <a:gd name="T3" fmla="*/ 1510618537 h 246"/>
              <a:gd name="T4" fmla="*/ 0 w 5748"/>
              <a:gd name="T5" fmla="*/ 0 h 246"/>
              <a:gd name="T6" fmla="*/ 1458681169 w 5748"/>
              <a:gd name="T7" fmla="*/ 0 h 246"/>
              <a:gd name="T8" fmla="*/ 1458681169 w 5748"/>
              <a:gd name="T9" fmla="*/ 1510618537 h 246"/>
              <a:gd name="T10" fmla="*/ 1458681169 w 5748"/>
              <a:gd name="T11" fmla="*/ 151061853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grpSp>
        <p:nvGrpSpPr>
          <p:cNvPr id="5124" name="Group 6"/>
          <p:cNvGrpSpPr>
            <a:grpSpLocks/>
          </p:cNvGrpSpPr>
          <p:nvPr/>
        </p:nvGrpSpPr>
        <p:grpSpPr bwMode="auto">
          <a:xfrm>
            <a:off x="0" y="6019800"/>
            <a:ext cx="9418320" cy="857250"/>
            <a:chOff x="0" y="3792"/>
            <a:chExt cx="4944" cy="540"/>
          </a:xfrm>
        </p:grpSpPr>
        <p:sp>
          <p:nvSpPr>
            <p:cNvPr id="137223" name="Freeform 7">
              <a:extLst>
                <a:ext uri="{FF2B5EF4-FFF2-40B4-BE49-F238E27FC236}"/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</a:endParaRPr>
            </a:p>
          </p:txBody>
        </p:sp>
        <p:grpSp>
          <p:nvGrpSpPr>
            <p:cNvPr id="513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5140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141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2 h 353"/>
                  <a:gd name="T4" fmla="*/ 24 w 186"/>
                  <a:gd name="T5" fmla="*/ 38 h 353"/>
                  <a:gd name="T6" fmla="*/ 18 w 186"/>
                  <a:gd name="T7" fmla="*/ 83 h 353"/>
                  <a:gd name="T8" fmla="*/ 42 w 186"/>
                  <a:gd name="T9" fmla="*/ 143 h 353"/>
                  <a:gd name="T10" fmla="*/ 48 w 186"/>
                  <a:gd name="T11" fmla="*/ 203 h 353"/>
                  <a:gd name="T12" fmla="*/ 0 w 186"/>
                  <a:gd name="T13" fmla="*/ 442 h 353"/>
                  <a:gd name="T14" fmla="*/ 54 w 186"/>
                  <a:gd name="T15" fmla="*/ 292 h 353"/>
                  <a:gd name="T16" fmla="*/ 84 w 186"/>
                  <a:gd name="T17" fmla="*/ 271 h 353"/>
                  <a:gd name="T18" fmla="*/ 126 w 186"/>
                  <a:gd name="T19" fmla="*/ 158 h 353"/>
                  <a:gd name="T20" fmla="*/ 144 w 186"/>
                  <a:gd name="T21" fmla="*/ 150 h 353"/>
                  <a:gd name="T22" fmla="*/ 144 w 186"/>
                  <a:gd name="T23" fmla="*/ 113 h 353"/>
                  <a:gd name="T24" fmla="*/ 186 w 186"/>
                  <a:gd name="T25" fmla="*/ 83 h 353"/>
                  <a:gd name="T26" fmla="*/ 162 w 186"/>
                  <a:gd name="T27" fmla="*/ 7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142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143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8 h 66"/>
                  <a:gd name="T8" fmla="*/ 6 w 155"/>
                  <a:gd name="T9" fmla="*/ 22 h 66"/>
                  <a:gd name="T10" fmla="*/ 0 w 155"/>
                  <a:gd name="T11" fmla="*/ 30 h 66"/>
                  <a:gd name="T12" fmla="*/ 78 w 155"/>
                  <a:gd name="T13" fmla="*/ 75 h 66"/>
                  <a:gd name="T14" fmla="*/ 96 w 155"/>
                  <a:gd name="T15" fmla="*/ 53 h 66"/>
                  <a:gd name="T16" fmla="*/ 155 w 155"/>
                  <a:gd name="T17" fmla="*/ 83 h 66"/>
                  <a:gd name="T18" fmla="*/ 126 w 155"/>
                  <a:gd name="T19" fmla="*/ 30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144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6 h 72"/>
                  <a:gd name="T2" fmla="*/ 0 w 42"/>
                  <a:gd name="T3" fmla="*/ 23 h 72"/>
                  <a:gd name="T4" fmla="*/ 12 w 42"/>
                  <a:gd name="T5" fmla="*/ 8 h 72"/>
                  <a:gd name="T6" fmla="*/ 0 w 42"/>
                  <a:gd name="T7" fmla="*/ 8 h 72"/>
                  <a:gd name="T8" fmla="*/ 12 w 42"/>
                  <a:gd name="T9" fmla="*/ 8 h 72"/>
                  <a:gd name="T10" fmla="*/ 24 w 42"/>
                  <a:gd name="T11" fmla="*/ 8 h 72"/>
                  <a:gd name="T12" fmla="*/ 36 w 42"/>
                  <a:gd name="T13" fmla="*/ 8 h 72"/>
                  <a:gd name="T14" fmla="*/ 42 w 42"/>
                  <a:gd name="T15" fmla="*/ 0 h 72"/>
                  <a:gd name="T16" fmla="*/ 30 w 42"/>
                  <a:gd name="T17" fmla="*/ 23 h 72"/>
                  <a:gd name="T18" fmla="*/ 42 w 42"/>
                  <a:gd name="T19" fmla="*/ 61 h 72"/>
                  <a:gd name="T20" fmla="*/ 12 w 42"/>
                  <a:gd name="T21" fmla="*/ 91 h 72"/>
                  <a:gd name="T22" fmla="*/ 6 w 42"/>
                  <a:gd name="T23" fmla="*/ 46 h 72"/>
                  <a:gd name="T24" fmla="*/ 6 w 42"/>
                  <a:gd name="T25" fmla="*/ 4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7230" name="Freeform 14">
              <a:extLst>
                <a:ext uri="{FF2B5EF4-FFF2-40B4-BE49-F238E27FC236}"/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b="1">
                <a:solidFill>
                  <a:srgbClr val="FFFFFF"/>
                </a:solidFill>
              </a:endParaRPr>
            </a:p>
          </p:txBody>
        </p:sp>
      </p:grpSp>
      <p:grpSp>
        <p:nvGrpSpPr>
          <p:cNvPr id="5125" name="Group 15"/>
          <p:cNvGrpSpPr>
            <a:grpSpLocks/>
          </p:cNvGrpSpPr>
          <p:nvPr/>
        </p:nvGrpSpPr>
        <p:grpSpPr bwMode="auto">
          <a:xfrm>
            <a:off x="752478" y="6021388"/>
            <a:ext cx="6821804" cy="849312"/>
            <a:chOff x="395" y="3793"/>
            <a:chExt cx="3581" cy="535"/>
          </a:xfrm>
        </p:grpSpPr>
        <p:sp>
          <p:nvSpPr>
            <p:cNvPr id="5131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2 h 287"/>
                <a:gd name="T4" fmla="*/ 66 w 365"/>
                <a:gd name="T5" fmla="*/ 112 h 287"/>
                <a:gd name="T6" fmla="*/ 143 w 365"/>
                <a:gd name="T7" fmla="*/ 186 h 287"/>
                <a:gd name="T8" fmla="*/ 191 w 365"/>
                <a:gd name="T9" fmla="*/ 172 h 287"/>
                <a:gd name="T10" fmla="*/ 341 w 365"/>
                <a:gd name="T11" fmla="*/ 295 h 287"/>
                <a:gd name="T12" fmla="*/ 305 w 365"/>
                <a:gd name="T13" fmla="*/ 178 h 287"/>
                <a:gd name="T14" fmla="*/ 365 w 365"/>
                <a:gd name="T15" fmla="*/ 136 h 287"/>
                <a:gd name="T16" fmla="*/ 359 w 365"/>
                <a:gd name="T17" fmla="*/ 130 h 287"/>
                <a:gd name="T18" fmla="*/ 335 w 365"/>
                <a:gd name="T19" fmla="*/ 118 h 287"/>
                <a:gd name="T20" fmla="*/ 299 w 365"/>
                <a:gd name="T21" fmla="*/ 92 h 287"/>
                <a:gd name="T22" fmla="*/ 257 w 365"/>
                <a:gd name="T23" fmla="*/ 74 h 287"/>
                <a:gd name="T24" fmla="*/ 215 w 365"/>
                <a:gd name="T25" fmla="*/ 56 h 287"/>
                <a:gd name="T26" fmla="*/ 173 w 365"/>
                <a:gd name="T27" fmla="*/ 38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5132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5133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2 h 60"/>
                <a:gd name="T16" fmla="*/ 65 w 71"/>
                <a:gd name="T17" fmla="*/ 44 h 60"/>
                <a:gd name="T18" fmla="*/ 71 w 71"/>
                <a:gd name="T19" fmla="*/ 56 h 60"/>
                <a:gd name="T20" fmla="*/ 71 w 71"/>
                <a:gd name="T21" fmla="*/ 62 h 60"/>
                <a:gd name="T22" fmla="*/ 59 w 71"/>
                <a:gd name="T23" fmla="*/ 56 h 60"/>
                <a:gd name="T24" fmla="*/ 47 w 71"/>
                <a:gd name="T25" fmla="*/ 44 h 60"/>
                <a:gd name="T26" fmla="*/ 23 w 71"/>
                <a:gd name="T27" fmla="*/ 32 h 60"/>
                <a:gd name="T28" fmla="*/ 23 w 71"/>
                <a:gd name="T29" fmla="*/ 38 h 60"/>
                <a:gd name="T30" fmla="*/ 18 w 71"/>
                <a:gd name="T31" fmla="*/ 44 h 60"/>
                <a:gd name="T32" fmla="*/ 12 w 71"/>
                <a:gd name="T33" fmla="*/ 50 h 60"/>
                <a:gd name="T34" fmla="*/ 6 w 71"/>
                <a:gd name="T35" fmla="*/ 50 h 60"/>
                <a:gd name="T36" fmla="*/ 6 w 71"/>
                <a:gd name="T37" fmla="*/ 50 h 60"/>
                <a:gd name="T38" fmla="*/ 6 w 71"/>
                <a:gd name="T39" fmla="*/ 38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5134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6 h 162"/>
                <a:gd name="T10" fmla="*/ 96 w 161"/>
                <a:gd name="T11" fmla="*/ 62 h 162"/>
                <a:gd name="T12" fmla="*/ 102 w 161"/>
                <a:gd name="T13" fmla="*/ 74 h 162"/>
                <a:gd name="T14" fmla="*/ 108 w 161"/>
                <a:gd name="T15" fmla="*/ 86 h 162"/>
                <a:gd name="T16" fmla="*/ 120 w 161"/>
                <a:gd name="T17" fmla="*/ 98 h 162"/>
                <a:gd name="T18" fmla="*/ 143 w 161"/>
                <a:gd name="T19" fmla="*/ 116 h 162"/>
                <a:gd name="T20" fmla="*/ 155 w 161"/>
                <a:gd name="T21" fmla="*/ 142 h 162"/>
                <a:gd name="T22" fmla="*/ 161 w 161"/>
                <a:gd name="T23" fmla="*/ 160 h 162"/>
                <a:gd name="T24" fmla="*/ 161 w 161"/>
                <a:gd name="T25" fmla="*/ 166 h 162"/>
                <a:gd name="T26" fmla="*/ 96 w 161"/>
                <a:gd name="T27" fmla="*/ 104 h 162"/>
                <a:gd name="T28" fmla="*/ 30 w 161"/>
                <a:gd name="T29" fmla="*/ 56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5135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2 h 60"/>
                <a:gd name="T4" fmla="*/ 41 w 59"/>
                <a:gd name="T5" fmla="*/ 38 h 60"/>
                <a:gd name="T6" fmla="*/ 47 w 59"/>
                <a:gd name="T7" fmla="*/ 44 h 60"/>
                <a:gd name="T8" fmla="*/ 53 w 59"/>
                <a:gd name="T9" fmla="*/ 56 h 60"/>
                <a:gd name="T10" fmla="*/ 53 w 59"/>
                <a:gd name="T11" fmla="*/ 62 h 60"/>
                <a:gd name="T12" fmla="*/ 47 w 59"/>
                <a:gd name="T13" fmla="*/ 56 h 60"/>
                <a:gd name="T14" fmla="*/ 35 w 59"/>
                <a:gd name="T15" fmla="*/ 50 h 60"/>
                <a:gd name="T16" fmla="*/ 23 w 59"/>
                <a:gd name="T17" fmla="*/ 38 h 60"/>
                <a:gd name="T18" fmla="*/ 17 w 59"/>
                <a:gd name="T19" fmla="*/ 32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5136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8 h 204"/>
                <a:gd name="T2" fmla="*/ 245 w 245"/>
                <a:gd name="T3" fmla="*/ 44 h 204"/>
                <a:gd name="T4" fmla="*/ 209 w 245"/>
                <a:gd name="T5" fmla="*/ 86 h 204"/>
                <a:gd name="T6" fmla="*/ 143 w 245"/>
                <a:gd name="T7" fmla="*/ 136 h 204"/>
                <a:gd name="T8" fmla="*/ 167 w 245"/>
                <a:gd name="T9" fmla="*/ 160 h 204"/>
                <a:gd name="T10" fmla="*/ 179 w 245"/>
                <a:gd name="T11" fmla="*/ 210 h 204"/>
                <a:gd name="T12" fmla="*/ 77 w 245"/>
                <a:gd name="T13" fmla="*/ 136 h 204"/>
                <a:gd name="T14" fmla="*/ 47 w 245"/>
                <a:gd name="T15" fmla="*/ 86 h 204"/>
                <a:gd name="T16" fmla="*/ 89 w 245"/>
                <a:gd name="T17" fmla="*/ 68 h 204"/>
                <a:gd name="T18" fmla="*/ 59 w 245"/>
                <a:gd name="T19" fmla="*/ 38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8 h 204"/>
                <a:gd name="T50" fmla="*/ 233 w 245"/>
                <a:gd name="T51" fmla="*/ 38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</p:grpSp>
      <p:sp>
        <p:nvSpPr>
          <p:cNvPr id="137238" name="Rectangle 2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48640" y="228600"/>
            <a:ext cx="987552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51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8640" y="1600200"/>
            <a:ext cx="987552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37240" name="Rectangle 2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8640" y="6248400"/>
            <a:ext cx="25603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137241" name="Rectangle 2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040" y="6248400"/>
            <a:ext cx="34747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137242" name="Rectangle 2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3840" y="6248400"/>
            <a:ext cx="25603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B50A69-5EE6-4C92-B1DD-7768ECA9293E}" type="slidenum">
              <a:rPr lang="en-US" alt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597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48640" y="292100"/>
            <a:ext cx="987552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17763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48640" y="1905000"/>
            <a:ext cx="987552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1776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8640" y="6245225"/>
            <a:ext cx="25603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1776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040" y="6245225"/>
            <a:ext cx="34747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1776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3840" y="6245225"/>
            <a:ext cx="25603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7E0D01-68A5-438E-B748-27BF41811A0F}" type="slidenum">
              <a:rPr lang="en-US" altLang="vi-VN">
                <a:solidFill>
                  <a:srgbClr val="FFFFFF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6207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501017" y="1098557"/>
            <a:ext cx="525781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altLang="vi-VN" sz="2400" b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960120" y="1098557"/>
            <a:ext cx="394336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altLang="vi-VN" sz="2400" b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649608" y="1520832"/>
            <a:ext cx="506730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altLang="vi-VN" sz="2400" b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1093471" y="1520832"/>
            <a:ext cx="44196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altLang="vi-VN" sz="2400" b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52401" y="1447807"/>
            <a:ext cx="672466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altLang="vi-VN" sz="2400" b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914400" y="990607"/>
            <a:ext cx="3810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altLang="vi-VN" sz="2400" b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531497" y="1781175"/>
            <a:ext cx="9871710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altLang="vi-VN" sz="2400" b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381126" y="214314"/>
            <a:ext cx="9351644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9226" y="2017713"/>
            <a:ext cx="932688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99339" name="Rectangle 1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94461" y="6243638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9340" name="Rectangle 1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89120" y="6243638"/>
            <a:ext cx="34747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9341" name="Rectangle 1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0580" y="6243638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latin typeface="Tahom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7F1D0E-A5A0-4ED6-87EF-B13FD40A5162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19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39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40"/>
            <a:ext cx="9875520" cy="1143000"/>
          </a:xfrm>
          <a:prstGeom prst="rect">
            <a:avLst/>
          </a:prstGeom>
        </p:spPr>
        <p:txBody>
          <a:bodyPr vert="horz" lIns="85575" tIns="42787" rIns="85575" bIns="42787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6"/>
            <a:ext cx="9875520" cy="4525963"/>
          </a:xfrm>
          <a:prstGeom prst="rect">
            <a:avLst/>
          </a:prstGeom>
        </p:spPr>
        <p:txBody>
          <a:bodyPr vert="horz" lIns="85575" tIns="42787" rIns="85575" bIns="427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9"/>
            <a:ext cx="2560320" cy="365125"/>
          </a:xfrm>
          <a:prstGeom prst="rect">
            <a:avLst/>
          </a:prstGeom>
        </p:spPr>
        <p:txBody>
          <a:bodyPr vert="horz" lIns="85575" tIns="42787" rIns="85575" bIns="42787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9/1/2021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1" y="6356359"/>
            <a:ext cx="3474720" cy="365125"/>
          </a:xfrm>
          <a:prstGeom prst="rect">
            <a:avLst/>
          </a:prstGeom>
        </p:spPr>
        <p:txBody>
          <a:bodyPr vert="horz" lIns="85575" tIns="42787" rIns="85575" bIns="42787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9"/>
            <a:ext cx="2560320" cy="365125"/>
          </a:xfrm>
          <a:prstGeom prst="rect">
            <a:avLst/>
          </a:prstGeom>
        </p:spPr>
        <p:txBody>
          <a:bodyPr vert="horz" lIns="85575" tIns="42787" rIns="85575" bIns="42787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14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defTabSz="1141143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7929" indent="-427929" algn="l" defTabSz="1141143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78" indent="-356607" algn="l" defTabSz="1141143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26428" indent="-285285" algn="l" defTabSz="1141143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7000" indent="-285285" algn="l" defTabSz="1141143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7571" indent="-285285" algn="l" defTabSz="1141143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8142" indent="-285285" algn="l" defTabSz="1141143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08714" indent="-285285" algn="l" defTabSz="1141143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79285" indent="-285285" algn="l" defTabSz="1141143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49856" indent="-285285" algn="l" defTabSz="1141143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114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0572" algn="l" defTabSz="114114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43" algn="l" defTabSz="114114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1714" algn="l" defTabSz="114114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2285" algn="l" defTabSz="114114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2857" algn="l" defTabSz="114114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3428" algn="l" defTabSz="114114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3999" algn="l" defTabSz="114114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64571" algn="l" defTabSz="114114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1" y="365129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381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381" y="6356355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4741" y="6356355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9541" y="6356355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9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3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3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133EB-B4A3-415A-A2B7-722D1B04F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3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3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F45D5-85CD-41F6-AB9B-3F3338398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8434754" y="6627638"/>
            <a:ext cx="2514600" cy="219075"/>
          </a:xfrm>
          <a:prstGeom prst="rect">
            <a:avLst/>
          </a:prstGeom>
          <a:solidFill>
            <a:srgbClr val="0070C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  <a:t>NGƯỜI THIẾT KẾ: PHAN TRỌNG KHÁNH</a:t>
            </a:r>
            <a:endPara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20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22.gif"/><Relationship Id="rId4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9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3474" y="2505676"/>
            <a:ext cx="40623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Khởi</a:t>
            </a:r>
            <a:r>
              <a:rPr 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động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2829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05968"/>
            <a:ext cx="5562600" cy="6599635"/>
          </a:xfrm>
          <a:noFill/>
          <a:ln w="76200" cmpd="thickThin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1" y="6355556"/>
            <a:ext cx="5638801" cy="35004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</a:pP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2. Bản đồ khu vực hồ Hoàn Kiếm ở Hà 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vi-V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82058" y="685800"/>
            <a:ext cx="5080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0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0668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62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81481"/>
            <a:ext cx="2438400" cy="267652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 bwMode="auto">
          <a:xfrm>
            <a:off x="4038600" y="457200"/>
            <a:ext cx="4800600" cy="1752600"/>
          </a:xfrm>
          <a:prstGeom prst="cloudCallout">
            <a:avLst>
              <a:gd name="adj1" fmla="val -101142"/>
              <a:gd name="adj2" fmla="val 275093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2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altLang="en-US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60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2"/>
          <p:cNvSpPr>
            <a:spLocks noChangeArrowheads="1"/>
          </p:cNvSpPr>
          <p:nvPr/>
        </p:nvSpPr>
        <p:spPr bwMode="auto">
          <a:xfrm>
            <a:off x="440267" y="2341411"/>
            <a:ext cx="3048000" cy="248650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YẾU TỐ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BẢN ĐỒ</a:t>
            </a:r>
          </a:p>
        </p:txBody>
      </p:sp>
      <p:sp>
        <p:nvSpPr>
          <p:cNvPr id="9219" name="Oval 3"/>
          <p:cNvSpPr>
            <a:spLocks noChangeArrowheads="1"/>
          </p:cNvSpPr>
          <p:nvPr/>
        </p:nvSpPr>
        <p:spPr bwMode="auto">
          <a:xfrm rot="21191446">
            <a:off x="4012655" y="731643"/>
            <a:ext cx="3406558" cy="105034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BẢN ĐỒ</a:t>
            </a:r>
          </a:p>
        </p:txBody>
      </p:sp>
      <p:sp>
        <p:nvSpPr>
          <p:cNvPr id="9220" name="Oval 4"/>
          <p:cNvSpPr>
            <a:spLocks noChangeArrowheads="1"/>
          </p:cNvSpPr>
          <p:nvPr/>
        </p:nvSpPr>
        <p:spPr bwMode="auto">
          <a:xfrm rot="20948531">
            <a:off x="4355351" y="2101490"/>
            <a:ext cx="3805640" cy="1066800"/>
          </a:xfrm>
          <a:prstGeom prst="ellipse">
            <a:avLst/>
          </a:prstGeom>
          <a:solidFill>
            <a:srgbClr val="FFCDCD"/>
          </a:solidFill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</a:t>
            </a:r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4648201" y="3659508"/>
            <a:ext cx="3494508" cy="1143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BẢN ĐỒ</a:t>
            </a:r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 rot="359373">
            <a:off x="4524189" y="5232383"/>
            <a:ext cx="3467969" cy="1143000"/>
          </a:xfrm>
          <a:prstGeom prst="ellipse">
            <a:avLst/>
          </a:prstGeom>
          <a:solidFill>
            <a:srgbClr val="B0F6B8"/>
          </a:solidFill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HIỆU BẢN ĐỒ</a:t>
            </a:r>
          </a:p>
        </p:txBody>
      </p:sp>
    </p:spTree>
    <p:extLst>
      <p:ext uri="{BB962C8B-B14F-4D97-AF65-F5344CB8AC3E}">
        <p14:creationId xmlns:p14="http://schemas.microsoft.com/office/powerpoint/2010/main" val="275602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19" grpId="0" animBg="1"/>
      <p:bldP spid="9220" grpId="0" animBg="1"/>
      <p:bldP spid="9221" grpId="0" animBg="1"/>
      <p:bldP spid="92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 bwMode="auto">
          <a:xfrm>
            <a:off x="381000" y="2133606"/>
            <a:ext cx="2286000" cy="1938867"/>
          </a:xfrm>
          <a:prstGeom prst="wedgeEllipseCallout">
            <a:avLst>
              <a:gd name="adj1" fmla="val -16929"/>
              <a:gd name="adj2" fmla="val 42659"/>
            </a:avLst>
          </a:prstGeom>
          <a:solidFill>
            <a:srgbClr val="FFC5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7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7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7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7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7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7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7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700" b="1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572002" y="1083733"/>
            <a:ext cx="4191000" cy="1143000"/>
          </a:xfrm>
          <a:prstGeom prst="roundRect">
            <a:avLst/>
          </a:prstGeom>
          <a:solidFill>
            <a:srgbClr val="FFFFA7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4572004" y="3657600"/>
            <a:ext cx="5562596" cy="1752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thông tin chủ yếu của khu vực được thể hiện trên bản đồ.</a:t>
            </a:r>
          </a:p>
        </p:txBody>
      </p:sp>
      <p:cxnSp>
        <p:nvCxnSpPr>
          <p:cNvPr id="9" name="Straight Arrow Connector 8"/>
          <p:cNvCxnSpPr>
            <a:stCxn id="4" idx="6"/>
            <a:endCxn id="6" idx="1"/>
          </p:cNvCxnSpPr>
          <p:nvPr/>
        </p:nvCxnSpPr>
        <p:spPr bwMode="auto">
          <a:xfrm flipV="1">
            <a:off x="2667003" y="1655239"/>
            <a:ext cx="1905001" cy="14478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>
            <a:stCxn id="4" idx="6"/>
            <a:endCxn id="7" idx="1"/>
          </p:cNvCxnSpPr>
          <p:nvPr/>
        </p:nvCxnSpPr>
        <p:spPr bwMode="auto">
          <a:xfrm>
            <a:off x="2667000" y="3103040"/>
            <a:ext cx="1905004" cy="14308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0985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238" y="482773"/>
            <a:ext cx="4081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743202" y="1905000"/>
            <a:ext cx="4876800" cy="3505200"/>
            <a:chOff x="2743200" y="1676400"/>
            <a:chExt cx="4876800" cy="3505200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5181600" y="1676400"/>
              <a:ext cx="38100" cy="35052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2743200" y="3352800"/>
              <a:ext cx="48768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" name="TextBox 14"/>
          <p:cNvSpPr txBox="1"/>
          <p:nvPr/>
        </p:nvSpPr>
        <p:spPr>
          <a:xfrm>
            <a:off x="4743450" y="1168317"/>
            <a:ext cx="876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2501" y="5511973"/>
            <a:ext cx="12573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2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58101" y="3352804"/>
            <a:ext cx="12573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7801" y="3327402"/>
            <a:ext cx="12573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92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 descr="1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07950"/>
            <a:ext cx="7960043" cy="667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3107267" y="6366932"/>
            <a:ext cx="4876800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838200" y="4419600"/>
            <a:ext cx="18288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415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9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9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1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6200"/>
            <a:ext cx="7239000" cy="67818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3048001" y="6400803"/>
            <a:ext cx="4419600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u="sng" dirty="0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4.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đồ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sông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chính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Việt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147833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 descr="1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74" y="152400"/>
            <a:ext cx="7248526" cy="662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2895600" y="6411914"/>
            <a:ext cx="4419600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i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470482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9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295400" y="2667001"/>
            <a:ext cx="54864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4821" name="AutoShape 5"/>
          <p:cNvSpPr>
            <a:spLocks noChangeArrowheads="1"/>
          </p:cNvSpPr>
          <p:nvPr/>
        </p:nvSpPr>
        <p:spPr bwMode="auto">
          <a:xfrm>
            <a:off x="1158240" y="3534571"/>
            <a:ext cx="822960" cy="5334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4822" name="AutoShape 6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158240" y="4495800"/>
            <a:ext cx="822960" cy="609600"/>
          </a:xfrm>
          <a:prstGeom prst="star5">
            <a:avLst/>
          </a:prstGeom>
          <a:solidFill>
            <a:srgbClr val="F30303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b="1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34825" name="Object 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444400"/>
              </p:ext>
            </p:extLst>
          </p:nvPr>
        </p:nvGraphicFramePr>
        <p:xfrm>
          <a:off x="457203" y="2001050"/>
          <a:ext cx="1811654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PBrush" r:id="rId3" imgW="1362265" imgH="181096" progId="">
                  <p:embed/>
                </p:oleObj>
              </mc:Choice>
              <mc:Fallback>
                <p:oleObj name="PBrush" r:id="rId3" imgW="1362265" imgH="18109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3" y="2001050"/>
                        <a:ext cx="1811654" cy="26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2438400" y="1810441"/>
            <a:ext cx="512064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3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2438403" y="2646402"/>
            <a:ext cx="204046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vi-VN" sz="3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2514601" y="3505200"/>
            <a:ext cx="17221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3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3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2438400" y="4459069"/>
            <a:ext cx="18745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3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</a:t>
            </a:r>
            <a:r>
              <a:rPr lang="vi-VN" sz="3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vi-VN" sz="3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2514601" y="457200"/>
            <a:ext cx="5562600" cy="914400"/>
          </a:xfrm>
          <a:prstGeom prst="wedgeRoundRectCallout">
            <a:avLst>
              <a:gd name="adj1" fmla="val -20833"/>
              <a:gd name="adj2" fmla="val 4601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KÍ HIỆU TRÊN BẢN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6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  <p:bldP spid="34821" grpId="0" animBg="1"/>
      <p:bldP spid="34822" grpId="0" animBg="1"/>
      <p:bldP spid="34827" grpId="0"/>
      <p:bldP spid="34828" grpId="0"/>
      <p:bldP spid="34829" grpId="0"/>
      <p:bldP spid="348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5105400" y="381000"/>
            <a:ext cx="5410200" cy="1143000"/>
          </a:xfrm>
          <a:prstGeom prst="cloudCallout">
            <a:avLst>
              <a:gd name="adj1" fmla="val -105497"/>
              <a:gd name="adj2" fmla="val 24990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LS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ĐL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7750"/>
            <a:ext cx="200025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u giai 1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2" y="457200"/>
            <a:ext cx="5095653" cy="6172200"/>
          </a:xfrm>
          <a:noFill/>
          <a:ln w="76200" cmpd="thickThin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5721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31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nd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0023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393826" y="457200"/>
            <a:ext cx="8399463" cy="5791200"/>
          </a:xfrm>
          <a:prstGeom prst="rect">
            <a:avLst/>
          </a:prstGeom>
        </p:spPr>
        <p:txBody>
          <a:bodyPr anchor="ctr"/>
          <a:lstStyle/>
          <a:p>
            <a:pPr marL="342900" indent="-342900" algn="ctr">
              <a:lnSpc>
                <a:spcPct val="120000"/>
              </a:lnSpc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quen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đồ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514350" indent="-514350" algn="just">
              <a:lnSpc>
                <a:spcPct val="120000"/>
              </a:lnSpc>
              <a:buFontTx/>
              <a:buAutoNum type="arabicPeriod"/>
              <a:defRPr/>
            </a:pP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</a:p>
          <a:p>
            <a:pPr marL="457200" indent="-457200" algn="just">
              <a:lnSpc>
                <a:spcPct val="120000"/>
              </a:lnSpc>
              <a:buFontTx/>
              <a:buChar char="-"/>
              <a:defRPr/>
            </a:pP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vẽ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thu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khu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vực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hay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toàn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bề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mặt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Trái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tỉ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lệ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  <a:defRPr/>
            </a:pP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2.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yếu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tố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đồ</a:t>
            </a:r>
            <a:endParaRPr lang="en-US" sz="320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  <a:defRPr/>
            </a:pP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đồ</a:t>
            </a:r>
            <a:endParaRPr lang="en-US" sz="320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  <a:defRPr/>
            </a:pP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Phương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hướng</a:t>
            </a:r>
            <a:endParaRPr lang="en-US" sz="320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  <a:defRPr/>
            </a:pP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Tỉ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lệ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đồ</a:t>
            </a:r>
            <a:endParaRPr lang="en-US" sz="320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  <a:defRPr/>
            </a:pPr>
            <a:endParaRPr lang="en-US" sz="32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35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99780" y="1371600"/>
            <a:ext cx="173637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Ghi</a:t>
            </a:r>
            <a:r>
              <a:rPr lang="en-US" altLang="vi-VN" sz="3500" b="1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vi-VN" sz="3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nhớ</a:t>
            </a:r>
            <a:endParaRPr lang="en-US" altLang="vi-VN" sz="3500" b="1" i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2353574"/>
            <a:ext cx="960120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§"/>
            </a:pP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§"/>
            </a:pPr>
            <a:r>
              <a:rPr lang="vi-VN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yếu tố của bản đồ là: tên bản đồ, phương hướng, tỉ lệ bản đồ, kí hiệu bản đồ...</a:t>
            </a:r>
          </a:p>
        </p:txBody>
      </p:sp>
    </p:spTree>
    <p:extLst>
      <p:ext uri="{BB962C8B-B14F-4D97-AF65-F5344CB8AC3E}">
        <p14:creationId xmlns:p14="http://schemas.microsoft.com/office/powerpoint/2010/main" val="194110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40428" y="2514606"/>
            <a:ext cx="34147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48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=""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20205" y="2133600"/>
            <a:ext cx="8828597" cy="1066800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=""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1905000" y="304803"/>
            <a:ext cx="7315200" cy="137159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=""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20205" y="3505200"/>
            <a:ext cx="8828597" cy="1066800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=""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20205" y="4942552"/>
            <a:ext cx="8828597" cy="1153448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43421" y="807445"/>
            <a:ext cx="1407695" cy="15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nd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866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smtClean="0">
              <a:latin typeface="Calibri" pitchFamily="34" charset="0"/>
            </a:endParaRPr>
          </a:p>
        </p:txBody>
      </p:sp>
      <p:pic>
        <p:nvPicPr>
          <p:cNvPr id="45059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0972800" cy="6858000"/>
          </a:xfrm>
        </p:spPr>
      </p:pic>
      <p:pic>
        <p:nvPicPr>
          <p:cNvPr id="45060" name="Picture 9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6011868"/>
            <a:ext cx="986791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333" y="6164268"/>
            <a:ext cx="986791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1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4562" y="5791200"/>
            <a:ext cx="986791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2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1842" y="6088068"/>
            <a:ext cx="986791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3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242" y="5707068"/>
            <a:ext cx="986791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4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1133" y="6011868"/>
            <a:ext cx="986791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5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2" y="5715000"/>
            <a:ext cx="986791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6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2813" y="6011868"/>
            <a:ext cx="986791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7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94573" y="6011868"/>
            <a:ext cx="986791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8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2973" y="5783268"/>
            <a:ext cx="986791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WordArt 14"/>
          <p:cNvSpPr>
            <a:spLocks noChangeArrowheads="1" noChangeShapeType="1" noTextEdit="1"/>
          </p:cNvSpPr>
          <p:nvPr/>
        </p:nvSpPr>
        <p:spPr bwMode="auto">
          <a:xfrm>
            <a:off x="548640" y="1981200"/>
            <a:ext cx="9235440" cy="3657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4663440" y="1695450"/>
            <a:ext cx="73152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6688456" y="1022350"/>
            <a:ext cx="73152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9953" name="AutoShape 17"/>
          <p:cNvSpPr>
            <a:spLocks noChangeArrowheads="1"/>
          </p:cNvSpPr>
          <p:nvPr/>
        </p:nvSpPr>
        <p:spPr bwMode="auto">
          <a:xfrm>
            <a:off x="2779396" y="6051550"/>
            <a:ext cx="73152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>
            <a:off x="8229600" y="5715000"/>
            <a:ext cx="73152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640080" y="552450"/>
            <a:ext cx="73152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9784080" y="685800"/>
            <a:ext cx="73152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371600" y="457200"/>
            <a:ext cx="8399463" cy="5791200"/>
          </a:xfrm>
          <a:prstGeom prst="rect">
            <a:avLst/>
          </a:prstGeom>
        </p:spPr>
        <p:txBody>
          <a:bodyPr anchor="ctr"/>
          <a:lstStyle/>
          <a:p>
            <a:pPr marL="342900" indent="-342900" algn="ctr">
              <a:lnSpc>
                <a:spcPct val="120000"/>
              </a:lnSpc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Thứ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tháng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</a:p>
          <a:p>
            <a:pPr marL="342900" indent="-342900" algn="ctr">
              <a:lnSpc>
                <a:spcPct val="120000"/>
              </a:lnSpc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Địa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42900" indent="-342900" algn="ctr">
              <a:lnSpc>
                <a:spcPct val="120000"/>
              </a:lnSpc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2: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quen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đồ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514350" indent="-514350" algn="just">
              <a:lnSpc>
                <a:spcPct val="120000"/>
              </a:lnSpc>
              <a:buFontTx/>
              <a:buAutoNum type="arabicPeriod"/>
              <a:defRPr/>
            </a:pP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</a:p>
          <a:p>
            <a:pPr marL="457200" indent="-457200" algn="just">
              <a:lnSpc>
                <a:spcPct val="120000"/>
              </a:lnSpc>
              <a:buFontTx/>
              <a:buChar char="-"/>
              <a:defRPr/>
            </a:pP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vẽ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thu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khu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vực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hay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toàn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bề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mặt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Trái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tỉ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lệ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  <a:defRPr/>
            </a:pP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2.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yếu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tố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đồ</a:t>
            </a:r>
            <a:endParaRPr lang="en-US" sz="320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  <a:defRPr/>
            </a:pP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đồ</a:t>
            </a:r>
            <a:endParaRPr lang="en-US" sz="320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  <a:defRPr/>
            </a:pP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Phương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hướng</a:t>
            </a:r>
            <a:endParaRPr lang="en-US" sz="320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  <a:defRPr/>
            </a:pP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Tỉ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lệ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đồ</a:t>
            </a:r>
            <a:endParaRPr lang="en-US" sz="320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  <a:defRPr/>
            </a:pPr>
            <a:endParaRPr lang="en-US" sz="32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7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:a16="http://schemas.microsoft.com/office/drawing/2014/main" xmlns="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"/>
            <a:ext cx="10972800" cy="68555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DB0AD1C-9F65-412D-A40E-80AD72D4C263}"/>
              </a:ext>
            </a:extLst>
          </p:cNvPr>
          <p:cNvSpPr/>
          <p:nvPr/>
        </p:nvSpPr>
        <p:spPr>
          <a:xfrm>
            <a:off x="318656" y="342825"/>
            <a:ext cx="10335495" cy="6172357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64" tIns="42781" rIns="85564" bIns="42781" rtlCol="0" anchor="ctr"/>
          <a:lstStyle/>
          <a:p>
            <a:pPr algn="ctr" defTabSz="855817"/>
            <a:endParaRPr lang="zh-CN" altLang="en-US">
              <a:solidFill>
                <a:srgbClr val="FFFFFF"/>
              </a:solidFill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7E0CD5D3-B653-42CE-8228-AEA509D5B740}"/>
              </a:ext>
            </a:extLst>
          </p:cNvPr>
          <p:cNvSpPr txBox="1"/>
          <p:nvPr/>
        </p:nvSpPr>
        <p:spPr>
          <a:xfrm>
            <a:off x="2114713" y="1441134"/>
            <a:ext cx="6632902" cy="1625280"/>
          </a:xfrm>
          <a:prstGeom prst="rect">
            <a:avLst/>
          </a:prstGeom>
          <a:noFill/>
        </p:spPr>
        <p:txBody>
          <a:bodyPr wrap="none" lIns="85564" tIns="42781" rIns="85564" bIns="42781" rtlCol="0">
            <a:spAutoFit/>
          </a:bodyPr>
          <a:lstStyle/>
          <a:p>
            <a:pPr algn="ctr" defTabSz="855817">
              <a:spcBef>
                <a:spcPts val="1200"/>
              </a:spcBef>
            </a:pPr>
            <a:r>
              <a:rPr lang="en-US" altLang="zh-CN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Địa</a:t>
            </a:r>
            <a:r>
              <a:rPr lang="en-US" altLang="zh-CN" sz="4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 </a:t>
            </a:r>
            <a:r>
              <a:rPr lang="en-US" altLang="zh-CN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l</a:t>
            </a:r>
            <a:r>
              <a:rPr lang="en-US" altLang="zh-CN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í</a:t>
            </a:r>
            <a:endParaRPr lang="en-US" altLang="zh-CN" sz="4500" b="1" dirty="0" smtClean="0">
              <a:solidFill>
                <a:srgbClr val="FF0000"/>
              </a:solidFill>
              <a:latin typeface="Times New Roman" panose="02020603050405020304" pitchFamily="18" charset="0"/>
              <a:ea typeface="字魂20号-石头体" panose="00000500000000000000" pitchFamily="2" charset="-122"/>
              <a:cs typeface="Times New Roman" panose="02020603050405020304" pitchFamily="18" charset="0"/>
              <a:sym typeface="字魂20号-石头体" panose="00000500000000000000" pitchFamily="2" charset="-122"/>
            </a:endParaRPr>
          </a:p>
          <a:p>
            <a:pPr algn="ctr" defTabSz="855817">
              <a:spcBef>
                <a:spcPts val="1200"/>
              </a:spcBef>
            </a:pPr>
            <a:r>
              <a:rPr lang="en-US" altLang="zh-CN" sz="4500" dirty="0" err="1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Bài</a:t>
            </a:r>
            <a:r>
              <a:rPr lang="en-US" altLang="zh-CN" sz="4500" dirty="0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 2: </a:t>
            </a:r>
            <a:r>
              <a:rPr lang="en-US" altLang="zh-CN" sz="4500" dirty="0" err="1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Làm</a:t>
            </a:r>
            <a:r>
              <a:rPr lang="en-US" altLang="zh-CN" sz="4500" dirty="0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 </a:t>
            </a:r>
            <a:r>
              <a:rPr lang="en-US" altLang="zh-CN" sz="4500" dirty="0" err="1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quen</a:t>
            </a:r>
            <a:r>
              <a:rPr lang="en-US" altLang="zh-CN" sz="4500" dirty="0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 </a:t>
            </a:r>
            <a:r>
              <a:rPr lang="en-US" altLang="zh-CN" sz="4500" dirty="0" err="1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với</a:t>
            </a:r>
            <a:r>
              <a:rPr lang="en-US" altLang="zh-CN" sz="4500" dirty="0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 </a:t>
            </a:r>
            <a:r>
              <a:rPr lang="en-US" altLang="zh-CN" sz="4500" dirty="0" err="1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bản</a:t>
            </a:r>
            <a:r>
              <a:rPr lang="en-US" altLang="zh-CN" sz="4500" dirty="0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 </a:t>
            </a:r>
            <a:r>
              <a:rPr lang="en-US" altLang="zh-CN" sz="4500" dirty="0" err="1" smtClean="0">
                <a:solidFill>
                  <a:srgbClr val="003399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  <a:sym typeface="字魂20号-石头体" panose="00000500000000000000" pitchFamily="2" charset="-122"/>
              </a:rPr>
              <a:t>đồ</a:t>
            </a:r>
            <a:endParaRPr lang="en-US" altLang="zh-CN" sz="4500" dirty="0">
              <a:solidFill>
                <a:srgbClr val="003399"/>
              </a:solidFill>
              <a:latin typeface="Times New Roman" panose="02020603050405020304" pitchFamily="18" charset="0"/>
              <a:ea typeface="字魂20号-石头体" panose="00000500000000000000" pitchFamily="2" charset="-122"/>
              <a:cs typeface="Times New Roman" panose="02020603050405020304" pitchFamily="18" charset="0"/>
              <a:sym typeface="字魂20号-石头体" panose="00000500000000000000" pitchFamily="2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B06315D0-C762-4790-B03F-4FF9B764C0B8}"/>
              </a:ext>
            </a:extLst>
          </p:cNvPr>
          <p:cNvGrpSpPr/>
          <p:nvPr/>
        </p:nvGrpSpPr>
        <p:grpSpPr>
          <a:xfrm>
            <a:off x="5191074" y="2995314"/>
            <a:ext cx="3372289" cy="128886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xmlns="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xmlns="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xmlns="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xmlns="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xmlns="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xmlns="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xmlns="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xmlns="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xmlns="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:a16="http://schemas.microsoft.com/office/drawing/2014/main" xmlns="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xmlns="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xmlns="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xmlns="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xmlns="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xmlns="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xmlns="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xmlns="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xmlns="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xmlns="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xmlns="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xmlns="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xmlns="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xmlns="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xmlns="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xmlns="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xmlns="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xmlns="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xmlns="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:a16="http://schemas.microsoft.com/office/drawing/2014/main" xmlns="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xmlns="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xmlns="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xmlns="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xmlns="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xmlns="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xmlns="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xmlns="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xmlns="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xmlns="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xmlns="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xmlns="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2" name="抽奖与退场流行婚礼晚会吉他鼓完整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07" y="7353637"/>
            <a:ext cx="438684" cy="48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09728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" name="Rectangle 70"/>
          <p:cNvSpPr>
            <a:spLocks noChangeArrowheads="1"/>
          </p:cNvSpPr>
          <p:nvPr/>
        </p:nvSpPr>
        <p:spPr bwMode="auto">
          <a:xfrm>
            <a:off x="3657603" y="3115123"/>
            <a:ext cx="5595349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62" y="873"/>
            <a:ext cx="9166489" cy="2330757"/>
          </a:xfrm>
          <a:prstGeom prst="rect">
            <a:avLst/>
          </a:prstGeom>
        </p:spPr>
      </p:pic>
      <p:sp>
        <p:nvSpPr>
          <p:cNvPr id="14" name="Rectangle 70"/>
          <p:cNvSpPr>
            <a:spLocks noChangeArrowheads="1"/>
          </p:cNvSpPr>
          <p:nvPr/>
        </p:nvSpPr>
        <p:spPr bwMode="auto">
          <a:xfrm>
            <a:off x="3657604" y="4167462"/>
            <a:ext cx="5791196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70"/>
          <p:cNvSpPr>
            <a:spLocks noChangeArrowheads="1"/>
          </p:cNvSpPr>
          <p:nvPr/>
        </p:nvSpPr>
        <p:spPr bwMode="auto">
          <a:xfrm>
            <a:off x="3657603" y="5254506"/>
            <a:ext cx="591374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4" t="21464" r="2554" b="57651"/>
          <a:stretch>
            <a:fillRect/>
          </a:stretch>
        </p:blipFill>
        <p:spPr>
          <a:xfrm>
            <a:off x="100319" y="2920228"/>
            <a:ext cx="4553712" cy="120081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4" t="40367" r="2554" b="38748"/>
          <a:stretch>
            <a:fillRect/>
          </a:stretch>
        </p:blipFill>
        <p:spPr>
          <a:xfrm>
            <a:off x="100319" y="4008498"/>
            <a:ext cx="4553712" cy="120081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4" t="59588" r="2554" b="20716"/>
          <a:stretch>
            <a:fillRect/>
          </a:stretch>
        </p:blipFill>
        <p:spPr>
          <a:xfrm>
            <a:off x="100319" y="5136954"/>
            <a:ext cx="4553712" cy="113243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426" y="0"/>
            <a:ext cx="1850894" cy="6858000"/>
          </a:xfrm>
          <a:prstGeom prst="rect">
            <a:avLst/>
          </a:prstGeom>
        </p:spPr>
      </p:pic>
      <p:sp>
        <p:nvSpPr>
          <p:cNvPr id="32" name="TextBox 33"/>
          <p:cNvSpPr txBox="1"/>
          <p:nvPr/>
        </p:nvSpPr>
        <p:spPr>
          <a:xfrm>
            <a:off x="2754050" y="1143000"/>
            <a:ext cx="28232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000" b="1" dirty="0" err="1" smtClean="0">
                <a:ln w="0"/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 smtClean="0">
                <a:ln w="0"/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cầu</a:t>
            </a:r>
            <a:r>
              <a:rPr lang="en-US" sz="3000" b="1" dirty="0">
                <a:ln w="0"/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dirty="0">
                <a:ln w="0"/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đạt</a:t>
            </a:r>
            <a:endParaRPr lang="en-US" sz="3000" b="1" dirty="0">
              <a:ln w="0"/>
              <a:solidFill>
                <a:srgbClr val="4472C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03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5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6096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" y="4267200"/>
            <a:ext cx="2590800" cy="25908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 bwMode="auto">
          <a:xfrm>
            <a:off x="4724400" y="609600"/>
            <a:ext cx="4114800" cy="1066800"/>
          </a:xfrm>
          <a:prstGeom prst="cloudCallout">
            <a:avLst>
              <a:gd name="adj1" fmla="val -121171"/>
              <a:gd name="adj2" fmla="val 163960"/>
            </a:avLst>
          </a:prstGeom>
          <a:solidFill>
            <a:srgbClr val="FFC5FF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0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3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fr-FR" sz="3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30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FR" sz="3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7802" y="2505670"/>
            <a:ext cx="891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 typeface="Wingdings" panose="05000000000000000000" pitchFamily="2" charset="2"/>
              <a:buChar char="Ø"/>
              <a:defRPr/>
            </a:pPr>
            <a:r>
              <a:rPr lang="en-US" sz="2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789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2057400" y="516467"/>
            <a:ext cx="7010400" cy="1066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7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362200" y="516467"/>
            <a:ext cx="5901267" cy="1066800"/>
          </a:xfrm>
          <a:prstGeom prst="roundRect">
            <a:avLst/>
          </a:prstGeom>
          <a:solidFill>
            <a:srgbClr val="FFCDCD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7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52400" y="2971800"/>
            <a:ext cx="2514600" cy="1828800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hay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895600" y="2971800"/>
            <a:ext cx="2057400" cy="1828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vi-VN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 cứu vị trí đối tượng cần thể hiện</a:t>
            </a:r>
            <a:endParaRPr lang="vi-VN" altLang="en-US" sz="26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181600" y="2971800"/>
            <a:ext cx="2743200" cy="1828800"/>
          </a:xfrm>
          <a:prstGeom prst="rect">
            <a:avLst/>
          </a:prstGeom>
          <a:noFill/>
          <a:ln w="38100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6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153401" y="2971800"/>
            <a:ext cx="2667000" cy="1828800"/>
          </a:xfrm>
          <a:prstGeom prst="rect">
            <a:avLst/>
          </a:prstGeom>
          <a:noFill/>
          <a:ln w="38100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vi-VN" altLang="en-US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các kí hiệu rồi thể hiện các đối tượng trên bản đồ.</a:t>
            </a:r>
            <a:endParaRPr lang="vi-VN" altLang="en-US" sz="26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stCxn id="5" idx="2"/>
            <a:endCxn id="6" idx="0"/>
          </p:cNvCxnSpPr>
          <p:nvPr/>
        </p:nvCxnSpPr>
        <p:spPr bwMode="auto">
          <a:xfrm flipH="1">
            <a:off x="1409700" y="1583267"/>
            <a:ext cx="3903134" cy="13885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stCxn id="5" idx="2"/>
            <a:endCxn id="7" idx="0"/>
          </p:cNvCxnSpPr>
          <p:nvPr/>
        </p:nvCxnSpPr>
        <p:spPr bwMode="auto">
          <a:xfrm flipH="1">
            <a:off x="3924300" y="1583267"/>
            <a:ext cx="1388534" cy="13885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>
            <a:stCxn id="5" idx="2"/>
            <a:endCxn id="8" idx="0"/>
          </p:cNvCxnSpPr>
          <p:nvPr/>
        </p:nvCxnSpPr>
        <p:spPr bwMode="auto">
          <a:xfrm>
            <a:off x="5312834" y="1583267"/>
            <a:ext cx="1240366" cy="13885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stCxn id="5" idx="2"/>
            <a:endCxn id="9" idx="0"/>
          </p:cNvCxnSpPr>
          <p:nvPr/>
        </p:nvCxnSpPr>
        <p:spPr bwMode="auto">
          <a:xfrm>
            <a:off x="5312834" y="1583267"/>
            <a:ext cx="4174067" cy="13885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4142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2286000"/>
            <a:ext cx="77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  <a:buClr>
                <a:srgbClr val="FFCC00"/>
              </a:buClr>
              <a:defRPr/>
            </a:pPr>
            <a:r>
              <a:rPr lang="en-US" sz="2700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2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1371600"/>
            <a:ext cx="2209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43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7" name="Picture 7" descr="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4800600" cy="5607844"/>
          </a:xfrm>
          <a:noFill/>
          <a:ln w="76200" cmpd="thickThin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08" name="Rectangle 8"/>
          <p:cNvSpPr>
            <a:spLocks noChangeArrowheads="1"/>
          </p:cNvSpPr>
          <p:nvPr/>
        </p:nvSpPr>
        <p:spPr bwMode="auto">
          <a:xfrm>
            <a:off x="152400" y="5257804"/>
            <a:ext cx="4800600" cy="623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</a:pPr>
            <a:r>
              <a:rPr lang="en-US" sz="2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None/>
            </a:pPr>
            <a:endParaRPr lang="en-US" altLang="vi-VN" sz="2000" dirty="0">
              <a:solidFill>
                <a:srgbClr val="000000"/>
              </a:solidFill>
              <a:latin typeface=".VnTime" pitchFamily="34" charset="0"/>
            </a:endParaRPr>
          </a:p>
        </p:txBody>
      </p:sp>
      <p:pic>
        <p:nvPicPr>
          <p:cNvPr id="102410" name="Picture 10" descr="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1" y="228600"/>
            <a:ext cx="5562600" cy="5562600"/>
          </a:xfrm>
          <a:noFill/>
          <a:ln w="76200" cmpd="thickThin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09" name="Rectangle 9"/>
          <p:cNvSpPr>
            <a:spLocks noChangeArrowheads="1"/>
          </p:cNvSpPr>
          <p:nvPr/>
        </p:nvSpPr>
        <p:spPr bwMode="auto">
          <a:xfrm>
            <a:off x="5257802" y="5493543"/>
            <a:ext cx="5715000" cy="35004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</a:pPr>
            <a:r>
              <a:rPr lang="vi-VN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2. Bản đồ khu vực hồ Hoàn Kiếm ở Hà </a:t>
            </a:r>
            <a:r>
              <a:rPr lang="vi-VN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vi-VN" sz="2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6096002"/>
            <a:ext cx="7848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951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louds">
  <a:themeElements>
    <a:clrScheme name="Cloud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Clou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ibvcvpg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638</Words>
  <Application>Microsoft Office PowerPoint</Application>
  <PresentationFormat>Custom</PresentationFormat>
  <Paragraphs>76</Paragraphs>
  <Slides>28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54" baseType="lpstr">
      <vt:lpstr>Microsoft YaHei</vt:lpstr>
      <vt:lpstr>Microsoft YaHei</vt:lpstr>
      <vt:lpstr>宋体</vt:lpstr>
      <vt:lpstr>宋体</vt:lpstr>
      <vt:lpstr>.VnTime</vt:lpstr>
      <vt:lpstr>Aachen</vt:lpstr>
      <vt:lpstr>Arial</vt:lpstr>
      <vt:lpstr>Calibri</vt:lpstr>
      <vt:lpstr>Calibri Light</vt:lpstr>
      <vt:lpstr>ITC Avant Garde Std Bk</vt:lpstr>
      <vt:lpstr>Tahoma</vt:lpstr>
      <vt:lpstr>Times New Roman</vt:lpstr>
      <vt:lpstr>Verdana</vt:lpstr>
      <vt:lpstr>Wingdings</vt:lpstr>
      <vt:lpstr>字魂20号-石头体</vt:lpstr>
      <vt:lpstr>方正卡通简体</vt:lpstr>
      <vt:lpstr>Clouds</vt:lpstr>
      <vt:lpstr>Globe</vt:lpstr>
      <vt:lpstr>Mountain Top</vt:lpstr>
      <vt:lpstr>Ocean</vt:lpstr>
      <vt:lpstr>Blends</vt:lpstr>
      <vt:lpstr>第一PPT，www.1ppt.com</vt:lpstr>
      <vt:lpstr>Office Theme</vt:lpstr>
      <vt:lpstr>1_Office Theme</vt:lpstr>
      <vt:lpstr>2_Office Theme</vt:lpstr>
      <vt:lpstr>PBrush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Win8Pro</cp:lastModifiedBy>
  <cp:revision>18</cp:revision>
  <dcterms:created xsi:type="dcterms:W3CDTF">2021-09-01T04:04:38Z</dcterms:created>
  <dcterms:modified xsi:type="dcterms:W3CDTF">2021-09-01T12:33:14Z</dcterms:modified>
</cp:coreProperties>
</file>