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4" r:id="rId2"/>
    <p:sldId id="308" r:id="rId3"/>
    <p:sldId id="256" r:id="rId4"/>
    <p:sldId id="293" r:id="rId5"/>
    <p:sldId id="323" r:id="rId6"/>
    <p:sldId id="320" r:id="rId7"/>
    <p:sldId id="309" r:id="rId8"/>
    <p:sldId id="295" r:id="rId9"/>
    <p:sldId id="313" r:id="rId10"/>
    <p:sldId id="276" r:id="rId11"/>
    <p:sldId id="270" r:id="rId12"/>
    <p:sldId id="296" r:id="rId13"/>
    <p:sldId id="316" r:id="rId14"/>
    <p:sldId id="260" r:id="rId15"/>
    <p:sldId id="326" r:id="rId16"/>
    <p:sldId id="321" r:id="rId17"/>
    <p:sldId id="314" r:id="rId18"/>
    <p:sldId id="317" r:id="rId19"/>
    <p:sldId id="299" r:id="rId20"/>
    <p:sldId id="318" r:id="rId21"/>
    <p:sldId id="319" r:id="rId22"/>
    <p:sldId id="263" r:id="rId23"/>
    <p:sldId id="327" r:id="rId24"/>
    <p:sldId id="322" r:id="rId25"/>
    <p:sldId id="310" r:id="rId26"/>
    <p:sldId id="265" r:id="rId27"/>
    <p:sldId id="301" r:id="rId28"/>
    <p:sldId id="302" r:id="rId29"/>
    <p:sldId id="303" r:id="rId30"/>
    <p:sldId id="328" r:id="rId31"/>
    <p:sldId id="325" r:id="rId32"/>
    <p:sldId id="307" r:id="rId33"/>
  </p:sldIdLst>
  <p:sldSz cx="12192000" cy="6858000"/>
  <p:notesSz cx="6858000" cy="9144000"/>
  <p:custDataLst>
    <p:tags r:id="rId35"/>
  </p:custDataLst>
  <p:defaultTextStyle>
    <a:defPPr>
      <a:defRPr lang="en-US"/>
    </a:defPPr>
    <a:lvl1pPr algn="l" rtl="0" fontAlgn="base">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800080"/>
    <a:srgbClr val="00FF00"/>
    <a:srgbClr val="9900CC"/>
    <a:srgbClr val="F1ECAD"/>
    <a:srgbClr val="BAE4E4"/>
    <a:srgbClr val="FF99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6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0B4B7-CE0B-4BC8-955E-3B820F3DBF2C}"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E195D-EB9B-4B24-8784-5169F1232A40}" type="slidenum">
              <a:rPr lang="en-US" smtClean="0"/>
              <a:t>‹#›</a:t>
            </a:fld>
            <a:endParaRPr lang="en-US"/>
          </a:p>
        </p:txBody>
      </p:sp>
    </p:spTree>
    <p:extLst>
      <p:ext uri="{BB962C8B-B14F-4D97-AF65-F5344CB8AC3E}">
        <p14:creationId xmlns:p14="http://schemas.microsoft.com/office/powerpoint/2010/main" val="191202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95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12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05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29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00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0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31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f04785a413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f04785a413_1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394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5EF1-9B2F-42A5-8ED7-A2D3BA40AAF2}" type="slidenum">
              <a:rPr lang="en-US" smtClean="0"/>
              <a:pPr/>
              <a:t>‹#›</a:t>
            </a:fld>
            <a:endParaRPr lang="en-US"/>
          </a:p>
        </p:txBody>
      </p:sp>
    </p:spTree>
    <p:extLst>
      <p:ext uri="{BB962C8B-B14F-4D97-AF65-F5344CB8AC3E}">
        <p14:creationId xmlns:p14="http://schemas.microsoft.com/office/powerpoint/2010/main" val="305421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C8F2-B4F9-4C0C-A0BE-EC102F42144E}" type="slidenum">
              <a:rPr lang="en-US" smtClean="0"/>
              <a:pPr/>
              <a:t>‹#›</a:t>
            </a:fld>
            <a:endParaRPr lang="en-US"/>
          </a:p>
        </p:txBody>
      </p:sp>
    </p:spTree>
    <p:extLst>
      <p:ext uri="{BB962C8B-B14F-4D97-AF65-F5344CB8AC3E}">
        <p14:creationId xmlns:p14="http://schemas.microsoft.com/office/powerpoint/2010/main" val="185759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5BD8-2E93-4BBD-AE2C-E7AC46B923D8}" type="slidenum">
              <a:rPr lang="en-US" smtClean="0"/>
              <a:pPr/>
              <a:t>‹#›</a:t>
            </a:fld>
            <a:endParaRPr lang="en-US"/>
          </a:p>
        </p:txBody>
      </p:sp>
    </p:spTree>
    <p:extLst>
      <p:ext uri="{BB962C8B-B14F-4D97-AF65-F5344CB8AC3E}">
        <p14:creationId xmlns:p14="http://schemas.microsoft.com/office/powerpoint/2010/main" val="96754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353098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173"/>
        <p:cNvGrpSpPr/>
        <p:nvPr/>
      </p:nvGrpSpPr>
      <p:grpSpPr>
        <a:xfrm>
          <a:off x="0" y="0"/>
          <a:ext cx="0" cy="0"/>
          <a:chOff x="0" y="0"/>
          <a:chExt cx="0" cy="0"/>
        </a:xfrm>
      </p:grpSpPr>
      <p:sp>
        <p:nvSpPr>
          <p:cNvPr id="174" name="Google Shape;174;p23"/>
          <p:cNvSpPr/>
          <p:nvPr/>
        </p:nvSpPr>
        <p:spPr>
          <a:xfrm>
            <a:off x="596629" y="414648"/>
            <a:ext cx="10999318" cy="6021147"/>
          </a:xfrm>
          <a:prstGeom prst="roundRect">
            <a:avLst>
              <a:gd name="adj" fmla="val 7376"/>
            </a:avLst>
          </a:prstGeom>
          <a:solidFill>
            <a:schemeClr val="lt1"/>
          </a:solidFill>
          <a:ln w="114300" cap="flat" cmpd="sng">
            <a:solidFill>
              <a:schemeClr val="accent3"/>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5" name="Google Shape;175;p23"/>
          <p:cNvSpPr txBox="1">
            <a:spLocks noGrp="1"/>
          </p:cNvSpPr>
          <p:nvPr>
            <p:ph type="title"/>
          </p:nvPr>
        </p:nvSpPr>
        <p:spPr>
          <a:xfrm>
            <a:off x="1021351" y="631338"/>
            <a:ext cx="10149875" cy="763666"/>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5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6" name="Google Shape;176;p23"/>
          <p:cNvSpPr/>
          <p:nvPr/>
        </p:nvSpPr>
        <p:spPr>
          <a:xfrm rot="-2115393" flipH="1">
            <a:off x="1070931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7" name="Google Shape;177;p23"/>
          <p:cNvSpPr/>
          <p:nvPr/>
        </p:nvSpPr>
        <p:spPr>
          <a:xfrm rot="-2115393" flipH="1">
            <a:off x="95542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56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228"/>
        <p:cNvGrpSpPr/>
        <p:nvPr/>
      </p:nvGrpSpPr>
      <p:grpSpPr>
        <a:xfrm>
          <a:off x="0" y="0"/>
          <a:ext cx="0" cy="0"/>
          <a:chOff x="0" y="0"/>
          <a:chExt cx="0" cy="0"/>
        </a:xfrm>
      </p:grpSpPr>
      <p:sp>
        <p:nvSpPr>
          <p:cNvPr id="229" name="Google Shape;229;p28"/>
          <p:cNvSpPr/>
          <p:nvPr/>
        </p:nvSpPr>
        <p:spPr>
          <a:xfrm>
            <a:off x="586679" y="414650"/>
            <a:ext cx="10999318" cy="3853981"/>
          </a:xfrm>
          <a:prstGeom prst="roundRect">
            <a:avLst>
              <a:gd name="adj" fmla="val 7376"/>
            </a:avLst>
          </a:prstGeom>
          <a:solidFill>
            <a:schemeClr val="dk1"/>
          </a:solidFill>
          <a:ln w="114300" cap="flat" cmpd="sng">
            <a:solidFill>
              <a:schemeClr val="accent5"/>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0" name="Google Shape;230;p28"/>
          <p:cNvSpPr/>
          <p:nvPr/>
        </p:nvSpPr>
        <p:spPr>
          <a:xfrm>
            <a:off x="586679" y="4475990"/>
            <a:ext cx="10999318" cy="1952709"/>
          </a:xfrm>
          <a:prstGeom prst="roundRect">
            <a:avLst>
              <a:gd name="adj" fmla="val 16810"/>
            </a:avLst>
          </a:prstGeom>
          <a:solidFill>
            <a:schemeClr val="accent5"/>
          </a:solidFill>
          <a:ln w="114300" cap="flat" cmpd="sng">
            <a:solidFill>
              <a:schemeClr val="lt1"/>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1" name="Google Shape;231;p28"/>
          <p:cNvSpPr txBox="1">
            <a:spLocks noGrp="1"/>
          </p:cNvSpPr>
          <p:nvPr>
            <p:ph type="title"/>
          </p:nvPr>
        </p:nvSpPr>
        <p:spPr>
          <a:xfrm>
            <a:off x="1177179" y="1102521"/>
            <a:ext cx="10140980" cy="2478239"/>
          </a:xfrm>
          <a:prstGeom prst="rect">
            <a:avLst/>
          </a:prstGeom>
        </p:spPr>
        <p:txBody>
          <a:bodyPr spcFirstLastPara="1" wrap="square" lIns="116050" tIns="116050" rIns="116050" bIns="116050" anchor="t" anchorCtr="0">
            <a:noAutofit/>
          </a:bodyPr>
          <a:lstStyle>
            <a:lvl1pPr lvl="0" rtl="0">
              <a:spcBef>
                <a:spcPts val="0"/>
              </a:spcBef>
              <a:spcAft>
                <a:spcPts val="0"/>
              </a:spcAft>
              <a:buSzPts val="5000"/>
              <a:buNone/>
              <a:defRPr sz="7255">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2" name="Google Shape;232;p28"/>
          <p:cNvSpPr txBox="1">
            <a:spLocks noGrp="1"/>
          </p:cNvSpPr>
          <p:nvPr>
            <p:ph type="subTitle" idx="1"/>
          </p:nvPr>
        </p:nvSpPr>
        <p:spPr>
          <a:xfrm>
            <a:off x="1177179" y="5089018"/>
            <a:ext cx="6305655" cy="726653"/>
          </a:xfrm>
          <a:prstGeom prst="rect">
            <a:avLst/>
          </a:prstGeom>
        </p:spPr>
        <p:txBody>
          <a:bodyPr spcFirstLastPara="1" wrap="square" lIns="116050" tIns="116050" rIns="116050" bIns="116050" anchor="ctr" anchorCtr="0">
            <a:noAutofit/>
          </a:bodyPr>
          <a:lstStyle>
            <a:lvl1pPr lvl="0" algn="ctr" rtl="0">
              <a:lnSpc>
                <a:spcPct val="100000"/>
              </a:lnSpc>
              <a:spcBef>
                <a:spcPts val="0"/>
              </a:spcBef>
              <a:spcAft>
                <a:spcPts val="0"/>
              </a:spcAft>
              <a:buSzPts val="2300"/>
              <a:buNone/>
              <a:defRPr sz="2175"/>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182507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E80E-B7A5-4310-8C48-141870882858}" type="slidenum">
              <a:rPr lang="en-US" smtClean="0"/>
              <a:pPr/>
              <a:t>‹#›</a:t>
            </a:fld>
            <a:endParaRPr lang="en-US"/>
          </a:p>
        </p:txBody>
      </p:sp>
    </p:spTree>
    <p:extLst>
      <p:ext uri="{BB962C8B-B14F-4D97-AF65-F5344CB8AC3E}">
        <p14:creationId xmlns:p14="http://schemas.microsoft.com/office/powerpoint/2010/main" val="140910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3BC8-2BE7-4A84-9695-4B922E878723}" type="slidenum">
              <a:rPr lang="en-US" smtClean="0"/>
              <a:pPr/>
              <a:t>‹#›</a:t>
            </a:fld>
            <a:endParaRPr lang="en-US"/>
          </a:p>
        </p:txBody>
      </p:sp>
    </p:spTree>
    <p:extLst>
      <p:ext uri="{BB962C8B-B14F-4D97-AF65-F5344CB8AC3E}">
        <p14:creationId xmlns:p14="http://schemas.microsoft.com/office/powerpoint/2010/main" val="158865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EBE6-E450-4C70-A64B-B599970CCFF7}" type="slidenum">
              <a:rPr lang="en-US" smtClean="0"/>
              <a:pPr/>
              <a:t>‹#›</a:t>
            </a:fld>
            <a:endParaRPr lang="en-US"/>
          </a:p>
        </p:txBody>
      </p:sp>
    </p:spTree>
    <p:extLst>
      <p:ext uri="{BB962C8B-B14F-4D97-AF65-F5344CB8AC3E}">
        <p14:creationId xmlns:p14="http://schemas.microsoft.com/office/powerpoint/2010/main" val="19847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7B815-8B7A-4392-98F7-AB78C4E829E5}" type="slidenum">
              <a:rPr lang="en-US" smtClean="0"/>
              <a:pPr/>
              <a:t>‹#›</a:t>
            </a:fld>
            <a:endParaRPr lang="en-US"/>
          </a:p>
        </p:txBody>
      </p:sp>
    </p:spTree>
    <p:extLst>
      <p:ext uri="{BB962C8B-B14F-4D97-AF65-F5344CB8AC3E}">
        <p14:creationId xmlns:p14="http://schemas.microsoft.com/office/powerpoint/2010/main" val="54010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9FA8E-8FD2-4363-A9F0-FA496E655020}" type="slidenum">
              <a:rPr lang="en-US" smtClean="0"/>
              <a:pPr/>
              <a:t>‹#›</a:t>
            </a:fld>
            <a:endParaRPr lang="en-US"/>
          </a:p>
        </p:txBody>
      </p:sp>
    </p:spTree>
    <p:extLst>
      <p:ext uri="{BB962C8B-B14F-4D97-AF65-F5344CB8AC3E}">
        <p14:creationId xmlns:p14="http://schemas.microsoft.com/office/powerpoint/2010/main" val="99872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93F54-A4A7-4255-989E-BB01A2AB2561}" type="slidenum">
              <a:rPr lang="en-US" smtClean="0"/>
              <a:pPr/>
              <a:t>‹#›</a:t>
            </a:fld>
            <a:endParaRPr lang="en-US"/>
          </a:p>
        </p:txBody>
      </p:sp>
    </p:spTree>
    <p:extLst>
      <p:ext uri="{BB962C8B-B14F-4D97-AF65-F5344CB8AC3E}">
        <p14:creationId xmlns:p14="http://schemas.microsoft.com/office/powerpoint/2010/main" val="208504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37AEC-FBB0-4D8D-8F7B-1D2891E3161A}" type="slidenum">
              <a:rPr lang="en-US" smtClean="0"/>
              <a:pPr/>
              <a:t>‹#›</a:t>
            </a:fld>
            <a:endParaRPr lang="en-US"/>
          </a:p>
        </p:txBody>
      </p:sp>
    </p:spTree>
    <p:extLst>
      <p:ext uri="{BB962C8B-B14F-4D97-AF65-F5344CB8AC3E}">
        <p14:creationId xmlns:p14="http://schemas.microsoft.com/office/powerpoint/2010/main" val="51568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369B8-BA4E-41B1-8E18-753F6528405C}" type="slidenum">
              <a:rPr lang="en-US" smtClean="0"/>
              <a:pPr/>
              <a:t>‹#›</a:t>
            </a:fld>
            <a:endParaRPr lang="en-US"/>
          </a:p>
        </p:txBody>
      </p:sp>
    </p:spTree>
    <p:extLst>
      <p:ext uri="{BB962C8B-B14F-4D97-AF65-F5344CB8AC3E}">
        <p14:creationId xmlns:p14="http://schemas.microsoft.com/office/powerpoint/2010/main" val="195912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E2740-DAF6-4896-AFB2-A4A61CC10B8B}" type="slidenum">
              <a:rPr lang="en-US" smtClean="0"/>
              <a:pPr/>
              <a:t>‹#›</a:t>
            </a:fld>
            <a:endParaRPr lang="en-US"/>
          </a:p>
        </p:txBody>
      </p:sp>
    </p:spTree>
    <p:extLst>
      <p:ext uri="{BB962C8B-B14F-4D97-AF65-F5344CB8AC3E}">
        <p14:creationId xmlns:p14="http://schemas.microsoft.com/office/powerpoint/2010/main" val="418604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2035596" y="2813447"/>
            <a:ext cx="8120813" cy="1231106"/>
          </a:xfrm>
          <a:prstGeom prst="rect">
            <a:avLst/>
          </a:prstGeom>
          <a:noFill/>
        </p:spPr>
        <p:txBody>
          <a:bodyPr wrap="none" lIns="121920" tIns="60960" rIns="121920" bIns="60960">
            <a:spAutoFit/>
          </a:bodyPr>
          <a:lstStyle/>
          <a:p>
            <a:pPr algn="ctr"/>
            <a:r>
              <a:rPr lang="en-US" sz="7200" b="1">
                <a:ln w="0"/>
                <a:solidFill>
                  <a:srgbClr val="FF0000"/>
                </a:solidFill>
                <a:effectLst>
                  <a:outerShdw blurRad="38100" dist="25400" dir="5400000" algn="ctr" rotWithShape="0">
                    <a:srgbClr val="6E747A">
                      <a:alpha val="43000"/>
                    </a:srgbClr>
                  </a:outerShdw>
                </a:effectLst>
              </a:rPr>
              <a:t>KHOA HỌC LỚP 4</a:t>
            </a:r>
          </a:p>
        </p:txBody>
      </p:sp>
    </p:spTree>
    <p:extLst>
      <p:ext uri="{BB962C8B-B14F-4D97-AF65-F5344CB8AC3E}">
        <p14:creationId xmlns:p14="http://schemas.microsoft.com/office/powerpoint/2010/main" val="417709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7543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123" name="Oval 3"/>
          <p:cNvSpPr>
            <a:spLocks noChangeArrowheads="1"/>
          </p:cNvSpPr>
          <p:nvPr/>
        </p:nvSpPr>
        <p:spPr bwMode="auto">
          <a:xfrm>
            <a:off x="4419600" y="2667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1</a:t>
            </a:r>
          </a:p>
        </p:txBody>
      </p:sp>
      <p:sp>
        <p:nvSpPr>
          <p:cNvPr id="5124" name="Oval 4"/>
          <p:cNvSpPr>
            <a:spLocks noChangeArrowheads="1"/>
          </p:cNvSpPr>
          <p:nvPr/>
        </p:nvSpPr>
        <p:spPr bwMode="auto">
          <a:xfrm>
            <a:off x="9372600" y="20574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2</a:t>
            </a:r>
          </a:p>
        </p:txBody>
      </p:sp>
      <p:sp>
        <p:nvSpPr>
          <p:cNvPr id="3" name="Rectangle 2"/>
          <p:cNvSpPr/>
          <p:nvPr/>
        </p:nvSpPr>
        <p:spPr>
          <a:xfrm>
            <a:off x="1543050" y="226814"/>
            <a:ext cx="10058400" cy="1077218"/>
          </a:xfrm>
          <a:prstGeom prst="rect">
            <a:avLst/>
          </a:prstGeom>
        </p:spPr>
        <p:txBody>
          <a:bodyPr wrap="square">
            <a:spAutoFit/>
          </a:bodyPr>
          <a:lstStyle/>
          <a:p>
            <a:r>
              <a:rPr lang="en-US" b="1" smtClean="0">
                <a:solidFill>
                  <a:srgbClr val="FF0000"/>
                </a:solidFill>
              </a:rPr>
              <a:t>- Điều gì sẽ xảy ra nếu cuộc sống con người, động vật, cây cối thiếu nước?</a:t>
            </a:r>
            <a:endParaRPr lang="en-US" b="1">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685800" y="1676400"/>
            <a:ext cx="104775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800" b="1" dirty="0" smtClean="0">
                <a:solidFill>
                  <a:srgbClr val="FF0000"/>
                </a:solidFill>
              </a:rPr>
              <a:t>- Thiếu </a:t>
            </a:r>
            <a:r>
              <a:rPr lang="en-US" sz="2800" b="1" dirty="0">
                <a:solidFill>
                  <a:srgbClr val="FF0000"/>
                </a:solidFill>
              </a:rPr>
              <a:t>nước con người sẽ không hấp thụ được các chất dinh dưỡng hoà tan lấy từ thức ăn, sẽ không sống nổi</a:t>
            </a:r>
            <a:r>
              <a:rPr lang="en-US" sz="2800" b="1" dirty="0" smtClean="0">
                <a:solidFill>
                  <a:srgbClr val="FF0000"/>
                </a:solidFill>
              </a:rPr>
              <a:t>, con </a:t>
            </a:r>
            <a:r>
              <a:rPr lang="en-US" sz="2800" b="1" dirty="0">
                <a:solidFill>
                  <a:srgbClr val="FF0000"/>
                </a:solidFill>
              </a:rPr>
              <a:t>người sẽ chết vì khát.</a:t>
            </a:r>
          </a:p>
        </p:txBody>
      </p:sp>
      <p:sp>
        <p:nvSpPr>
          <p:cNvPr id="7175" name="Rectangle 7"/>
          <p:cNvSpPr>
            <a:spLocks noChangeArrowheads="1"/>
          </p:cNvSpPr>
          <p:nvPr/>
        </p:nvSpPr>
        <p:spPr bwMode="auto">
          <a:xfrm>
            <a:off x="685800" y="2819400"/>
            <a:ext cx="104775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800" b="1" smtClean="0">
                <a:solidFill>
                  <a:srgbClr val="FF0000"/>
                </a:solidFill>
              </a:rPr>
              <a:t>- Thiếu </a:t>
            </a:r>
            <a:r>
              <a:rPr lang="en-US" sz="2800" b="1">
                <a:solidFill>
                  <a:srgbClr val="FF0000"/>
                </a:solidFill>
              </a:rPr>
              <a:t>nước cây cối sẽ bị héo, cây không lớn hay không nảy mầm, cây sẽ bị chết.</a:t>
            </a:r>
          </a:p>
        </p:txBody>
      </p:sp>
      <p:sp>
        <p:nvSpPr>
          <p:cNvPr id="7176" name="Rectangle 8"/>
          <p:cNvSpPr>
            <a:spLocks noChangeArrowheads="1"/>
          </p:cNvSpPr>
          <p:nvPr/>
        </p:nvSpPr>
        <p:spPr bwMode="auto">
          <a:xfrm>
            <a:off x="647700" y="3962400"/>
            <a:ext cx="105156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800" b="1" smtClean="0">
                <a:solidFill>
                  <a:srgbClr val="FF0000"/>
                </a:solidFill>
              </a:rPr>
              <a:t>- Nếu </a:t>
            </a:r>
            <a:r>
              <a:rPr lang="en-US" sz="2800" b="1">
                <a:solidFill>
                  <a:srgbClr val="FF0000"/>
                </a:solidFill>
              </a:rPr>
              <a:t>thiếu nước động vật sẽ chết khát, một số loại sống ở môi trường nước như cá, cua, tôm,.. sẽ bị tuyệt chủng.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ssolve">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wedge">
                                      <p:cBhvr>
                                        <p:cTn id="12" dur="2000"/>
                                        <p:tgtEl>
                                          <p:spTgt spid="7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p:cTn id="17" dur="500" fill="hold"/>
                                        <p:tgtEl>
                                          <p:spTgt spid="7176"/>
                                        </p:tgtEl>
                                        <p:attrNameLst>
                                          <p:attrName>ppt_w</p:attrName>
                                        </p:attrNameLst>
                                      </p:cBhvr>
                                      <p:tavLst>
                                        <p:tav tm="0">
                                          <p:val>
                                            <p:fltVal val="0"/>
                                          </p:val>
                                        </p:tav>
                                        <p:tav tm="100000">
                                          <p:val>
                                            <p:strVal val="#ppt_w"/>
                                          </p:val>
                                        </p:tav>
                                      </p:tavLst>
                                    </p:anim>
                                    <p:anim calcmode="lin" valueType="num">
                                      <p:cBhvr>
                                        <p:cTn id="18" dur="500" fill="hold"/>
                                        <p:tgtEl>
                                          <p:spTgt spid="7176"/>
                                        </p:tgtEl>
                                        <p:attrNameLst>
                                          <p:attrName>ppt_h</p:attrName>
                                        </p:attrNameLst>
                                      </p:cBhvr>
                                      <p:tavLst>
                                        <p:tav tm="0">
                                          <p:val>
                                            <p:fltVal val="0"/>
                                          </p:val>
                                        </p:tav>
                                        <p:tav tm="100000">
                                          <p:val>
                                            <p:strVal val="#ppt_h"/>
                                          </p:val>
                                        </p:tav>
                                      </p:tavLst>
                                    </p:anim>
                                    <p:animEffect transition="in" filter="fade">
                                      <p:cBhvr>
                                        <p:cTn id="19"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057400" y="14097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 Box 7"/>
          <p:cNvSpPr txBox="1">
            <a:spLocks noChangeArrowheads="1"/>
          </p:cNvSpPr>
          <p:nvPr/>
        </p:nvSpPr>
        <p:spPr bwMode="auto">
          <a:xfrm>
            <a:off x="3717926" y="5832475"/>
            <a:ext cx="3480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Động vật thiếu nước chết</a:t>
            </a:r>
          </a:p>
        </p:txBody>
      </p:sp>
      <p:pic>
        <p:nvPicPr>
          <p:cNvPr id="35848" name="Picture 8" descr="nguoiduatin-an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09700"/>
            <a:ext cx="7315200" cy="4114800"/>
          </a:xfrm>
          <a:prstGeom prst="rect">
            <a:avLst/>
          </a:prstGeom>
          <a:solidFill>
            <a:srgbClr val="800000"/>
          </a:solidFill>
          <a:ln w="9525">
            <a:solidFill>
              <a:srgbClr val="800000"/>
            </a:solidFill>
            <a:miter lim="800000"/>
            <a:headEnd/>
            <a:tailEnd/>
          </a:ln>
        </p:spPr>
      </p:pic>
      <p:sp>
        <p:nvSpPr>
          <p:cNvPr id="35849" name="Text Box 9"/>
          <p:cNvSpPr txBox="1">
            <a:spLocks noChangeArrowheads="1"/>
          </p:cNvSpPr>
          <p:nvPr/>
        </p:nvSpPr>
        <p:spPr bwMode="auto">
          <a:xfrm>
            <a:off x="4038601" y="5867400"/>
            <a:ext cx="3480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Động vật thiếu nước chết</a:t>
            </a:r>
          </a:p>
        </p:txBody>
      </p:sp>
      <p:pic>
        <p:nvPicPr>
          <p:cNvPr id="35850" name="Picture 10" descr="han_han1801-40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4495800" y="5867400"/>
            <a:ext cx="3475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Thực vật thiếu nước chết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ox(in)">
                                      <p:cBhvr>
                                        <p:cTn id="7" dur="500"/>
                                        <p:tgtEl>
                                          <p:spTgt spid="35846"/>
                                        </p:tgtEl>
                                      </p:cBhvr>
                                    </p:animEffect>
                                  </p:childTnLst>
                                </p:cTn>
                              </p:par>
                              <p:par>
                                <p:cTn id="8" presetID="4" presetClass="entr" presetSubtype="16" fill="hold" nodeType="withEffect">
                                  <p:stCondLst>
                                    <p:cond delay="0"/>
                                  </p:stCondLst>
                                  <p:childTnLst>
                                    <p:set>
                                      <p:cBhvr>
                                        <p:cTn id="9" dur="1" fill="hold">
                                          <p:stCondLst>
                                            <p:cond delay="0"/>
                                          </p:stCondLst>
                                        </p:cTn>
                                        <p:tgtEl>
                                          <p:spTgt spid="35847">
                                            <p:txEl>
                                              <p:pRg st="0" end="0"/>
                                            </p:txEl>
                                          </p:spTgt>
                                        </p:tgtEl>
                                        <p:attrNameLst>
                                          <p:attrName>style.visibility</p:attrName>
                                        </p:attrNameLst>
                                      </p:cBhvr>
                                      <p:to>
                                        <p:strVal val="visible"/>
                                      </p:to>
                                    </p:set>
                                    <p:animEffect transition="in" filter="box(in)">
                                      <p:cBhvr>
                                        <p:cTn id="10" dur="500"/>
                                        <p:tgtEl>
                                          <p:spTgt spid="358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0" nodeType="clickEffect">
                                  <p:stCondLst>
                                    <p:cond delay="0"/>
                                  </p:stCondLst>
                                  <p:childTnLst>
                                    <p:animEffect transition="out" filter="box(in)">
                                      <p:cBhvr>
                                        <p:cTn id="14" dur="500"/>
                                        <p:tgtEl>
                                          <p:spTgt spid="35847">
                                            <p:txEl>
                                              <p:pRg st="0" end="0"/>
                                            </p:txEl>
                                          </p:spTgt>
                                        </p:tgtEl>
                                      </p:cBhvr>
                                    </p:animEffect>
                                    <p:set>
                                      <p:cBhvr>
                                        <p:cTn id="15" dur="1" fill="hold">
                                          <p:stCondLst>
                                            <p:cond delay="499"/>
                                          </p:stCondLst>
                                        </p:cTn>
                                        <p:tgtEl>
                                          <p:spTgt spid="35847">
                                            <p:txEl>
                                              <p:pRg st="0" end="0"/>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35846"/>
                                        </p:tgtEl>
                                      </p:cBhvr>
                                    </p:animEffect>
                                    <p:set>
                                      <p:cBhvr>
                                        <p:cTn id="18" dur="1" fill="hold">
                                          <p:stCondLst>
                                            <p:cond delay="499"/>
                                          </p:stCondLst>
                                        </p:cTn>
                                        <p:tgtEl>
                                          <p:spTgt spid="3584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5848"/>
                                        </p:tgtEl>
                                        <p:attrNameLst>
                                          <p:attrName>style.visibility</p:attrName>
                                        </p:attrNameLst>
                                      </p:cBhvr>
                                      <p:to>
                                        <p:strVal val="visible"/>
                                      </p:to>
                                    </p:set>
                                    <p:animEffect transition="in" filter="box(in)">
                                      <p:cBhvr>
                                        <p:cTn id="23" dur="500"/>
                                        <p:tgtEl>
                                          <p:spTgt spid="3584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5849"/>
                                        </p:tgtEl>
                                        <p:attrNameLst>
                                          <p:attrName>style.visibility</p:attrName>
                                        </p:attrNameLst>
                                      </p:cBhvr>
                                      <p:to>
                                        <p:strVal val="visible"/>
                                      </p:to>
                                    </p:set>
                                    <p:animEffect transition="in" filter="box(in)">
                                      <p:cBhvr>
                                        <p:cTn id="26" dur="500"/>
                                        <p:tgtEl>
                                          <p:spTgt spid="358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grpId="1" nodeType="clickEffect">
                                  <p:stCondLst>
                                    <p:cond delay="0"/>
                                  </p:stCondLst>
                                  <p:childTnLst>
                                    <p:animEffect transition="out" filter="box(in)">
                                      <p:cBhvr>
                                        <p:cTn id="30" dur="500"/>
                                        <p:tgtEl>
                                          <p:spTgt spid="35849"/>
                                        </p:tgtEl>
                                      </p:cBhvr>
                                    </p:animEffect>
                                    <p:set>
                                      <p:cBhvr>
                                        <p:cTn id="31" dur="1" fill="hold">
                                          <p:stCondLst>
                                            <p:cond delay="499"/>
                                          </p:stCondLst>
                                        </p:cTn>
                                        <p:tgtEl>
                                          <p:spTgt spid="3584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35850"/>
                                        </p:tgtEl>
                                        <p:attrNameLst>
                                          <p:attrName>style.visibility</p:attrName>
                                        </p:attrNameLst>
                                      </p:cBhvr>
                                      <p:to>
                                        <p:strVal val="visible"/>
                                      </p:to>
                                    </p:set>
                                    <p:animEffect transition="in" filter="box(in)">
                                      <p:cBhvr>
                                        <p:cTn id="36" dur="500"/>
                                        <p:tgtEl>
                                          <p:spTgt spid="35850"/>
                                        </p:tgtEl>
                                      </p:cBhvr>
                                    </p:animEffect>
                                  </p:childTnLst>
                                </p:cTn>
                              </p:par>
                              <p:par>
                                <p:cTn id="37" presetID="4" presetClass="entr" presetSubtype="16" fill="hold" nodeType="withEffect">
                                  <p:stCondLst>
                                    <p:cond delay="0"/>
                                  </p:stCondLst>
                                  <p:childTnLst>
                                    <p:set>
                                      <p:cBhvr>
                                        <p:cTn id="38" dur="1" fill="hold">
                                          <p:stCondLst>
                                            <p:cond delay="0"/>
                                          </p:stCondLst>
                                        </p:cTn>
                                        <p:tgtEl>
                                          <p:spTgt spid="35851">
                                            <p:txEl>
                                              <p:pRg st="0" end="0"/>
                                            </p:txEl>
                                          </p:spTgt>
                                        </p:tgtEl>
                                        <p:attrNameLst>
                                          <p:attrName>style.visibility</p:attrName>
                                        </p:attrNameLst>
                                      </p:cBhvr>
                                      <p:to>
                                        <p:strVal val="visible"/>
                                      </p:to>
                                    </p:set>
                                    <p:animEffect transition="in" filter="box(in)">
                                      <p:cBhvr>
                                        <p:cTn id="39" dur="5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allAtOnce"/>
      <p:bldP spid="35849" grpId="0"/>
      <p:bldP spid="358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D:\hình nước Dung\tải xuốn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2" y="1112838"/>
            <a:ext cx="3749675" cy="2163762"/>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45"/>
          <p:cNvSpPr txBox="1">
            <a:spLocks noChangeArrowheads="1"/>
          </p:cNvSpPr>
          <p:nvPr/>
        </p:nvSpPr>
        <p:spPr bwMode="auto">
          <a:xfrm>
            <a:off x="1752600" y="182563"/>
            <a:ext cx="11350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Những hình ảnh con người, thực vật, động vật thiếu nước. </a:t>
            </a:r>
            <a:endParaRPr lang="vi-VN" altLang="en-US">
              <a:solidFill>
                <a:srgbClr val="FF0000"/>
              </a:solidFill>
              <a:latin typeface="Times New Roman" panose="02020603050405020304" pitchFamily="18" charset="0"/>
            </a:endParaRPr>
          </a:p>
        </p:txBody>
      </p:sp>
      <p:pic>
        <p:nvPicPr>
          <p:cNvPr id="10244" name="Picture 20" descr="0013849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556" y="1066800"/>
            <a:ext cx="3951288" cy="2209800"/>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27"/>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8224045" y="1066800"/>
            <a:ext cx="3851275" cy="220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20" descr="han%20h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2" y="3581400"/>
            <a:ext cx="3749675" cy="32004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3" descr="nguoiduatin-anh-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156" y="3581400"/>
            <a:ext cx="3951288" cy="3200400"/>
          </a:xfrm>
          <a:prstGeom prst="rect">
            <a:avLst/>
          </a:prstGeom>
          <a:solidFill>
            <a:srgbClr val="00FFCC"/>
          </a:solidFill>
          <a:ln w="38100">
            <a:solidFill>
              <a:srgbClr val="CC0099"/>
            </a:solidFill>
            <a:miter lim="800000"/>
            <a:headEnd/>
            <a:tailEnd/>
          </a:ln>
        </p:spPr>
      </p:pic>
      <p:pic>
        <p:nvPicPr>
          <p:cNvPr id="10248" name="Picture 26" descr="&amp;t=1&amp;usg=__asRKoc-KwIyLxKBodS-8t5pzyK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5645" y="3581400"/>
            <a:ext cx="3851275" cy="31242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9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769322" y="1209585"/>
            <a:ext cx="9905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FF0000"/>
                </a:solidFill>
              </a:rPr>
              <a:t>Nước có vai trò như thế nào đối với cơ thể con người, động vật, thực </a:t>
            </a:r>
            <a:r>
              <a:rPr lang="en-US" sz="2400" b="1" dirty="0" smtClean="0">
                <a:solidFill>
                  <a:srgbClr val="FF0000"/>
                </a:solidFill>
              </a:rPr>
              <a:t>vật?</a:t>
            </a:r>
            <a:endParaRPr lang="en-US" sz="2400" b="1" dirty="0">
              <a:solidFill>
                <a:srgbClr val="FF0000"/>
              </a:solidFill>
            </a:endParaRPr>
          </a:p>
        </p:txBody>
      </p:sp>
      <p:sp>
        <p:nvSpPr>
          <p:cNvPr id="8200" name="Text Box 8"/>
          <p:cNvSpPr txBox="1">
            <a:spLocks noChangeArrowheads="1"/>
          </p:cNvSpPr>
          <p:nvPr/>
        </p:nvSpPr>
        <p:spPr bwMode="auto">
          <a:xfrm>
            <a:off x="793206" y="1656220"/>
            <a:ext cx="1066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solidFill>
                  <a:schemeClr val="accent5">
                    <a:lumMod val="75000"/>
                  </a:schemeClr>
                </a:solidFill>
              </a:rPr>
              <a:t>=&gt;  </a:t>
            </a:r>
            <a:r>
              <a:rPr lang="en-US" sz="2400" b="1" dirty="0">
                <a:solidFill>
                  <a:schemeClr val="accent5">
                    <a:lumMod val="75000"/>
                  </a:schemeClr>
                </a:solidFill>
              </a:rPr>
              <a:t>Nước chiếm phần lớn trọng lượng cơ thể người, động vật, thực </a:t>
            </a:r>
            <a:r>
              <a:rPr lang="en-US" sz="2400" b="1" dirty="0" smtClean="0">
                <a:solidFill>
                  <a:schemeClr val="accent5">
                    <a:lumMod val="75000"/>
                  </a:schemeClr>
                </a:solidFill>
              </a:rPr>
              <a:t>vật. Mất </a:t>
            </a:r>
            <a:r>
              <a:rPr lang="en-US" sz="2400" b="1" dirty="0">
                <a:solidFill>
                  <a:schemeClr val="accent5">
                    <a:lumMod val="75000"/>
                  </a:schemeClr>
                </a:solidFill>
              </a:rPr>
              <a:t>từ mười đến hai mươi phần trăm (10-20%)nước trong cơ thể, sinh vật sẽ chết</a:t>
            </a:r>
            <a:r>
              <a:rPr lang="en-US" sz="2400" b="1" dirty="0" smtClean="0">
                <a:solidFill>
                  <a:schemeClr val="accent5">
                    <a:lumMod val="75000"/>
                  </a:schemeClr>
                </a:solidFill>
              </a:rPr>
              <a:t>.</a:t>
            </a:r>
            <a:endParaRPr lang="en-US" b="1" dirty="0">
              <a:solidFill>
                <a:schemeClr val="accent5">
                  <a:lumMod val="75000"/>
                </a:schemeClr>
              </a:solidFill>
            </a:endParaRPr>
          </a:p>
        </p:txBody>
      </p:sp>
      <p:sp>
        <p:nvSpPr>
          <p:cNvPr id="8201" name="Text Box 9"/>
          <p:cNvSpPr txBox="1">
            <a:spLocks noChangeArrowheads="1"/>
          </p:cNvSpPr>
          <p:nvPr/>
        </p:nvSpPr>
        <p:spPr bwMode="auto">
          <a:xfrm>
            <a:off x="746174" y="2503763"/>
            <a:ext cx="5641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0000"/>
                </a:solidFill>
              </a:rPr>
              <a:t>Nước giúp cơ thể hấp thụ những chất </a:t>
            </a:r>
            <a:r>
              <a:rPr lang="en-US" sz="2400" b="1" dirty="0" smtClean="0">
                <a:solidFill>
                  <a:srgbClr val="FF0000"/>
                </a:solidFill>
              </a:rPr>
              <a:t>gì?</a:t>
            </a:r>
            <a:endParaRPr lang="en-US" sz="2400" b="1" dirty="0">
              <a:solidFill>
                <a:srgbClr val="FF0000"/>
              </a:solidFill>
            </a:endParaRPr>
          </a:p>
        </p:txBody>
      </p:sp>
      <p:sp>
        <p:nvSpPr>
          <p:cNvPr id="8203" name="Text Box 11"/>
          <p:cNvSpPr txBox="1">
            <a:spLocks noChangeArrowheads="1"/>
          </p:cNvSpPr>
          <p:nvPr/>
        </p:nvSpPr>
        <p:spPr bwMode="auto">
          <a:xfrm>
            <a:off x="725702" y="2919304"/>
            <a:ext cx="106918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002060"/>
                </a:solidFill>
              </a:rPr>
              <a:t>=&gt;  </a:t>
            </a:r>
            <a:r>
              <a:rPr lang="en-US" sz="2400" b="1">
                <a:solidFill>
                  <a:srgbClr val="002060"/>
                </a:solidFill>
              </a:rPr>
              <a:t>Nước giúp cơ thể hấp thụ được những chất dinh dưỡng hoà tan và tạo thành các chất cần cho sự sống của sinh vật.</a:t>
            </a:r>
            <a:br>
              <a:rPr lang="en-US" sz="2400" b="1">
                <a:solidFill>
                  <a:srgbClr val="002060"/>
                </a:solidFill>
              </a:rPr>
            </a:br>
            <a:endParaRPr lang="en-US" sz="2400" b="1">
              <a:solidFill>
                <a:srgbClr val="002060"/>
              </a:solidFill>
            </a:endParaRPr>
          </a:p>
        </p:txBody>
      </p:sp>
      <p:sp>
        <p:nvSpPr>
          <p:cNvPr id="8204" name="Text Box 12"/>
          <p:cNvSpPr txBox="1">
            <a:spLocks noChangeArrowheads="1"/>
          </p:cNvSpPr>
          <p:nvPr/>
        </p:nvSpPr>
        <p:spPr bwMode="auto">
          <a:xfrm>
            <a:off x="793206" y="3797941"/>
            <a:ext cx="5501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0000"/>
                </a:solidFill>
              </a:rPr>
              <a:t>Nước giúp cơ thể thải ra những chất </a:t>
            </a:r>
            <a:r>
              <a:rPr lang="en-US" sz="2400" b="1" dirty="0" smtClean="0">
                <a:solidFill>
                  <a:srgbClr val="FF0000"/>
                </a:solidFill>
              </a:rPr>
              <a:t>gì?</a:t>
            </a:r>
            <a:endParaRPr lang="en-US" sz="2400" b="1" dirty="0">
              <a:solidFill>
                <a:srgbClr val="FF0000"/>
              </a:solidFill>
            </a:endParaRPr>
          </a:p>
        </p:txBody>
      </p:sp>
      <p:sp>
        <p:nvSpPr>
          <p:cNvPr id="8205" name="Text Box 13"/>
          <p:cNvSpPr txBox="1">
            <a:spLocks noChangeArrowheads="1"/>
          </p:cNvSpPr>
          <p:nvPr/>
        </p:nvSpPr>
        <p:spPr bwMode="auto">
          <a:xfrm>
            <a:off x="769322" y="4310547"/>
            <a:ext cx="79087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002060"/>
                </a:solidFill>
              </a:rPr>
              <a:t>=&gt;  Nước </a:t>
            </a:r>
            <a:r>
              <a:rPr lang="en-US" sz="2400" b="1">
                <a:solidFill>
                  <a:srgbClr val="002060"/>
                </a:solidFill>
              </a:rPr>
              <a:t>giúp cơ thể thải ra các chất thừa, chất độc hại.</a:t>
            </a:r>
            <a:br>
              <a:rPr lang="en-US" sz="2400" b="1">
                <a:solidFill>
                  <a:srgbClr val="002060"/>
                </a:solidFill>
              </a:rPr>
            </a:br>
            <a:endParaRPr lang="en-US" sz="2400" b="1">
              <a:solidFill>
                <a:srgbClr val="002060"/>
              </a:solidFill>
            </a:endParaRPr>
          </a:p>
        </p:txBody>
      </p:sp>
      <p:sp>
        <p:nvSpPr>
          <p:cNvPr id="8206" name="Text Box 14"/>
          <p:cNvSpPr txBox="1">
            <a:spLocks noChangeArrowheads="1"/>
          </p:cNvSpPr>
          <p:nvPr/>
        </p:nvSpPr>
        <p:spPr bwMode="auto">
          <a:xfrm>
            <a:off x="763234" y="4735285"/>
            <a:ext cx="7364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Nước còn là môi trường sống cho những sinh vật nào ?</a:t>
            </a:r>
          </a:p>
        </p:txBody>
      </p:sp>
      <p:sp>
        <p:nvSpPr>
          <p:cNvPr id="8207" name="Text Box 15"/>
          <p:cNvSpPr txBox="1">
            <a:spLocks noChangeArrowheads="1"/>
          </p:cNvSpPr>
          <p:nvPr/>
        </p:nvSpPr>
        <p:spPr bwMode="auto">
          <a:xfrm>
            <a:off x="793206" y="5332458"/>
            <a:ext cx="8379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solidFill>
                  <a:srgbClr val="002060"/>
                </a:solidFill>
              </a:rPr>
              <a:t>=&gt;  Nước </a:t>
            </a:r>
            <a:r>
              <a:rPr lang="en-US" sz="2400" b="1" dirty="0">
                <a:solidFill>
                  <a:srgbClr val="002060"/>
                </a:solidFill>
              </a:rPr>
              <a:t>còn là môi trường sống của nhiều động </a:t>
            </a:r>
            <a:r>
              <a:rPr lang="en-US" sz="2400" b="1" dirty="0" smtClean="0">
                <a:solidFill>
                  <a:srgbClr val="002060"/>
                </a:solidFill>
              </a:rPr>
              <a:t>vật</a:t>
            </a:r>
            <a:r>
              <a:rPr lang="en-US" sz="2400" b="1" dirty="0">
                <a:solidFill>
                  <a:srgbClr val="002060"/>
                </a:solidFill>
              </a:rPr>
              <a:t>,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ox(in)">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ox(in)">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box(in)">
                                      <p:cBhvr>
                                        <p:cTn id="17" dur="500"/>
                                        <p:tgtEl>
                                          <p:spTgt spid="82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box(in)">
                                      <p:cBhvr>
                                        <p:cTn id="22" dur="500"/>
                                        <p:tgtEl>
                                          <p:spTgt spid="82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05"/>
                                        </p:tgtEl>
                                        <p:attrNameLst>
                                          <p:attrName>style.visibility</p:attrName>
                                        </p:attrNameLst>
                                      </p:cBhvr>
                                      <p:to>
                                        <p:strVal val="visible"/>
                                      </p:to>
                                    </p:set>
                                    <p:animEffect transition="in" filter="box(in)">
                                      <p:cBhvr>
                                        <p:cTn id="27" dur="500"/>
                                        <p:tgtEl>
                                          <p:spTgt spid="82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06"/>
                                        </p:tgtEl>
                                        <p:attrNameLst>
                                          <p:attrName>style.visibility</p:attrName>
                                        </p:attrNameLst>
                                      </p:cBhvr>
                                      <p:to>
                                        <p:strVal val="visible"/>
                                      </p:to>
                                    </p:set>
                                    <p:animEffect transition="in" filter="box(in)">
                                      <p:cBhvr>
                                        <p:cTn id="32" dur="500"/>
                                        <p:tgtEl>
                                          <p:spTgt spid="82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box(in)">
                                      <p:cBhvr>
                                        <p:cTn id="37"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3" grpId="0"/>
      <p:bldP spid="8204" grpId="0"/>
      <p:bldP spid="8205" grpId="0"/>
      <p:bldP spid="8206" grpId="0"/>
      <p:bldP spid="82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676400"/>
            <a:ext cx="9753600" cy="2062103"/>
          </a:xfrm>
          <a:prstGeom prst="rect">
            <a:avLst/>
          </a:prstGeom>
          <a:noFill/>
        </p:spPr>
        <p:txBody>
          <a:bodyPr wrap="square" rtlCol="0">
            <a:spAutoFit/>
          </a:bodyPr>
          <a:lstStyle/>
          <a:p>
            <a:pPr algn="just"/>
            <a:r>
              <a:rPr lang="en-US" b="1" dirty="0" smtClean="0">
                <a:solidFill>
                  <a:srgbClr val="002060"/>
                </a:solidFill>
              </a:rPr>
              <a:t>Nước có vai trò đặc biệt đối với sự sống của con người, thực vật và động vật. Nước chiếm phần lớn trọng lượng cơ thể. Mất </a:t>
            </a:r>
            <a:r>
              <a:rPr lang="en-US" b="1" dirty="0" smtClean="0">
                <a:solidFill>
                  <a:srgbClr val="002060"/>
                </a:solidFill>
              </a:rPr>
              <a:t>từ 10 -&gt; </a:t>
            </a:r>
            <a:r>
              <a:rPr lang="en-US" b="1" dirty="0" smtClean="0">
                <a:solidFill>
                  <a:srgbClr val="002060"/>
                </a:solidFill>
              </a:rPr>
              <a:t>20% nước trong cơ thể, sinh vật sẽ chết.</a:t>
            </a:r>
            <a:endParaRPr lang="en-US" b="1" dirty="0">
              <a:solidFill>
                <a:srgbClr val="002060"/>
              </a:solidFill>
            </a:endParaRPr>
          </a:p>
        </p:txBody>
      </p:sp>
      <p:sp>
        <p:nvSpPr>
          <p:cNvPr id="5" name="Rectangle 4"/>
          <p:cNvSpPr/>
          <p:nvPr/>
        </p:nvSpPr>
        <p:spPr>
          <a:xfrm>
            <a:off x="1905000" y="462888"/>
            <a:ext cx="297389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Kết luận:</a:t>
            </a:r>
            <a:endParaRPr lang="en-US" sz="5400" b="1" cap="none" spc="0" dirty="0">
              <a:ln/>
              <a:solidFill>
                <a:srgbClr val="FF0000"/>
              </a:solidFill>
              <a:effectLst/>
            </a:endParaRPr>
          </a:p>
        </p:txBody>
      </p:sp>
    </p:spTree>
    <p:extLst>
      <p:ext uri="{BB962C8B-B14F-4D97-AF65-F5344CB8AC3E}">
        <p14:creationId xmlns:p14="http://schemas.microsoft.com/office/powerpoint/2010/main" val="304308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dirty="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vai trò của nước đối với sự sống con người, động vật và thực vật.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a:t>
            </a:r>
            <a:r>
              <a:rPr lang="es-ES" sz="2800" b="1">
                <a:solidFill>
                  <a:srgbClr val="002060"/>
                </a:solidFill>
                <a:latin typeface="Times New Roman" panose="02020603050405020304" pitchFamily="18" charset="0"/>
                <a:cs typeface="Times New Roman" panose="02020603050405020304" pitchFamily="18" charset="0"/>
              </a:rPr>
              <a:t>Biết được vai trò của nước trong sản xuất nông nghiệp, công nghiệp và vui chơi.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Có ý thức bảo vệ và giữ gìn nguồn nước</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0"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22988" y="1722217"/>
            <a:ext cx="808454" cy="808454"/>
          </a:xfrm>
          <a:prstGeom prst="rect">
            <a:avLst/>
          </a:prstGeom>
          <a:noFill/>
          <a:ln w="9525">
            <a:noFill/>
            <a:miter lim="800000"/>
            <a:headEnd/>
            <a:tailEnd/>
          </a:ln>
        </p:spPr>
      </p:pic>
    </p:spTree>
    <p:extLst>
      <p:ext uri="{BB962C8B-B14F-4D97-AF65-F5344CB8AC3E}">
        <p14:creationId xmlns:p14="http://schemas.microsoft.com/office/powerpoint/2010/main" val="109342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2</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của nước trong sản xuất nông nghiệp, công nghiệp, vui chơi, giải trí</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52798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2" y="2286000"/>
            <a:ext cx="5573713" cy="43434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195" y="1"/>
            <a:ext cx="5978525" cy="3141663"/>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95" y="3276600"/>
            <a:ext cx="5978525" cy="33528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4343" name="Oval 7"/>
          <p:cNvSpPr>
            <a:spLocks noChangeArrowheads="1"/>
          </p:cNvSpPr>
          <p:nvPr/>
        </p:nvSpPr>
        <p:spPr bwMode="auto">
          <a:xfrm>
            <a:off x="275432" y="152400"/>
            <a:ext cx="5516563" cy="1752600"/>
          </a:xfrm>
          <a:prstGeom prst="ellipse">
            <a:avLst/>
          </a:prstGeom>
          <a:solidFill>
            <a:schemeClr val="bg1"/>
          </a:solidFill>
          <a:ln w="76200" cmpd="tri">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FF3300"/>
                </a:solidFill>
                <a:latin typeface="Times New Roman" panose="02020603050405020304" pitchFamily="18" charset="0"/>
              </a:rPr>
              <a:t>Vai trò của nước trong </a:t>
            </a:r>
          </a:p>
          <a:p>
            <a:pPr algn="ctr" eaLnBrk="1" hangingPunct="1">
              <a:spcBef>
                <a:spcPct val="0"/>
              </a:spcBef>
              <a:buFontTx/>
              <a:buNone/>
            </a:pPr>
            <a:r>
              <a:rPr lang="en-US" altLang="en-US" sz="2800">
                <a:solidFill>
                  <a:srgbClr val="FF3300"/>
                </a:solidFill>
                <a:latin typeface="Times New Roman" panose="02020603050405020304" pitchFamily="18" charset="0"/>
              </a:rPr>
              <a:t>sinh hoạt</a:t>
            </a:r>
            <a:r>
              <a:rPr lang="en-US" altLang="en-US" sz="2800" smtClean="0">
                <a:solidFill>
                  <a:srgbClr val="FF3300"/>
                </a:solidFill>
                <a:latin typeface="Times New Roman" panose="02020603050405020304" pitchFamily="18" charset="0"/>
              </a:rPr>
              <a:t>, vui </a:t>
            </a:r>
            <a:r>
              <a:rPr lang="en-US" altLang="en-US" sz="2800">
                <a:solidFill>
                  <a:srgbClr val="FF3300"/>
                </a:solidFill>
                <a:latin typeface="Times New Roman" panose="02020603050405020304" pitchFamily="18" charset="0"/>
              </a:rPr>
              <a:t>chơi giải trí</a:t>
            </a:r>
          </a:p>
        </p:txBody>
      </p:sp>
      <p:sp>
        <p:nvSpPr>
          <p:cNvPr id="6" name="Rectangle 5"/>
          <p:cNvSpPr/>
          <p:nvPr/>
        </p:nvSpPr>
        <p:spPr>
          <a:xfrm>
            <a:off x="3359944" y="26670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dirty="0">
                <a:solidFill>
                  <a:srgbClr val="FF0000"/>
                </a:solidFill>
                <a:latin typeface="Times New Roman" panose="02020603050405020304" pitchFamily="18" charset="0"/>
                <a:ea typeface="SimSun" pitchFamily="2" charset="-122"/>
                <a:cs typeface="Times New Roman" panose="02020603050405020304" pitchFamily="18" charset="0"/>
              </a:rPr>
              <a:t>Tắm </a:t>
            </a:r>
            <a:r>
              <a:rPr lang="en-US" altLang="zh-CN" dirty="0" smtClean="0">
                <a:solidFill>
                  <a:srgbClr val="FF0000"/>
                </a:solidFill>
                <a:latin typeface="Times New Roman" panose="02020603050405020304" pitchFamily="18" charset="0"/>
                <a:ea typeface="SimSun" pitchFamily="2" charset="-122"/>
                <a:cs typeface="Times New Roman" panose="02020603050405020304" pitchFamily="18" charset="0"/>
              </a:rPr>
              <a:t>giặt</a:t>
            </a:r>
            <a:endParaRPr lang="en-US" altLang="zh-CN" dirty="0">
              <a:solidFill>
                <a:srgbClr val="FF0000"/>
              </a:solidFill>
              <a:latin typeface="Times New Roman" panose="02020603050405020304" pitchFamily="18" charset="0"/>
              <a:ea typeface="SimSun" pitchFamily="2" charset="-122"/>
              <a:cs typeface="Times New Roman" panose="02020603050405020304" pitchFamily="18" charset="0"/>
            </a:endParaRPr>
          </a:p>
        </p:txBody>
      </p:sp>
      <p:sp>
        <p:nvSpPr>
          <p:cNvPr id="7" name="Rectangle 6"/>
          <p:cNvSpPr/>
          <p:nvPr/>
        </p:nvSpPr>
        <p:spPr>
          <a:xfrm>
            <a:off x="6096794" y="2590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Lướt ván</a:t>
            </a:r>
          </a:p>
        </p:txBody>
      </p:sp>
      <p:sp>
        <p:nvSpPr>
          <p:cNvPr id="9" name="Rectangle 8"/>
          <p:cNvSpPr/>
          <p:nvPr/>
        </p:nvSpPr>
        <p:spPr>
          <a:xfrm>
            <a:off x="5995194" y="62484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Bơi lội</a:t>
            </a:r>
          </a:p>
        </p:txBody>
      </p:sp>
      <p:sp>
        <p:nvSpPr>
          <p:cNvPr id="10" name="Oval 9"/>
          <p:cNvSpPr/>
          <p:nvPr/>
        </p:nvSpPr>
        <p:spPr>
          <a:xfrm>
            <a:off x="116682" y="6172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1</a:t>
            </a:r>
          </a:p>
        </p:txBody>
      </p:sp>
      <p:sp>
        <p:nvSpPr>
          <p:cNvPr id="11" name="Oval 10"/>
          <p:cNvSpPr/>
          <p:nvPr/>
        </p:nvSpPr>
        <p:spPr>
          <a:xfrm>
            <a:off x="5995194" y="0"/>
            <a:ext cx="709612"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2</a:t>
            </a:r>
          </a:p>
        </p:txBody>
      </p:sp>
      <p:sp>
        <p:nvSpPr>
          <p:cNvPr id="12" name="Oval 11"/>
          <p:cNvSpPr/>
          <p:nvPr/>
        </p:nvSpPr>
        <p:spPr>
          <a:xfrm>
            <a:off x="11264107" y="6172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3</a:t>
            </a:r>
          </a:p>
        </p:txBody>
      </p:sp>
    </p:spTree>
    <p:extLst>
      <p:ext uri="{BB962C8B-B14F-4D97-AF65-F5344CB8AC3E}">
        <p14:creationId xmlns:p14="http://schemas.microsoft.com/office/powerpoint/2010/main" val="2603424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2" name="Picture 12" descr="ANd9GcTszZQTmgzEkKx7niZBFC1aoZOGBnquy621GBEHS8oVLFuK7dLQSQ"/>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514600" y="1376363"/>
            <a:ext cx="6858000" cy="4114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0973" name="Picture 13" descr="891099_12162033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0974" name="Picture 14" descr="1111bedanhra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55226721-1240021400-CONG_VIEN_180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0976" name="imgb" descr="images444438_anh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7" descr="209291436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0978" name="Text Box 18"/>
          <p:cNvSpPr txBox="1">
            <a:spLocks noChangeArrowheads="1"/>
          </p:cNvSpPr>
          <p:nvPr/>
        </p:nvSpPr>
        <p:spPr bwMode="auto">
          <a:xfrm>
            <a:off x="4386923" y="5867400"/>
            <a:ext cx="31133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a:solidFill>
                  <a:srgbClr val="FF3300"/>
                </a:solidFill>
              </a:rPr>
              <a:t>Nước dùng để đánh giặc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72"/>
                                        </p:tgtEl>
                                        <p:attrNameLst>
                                          <p:attrName>style.visibility</p:attrName>
                                        </p:attrNameLst>
                                      </p:cBhvr>
                                      <p:to>
                                        <p:strVal val="visible"/>
                                      </p:to>
                                    </p:set>
                                    <p:animEffect transition="in" filter="box(in)">
                                      <p:cBhvr>
                                        <p:cTn id="7" dur="500"/>
                                        <p:tgtEl>
                                          <p:spTgt spid="40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73"/>
                                        </p:tgtEl>
                                        <p:attrNameLst>
                                          <p:attrName>style.visibility</p:attrName>
                                        </p:attrNameLst>
                                      </p:cBhvr>
                                      <p:to>
                                        <p:strVal val="visible"/>
                                      </p:to>
                                    </p:set>
                                    <p:animEffect transition="in" filter="box(in)">
                                      <p:cBhvr>
                                        <p:cTn id="12" dur="500"/>
                                        <p:tgtEl>
                                          <p:spTgt spid="409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74"/>
                                        </p:tgtEl>
                                        <p:attrNameLst>
                                          <p:attrName>style.visibility</p:attrName>
                                        </p:attrNameLst>
                                      </p:cBhvr>
                                      <p:to>
                                        <p:strVal val="visible"/>
                                      </p:to>
                                    </p:set>
                                    <p:animEffect transition="in" filter="box(in)">
                                      <p:cBhvr>
                                        <p:cTn id="17" dur="500"/>
                                        <p:tgtEl>
                                          <p:spTgt spid="40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0975"/>
                                        </p:tgtEl>
                                        <p:attrNameLst>
                                          <p:attrName>style.visibility</p:attrName>
                                        </p:attrNameLst>
                                      </p:cBhvr>
                                      <p:to>
                                        <p:strVal val="visible"/>
                                      </p:to>
                                    </p:set>
                                    <p:animEffect transition="in" filter="box(in)">
                                      <p:cBhvr>
                                        <p:cTn id="22" dur="500"/>
                                        <p:tgtEl>
                                          <p:spTgt spid="409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0976"/>
                                        </p:tgtEl>
                                        <p:attrNameLst>
                                          <p:attrName>style.visibility</p:attrName>
                                        </p:attrNameLst>
                                      </p:cBhvr>
                                      <p:to>
                                        <p:strVal val="visible"/>
                                      </p:to>
                                    </p:set>
                                    <p:animEffect transition="in" filter="box(in)">
                                      <p:cBhvr>
                                        <p:cTn id="27" dur="500"/>
                                        <p:tgtEl>
                                          <p:spTgt spid="409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0977"/>
                                        </p:tgtEl>
                                        <p:attrNameLst>
                                          <p:attrName>style.visibility</p:attrName>
                                        </p:attrNameLst>
                                      </p:cBhvr>
                                      <p:to>
                                        <p:strVal val="visible"/>
                                      </p:to>
                                    </p:set>
                                    <p:animEffect transition="in" filter="box(in)">
                                      <p:cBhvr>
                                        <p:cTn id="32" dur="500"/>
                                        <p:tgtEl>
                                          <p:spTgt spid="40977"/>
                                        </p:tgtEl>
                                      </p:cBhvr>
                                    </p:animEffect>
                                  </p:childTnLst>
                                </p:cTn>
                              </p:par>
                              <p:par>
                                <p:cTn id="33" presetID="4" presetClass="entr" presetSubtype="16" fill="hold" nodeType="withEffect">
                                  <p:stCondLst>
                                    <p:cond delay="0"/>
                                  </p:stCondLst>
                                  <p:childTnLst>
                                    <p:set>
                                      <p:cBhvr>
                                        <p:cTn id="34" dur="1" fill="hold">
                                          <p:stCondLst>
                                            <p:cond delay="0"/>
                                          </p:stCondLst>
                                        </p:cTn>
                                        <p:tgtEl>
                                          <p:spTgt spid="40978">
                                            <p:txEl>
                                              <p:pRg st="0" end="0"/>
                                            </p:txEl>
                                          </p:spTgt>
                                        </p:tgtEl>
                                        <p:attrNameLst>
                                          <p:attrName>style.visibility</p:attrName>
                                        </p:attrNameLst>
                                      </p:cBhvr>
                                      <p:to>
                                        <p:strVal val="visible"/>
                                      </p:to>
                                    </p:set>
                                    <p:animEffect transition="in" filter="box(in)">
                                      <p:cBhvr>
                                        <p:cTn id="35" dur="500"/>
                                        <p:tgtEl>
                                          <p:spTgt spid="40978">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p:stCondLst>
                                    <p:cond delay="0"/>
                                  </p:stCondLst>
                                  <p:childTnLst>
                                    <p:animEffect transition="out" filter="box(in)">
                                      <p:cBhvr>
                                        <p:cTn id="39" dur="500"/>
                                        <p:tgtEl>
                                          <p:spTgt spid="40977"/>
                                        </p:tgtEl>
                                      </p:cBhvr>
                                    </p:animEffect>
                                    <p:set>
                                      <p:cBhvr>
                                        <p:cTn id="40" dur="1" fill="hold">
                                          <p:stCondLst>
                                            <p:cond delay="499"/>
                                          </p:stCondLst>
                                        </p:cTn>
                                        <p:tgtEl>
                                          <p:spTgt spid="40977"/>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40978">
                                            <p:txEl>
                                              <p:pRg st="0" end="0"/>
                                            </p:txEl>
                                          </p:spTgt>
                                        </p:tgtEl>
                                      </p:cBhvr>
                                    </p:animEffect>
                                    <p:set>
                                      <p:cBhvr>
                                        <p:cTn id="43" dur="1" fill="hold">
                                          <p:stCondLst>
                                            <p:cond delay="499"/>
                                          </p:stCondLst>
                                        </p:cTn>
                                        <p:tgtEl>
                                          <p:spTgt spid="4097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215730" y="2813447"/>
            <a:ext cx="5760552"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KHỞI ĐỘNG</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0199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19881" y="228600"/>
            <a:ext cx="1165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3300"/>
                </a:solidFill>
                <a:latin typeface="Times New Roman" panose="02020603050405020304" pitchFamily="18" charset="0"/>
              </a:rPr>
              <a:t>VAI TRÒ CỦA NƯỚC TRONG SẢN XUẤT NÔNG NGHIỆP</a:t>
            </a:r>
            <a:endParaRPr lang="vi-VN" altLang="en-US" sz="2400">
              <a:solidFill>
                <a:srgbClr val="FF3300"/>
              </a:solidFill>
              <a:latin typeface="Times New Roman" panose="02020603050405020304" pitchFamily="18" charset="0"/>
            </a:endParaRPr>
          </a:p>
        </p:txBody>
      </p:sp>
      <p:pic>
        <p:nvPicPr>
          <p:cNvPr id="144389" name="Picture 4" descr="san%20xuat%20nong%20nghi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 y="838201"/>
            <a:ext cx="59801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857626"/>
            <a:ext cx="5980113" cy="30003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44391"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5025"/>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rong-rau[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6196807" y="3884614"/>
            <a:ext cx="5776913"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8200"/>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857626"/>
            <a:ext cx="5980113" cy="30003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8200"/>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4390" y="3352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dirty="0">
                <a:solidFill>
                  <a:srgbClr val="FF0000"/>
                </a:solidFill>
                <a:latin typeface="Times New Roman" panose="02020603050405020304" pitchFamily="18" charset="0"/>
                <a:ea typeface="SimSun" pitchFamily="2" charset="-122"/>
                <a:cs typeface="Times New Roman" panose="02020603050405020304" pitchFamily="18" charset="0"/>
              </a:rPr>
              <a:t>Trồng lúa</a:t>
            </a:r>
          </a:p>
        </p:txBody>
      </p:sp>
      <p:sp>
        <p:nvSpPr>
          <p:cNvPr id="11" name="Rectangle 10"/>
          <p:cNvSpPr/>
          <p:nvPr/>
        </p:nvSpPr>
        <p:spPr>
          <a:xfrm>
            <a:off x="6096794" y="3352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Gieo mạ</a:t>
            </a:r>
          </a:p>
        </p:txBody>
      </p:sp>
      <p:sp>
        <p:nvSpPr>
          <p:cNvPr id="12" name="Rectangle 11"/>
          <p:cNvSpPr/>
          <p:nvPr/>
        </p:nvSpPr>
        <p:spPr>
          <a:xfrm>
            <a:off x="42791" y="6477000"/>
            <a:ext cx="3344863"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Ươm cây giống</a:t>
            </a:r>
          </a:p>
        </p:txBody>
      </p:sp>
      <p:sp>
        <p:nvSpPr>
          <p:cNvPr id="13" name="Rectangle 12"/>
          <p:cNvSpPr/>
          <p:nvPr/>
        </p:nvSpPr>
        <p:spPr>
          <a:xfrm>
            <a:off x="9643269" y="64770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Tưới cây</a:t>
            </a:r>
          </a:p>
        </p:txBody>
      </p:sp>
      <p:sp>
        <p:nvSpPr>
          <p:cNvPr id="14" name="Oval 13"/>
          <p:cNvSpPr/>
          <p:nvPr/>
        </p:nvSpPr>
        <p:spPr>
          <a:xfrm>
            <a:off x="15082" y="7620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1</a:t>
            </a:r>
          </a:p>
        </p:txBody>
      </p:sp>
      <p:sp>
        <p:nvSpPr>
          <p:cNvPr id="15" name="Oval 14"/>
          <p:cNvSpPr/>
          <p:nvPr/>
        </p:nvSpPr>
        <p:spPr>
          <a:xfrm>
            <a:off x="5285582"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3</a:t>
            </a:r>
          </a:p>
        </p:txBody>
      </p:sp>
      <p:sp>
        <p:nvSpPr>
          <p:cNvPr id="16" name="Oval 15"/>
          <p:cNvSpPr/>
          <p:nvPr/>
        </p:nvSpPr>
        <p:spPr>
          <a:xfrm>
            <a:off x="11264107" y="32004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2</a:t>
            </a:r>
          </a:p>
        </p:txBody>
      </p:sp>
      <p:sp>
        <p:nvSpPr>
          <p:cNvPr id="17" name="Oval 16"/>
          <p:cNvSpPr/>
          <p:nvPr/>
        </p:nvSpPr>
        <p:spPr>
          <a:xfrm>
            <a:off x="6196807"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4</a:t>
            </a:r>
          </a:p>
        </p:txBody>
      </p:sp>
    </p:spTree>
    <p:extLst>
      <p:ext uri="{BB962C8B-B14F-4D97-AF65-F5344CB8AC3E}">
        <p14:creationId xmlns:p14="http://schemas.microsoft.com/office/powerpoint/2010/main" val="386631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56381" y="223838"/>
            <a:ext cx="1165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3300"/>
                </a:solidFill>
                <a:latin typeface="Times New Roman" panose="02020603050405020304" pitchFamily="18" charset="0"/>
              </a:rPr>
              <a:t>VAI TRÒ CỦA NƯỚC TRONG SẢN XUẤT CÔNG NGHIỆP</a:t>
            </a:r>
            <a:endParaRPr lang="vi-VN" altLang="en-US" sz="2400">
              <a:solidFill>
                <a:srgbClr val="FF3300"/>
              </a:solidFill>
              <a:latin typeface="Times New Roman" panose="02020603050405020304" pitchFamily="18" charset="0"/>
            </a:endParaRPr>
          </a:p>
        </p:txBody>
      </p:sp>
      <p:pic>
        <p:nvPicPr>
          <p:cNvPr id="145413" name="Picture 6" descr="images375154_NUOCKHO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007" y="3741738"/>
            <a:ext cx="5776913"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8" descr="myygl1237782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749676"/>
            <a:ext cx="62833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4" descr="che_bien_ca_basa"/>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15082" y="609600"/>
            <a:ext cx="63849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1_3D">
            <a:hlinkClick r:id="" action="ppaction://noaction"/>
          </p:cNvPr>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400007" y="762000"/>
            <a:ext cx="5776913"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32706" y="3200400"/>
            <a:ext cx="4459288"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dirty="0">
                <a:solidFill>
                  <a:srgbClr val="FF0000"/>
                </a:solidFill>
                <a:latin typeface="Times New Roman" panose="02020603050405020304" pitchFamily="18" charset="0"/>
                <a:ea typeface="SimSun" pitchFamily="2" charset="-122"/>
                <a:cs typeface="Times New Roman" panose="02020603050405020304" pitchFamily="18" charset="0"/>
              </a:rPr>
              <a:t>Chế biến thực phẩm</a:t>
            </a:r>
          </a:p>
        </p:txBody>
      </p:sp>
      <p:sp>
        <p:nvSpPr>
          <p:cNvPr id="9" name="Rectangle 8"/>
          <p:cNvSpPr/>
          <p:nvPr/>
        </p:nvSpPr>
        <p:spPr>
          <a:xfrm>
            <a:off x="6804819" y="3200400"/>
            <a:ext cx="50673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Làm nhà máy thủy điện</a:t>
            </a:r>
          </a:p>
        </p:txBody>
      </p:sp>
      <p:sp>
        <p:nvSpPr>
          <p:cNvPr id="10" name="Rectangle 9"/>
          <p:cNvSpPr/>
          <p:nvPr/>
        </p:nvSpPr>
        <p:spPr>
          <a:xfrm>
            <a:off x="1332706" y="6400800"/>
            <a:ext cx="4256088"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Sản xuất nước đá</a:t>
            </a:r>
          </a:p>
        </p:txBody>
      </p:sp>
      <p:sp>
        <p:nvSpPr>
          <p:cNvPr id="11" name="Rectangle 10"/>
          <p:cNvSpPr/>
          <p:nvPr/>
        </p:nvSpPr>
        <p:spPr>
          <a:xfrm>
            <a:off x="6501607" y="6324600"/>
            <a:ext cx="5472113"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Sản xuất nước đóng chai</a:t>
            </a:r>
          </a:p>
        </p:txBody>
      </p:sp>
      <p:sp>
        <p:nvSpPr>
          <p:cNvPr id="12" name="Oval 11"/>
          <p:cNvSpPr/>
          <p:nvPr/>
        </p:nvSpPr>
        <p:spPr>
          <a:xfrm>
            <a:off x="116682"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3</a:t>
            </a:r>
          </a:p>
        </p:txBody>
      </p:sp>
      <p:sp>
        <p:nvSpPr>
          <p:cNvPr id="13" name="Oval 12"/>
          <p:cNvSpPr/>
          <p:nvPr/>
        </p:nvSpPr>
        <p:spPr>
          <a:xfrm>
            <a:off x="-86519" y="3124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1</a:t>
            </a:r>
          </a:p>
        </p:txBody>
      </p:sp>
      <p:sp>
        <p:nvSpPr>
          <p:cNvPr id="14" name="Oval 13"/>
          <p:cNvSpPr/>
          <p:nvPr/>
        </p:nvSpPr>
        <p:spPr>
          <a:xfrm>
            <a:off x="11467307" y="685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2</a:t>
            </a:r>
          </a:p>
        </p:txBody>
      </p:sp>
      <p:sp>
        <p:nvSpPr>
          <p:cNvPr id="15" name="Oval 14"/>
          <p:cNvSpPr/>
          <p:nvPr/>
        </p:nvSpPr>
        <p:spPr>
          <a:xfrm>
            <a:off x="11568907" y="38100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4</a:t>
            </a:r>
          </a:p>
        </p:txBody>
      </p:sp>
    </p:spTree>
    <p:extLst>
      <p:ext uri="{BB962C8B-B14F-4D97-AF65-F5344CB8AC3E}">
        <p14:creationId xmlns:p14="http://schemas.microsoft.com/office/powerpoint/2010/main" val="3343325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6" name="Group 26"/>
          <p:cNvGraphicFramePr>
            <a:graphicFrameLocks noGrp="1"/>
          </p:cNvGraphicFramePr>
          <p:nvPr>
            <p:extLst>
              <p:ext uri="{D42A27DB-BD31-4B8C-83A1-F6EECF244321}">
                <p14:modId xmlns:p14="http://schemas.microsoft.com/office/powerpoint/2010/main" val="2519711410"/>
              </p:ext>
            </p:extLst>
          </p:nvPr>
        </p:nvGraphicFramePr>
        <p:xfrm>
          <a:off x="1828800" y="1524000"/>
          <a:ext cx="8686800" cy="4238308"/>
        </p:xfrm>
        <a:graphic>
          <a:graphicData uri="http://schemas.openxmlformats.org/drawingml/2006/table">
            <a:tbl>
              <a:tblPr/>
              <a:tblGrid>
                <a:gridCol w="29210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0652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sinh hoạt, vui chơi, giải trí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sản xuất nông nghiệp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sản xuất công nghiệp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95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379" name="Rectangle 19"/>
          <p:cNvSpPr>
            <a:spLocks noChangeArrowheads="1"/>
          </p:cNvSpPr>
          <p:nvPr/>
        </p:nvSpPr>
        <p:spPr bwMode="auto">
          <a:xfrm>
            <a:off x="1905000" y="28194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dirty="0"/>
              <a:t>Uống</a:t>
            </a:r>
            <a:r>
              <a:rPr lang="en-US" sz="2600" dirty="0" smtClean="0"/>
              <a:t>, nấu </a:t>
            </a:r>
            <a:r>
              <a:rPr lang="en-US" sz="2600" dirty="0"/>
              <a:t>cơm,</a:t>
            </a:r>
            <a:br>
              <a:rPr lang="en-US" sz="2600" dirty="0"/>
            </a:br>
            <a:r>
              <a:rPr lang="en-US" sz="2600" dirty="0"/>
              <a:t>nấu canh, tắm giặt</a:t>
            </a:r>
            <a:r>
              <a:rPr lang="en-US" sz="2600" dirty="0" smtClean="0"/>
              <a:t>, lau </a:t>
            </a:r>
            <a:r>
              <a:rPr lang="en-US" sz="2600" dirty="0"/>
              <a:t>nhà, đi vệ sinh</a:t>
            </a:r>
            <a:r>
              <a:rPr lang="en-US" sz="2600" dirty="0" smtClean="0"/>
              <a:t>, tắm </a:t>
            </a:r>
            <a:r>
              <a:rPr lang="en-US" sz="2600" dirty="0"/>
              <a:t>cho súc vật, đi bơi</a:t>
            </a:r>
            <a:r>
              <a:rPr lang="en-US" sz="2600" dirty="0" smtClean="0"/>
              <a:t>, lướt </a:t>
            </a:r>
            <a:r>
              <a:rPr lang="en-US" sz="2600" dirty="0"/>
              <a:t>ván,…</a:t>
            </a:r>
          </a:p>
        </p:txBody>
      </p:sp>
      <p:sp>
        <p:nvSpPr>
          <p:cNvPr id="15380" name="Rectangle 20"/>
          <p:cNvSpPr>
            <a:spLocks noChangeArrowheads="1"/>
          </p:cNvSpPr>
          <p:nvPr/>
        </p:nvSpPr>
        <p:spPr bwMode="auto">
          <a:xfrm>
            <a:off x="4953000" y="2667000"/>
            <a:ext cx="259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dirty="0"/>
              <a:t>Trồng lúa</a:t>
            </a:r>
            <a:r>
              <a:rPr lang="en-US" sz="2600" dirty="0" smtClean="0"/>
              <a:t>, tưới </a:t>
            </a:r>
            <a:r>
              <a:rPr lang="en-US" sz="2600" dirty="0"/>
              <a:t>rau</a:t>
            </a:r>
            <a:r>
              <a:rPr lang="en-US" sz="2600" dirty="0" smtClean="0"/>
              <a:t>, tưới </a:t>
            </a:r>
            <a:r>
              <a:rPr lang="en-US" sz="2600" dirty="0"/>
              <a:t>hoa, ươm cây giống, …</a:t>
            </a:r>
          </a:p>
        </p:txBody>
      </p:sp>
      <p:sp>
        <p:nvSpPr>
          <p:cNvPr id="15381" name="Rectangle 21"/>
          <p:cNvSpPr>
            <a:spLocks noChangeArrowheads="1"/>
          </p:cNvSpPr>
          <p:nvPr/>
        </p:nvSpPr>
        <p:spPr bwMode="auto">
          <a:xfrm>
            <a:off x="7573370" y="28194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dirty="0"/>
              <a:t>Chạy máy bơm nước, chạy ô tô, chế biến hoa quả,sản xuất xi măng</a:t>
            </a:r>
            <a:r>
              <a:rPr lang="en-US" sz="2600" dirty="0" smtClean="0"/>
              <a:t>, làm </a:t>
            </a:r>
            <a:r>
              <a:rPr lang="en-US" sz="2600" dirty="0"/>
              <a:t>ra điện,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circle(in)">
                                      <p:cBhvr>
                                        <p:cTn id="7" dur="2000"/>
                                        <p:tgtEl>
                                          <p:spTgt spid="15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380"/>
                                        </p:tgtEl>
                                        <p:attrNameLst>
                                          <p:attrName>style.visibility</p:attrName>
                                        </p:attrNameLst>
                                      </p:cBhvr>
                                      <p:to>
                                        <p:strVal val="visible"/>
                                      </p:to>
                                    </p:set>
                                    <p:animEffect transition="in" filter="wheel(4)">
                                      <p:cBhvr>
                                        <p:cTn id="12" dur="2000"/>
                                        <p:tgtEl>
                                          <p:spTgt spid="153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81"/>
                                        </p:tgtEl>
                                        <p:attrNameLst>
                                          <p:attrName>style.visibility</p:attrName>
                                        </p:attrNameLst>
                                      </p:cBhvr>
                                      <p:to>
                                        <p:strVal val="visible"/>
                                      </p:to>
                                    </p:set>
                                    <p:animEffect transition="in" filter="dissolve">
                                      <p:cBhvr>
                                        <p:cTn id="17"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p:bldP spid="15380" grpId="0"/>
      <p:bldP spid="153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600200"/>
            <a:ext cx="9753600" cy="1569660"/>
          </a:xfrm>
          <a:prstGeom prst="rect">
            <a:avLst/>
          </a:prstGeom>
          <a:noFill/>
        </p:spPr>
        <p:txBody>
          <a:bodyPr wrap="square" rtlCol="0">
            <a:spAutoFit/>
          </a:bodyPr>
          <a:lstStyle/>
          <a:p>
            <a:pPr algn="just"/>
            <a:r>
              <a:rPr lang="en-US" b="1" smtClean="0">
                <a:solidFill>
                  <a:srgbClr val="002060"/>
                </a:solidFill>
              </a:rPr>
              <a:t>Con người cần nước vào rất nhiều việc. Vậy tất cả chúng ta hãy giữ gìn và bảo vệ nguồn nước ở ngay chính gia đình và địa phương mình.</a:t>
            </a:r>
            <a:endParaRPr lang="en-US" b="1">
              <a:solidFill>
                <a:srgbClr val="002060"/>
              </a:solidFill>
            </a:endParaRPr>
          </a:p>
        </p:txBody>
      </p:sp>
      <p:sp>
        <p:nvSpPr>
          <p:cNvPr id="5" name="Rectangle 4"/>
          <p:cNvSpPr/>
          <p:nvPr/>
        </p:nvSpPr>
        <p:spPr>
          <a:xfrm>
            <a:off x="2209800" y="457200"/>
            <a:ext cx="297389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Kết luận:</a:t>
            </a:r>
            <a:endParaRPr lang="en-US" sz="5400" b="1" cap="none" spc="0" dirty="0">
              <a:ln/>
              <a:solidFill>
                <a:srgbClr val="FF0000"/>
              </a:solidFill>
              <a:effectLst/>
            </a:endParaRPr>
          </a:p>
        </p:txBody>
      </p:sp>
    </p:spTree>
    <p:extLst>
      <p:ext uri="{BB962C8B-B14F-4D97-AF65-F5344CB8AC3E}">
        <p14:creationId xmlns:p14="http://schemas.microsoft.com/office/powerpoint/2010/main" val="408953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dirty="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vai trò của nước đối với sự sống con người, động vật và thực vật.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a:t>
            </a:r>
            <a:r>
              <a:rPr lang="es-ES" sz="2800" b="1">
                <a:solidFill>
                  <a:srgbClr val="002060"/>
                </a:solidFill>
                <a:latin typeface="Times New Roman" panose="02020603050405020304" pitchFamily="18" charset="0"/>
                <a:cs typeface="Times New Roman" panose="02020603050405020304" pitchFamily="18" charset="0"/>
              </a:rPr>
              <a:t>Biết được vai trò của nước trong sản xuất nông nghiệp, công nghiệp và vui chơi.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Có ý thức bảo vệ và giữ gìn nguồn nước</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0"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14145" y="3231980"/>
            <a:ext cx="808454" cy="808454"/>
          </a:xfrm>
          <a:prstGeom prst="rect">
            <a:avLst/>
          </a:prstGeom>
          <a:noFill/>
          <a:ln w="9525">
            <a:noFill/>
            <a:miter lim="800000"/>
            <a:headEnd/>
            <a:tailEnd/>
          </a:ln>
        </p:spPr>
      </p:pic>
      <p:pic>
        <p:nvPicPr>
          <p:cNvPr id="11"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00101" y="1572299"/>
            <a:ext cx="808454" cy="808454"/>
          </a:xfrm>
          <a:prstGeom prst="rect">
            <a:avLst/>
          </a:prstGeom>
          <a:noFill/>
          <a:ln w="9525">
            <a:noFill/>
            <a:miter lim="800000"/>
            <a:headEnd/>
            <a:tailEnd/>
          </a:ln>
        </p:spPr>
      </p:pic>
      <p:pic>
        <p:nvPicPr>
          <p:cNvPr id="12"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41627" y="4931125"/>
            <a:ext cx="808454" cy="808454"/>
          </a:xfrm>
          <a:prstGeom prst="rect">
            <a:avLst/>
          </a:prstGeom>
          <a:noFill/>
          <a:ln w="9525">
            <a:noFill/>
            <a:miter lim="800000"/>
            <a:headEnd/>
            <a:tailEnd/>
          </a:ln>
        </p:spPr>
      </p:pic>
    </p:spTree>
    <p:extLst>
      <p:ext uri="{BB962C8B-B14F-4D97-AF65-F5344CB8AC3E}">
        <p14:creationId xmlns:p14="http://schemas.microsoft.com/office/powerpoint/2010/main" val="25460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497862" y="2813447"/>
            <a:ext cx="5196294"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VẬN DỤNG</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3810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2971800" y="231443"/>
            <a:ext cx="5943600" cy="762000"/>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FF3300"/>
                </a:solidFill>
              </a:rPr>
              <a:t>Bài tập : Bày tỏ ý kiến</a:t>
            </a:r>
          </a:p>
        </p:txBody>
      </p:sp>
      <p:sp>
        <p:nvSpPr>
          <p:cNvPr id="17414" name="Rectangle 6"/>
          <p:cNvSpPr>
            <a:spLocks noChangeArrowheads="1"/>
          </p:cNvSpPr>
          <p:nvPr/>
        </p:nvSpPr>
        <p:spPr bwMode="auto">
          <a:xfrm>
            <a:off x="1676400" y="993443"/>
            <a:ext cx="922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400">
                <a:solidFill>
                  <a:schemeClr val="tx2"/>
                </a:solidFill>
              </a:rPr>
              <a:t>Viết chữ Đ vào        trước câu đúng, chữ S vào       trước câu sai:</a:t>
            </a:r>
          </a:p>
        </p:txBody>
      </p:sp>
      <p:sp>
        <p:nvSpPr>
          <p:cNvPr id="17415" name="Rectangle 7"/>
          <p:cNvSpPr>
            <a:spLocks noChangeArrowheads="1"/>
          </p:cNvSpPr>
          <p:nvPr/>
        </p:nvSpPr>
        <p:spPr bwMode="auto">
          <a:xfrm>
            <a:off x="3657600" y="1526843"/>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Rectangle 8"/>
          <p:cNvSpPr>
            <a:spLocks noChangeArrowheads="1"/>
          </p:cNvSpPr>
          <p:nvPr/>
        </p:nvSpPr>
        <p:spPr bwMode="auto">
          <a:xfrm>
            <a:off x="7543800" y="1450643"/>
            <a:ext cx="304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7417" name="Rectangle 9"/>
          <p:cNvSpPr>
            <a:spLocks noChangeArrowheads="1"/>
          </p:cNvSpPr>
          <p:nvPr/>
        </p:nvSpPr>
        <p:spPr bwMode="auto">
          <a:xfrm>
            <a:off x="1447800" y="2060243"/>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a:t>           </a:t>
            </a:r>
            <a:r>
              <a:rPr lang="en-US">
                <a:solidFill>
                  <a:schemeClr val="tx2"/>
                </a:solidFill>
              </a:rPr>
              <a:t>Nước chiếm phần lớn trọng lượng cơ thể người, động vật, thực vât.</a:t>
            </a:r>
            <a:br>
              <a:rPr lang="en-US">
                <a:solidFill>
                  <a:schemeClr val="tx2"/>
                </a:solidFill>
              </a:rPr>
            </a:br>
            <a:r>
              <a:rPr lang="en-US">
                <a:solidFill>
                  <a:schemeClr val="tx2"/>
                </a:solidFill>
              </a:rPr>
              <a:t>           Nước có thể thay thế được các thức ăn khác của động vật.</a:t>
            </a:r>
            <a:br>
              <a:rPr lang="en-US">
                <a:solidFill>
                  <a:schemeClr val="tx2"/>
                </a:solidFill>
              </a:rPr>
            </a:br>
            <a:r>
              <a:rPr lang="en-US">
                <a:solidFill>
                  <a:schemeClr val="tx2"/>
                </a:solidFill>
              </a:rPr>
              <a:t>           Nhờ có nước mà cơ thể hấp thụ được những chất dinh dưỡng hoà tan và thải ra ngoài những chất thừa, chất độc hại.</a:t>
            </a:r>
            <a:br>
              <a:rPr lang="en-US">
                <a:solidFill>
                  <a:schemeClr val="tx2"/>
                </a:solidFill>
              </a:rPr>
            </a:br>
            <a:r>
              <a:rPr lang="en-US">
                <a:solidFill>
                  <a:schemeClr val="tx2"/>
                </a:solidFill>
              </a:rPr>
              <a:t>          Nước chỉ cần cho những thực vật và động vật sống ở dưới nước.</a:t>
            </a:r>
          </a:p>
        </p:txBody>
      </p:sp>
      <p:sp>
        <p:nvSpPr>
          <p:cNvPr id="17418" name="Rectangle 10"/>
          <p:cNvSpPr>
            <a:spLocks noChangeArrowheads="1"/>
          </p:cNvSpPr>
          <p:nvPr/>
        </p:nvSpPr>
        <p:spPr bwMode="auto">
          <a:xfrm>
            <a:off x="2057400" y="20602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Rectangle 11"/>
          <p:cNvSpPr>
            <a:spLocks noChangeArrowheads="1"/>
          </p:cNvSpPr>
          <p:nvPr/>
        </p:nvSpPr>
        <p:spPr bwMode="auto">
          <a:xfrm>
            <a:off x="1981200" y="54130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Rectangle 12"/>
          <p:cNvSpPr>
            <a:spLocks noChangeArrowheads="1"/>
          </p:cNvSpPr>
          <p:nvPr/>
        </p:nvSpPr>
        <p:spPr bwMode="auto">
          <a:xfrm>
            <a:off x="2057400" y="39652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Rectangle 13"/>
          <p:cNvSpPr>
            <a:spLocks noChangeArrowheads="1"/>
          </p:cNvSpPr>
          <p:nvPr/>
        </p:nvSpPr>
        <p:spPr bwMode="auto">
          <a:xfrm>
            <a:off x="2057400" y="29746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Rectangle 14"/>
          <p:cNvSpPr>
            <a:spLocks noChangeArrowheads="1"/>
          </p:cNvSpPr>
          <p:nvPr/>
        </p:nvSpPr>
        <p:spPr bwMode="auto">
          <a:xfrm>
            <a:off x="1981200" y="19078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D60093"/>
                </a:solidFill>
              </a:rPr>
              <a:t>Đ</a:t>
            </a:r>
          </a:p>
        </p:txBody>
      </p:sp>
      <p:sp>
        <p:nvSpPr>
          <p:cNvPr id="17423" name="Rectangle 15"/>
          <p:cNvSpPr>
            <a:spLocks noChangeArrowheads="1"/>
          </p:cNvSpPr>
          <p:nvPr/>
        </p:nvSpPr>
        <p:spPr bwMode="auto">
          <a:xfrm>
            <a:off x="1981200" y="38128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D60093"/>
                </a:solidFill>
              </a:rPr>
              <a:t>Đ</a:t>
            </a:r>
          </a:p>
        </p:txBody>
      </p:sp>
      <p:sp>
        <p:nvSpPr>
          <p:cNvPr id="17424" name="Rectangle 16"/>
          <p:cNvSpPr>
            <a:spLocks noChangeArrowheads="1"/>
          </p:cNvSpPr>
          <p:nvPr/>
        </p:nvSpPr>
        <p:spPr bwMode="auto">
          <a:xfrm>
            <a:off x="1981200" y="28222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3333CC"/>
                </a:solidFill>
              </a:rPr>
              <a:t>S</a:t>
            </a:r>
          </a:p>
        </p:txBody>
      </p:sp>
      <p:sp>
        <p:nvSpPr>
          <p:cNvPr id="17425" name="Rectangle 17"/>
          <p:cNvSpPr>
            <a:spLocks noChangeArrowheads="1"/>
          </p:cNvSpPr>
          <p:nvPr/>
        </p:nvSpPr>
        <p:spPr bwMode="auto">
          <a:xfrm>
            <a:off x="1905000" y="5184443"/>
            <a:ext cx="60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3333CC"/>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amond(in)">
                                      <p:cBhvr>
                                        <p:cTn id="12" dur="2000"/>
                                        <p:tgtEl>
                                          <p:spTgt spid="1741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diamond(in)">
                                      <p:cBhvr>
                                        <p:cTn id="15" dur="2000"/>
                                        <p:tgtEl>
                                          <p:spTgt spid="1741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diamond(in)">
                                      <p:cBhvr>
                                        <p:cTn id="18" dur="2000"/>
                                        <p:tgtEl>
                                          <p:spTgt spid="1741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7417"/>
                                        </p:tgtEl>
                                        <p:attrNameLst>
                                          <p:attrName>style.visibility</p:attrName>
                                        </p:attrNameLst>
                                      </p:cBhvr>
                                      <p:to>
                                        <p:strVal val="visible"/>
                                      </p:to>
                                    </p:set>
                                    <p:animEffect transition="in" filter="diamond(in)">
                                      <p:cBhvr>
                                        <p:cTn id="21" dur="2000"/>
                                        <p:tgtEl>
                                          <p:spTgt spid="17417"/>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7418"/>
                                        </p:tgtEl>
                                        <p:attrNameLst>
                                          <p:attrName>style.visibility</p:attrName>
                                        </p:attrNameLst>
                                      </p:cBhvr>
                                      <p:to>
                                        <p:strVal val="visible"/>
                                      </p:to>
                                    </p:set>
                                    <p:animEffect transition="in" filter="diamond(in)">
                                      <p:cBhvr>
                                        <p:cTn id="24" dur="2000"/>
                                        <p:tgtEl>
                                          <p:spTgt spid="17418"/>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7421"/>
                                        </p:tgtEl>
                                        <p:attrNameLst>
                                          <p:attrName>style.visibility</p:attrName>
                                        </p:attrNameLst>
                                      </p:cBhvr>
                                      <p:to>
                                        <p:strVal val="visible"/>
                                      </p:to>
                                    </p:set>
                                    <p:animEffect transition="in" filter="diamond(in)">
                                      <p:cBhvr>
                                        <p:cTn id="27" dur="2000"/>
                                        <p:tgtEl>
                                          <p:spTgt spid="1742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7420"/>
                                        </p:tgtEl>
                                        <p:attrNameLst>
                                          <p:attrName>style.visibility</p:attrName>
                                        </p:attrNameLst>
                                      </p:cBhvr>
                                      <p:to>
                                        <p:strVal val="visible"/>
                                      </p:to>
                                    </p:set>
                                    <p:animEffect transition="in" filter="diamond(in)">
                                      <p:cBhvr>
                                        <p:cTn id="30" dur="2000"/>
                                        <p:tgtEl>
                                          <p:spTgt spid="17420"/>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diamond(in)">
                                      <p:cBhvr>
                                        <p:cTn id="33" dur="2000"/>
                                        <p:tgtEl>
                                          <p:spTgt spid="174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7422"/>
                                        </p:tgtEl>
                                        <p:attrNameLst>
                                          <p:attrName>style.visibility</p:attrName>
                                        </p:attrNameLst>
                                      </p:cBhvr>
                                      <p:to>
                                        <p:strVal val="visible"/>
                                      </p:to>
                                    </p:set>
                                    <p:anim calcmode="lin" valueType="num">
                                      <p:cBhvr>
                                        <p:cTn id="38" dur="1000" fill="hold"/>
                                        <p:tgtEl>
                                          <p:spTgt spid="17422"/>
                                        </p:tgtEl>
                                        <p:attrNameLst>
                                          <p:attrName>ppt_w</p:attrName>
                                        </p:attrNameLst>
                                      </p:cBhvr>
                                      <p:tavLst>
                                        <p:tav tm="0">
                                          <p:val>
                                            <p:strVal val="#ppt_w*0.70"/>
                                          </p:val>
                                        </p:tav>
                                        <p:tav tm="100000">
                                          <p:val>
                                            <p:strVal val="#ppt_w"/>
                                          </p:val>
                                        </p:tav>
                                      </p:tavLst>
                                    </p:anim>
                                    <p:anim calcmode="lin" valueType="num">
                                      <p:cBhvr>
                                        <p:cTn id="39" dur="1000" fill="hold"/>
                                        <p:tgtEl>
                                          <p:spTgt spid="17422"/>
                                        </p:tgtEl>
                                        <p:attrNameLst>
                                          <p:attrName>ppt_h</p:attrName>
                                        </p:attrNameLst>
                                      </p:cBhvr>
                                      <p:tavLst>
                                        <p:tav tm="0">
                                          <p:val>
                                            <p:strVal val="#ppt_h"/>
                                          </p:val>
                                        </p:tav>
                                        <p:tav tm="100000">
                                          <p:val>
                                            <p:strVal val="#ppt_h"/>
                                          </p:val>
                                        </p:tav>
                                      </p:tavLst>
                                    </p:anim>
                                    <p:animEffect transition="in" filter="fade">
                                      <p:cBhvr>
                                        <p:cTn id="40" dur="1000"/>
                                        <p:tgtEl>
                                          <p:spTgt spid="174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7424"/>
                                        </p:tgtEl>
                                        <p:attrNameLst>
                                          <p:attrName>style.visibility</p:attrName>
                                        </p:attrNameLst>
                                      </p:cBhvr>
                                      <p:to>
                                        <p:strVal val="visible"/>
                                      </p:to>
                                    </p:set>
                                    <p:anim calcmode="lin" valueType="num">
                                      <p:cBhvr>
                                        <p:cTn id="45" dur="500" fill="hold"/>
                                        <p:tgtEl>
                                          <p:spTgt spid="17424"/>
                                        </p:tgtEl>
                                        <p:attrNameLst>
                                          <p:attrName>ppt_w</p:attrName>
                                        </p:attrNameLst>
                                      </p:cBhvr>
                                      <p:tavLst>
                                        <p:tav tm="0">
                                          <p:val>
                                            <p:fltVal val="0"/>
                                          </p:val>
                                        </p:tav>
                                        <p:tav tm="100000">
                                          <p:val>
                                            <p:strVal val="#ppt_w"/>
                                          </p:val>
                                        </p:tav>
                                      </p:tavLst>
                                    </p:anim>
                                    <p:anim calcmode="lin" valueType="num">
                                      <p:cBhvr>
                                        <p:cTn id="46" dur="500" fill="hold"/>
                                        <p:tgtEl>
                                          <p:spTgt spid="17424"/>
                                        </p:tgtEl>
                                        <p:attrNameLst>
                                          <p:attrName>ppt_h</p:attrName>
                                        </p:attrNameLst>
                                      </p:cBhvr>
                                      <p:tavLst>
                                        <p:tav tm="0">
                                          <p:val>
                                            <p:fltVal val="0"/>
                                          </p:val>
                                        </p:tav>
                                        <p:tav tm="100000">
                                          <p:val>
                                            <p:strVal val="#ppt_h"/>
                                          </p:val>
                                        </p:tav>
                                      </p:tavLst>
                                    </p:anim>
                                    <p:animEffect transition="in" filter="fade">
                                      <p:cBhvr>
                                        <p:cTn id="47" dur="500"/>
                                        <p:tgtEl>
                                          <p:spTgt spid="174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7423"/>
                                        </p:tgtEl>
                                        <p:attrNameLst>
                                          <p:attrName>style.visibility</p:attrName>
                                        </p:attrNameLst>
                                      </p:cBhvr>
                                      <p:to>
                                        <p:strVal val="visible"/>
                                      </p:to>
                                    </p:set>
                                    <p:anim to="" calcmode="lin" valueType="num">
                                      <p:cBhvr>
                                        <p:cTn id="52" dur="1" fill="hold"/>
                                        <p:tgtEl>
                                          <p:spTgt spid="17423"/>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425"/>
                                        </p:tgtEl>
                                        <p:attrNameLst>
                                          <p:attrName>style.visibility</p:attrName>
                                        </p:attrNameLst>
                                      </p:cBhvr>
                                      <p:to>
                                        <p:strVal val="visible"/>
                                      </p:to>
                                    </p:set>
                                    <p:anim calcmode="lin" valueType="num">
                                      <p:cBhvr>
                                        <p:cTn id="57" dur="1000" fill="hold"/>
                                        <p:tgtEl>
                                          <p:spTgt spid="17425"/>
                                        </p:tgtEl>
                                        <p:attrNameLst>
                                          <p:attrName>ppt_w</p:attrName>
                                        </p:attrNameLst>
                                      </p:cBhvr>
                                      <p:tavLst>
                                        <p:tav tm="0">
                                          <p:val>
                                            <p:strVal val="#ppt_w*0.70"/>
                                          </p:val>
                                        </p:tav>
                                        <p:tav tm="100000">
                                          <p:val>
                                            <p:strVal val="#ppt_w"/>
                                          </p:val>
                                        </p:tav>
                                      </p:tavLst>
                                    </p:anim>
                                    <p:anim calcmode="lin" valueType="num">
                                      <p:cBhvr>
                                        <p:cTn id="58" dur="1000" fill="hold"/>
                                        <p:tgtEl>
                                          <p:spTgt spid="17425"/>
                                        </p:tgtEl>
                                        <p:attrNameLst>
                                          <p:attrName>ppt_h</p:attrName>
                                        </p:attrNameLst>
                                      </p:cBhvr>
                                      <p:tavLst>
                                        <p:tav tm="0">
                                          <p:val>
                                            <p:strVal val="#ppt_h"/>
                                          </p:val>
                                        </p:tav>
                                        <p:tav tm="100000">
                                          <p:val>
                                            <p:strVal val="#ppt_h"/>
                                          </p:val>
                                        </p:tav>
                                      </p:tavLst>
                                    </p:anim>
                                    <p:animEffect transition="in" filter="fade">
                                      <p:cBhvr>
                                        <p:cTn id="59" dur="10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P spid="17416" grpId="0" animBg="1"/>
      <p:bldP spid="17417" grpId="0"/>
      <p:bldP spid="17418" grpId="0" animBg="1"/>
      <p:bldP spid="17419" grpId="0" animBg="1"/>
      <p:bldP spid="17420" grpId="0" animBg="1"/>
      <p:bldP spid="17421" grpId="0" animBg="1"/>
      <p:bldP spid="17422" grpId="0"/>
      <p:bldP spid="17423" grpId="0"/>
      <p:bldP spid="17424" grpId="0"/>
      <p:bldP spid="174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4"/>
          <p:cNvSpPr>
            <a:spLocks noChangeArrowheads="1" noChangeShapeType="1" noTextEdit="1"/>
          </p:cNvSpPr>
          <p:nvPr/>
        </p:nvSpPr>
        <p:spPr bwMode="auto">
          <a:xfrm>
            <a:off x="1831122" y="229643"/>
            <a:ext cx="8550275" cy="1066800"/>
          </a:xfrm>
          <a:prstGeom prst="rect">
            <a:avLst/>
          </a:prstGeom>
        </p:spPr>
        <p:txBody>
          <a:bodyPr wrap="none" fromWordArt="1">
            <a:prstTxWarp prst="textPlain">
              <a:avLst>
                <a:gd name="adj" fmla="val 50000"/>
              </a:avLst>
            </a:prstTxWarp>
          </a:bodyPr>
          <a:lstStyle/>
          <a:p>
            <a:pPr algn="ctr"/>
            <a:r>
              <a:rPr lang="vi-VN" sz="3600" kern="10" smtClean="0">
                <a:ln w="9525">
                  <a:solidFill>
                    <a:schemeClr val="tx1"/>
                  </a:solidFill>
                  <a:round/>
                  <a:headEnd/>
                  <a:tailEnd/>
                </a:ln>
                <a:solidFill>
                  <a:srgbClr val="FF3300"/>
                </a:solidFill>
                <a:cs typeface="Times New Roman" panose="02020603050405020304" pitchFamily="18" charset="0"/>
              </a:rPr>
              <a:t> </a:t>
            </a:r>
            <a:r>
              <a:rPr lang="vi-VN" sz="3600" kern="10">
                <a:ln w="9525">
                  <a:solidFill>
                    <a:schemeClr val="tx1"/>
                  </a:solidFill>
                  <a:round/>
                  <a:headEnd/>
                  <a:tailEnd/>
                </a:ln>
                <a:solidFill>
                  <a:srgbClr val="FF3300"/>
                </a:solidFill>
                <a:cs typeface="Times New Roman" panose="02020603050405020304" pitchFamily="18" charset="0"/>
              </a:rPr>
              <a:t>Nước rất cần cho sự sống của con người, động vật và thực vật.</a:t>
            </a:r>
          </a:p>
          <a:p>
            <a:pPr algn="ctr"/>
            <a:r>
              <a:rPr lang="vi-VN" sz="3600" kern="10">
                <a:ln w="9525">
                  <a:solidFill>
                    <a:schemeClr val="tx1"/>
                  </a:solidFill>
                  <a:round/>
                  <a:headEnd/>
                  <a:tailEnd/>
                </a:ln>
                <a:solidFill>
                  <a:srgbClr val="FF3300"/>
                </a:solidFill>
                <a:cs typeface="Times New Roman" panose="02020603050405020304" pitchFamily="18" charset="0"/>
              </a:rPr>
              <a:t>Chúng ta cần sử dụng nước như thế nào cho hợp lý? </a:t>
            </a:r>
            <a:endParaRPr lang="en-US" sz="3600" kern="10">
              <a:ln w="9525">
                <a:solidFill>
                  <a:schemeClr val="tx1"/>
                </a:solidFill>
                <a:round/>
                <a:headEnd/>
                <a:tailEnd/>
              </a:ln>
              <a:solidFill>
                <a:srgbClr val="FF3300"/>
              </a:solidFill>
              <a:cs typeface="Times New Roman" panose="02020603050405020304" pitchFamily="18" charset="0"/>
            </a:endParaRPr>
          </a:p>
        </p:txBody>
      </p:sp>
      <p:sp>
        <p:nvSpPr>
          <p:cNvPr id="4" name="TextBox 3"/>
          <p:cNvSpPr txBox="1">
            <a:spLocks noChangeArrowheads="1"/>
          </p:cNvSpPr>
          <p:nvPr/>
        </p:nvSpPr>
        <p:spPr bwMode="auto">
          <a:xfrm>
            <a:off x="2322441" y="26670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Tiết kiệm và bảo vệ nguồn nước cho sạch sẽ</a:t>
            </a:r>
          </a:p>
        </p:txBody>
      </p:sp>
      <p:sp>
        <p:nvSpPr>
          <p:cNvPr id="5" name="TextBox 4"/>
          <p:cNvSpPr txBox="1">
            <a:spLocks noChangeArrowheads="1"/>
          </p:cNvSpPr>
          <p:nvPr/>
        </p:nvSpPr>
        <p:spPr bwMode="auto">
          <a:xfrm>
            <a:off x="2474841" y="17526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Không sử dụng nước.</a:t>
            </a:r>
          </a:p>
        </p:txBody>
      </p:sp>
      <p:sp>
        <p:nvSpPr>
          <p:cNvPr id="6" name="TextBox 5"/>
          <p:cNvSpPr txBox="1">
            <a:spLocks noChangeArrowheads="1"/>
          </p:cNvSpPr>
          <p:nvPr/>
        </p:nvSpPr>
        <p:spPr bwMode="auto">
          <a:xfrm>
            <a:off x="2551041" y="35814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Chỉ dùng nước để uống</a:t>
            </a:r>
          </a:p>
        </p:txBody>
      </p:sp>
      <p:sp>
        <p:nvSpPr>
          <p:cNvPr id="8" name="TextBox 7"/>
          <p:cNvSpPr txBox="1"/>
          <p:nvPr/>
        </p:nvSpPr>
        <p:spPr>
          <a:xfrm>
            <a:off x="1925566" y="17367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A</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9" name="TextBox 8"/>
          <p:cNvSpPr txBox="1"/>
          <p:nvPr/>
        </p:nvSpPr>
        <p:spPr>
          <a:xfrm>
            <a:off x="1925566" y="25749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B</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0" name="TextBox 9"/>
          <p:cNvSpPr txBox="1"/>
          <p:nvPr/>
        </p:nvSpPr>
        <p:spPr>
          <a:xfrm>
            <a:off x="1925566" y="34893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C</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30725" name="Oval 5"/>
          <p:cNvSpPr>
            <a:spLocks noChangeArrowheads="1"/>
          </p:cNvSpPr>
          <p:nvPr/>
        </p:nvSpPr>
        <p:spPr bwMode="auto">
          <a:xfrm>
            <a:off x="1865241" y="2667000"/>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par>
                                <p:cTn id="18" presetID="29" presetClass="entr" presetSubtype="0" fill="hold" nodeType="with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25"/>
                                        </p:tgtEl>
                                        <p:attrNameLst>
                                          <p:attrName>style.visibility</p:attrName>
                                        </p:attrNameLst>
                                      </p:cBhvr>
                                      <p:to>
                                        <p:strVal val="visible"/>
                                      </p:to>
                                    </p:set>
                                    <p:anim to="" calcmode="lin" valueType="num">
                                      <p:cBhvr>
                                        <p:cTn id="37" dur="1" fill="hold"/>
                                        <p:tgtEl>
                                          <p:spTgt spid="30725"/>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07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017878" y="103605"/>
            <a:ext cx="8828088" cy="1020763"/>
          </a:xfrm>
        </p:spPr>
        <p:txBody>
          <a:bodyPr>
            <a:normAutofit/>
          </a:bodyPr>
          <a:lstStyle/>
          <a:p>
            <a:r>
              <a:rPr lang="en-US" sz="3200" b="1" dirty="0">
                <a:solidFill>
                  <a:srgbClr val="FF3300"/>
                </a:solidFill>
                <a:latin typeface="Times New Roman" panose="02020603050405020304" pitchFamily="18" charset="0"/>
                <a:cs typeface="Times New Roman" panose="02020603050405020304" pitchFamily="18" charset="0"/>
              </a:rPr>
              <a:t>Để nguồn nước không bị cạn kiệt ta nên làm </a:t>
            </a:r>
            <a:r>
              <a:rPr lang="en-US" sz="3200" b="1" dirty="0" smtClean="0">
                <a:solidFill>
                  <a:srgbClr val="FF3300"/>
                </a:solidFill>
                <a:latin typeface="Times New Roman" panose="02020603050405020304" pitchFamily="18" charset="0"/>
                <a:cs typeface="Times New Roman" panose="02020603050405020304" pitchFamily="18" charset="0"/>
              </a:rPr>
              <a:t>gì?</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438400" y="1571142"/>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Tiết kiệm nước trong sinh hoạt hằng ngày để góp phần bảo vệ nguồn tài nguyên nước.</a:t>
            </a:r>
            <a:endParaRPr lang="en-US" sz="280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2438400" y="2714142"/>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Tiết kiệm nước trong sản xuất nông nghiệp và công nghiệp để góp phần bảo vệ nguồn tài nguyên nước.</a:t>
            </a:r>
            <a:endParaRPr lang="en-US" sz="280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590801" y="3933343"/>
            <a:ext cx="270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Tất cả các ý trên</a:t>
            </a:r>
          </a:p>
        </p:txBody>
      </p:sp>
      <p:sp>
        <p:nvSpPr>
          <p:cNvPr id="8" name="TextBox 7"/>
          <p:cNvSpPr txBox="1"/>
          <p:nvPr/>
        </p:nvSpPr>
        <p:spPr>
          <a:xfrm>
            <a:off x="1733550" y="1634642"/>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A</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9" name="TextBox 8"/>
          <p:cNvSpPr txBox="1"/>
          <p:nvPr/>
        </p:nvSpPr>
        <p:spPr>
          <a:xfrm>
            <a:off x="1736725" y="2930181"/>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B</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0" name="TextBox 9"/>
          <p:cNvSpPr txBox="1"/>
          <p:nvPr/>
        </p:nvSpPr>
        <p:spPr>
          <a:xfrm>
            <a:off x="1736725" y="3920781"/>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C</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30725" name="Oval 5"/>
          <p:cNvSpPr>
            <a:spLocks noChangeArrowheads="1"/>
          </p:cNvSpPr>
          <p:nvPr/>
        </p:nvSpPr>
        <p:spPr bwMode="auto">
          <a:xfrm>
            <a:off x="1752600" y="3933342"/>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25"/>
                                        </p:tgtEl>
                                        <p:attrNameLst>
                                          <p:attrName>style.visibility</p:attrName>
                                        </p:attrNameLst>
                                      </p:cBhvr>
                                      <p:to>
                                        <p:strVal val="visible"/>
                                      </p:to>
                                    </p:set>
                                    <p:anim to="" calcmode="lin" valueType="num">
                                      <p:cBhvr>
                                        <p:cTn id="37" dur="1" fill="hold"/>
                                        <p:tgtEl>
                                          <p:spTgt spid="30725"/>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72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295076" y="296068"/>
            <a:ext cx="8686800" cy="868363"/>
          </a:xfrm>
        </p:spPr>
        <p:txBody>
          <a:bodyPr>
            <a:normAutofit/>
          </a:bodyPr>
          <a:lstStyle/>
          <a:p>
            <a:pPr algn="ctr"/>
            <a:r>
              <a:rPr lang="en-US" sz="3200" b="1" dirty="0">
                <a:solidFill>
                  <a:srgbClr val="FF3300"/>
                </a:solidFill>
                <a:latin typeface="Times New Roman" panose="02020603050405020304" pitchFamily="18" charset="0"/>
                <a:cs typeface="Times New Roman" panose="02020603050405020304" pitchFamily="18" charset="0"/>
              </a:rPr>
              <a:t>Bảo vệ nguồn nước là trách nhiệm của </a:t>
            </a:r>
            <a:r>
              <a:rPr lang="en-US" sz="3200" b="1" dirty="0" smtClean="0">
                <a:solidFill>
                  <a:srgbClr val="FF3300"/>
                </a:solidFill>
                <a:latin typeface="Times New Roman" panose="02020603050405020304" pitchFamily="18" charset="0"/>
                <a:cs typeface="Times New Roman" panose="02020603050405020304" pitchFamily="18" charset="0"/>
              </a:rPr>
              <a:t>ai?</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32771" name="Rectangle 6"/>
          <p:cNvSpPr>
            <a:spLocks noChangeArrowheads="1"/>
          </p:cNvSpPr>
          <p:nvPr/>
        </p:nvSpPr>
        <p:spPr bwMode="auto">
          <a:xfrm>
            <a:off x="2895600" y="17526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những người làm công tác môi trường</a:t>
            </a:r>
            <a:endParaRPr lang="en-US" sz="2800">
              <a:latin typeface="Times New Roman" panose="02020603050405020304" pitchFamily="18" charset="0"/>
              <a:cs typeface="Arial" panose="020B0604020202020204" pitchFamily="34" charset="0"/>
            </a:endParaRPr>
          </a:p>
        </p:txBody>
      </p:sp>
      <p:sp>
        <p:nvSpPr>
          <p:cNvPr id="32772" name="Rectangle 7"/>
          <p:cNvSpPr>
            <a:spLocks noChangeArrowheads="1"/>
          </p:cNvSpPr>
          <p:nvPr/>
        </p:nvSpPr>
        <p:spPr bwMode="auto">
          <a:xfrm>
            <a:off x="3124201" y="2590800"/>
            <a:ext cx="6405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chính quyền địa phương</a:t>
            </a:r>
          </a:p>
        </p:txBody>
      </p:sp>
      <p:sp>
        <p:nvSpPr>
          <p:cNvPr id="32773" name="Rectangle 8"/>
          <p:cNvSpPr>
            <a:spLocks noChangeArrowheads="1"/>
          </p:cNvSpPr>
          <p:nvPr/>
        </p:nvSpPr>
        <p:spPr bwMode="auto">
          <a:xfrm>
            <a:off x="2895600" y="33528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tất cả mọi người, kể cả  học sinh</a:t>
            </a:r>
            <a:endParaRPr lang="en-US" sz="2800">
              <a:latin typeface="Times New Roman" panose="02020603050405020304" pitchFamily="18" charset="0"/>
              <a:cs typeface="Arial" panose="020B0604020202020204" pitchFamily="34" charset="0"/>
            </a:endParaRPr>
          </a:p>
        </p:txBody>
      </p:sp>
      <p:sp>
        <p:nvSpPr>
          <p:cNvPr id="11" name="TextBox 10"/>
          <p:cNvSpPr txBox="1"/>
          <p:nvPr/>
        </p:nvSpPr>
        <p:spPr>
          <a:xfrm>
            <a:off x="1965325" y="1739899"/>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A</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2" name="TextBox 11"/>
          <p:cNvSpPr txBox="1"/>
          <p:nvPr/>
        </p:nvSpPr>
        <p:spPr>
          <a:xfrm>
            <a:off x="2041525" y="2501899"/>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B</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3" name="TextBox 12"/>
          <p:cNvSpPr txBox="1"/>
          <p:nvPr/>
        </p:nvSpPr>
        <p:spPr>
          <a:xfrm>
            <a:off x="1965325" y="3260863"/>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C</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30725" name="Oval 5"/>
          <p:cNvSpPr>
            <a:spLocks noChangeArrowheads="1"/>
          </p:cNvSpPr>
          <p:nvPr/>
        </p:nvSpPr>
        <p:spPr bwMode="auto">
          <a:xfrm>
            <a:off x="1981200" y="3352799"/>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p:cTn id="17" dur="1000" fill="hold"/>
                                        <p:tgtEl>
                                          <p:spTgt spid="32772"/>
                                        </p:tgtEl>
                                        <p:attrNameLst>
                                          <p:attrName>ppt_x</p:attrName>
                                        </p:attrNameLst>
                                      </p:cBhvr>
                                      <p:tavLst>
                                        <p:tav tm="0">
                                          <p:val>
                                            <p:strVal val="#ppt_x-.2"/>
                                          </p:val>
                                        </p:tav>
                                        <p:tav tm="100000">
                                          <p:val>
                                            <p:strVal val="#ppt_x"/>
                                          </p:val>
                                        </p:tav>
                                      </p:tavLst>
                                    </p:anim>
                                    <p:anim calcmode="lin" valueType="num">
                                      <p:cBhvr>
                                        <p:cTn id="18"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772"/>
                                        </p:tgtEl>
                                      </p:cBhvr>
                                    </p:animEffect>
                                  </p:childTnLst>
                                </p:cTn>
                              </p:par>
                              <p:par>
                                <p:cTn id="20" presetID="2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2773"/>
                                        </p:tgtEl>
                                        <p:attrNameLst>
                                          <p:attrName>style.visibility</p:attrName>
                                        </p:attrNameLst>
                                      </p:cBhvr>
                                      <p:to>
                                        <p:strVal val="visible"/>
                                      </p:to>
                                    </p:set>
                                    <p:anim calcmode="lin" valueType="num">
                                      <p:cBhvr>
                                        <p:cTn id="29" dur="1000" fill="hold"/>
                                        <p:tgtEl>
                                          <p:spTgt spid="32773"/>
                                        </p:tgtEl>
                                        <p:attrNameLst>
                                          <p:attrName>ppt_x</p:attrName>
                                        </p:attrNameLst>
                                      </p:cBhvr>
                                      <p:tavLst>
                                        <p:tav tm="0">
                                          <p:val>
                                            <p:strVal val="#ppt_x-.2"/>
                                          </p:val>
                                        </p:tav>
                                        <p:tav tm="100000">
                                          <p:val>
                                            <p:strVal val="#ppt_x"/>
                                          </p:val>
                                        </p:tav>
                                      </p:tavLst>
                                    </p:anim>
                                    <p:anim calcmode="lin" valueType="num">
                                      <p:cBhvr>
                                        <p:cTn id="30"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2773"/>
                                        </p:tgtEl>
                                      </p:cBhvr>
                                    </p:animEffect>
                                  </p:childTnLst>
                                </p:cTn>
                              </p:par>
                              <p:par>
                                <p:cTn id="32" presetID="2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ppt_x</p:attrName>
                                        </p:attrNameLst>
                                      </p:cBhvr>
                                      <p:tavLst>
                                        <p:tav tm="0">
                                          <p:val>
                                            <p:strVal val="#ppt_x-.2"/>
                                          </p:val>
                                        </p:tav>
                                        <p:tav tm="100000">
                                          <p:val>
                                            <p:strVal val="#ppt_x"/>
                                          </p:val>
                                        </p:tav>
                                      </p:tavLst>
                                    </p:anim>
                                    <p:anim calcmode="lin" valueType="num">
                                      <p:cBhvr>
                                        <p:cTn id="3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0725"/>
                                        </p:tgtEl>
                                        <p:attrNameLst>
                                          <p:attrName>style.visibility</p:attrName>
                                        </p:attrNameLst>
                                      </p:cBhvr>
                                      <p:to>
                                        <p:strVal val="visible"/>
                                      </p:to>
                                    </p:set>
                                    <p:anim to="" calcmode="lin" valueType="num">
                                      <p:cBhvr>
                                        <p:cTn id="41" dur="1" fill="hold"/>
                                        <p:tgtEl>
                                          <p:spTgt spid="30725"/>
                                        </p:tgtEl>
                                        <p:attrNameLst>
                                          <p:attrName/>
                                        </p:attrNameLst>
                                      </p:cBhvr>
                                    </p:anim>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07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492590" y="1828800"/>
            <a:ext cx="1135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400" b="1">
                <a:solidFill>
                  <a:srgbClr val="FF0000"/>
                </a:solidFill>
              </a:rPr>
              <a:t>1</a:t>
            </a:r>
            <a:r>
              <a:rPr lang="en-US" sz="2400" b="1" smtClean="0">
                <a:solidFill>
                  <a:srgbClr val="FF0000"/>
                </a:solidFill>
              </a:rPr>
              <a:t>. Mây </a:t>
            </a:r>
            <a:r>
              <a:rPr lang="en-US" sz="2400" b="1">
                <a:solidFill>
                  <a:srgbClr val="FF0000"/>
                </a:solidFill>
              </a:rPr>
              <a:t>được hình thành như thế nào? Mưa từ đâu ra ?</a:t>
            </a:r>
          </a:p>
        </p:txBody>
      </p:sp>
      <p:sp>
        <p:nvSpPr>
          <p:cNvPr id="3080" name="Text Box 8"/>
          <p:cNvSpPr txBox="1">
            <a:spLocks noChangeArrowheads="1"/>
          </p:cNvSpPr>
          <p:nvPr/>
        </p:nvSpPr>
        <p:spPr bwMode="auto">
          <a:xfrm>
            <a:off x="492590" y="2743200"/>
            <a:ext cx="113184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800080"/>
                </a:solidFill>
              </a:rPr>
              <a:t>=&gt; Hơi </a:t>
            </a:r>
            <a:r>
              <a:rPr lang="en-US" sz="2400" b="1">
                <a:solidFill>
                  <a:srgbClr val="800080"/>
                </a:solidFill>
              </a:rPr>
              <a:t>nước bay lên cao, gặp lạnh ngưng tụ lại thành những hạt nước rất nhỏ, tạo nên các đám mây, các giọt nước có trong các đám mây rơi xuống đất tạo thành </a:t>
            </a:r>
            <a:r>
              <a:rPr lang="en-US" sz="2400" b="1" smtClean="0">
                <a:solidFill>
                  <a:srgbClr val="800080"/>
                </a:solidFill>
              </a:rPr>
              <a:t>mưa.</a:t>
            </a:r>
            <a:endParaRPr lang="en-US" sz="2400" b="1">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ox(in)">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ox(in)">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8" name="Text Box 7"/>
          <p:cNvSpPr txBox="1"/>
          <p:nvPr/>
        </p:nvSpPr>
        <p:spPr>
          <a:xfrm>
            <a:off x="2971800" y="800337"/>
            <a:ext cx="4396105" cy="523220"/>
          </a:xfrm>
          <a:prstGeom prst="rect">
            <a:avLst/>
          </a:prstGeom>
          <a:noFill/>
        </p:spPr>
        <p:txBody>
          <a:bodyPr wrap="square" rtlCol="0">
            <a:spAutoFit/>
          </a:bodyPr>
          <a:lstStyle/>
          <a:p>
            <a:pPr algn="ctr"/>
            <a:r>
              <a:rPr lang="en-US" altLang="en-US" sz="2800" b="1" dirty="0" smtClean="0">
                <a:solidFill>
                  <a:srgbClr val="FF0000"/>
                </a:solidFill>
                <a:effectLst>
                  <a:outerShdw blurRad="38100" dist="38100" dir="2700000" algn="tl">
                    <a:srgbClr val="000000">
                      <a:alpha val="43137"/>
                    </a:srgbClr>
                  </a:outerShdw>
                </a:effectLst>
                <a:cs typeface="Times New Roman" panose="02020603050405020304" pitchFamily="18" charset="0"/>
                <a:sym typeface="+mn-ea"/>
              </a:rPr>
              <a:t>Khoa học</a:t>
            </a:r>
            <a:endParaRPr lang="vi-VN" altLang="en-US" sz="2800" b="1" dirty="0">
              <a:solidFill>
                <a:srgbClr val="FF0000"/>
              </a:solidFill>
              <a:effectLst>
                <a:outerShdw blurRad="38100" dist="38100" dir="2700000" algn="tl">
                  <a:srgbClr val="000000">
                    <a:alpha val="43137"/>
                  </a:srgbClr>
                </a:outerShdw>
              </a:effectLst>
              <a:cs typeface="Times New Roman" panose="02020603050405020304" pitchFamily="18" charset="0"/>
              <a:sym typeface="+mn-ea"/>
            </a:endParaRPr>
          </a:p>
        </p:txBody>
      </p:sp>
      <p:sp>
        <p:nvSpPr>
          <p:cNvPr id="9" name="Text Box 8"/>
          <p:cNvSpPr txBox="1"/>
          <p:nvPr/>
        </p:nvSpPr>
        <p:spPr>
          <a:xfrm>
            <a:off x="3576634" y="1230713"/>
            <a:ext cx="6144895" cy="954107"/>
          </a:xfrm>
          <a:prstGeom prst="rect">
            <a:avLst/>
          </a:prstGeom>
          <a:noFill/>
        </p:spPr>
        <p:txBody>
          <a:bodyPr wrap="square" rtlCol="0">
            <a:spAutoFit/>
          </a:bodyPr>
          <a:lstStyle/>
          <a:p>
            <a:r>
              <a:rPr lang="en-US" altLang="en-US" sz="2800" b="1" i="1" dirty="0" smtClean="0">
                <a:solidFill>
                  <a:srgbClr val="FF0000"/>
                </a:solidFill>
                <a:effectLst>
                  <a:outerShdw blurRad="38100" dist="38100" dir="2700000" algn="tl">
                    <a:srgbClr val="000000">
                      <a:alpha val="43137"/>
                    </a:srgbClr>
                  </a:outerShdw>
                </a:effectLst>
                <a:cs typeface="Times New Roman" panose="02020603050405020304" pitchFamily="18" charset="0"/>
                <a:sym typeface="+mn-ea"/>
              </a:rPr>
              <a:t>Bài 24: Nước </a:t>
            </a:r>
            <a:r>
              <a:rPr lang="en-US" altLang="en-US" sz="2800" b="1" i="1" dirty="0" smtClean="0">
                <a:solidFill>
                  <a:srgbClr val="FF0000"/>
                </a:solidFill>
                <a:effectLst>
                  <a:outerShdw blurRad="38100" dist="38100" dir="2700000" algn="tl">
                    <a:srgbClr val="000000">
                      <a:alpha val="43137"/>
                    </a:srgbClr>
                  </a:outerShdw>
                </a:effectLst>
                <a:cs typeface="Times New Roman" panose="02020603050405020304" pitchFamily="18" charset="0"/>
                <a:sym typeface="+mn-ea"/>
              </a:rPr>
              <a:t>cần cho sự sống</a:t>
            </a:r>
            <a:endParaRPr lang="vi-VN" altLang="en-US" sz="2800" b="1" i="1" dirty="0">
              <a:solidFill>
                <a:srgbClr val="FF0000"/>
              </a:solidFill>
              <a:effectLst>
                <a:outerShdw blurRad="38100" dist="38100" dir="2700000" algn="tl">
                  <a:srgbClr val="000000">
                    <a:alpha val="43137"/>
                  </a:srgbClr>
                </a:outerShdw>
              </a:effectLst>
              <a:cs typeface="Times New Roman" panose="02020603050405020304" pitchFamily="18" charset="0"/>
            </a:endParaRPr>
          </a:p>
          <a:p>
            <a:endParaRPr lang="vi-VN" altLang="en-US" sz="2800" b="1" i="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
        <p:nvSpPr>
          <p:cNvPr id="10" name="Rectangle 9"/>
          <p:cNvSpPr/>
          <p:nvPr/>
        </p:nvSpPr>
        <p:spPr>
          <a:xfrm>
            <a:off x="533400" y="1939621"/>
            <a:ext cx="11658600" cy="2677656"/>
          </a:xfrm>
          <a:prstGeom prst="rect">
            <a:avLst/>
          </a:prstGeom>
        </p:spPr>
        <p:txBody>
          <a:bodyPr wrap="square">
            <a:spAutoFit/>
          </a:bodyPr>
          <a:lstStyle/>
          <a:p>
            <a:pPr algn="just">
              <a:spcAft>
                <a:spcPts val="0"/>
              </a:spcAft>
            </a:pPr>
            <a:r>
              <a:rPr lang="fr-FR" sz="2800" b="1" dirty="0">
                <a:solidFill>
                  <a:srgbClr val="FF0000"/>
                </a:solidFill>
                <a:ea typeface="Times New Roman" panose="02020603050405020304" pitchFamily="18" charset="0"/>
                <a:cs typeface="Times New Roman" panose="02020603050405020304" pitchFamily="18" charset="0"/>
              </a:rPr>
              <a:t>1. Vai trò của nước trong đời sống con người, động vật và thực vật</a:t>
            </a:r>
            <a:endParaRPr lang="en-US" sz="2800"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sz="2800" b="1" dirty="0">
                <a:solidFill>
                  <a:srgbClr val="FF0000"/>
                </a:solidFill>
                <a:ea typeface="Times New Roman" panose="02020603050405020304" pitchFamily="18" charset="0"/>
                <a:cs typeface="Times New Roman" panose="02020603050405020304" pitchFamily="18" charset="0"/>
              </a:rPr>
              <a:t>+ Chiếm phần lớn trọng lượng cơ thể người, động vật và thực vật.</a:t>
            </a:r>
            <a:endParaRPr lang="en-US" sz="2800"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sz="2800" b="1" dirty="0">
                <a:solidFill>
                  <a:srgbClr val="FF0000"/>
                </a:solidFill>
                <a:ea typeface="Times New Roman" panose="02020603050405020304" pitchFamily="18" charset="0"/>
                <a:cs typeface="Times New Roman" panose="02020603050405020304" pitchFamily="18" charset="0"/>
              </a:rPr>
              <a:t>+ Giúp hấp thụ các chất dinh dưỡng hoà tan, thải chất thừa, chất độc hại.</a:t>
            </a:r>
            <a:endParaRPr lang="en-US" sz="2800"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sz="2800" b="1" dirty="0">
                <a:solidFill>
                  <a:srgbClr val="FF0000"/>
                </a:solidFill>
                <a:ea typeface="Times New Roman" panose="02020603050405020304" pitchFamily="18" charset="0"/>
                <a:cs typeface="Times New Roman" panose="02020603050405020304" pitchFamily="18" charset="0"/>
              </a:rPr>
              <a:t>+ Là môi trường sống cho nhiều loại động </a:t>
            </a:r>
            <a:r>
              <a:rPr lang="fr-FR" sz="2800" b="1" dirty="0" smtClean="0">
                <a:solidFill>
                  <a:srgbClr val="FF0000"/>
                </a:solidFill>
                <a:ea typeface="Times New Roman" panose="02020603050405020304" pitchFamily="18" charset="0"/>
                <a:cs typeface="Times New Roman" panose="02020603050405020304" pitchFamily="18" charset="0"/>
              </a:rPr>
              <a:t>vật </a:t>
            </a:r>
            <a:r>
              <a:rPr lang="fr-FR" sz="2800" b="1" dirty="0">
                <a:solidFill>
                  <a:srgbClr val="FF0000"/>
                </a:solidFill>
                <a:ea typeface="Times New Roman" panose="02020603050405020304" pitchFamily="18" charset="0"/>
                <a:cs typeface="Times New Roman" panose="02020603050405020304" pitchFamily="18" charset="0"/>
              </a:rPr>
              <a:t>và thực vật</a:t>
            </a:r>
            <a:endParaRPr lang="en-US" sz="2800"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sz="2800" b="1" dirty="0">
                <a:solidFill>
                  <a:srgbClr val="FF0000"/>
                </a:solidFill>
                <a:ea typeface="Times New Roman" panose="02020603050405020304" pitchFamily="18" charset="0"/>
                <a:cs typeface="Times New Roman" panose="02020603050405020304" pitchFamily="18" charset="0"/>
              </a:rPr>
              <a:t>2.Vai trò của nước trong sản xuất sinh hoạt</a:t>
            </a:r>
            <a:endParaRPr lang="en-US" sz="2800" b="1" dirty="0">
              <a:solidFill>
                <a:srgbClr val="FF0000"/>
              </a:solidFill>
              <a:ea typeface="Times New Roman" panose="02020603050405020304" pitchFamily="18" charset="0"/>
              <a:cs typeface="Times New Roman" panose="02020603050405020304" pitchFamily="18" charset="0"/>
            </a:endParaRPr>
          </a:p>
          <a:p>
            <a:r>
              <a:rPr lang="fr-FR" sz="2800" b="1" dirty="0">
                <a:solidFill>
                  <a:srgbClr val="FF0000"/>
                </a:solidFill>
                <a:ea typeface="Times New Roman" panose="02020603050405020304" pitchFamily="18" charset="0"/>
                <a:cs typeface="Times New Roman" panose="02020603050405020304" pitchFamily="18" charset="0"/>
              </a:rPr>
              <a:t>+ Là một trong những chất không thể thiếu để duy trì các hoạt động</a:t>
            </a:r>
            <a:endParaRPr lang="en-US" sz="28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761711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2" name="Rounded Rectangle 1"/>
          <p:cNvSpPr/>
          <p:nvPr/>
        </p:nvSpPr>
        <p:spPr>
          <a:xfrm>
            <a:off x="685800" y="488725"/>
            <a:ext cx="10819770" cy="37975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54" name="Google Shape;1154;p54"/>
          <p:cNvSpPr/>
          <p:nvPr/>
        </p:nvSpPr>
        <p:spPr>
          <a:xfrm>
            <a:off x="9958719" y="183854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5" name="Google Shape;1155;p54"/>
          <p:cNvSpPr/>
          <p:nvPr/>
        </p:nvSpPr>
        <p:spPr>
          <a:xfrm>
            <a:off x="6039155" y="51112"/>
            <a:ext cx="404733" cy="437613"/>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6" name="Google Shape;1156;p54"/>
          <p:cNvSpPr/>
          <p:nvPr/>
        </p:nvSpPr>
        <p:spPr>
          <a:xfrm>
            <a:off x="1095496" y="383711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7" name="Google Shape;1157;p54"/>
          <p:cNvSpPr/>
          <p:nvPr/>
        </p:nvSpPr>
        <p:spPr>
          <a:xfrm>
            <a:off x="1095496"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8" name="Google Shape;1158;p54"/>
          <p:cNvSpPr/>
          <p:nvPr/>
        </p:nvSpPr>
        <p:spPr>
          <a:xfrm>
            <a:off x="7438783" y="514052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9" name="Google Shape;1159;p54"/>
          <p:cNvSpPr/>
          <p:nvPr/>
        </p:nvSpPr>
        <p:spPr>
          <a:xfrm>
            <a:off x="7960149"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3" name="Text Box 2"/>
          <p:cNvSpPr txBox="1"/>
          <p:nvPr/>
        </p:nvSpPr>
        <p:spPr>
          <a:xfrm>
            <a:off x="787462" y="837333"/>
            <a:ext cx="10616837" cy="1877437"/>
          </a:xfrm>
          <a:prstGeom prst="rect">
            <a:avLst/>
          </a:prstGeom>
          <a:noFill/>
        </p:spPr>
        <p:txBody>
          <a:bodyPr wrap="square" rtlCol="0">
            <a:spAutoFit/>
          </a:bodyPr>
          <a:lstStyle/>
          <a:p>
            <a:pPr marL="0" indent="0" algn="ctr">
              <a:buNone/>
            </a:pPr>
            <a:r>
              <a:rPr lang="vi-VN" altLang="en-US" sz="2800" b="1" dirty="0">
                <a:solidFill>
                  <a:srgbClr val="FF0000"/>
                </a:solidFill>
                <a:ea typeface="Cambria" panose="02040503050406030204" pitchFamily="18" charset="0"/>
                <a:cs typeface="Times New Roman" panose="02020603050405020304" pitchFamily="18" charset="0"/>
                <a:sym typeface="+mn-ea"/>
              </a:rPr>
              <a:t> </a:t>
            </a:r>
            <a:r>
              <a:rPr lang="en-US" altLang="en-US" sz="3200" b="1" dirty="0">
                <a:solidFill>
                  <a:srgbClr val="FF0000"/>
                </a:solidFill>
                <a:ea typeface="Cambria" panose="02040503050406030204" pitchFamily="18" charset="0"/>
                <a:cs typeface="Times New Roman" panose="02020603050405020304" pitchFamily="18" charset="0"/>
                <a:sym typeface="+mn-ea"/>
              </a:rPr>
              <a:t>Nhiệm vụ sau bài </a:t>
            </a:r>
            <a:r>
              <a:rPr lang="en-US" altLang="en-US" sz="3200" b="1" dirty="0" smtClean="0">
                <a:solidFill>
                  <a:srgbClr val="FF0000"/>
                </a:solidFill>
                <a:ea typeface="Cambria" panose="02040503050406030204" pitchFamily="18" charset="0"/>
                <a:cs typeface="Times New Roman" panose="02020603050405020304" pitchFamily="18" charset="0"/>
                <a:sym typeface="+mn-ea"/>
              </a:rPr>
              <a:t>học:</a:t>
            </a:r>
            <a:endParaRPr lang="en-US" altLang="en-US" sz="3200" b="1" dirty="0">
              <a:solidFill>
                <a:srgbClr val="FF0000"/>
              </a:solidFill>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smtClean="0">
                <a:solidFill>
                  <a:srgbClr val="FF0000"/>
                </a:solidFill>
                <a:ea typeface="Cambria" panose="02040503050406030204" pitchFamily="18" charset="0"/>
                <a:cs typeface="Times New Roman" panose="02020603050405020304" pitchFamily="18" charset="0"/>
                <a:sym typeface="+mn-ea"/>
              </a:rPr>
              <a:t>Liệt kê những việc con cần làm để thực hành tiết kiệm nước và thực hiện những việc đó</a:t>
            </a:r>
            <a:endParaRPr lang="en-US" sz="2800" dirty="0">
              <a:solidFill>
                <a:srgbClr val="FF0000"/>
              </a:solidFill>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a:solidFill>
                  <a:srgbClr val="FF0000"/>
                </a:solidFill>
                <a:ea typeface="Cambria" panose="02040503050406030204" pitchFamily="18" charset="0"/>
                <a:cs typeface="Times New Roman" panose="02020603050405020304" pitchFamily="18" charset="0"/>
                <a:sym typeface="+mn-ea"/>
              </a:rPr>
              <a:t>Chuẩn bị bài sau </a:t>
            </a:r>
            <a:r>
              <a:rPr lang="en-US" sz="2800" b="1" dirty="0" smtClean="0">
                <a:solidFill>
                  <a:srgbClr val="FF0000"/>
                </a:solidFill>
                <a:ea typeface="Cambria" panose="02040503050406030204" pitchFamily="18" charset="0"/>
                <a:cs typeface="Times New Roman" panose="02020603050405020304" pitchFamily="18" charset="0"/>
                <a:sym typeface="+mn-ea"/>
              </a:rPr>
              <a:t>Nước bị ô nhiễm: </a:t>
            </a:r>
            <a:endParaRPr lang="en-US" sz="2800" b="1" dirty="0">
              <a:solidFill>
                <a:srgbClr val="FF0000"/>
              </a:solidFill>
              <a:ea typeface="Cambria" panose="02040503050406030204" pitchFamily="18" charset="0"/>
              <a:cs typeface="Times New Roman" panose="02020603050405020304" pitchFamily="18" charset="0"/>
              <a:sym typeface="+mn-ea"/>
            </a:endParaRPr>
          </a:p>
        </p:txBody>
      </p:sp>
      <p:grpSp>
        <p:nvGrpSpPr>
          <p:cNvPr id="1130" name="Google Shape;1130;p54"/>
          <p:cNvGrpSpPr/>
          <p:nvPr/>
        </p:nvGrpSpPr>
        <p:grpSpPr>
          <a:xfrm>
            <a:off x="9657080" y="3571240"/>
            <a:ext cx="2548255" cy="3373120"/>
            <a:chOff x="1077325" y="311375"/>
            <a:chExt cx="1622600" cy="2110600"/>
          </a:xfrm>
        </p:grpSpPr>
        <p:sp>
          <p:nvSpPr>
            <p:cNvPr id="1131" name="Google Shape;1131;p54"/>
            <p:cNvSpPr/>
            <p:nvPr/>
          </p:nvSpPr>
          <p:spPr>
            <a:xfrm>
              <a:off x="1275225" y="1047975"/>
              <a:ext cx="1207650" cy="1374000"/>
            </a:xfrm>
            <a:custGeom>
              <a:avLst/>
              <a:gdLst/>
              <a:ahLst/>
              <a:cxnLst/>
              <a:rect l="l" t="t" r="r" b="b"/>
              <a:pathLst>
                <a:path w="48306" h="54960" extrusionOk="0">
                  <a:moveTo>
                    <a:pt x="24134" y="0"/>
                  </a:moveTo>
                  <a:lnTo>
                    <a:pt x="1" y="14457"/>
                  </a:lnTo>
                  <a:lnTo>
                    <a:pt x="1" y="54960"/>
                  </a:lnTo>
                  <a:lnTo>
                    <a:pt x="48306" y="54960"/>
                  </a:lnTo>
                  <a:lnTo>
                    <a:pt x="48306" y="14457"/>
                  </a:lnTo>
                  <a:lnTo>
                    <a:pt x="24134"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2" name="Google Shape;1132;p54"/>
            <p:cNvSpPr/>
            <p:nvPr/>
          </p:nvSpPr>
          <p:spPr>
            <a:xfrm>
              <a:off x="1347900" y="989650"/>
              <a:ext cx="243850" cy="497225"/>
            </a:xfrm>
            <a:custGeom>
              <a:avLst/>
              <a:gdLst/>
              <a:ahLst/>
              <a:cxnLst/>
              <a:rect l="l" t="t" r="r" b="b"/>
              <a:pathLst>
                <a:path w="9754" h="19889" extrusionOk="0">
                  <a:moveTo>
                    <a:pt x="1" y="0"/>
                  </a:moveTo>
                  <a:lnTo>
                    <a:pt x="1" y="19888"/>
                  </a:lnTo>
                  <a:lnTo>
                    <a:pt x="9753" y="19888"/>
                  </a:lnTo>
                  <a:lnTo>
                    <a:pt x="9753"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3" name="Google Shape;1133;p54"/>
            <p:cNvSpPr/>
            <p:nvPr/>
          </p:nvSpPr>
          <p:spPr>
            <a:xfrm>
              <a:off x="1077325" y="953325"/>
              <a:ext cx="1622600" cy="785025"/>
            </a:xfrm>
            <a:custGeom>
              <a:avLst/>
              <a:gdLst/>
              <a:ahLst/>
              <a:cxnLst/>
              <a:rect l="l" t="t" r="r" b="b"/>
              <a:pathLst>
                <a:path w="64904" h="31401" extrusionOk="0">
                  <a:moveTo>
                    <a:pt x="32050" y="0"/>
                  </a:moveTo>
                  <a:lnTo>
                    <a:pt x="0" y="17631"/>
                  </a:lnTo>
                  <a:lnTo>
                    <a:pt x="4666" y="30291"/>
                  </a:lnTo>
                  <a:lnTo>
                    <a:pt x="32050" y="12812"/>
                  </a:lnTo>
                  <a:lnTo>
                    <a:pt x="58172" y="31400"/>
                  </a:lnTo>
                  <a:lnTo>
                    <a:pt x="64903" y="20003"/>
                  </a:lnTo>
                  <a:lnTo>
                    <a:pt x="32050" y="0"/>
                  </a:lnTo>
                  <a:close/>
                </a:path>
              </a:pathLst>
            </a:custGeom>
            <a:solidFill>
              <a:schemeClr val="accent3"/>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4" name="Google Shape;1134;p54"/>
            <p:cNvSpPr/>
            <p:nvPr/>
          </p:nvSpPr>
          <p:spPr>
            <a:xfrm>
              <a:off x="2471375" y="1384525"/>
              <a:ext cx="126250" cy="78450"/>
            </a:xfrm>
            <a:custGeom>
              <a:avLst/>
              <a:gdLst/>
              <a:ahLst/>
              <a:cxnLst/>
              <a:rect l="l" t="t" r="r" b="b"/>
              <a:pathLst>
                <a:path w="5050" h="3138" fill="none" extrusionOk="0">
                  <a:moveTo>
                    <a:pt x="1" y="1"/>
                  </a:moveTo>
                  <a:lnTo>
                    <a:pt x="5049" y="3137"/>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5" name="Google Shape;1135;p54"/>
            <p:cNvSpPr/>
            <p:nvPr/>
          </p:nvSpPr>
          <p:spPr>
            <a:xfrm>
              <a:off x="1995225" y="1086225"/>
              <a:ext cx="397775" cy="248625"/>
            </a:xfrm>
            <a:custGeom>
              <a:avLst/>
              <a:gdLst/>
              <a:ahLst/>
              <a:cxnLst/>
              <a:rect l="l" t="t" r="r" b="b"/>
              <a:pathLst>
                <a:path w="15911" h="9945" fill="none" extrusionOk="0">
                  <a:moveTo>
                    <a:pt x="0" y="0"/>
                  </a:moveTo>
                  <a:lnTo>
                    <a:pt x="15910" y="9944"/>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6" name="Google Shape;1136;p54"/>
            <p:cNvSpPr/>
            <p:nvPr/>
          </p:nvSpPr>
          <p:spPr>
            <a:xfrm>
              <a:off x="1171025" y="311375"/>
              <a:ext cx="1140850" cy="679250"/>
            </a:xfrm>
            <a:custGeom>
              <a:avLst/>
              <a:gdLst/>
              <a:ahLst/>
              <a:cxnLst/>
              <a:rect l="l" t="t" r="r" b="b"/>
              <a:pathLst>
                <a:path w="45634" h="27170" extrusionOk="0">
                  <a:moveTo>
                    <a:pt x="23834" y="0"/>
                  </a:moveTo>
                  <a:cubicBezTo>
                    <a:pt x="22616" y="0"/>
                    <a:pt x="21197" y="209"/>
                    <a:pt x="19544" y="703"/>
                  </a:cubicBezTo>
                  <a:cubicBezTo>
                    <a:pt x="9868" y="3648"/>
                    <a:pt x="11971" y="12904"/>
                    <a:pt x="11971" y="12904"/>
                  </a:cubicBezTo>
                  <a:cubicBezTo>
                    <a:pt x="0" y="18182"/>
                    <a:pt x="7076" y="27170"/>
                    <a:pt x="7076" y="27170"/>
                  </a:cubicBezTo>
                  <a:lnTo>
                    <a:pt x="16828" y="27131"/>
                  </a:lnTo>
                  <a:cubicBezTo>
                    <a:pt x="20029" y="24505"/>
                    <a:pt x="19473" y="22114"/>
                    <a:pt x="18897" y="20965"/>
                  </a:cubicBezTo>
                  <a:lnTo>
                    <a:pt x="18897" y="20965"/>
                  </a:lnTo>
                  <a:cubicBezTo>
                    <a:pt x="19576" y="21484"/>
                    <a:pt x="21226" y="22199"/>
                    <a:pt x="25204" y="22810"/>
                  </a:cubicBezTo>
                  <a:cubicBezTo>
                    <a:pt x="25785" y="22902"/>
                    <a:pt x="26329" y="22944"/>
                    <a:pt x="26840" y="22944"/>
                  </a:cubicBezTo>
                  <a:cubicBezTo>
                    <a:pt x="32532" y="22944"/>
                    <a:pt x="33959" y="17674"/>
                    <a:pt x="34320" y="17674"/>
                  </a:cubicBezTo>
                  <a:cubicBezTo>
                    <a:pt x="34329" y="17674"/>
                    <a:pt x="34337" y="17678"/>
                    <a:pt x="34345" y="17685"/>
                  </a:cubicBezTo>
                  <a:cubicBezTo>
                    <a:pt x="34393" y="17733"/>
                    <a:pt x="34714" y="17779"/>
                    <a:pt x="35215" y="17779"/>
                  </a:cubicBezTo>
                  <a:cubicBezTo>
                    <a:pt x="37879" y="17779"/>
                    <a:pt x="45633" y="16488"/>
                    <a:pt x="44442" y="7473"/>
                  </a:cubicBezTo>
                  <a:cubicBezTo>
                    <a:pt x="43135" y="4451"/>
                    <a:pt x="40991" y="3495"/>
                    <a:pt x="38801" y="3495"/>
                  </a:cubicBezTo>
                  <a:cubicBezTo>
                    <a:pt x="35034" y="3495"/>
                    <a:pt x="31132" y="6326"/>
                    <a:pt x="31132" y="6326"/>
                  </a:cubicBezTo>
                  <a:cubicBezTo>
                    <a:pt x="31132" y="6326"/>
                    <a:pt x="30530" y="0"/>
                    <a:pt x="23834" y="0"/>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7" name="Google Shape;1137;p54"/>
            <p:cNvSpPr/>
            <p:nvPr/>
          </p:nvSpPr>
          <p:spPr>
            <a:xfrm>
              <a:off x="1349825" y="1685125"/>
              <a:ext cx="348050" cy="333950"/>
            </a:xfrm>
            <a:custGeom>
              <a:avLst/>
              <a:gdLst/>
              <a:ahLst/>
              <a:cxnLst/>
              <a:rect l="l" t="t" r="r" b="b"/>
              <a:pathLst>
                <a:path w="13922" h="13358" extrusionOk="0">
                  <a:moveTo>
                    <a:pt x="6933" y="1"/>
                  </a:moveTo>
                  <a:cubicBezTo>
                    <a:pt x="3501" y="1"/>
                    <a:pt x="596" y="2625"/>
                    <a:pt x="306" y="6144"/>
                  </a:cubicBezTo>
                  <a:cubicBezTo>
                    <a:pt x="0" y="9815"/>
                    <a:pt x="2716" y="13028"/>
                    <a:pt x="6425" y="13334"/>
                  </a:cubicBezTo>
                  <a:cubicBezTo>
                    <a:pt x="6612" y="13350"/>
                    <a:pt x="6798" y="13357"/>
                    <a:pt x="6982" y="13357"/>
                  </a:cubicBezTo>
                  <a:cubicBezTo>
                    <a:pt x="10417" y="13357"/>
                    <a:pt x="13325" y="10699"/>
                    <a:pt x="13616" y="7215"/>
                  </a:cubicBezTo>
                  <a:cubicBezTo>
                    <a:pt x="13922" y="3543"/>
                    <a:pt x="11168" y="330"/>
                    <a:pt x="7496" y="24"/>
                  </a:cubicBezTo>
                  <a:cubicBezTo>
                    <a:pt x="7307" y="9"/>
                    <a:pt x="7119" y="1"/>
                    <a:pt x="6933" y="1"/>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8" name="Google Shape;1138;p54"/>
            <p:cNvSpPr/>
            <p:nvPr/>
          </p:nvSpPr>
          <p:spPr>
            <a:xfrm>
              <a:off x="1423450" y="1754175"/>
              <a:ext cx="201750" cy="193825"/>
            </a:xfrm>
            <a:custGeom>
              <a:avLst/>
              <a:gdLst/>
              <a:ahLst/>
              <a:cxnLst/>
              <a:rect l="l" t="t" r="r" b="b"/>
              <a:pathLst>
                <a:path w="8070" h="7753" extrusionOk="0">
                  <a:moveTo>
                    <a:pt x="4014" y="1"/>
                  </a:moveTo>
                  <a:cubicBezTo>
                    <a:pt x="2020" y="1"/>
                    <a:pt x="336" y="1545"/>
                    <a:pt x="191" y="3535"/>
                  </a:cubicBezTo>
                  <a:cubicBezTo>
                    <a:pt x="0" y="5677"/>
                    <a:pt x="1606" y="7551"/>
                    <a:pt x="3748" y="7742"/>
                  </a:cubicBezTo>
                  <a:cubicBezTo>
                    <a:pt x="3843" y="7749"/>
                    <a:pt x="3938" y="7752"/>
                    <a:pt x="4031" y="7752"/>
                  </a:cubicBezTo>
                  <a:cubicBezTo>
                    <a:pt x="6017" y="7752"/>
                    <a:pt x="7734" y="6230"/>
                    <a:pt x="7917" y="4185"/>
                  </a:cubicBezTo>
                  <a:cubicBezTo>
                    <a:pt x="8070" y="2043"/>
                    <a:pt x="6502" y="169"/>
                    <a:pt x="4360" y="16"/>
                  </a:cubicBezTo>
                  <a:cubicBezTo>
                    <a:pt x="4244" y="6"/>
                    <a:pt x="4128" y="1"/>
                    <a:pt x="4014"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9" name="Google Shape;1139;p54"/>
            <p:cNvSpPr/>
            <p:nvPr/>
          </p:nvSpPr>
          <p:spPr>
            <a:xfrm>
              <a:off x="1794225" y="1950275"/>
              <a:ext cx="172550" cy="50050"/>
            </a:xfrm>
            <a:custGeom>
              <a:avLst/>
              <a:gdLst/>
              <a:ahLst/>
              <a:cxnLst/>
              <a:rect l="l" t="t" r="r" b="b"/>
              <a:pathLst>
                <a:path w="6902" h="2002" extrusionOk="0">
                  <a:moveTo>
                    <a:pt x="6257" y="0"/>
                  </a:moveTo>
                  <a:cubicBezTo>
                    <a:pt x="6163" y="0"/>
                    <a:pt x="6064" y="38"/>
                    <a:pt x="5975" y="127"/>
                  </a:cubicBezTo>
                  <a:cubicBezTo>
                    <a:pt x="5098" y="885"/>
                    <a:pt x="4221" y="1134"/>
                    <a:pt x="3447" y="1134"/>
                  </a:cubicBezTo>
                  <a:cubicBezTo>
                    <a:pt x="1992" y="1134"/>
                    <a:pt x="900" y="254"/>
                    <a:pt x="850" y="204"/>
                  </a:cubicBezTo>
                  <a:cubicBezTo>
                    <a:pt x="759" y="143"/>
                    <a:pt x="668" y="117"/>
                    <a:pt x="584" y="117"/>
                  </a:cubicBezTo>
                  <a:cubicBezTo>
                    <a:pt x="241" y="117"/>
                    <a:pt x="0" y="547"/>
                    <a:pt x="276" y="854"/>
                  </a:cubicBezTo>
                  <a:cubicBezTo>
                    <a:pt x="1194" y="1542"/>
                    <a:pt x="2341" y="1963"/>
                    <a:pt x="3489" y="2001"/>
                  </a:cubicBezTo>
                  <a:cubicBezTo>
                    <a:pt x="4598" y="1963"/>
                    <a:pt x="5707" y="1542"/>
                    <a:pt x="6510" y="816"/>
                  </a:cubicBezTo>
                  <a:cubicBezTo>
                    <a:pt x="6902" y="515"/>
                    <a:pt x="6606" y="0"/>
                    <a:pt x="6257" y="0"/>
                  </a:cubicBezTo>
                  <a:close/>
                </a:path>
              </a:pathLst>
            </a:custGeom>
            <a:solidFill>
              <a:srgbClr val="050504"/>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0" name="Google Shape;1140;p54"/>
            <p:cNvSpPr/>
            <p:nvPr/>
          </p:nvSpPr>
          <p:spPr>
            <a:xfrm>
              <a:off x="1413875" y="1969925"/>
              <a:ext cx="175000" cy="153575"/>
            </a:xfrm>
            <a:custGeom>
              <a:avLst/>
              <a:gdLst/>
              <a:ahLst/>
              <a:cxnLst/>
              <a:rect l="l" t="t" r="r" b="b"/>
              <a:pathLst>
                <a:path w="7000" h="6143" extrusionOk="0">
                  <a:moveTo>
                    <a:pt x="3245" y="1"/>
                  </a:moveTo>
                  <a:cubicBezTo>
                    <a:pt x="1737" y="1"/>
                    <a:pt x="440" y="1095"/>
                    <a:pt x="230" y="2669"/>
                  </a:cubicBezTo>
                  <a:cubicBezTo>
                    <a:pt x="1" y="4352"/>
                    <a:pt x="1186" y="5881"/>
                    <a:pt x="2869" y="6111"/>
                  </a:cubicBezTo>
                  <a:cubicBezTo>
                    <a:pt x="3020" y="6132"/>
                    <a:pt x="3171" y="6142"/>
                    <a:pt x="3320" y="6142"/>
                  </a:cubicBezTo>
                  <a:cubicBezTo>
                    <a:pt x="5056" y="6142"/>
                    <a:pt x="6594" y="4763"/>
                    <a:pt x="6770" y="3319"/>
                  </a:cubicBezTo>
                  <a:cubicBezTo>
                    <a:pt x="7000" y="1751"/>
                    <a:pt x="5584" y="298"/>
                    <a:pt x="3672" y="30"/>
                  </a:cubicBezTo>
                  <a:cubicBezTo>
                    <a:pt x="3528" y="10"/>
                    <a:pt x="3386" y="1"/>
                    <a:pt x="3245"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1" name="Google Shape;1141;p54"/>
            <p:cNvSpPr/>
            <p:nvPr/>
          </p:nvSpPr>
          <p:spPr>
            <a:xfrm>
              <a:off x="2060225" y="1684325"/>
              <a:ext cx="348075" cy="334625"/>
            </a:xfrm>
            <a:custGeom>
              <a:avLst/>
              <a:gdLst/>
              <a:ahLst/>
              <a:cxnLst/>
              <a:rect l="l" t="t" r="r" b="b"/>
              <a:pathLst>
                <a:path w="13923" h="13385" extrusionOk="0">
                  <a:moveTo>
                    <a:pt x="6892" y="0"/>
                  </a:moveTo>
                  <a:cubicBezTo>
                    <a:pt x="6725" y="0"/>
                    <a:pt x="6557" y="6"/>
                    <a:pt x="6388" y="18"/>
                  </a:cubicBezTo>
                  <a:cubicBezTo>
                    <a:pt x="2716" y="324"/>
                    <a:pt x="1" y="3575"/>
                    <a:pt x="307" y="7247"/>
                  </a:cubicBezTo>
                  <a:cubicBezTo>
                    <a:pt x="562" y="10751"/>
                    <a:pt x="3535" y="13384"/>
                    <a:pt x="6998" y="13384"/>
                  </a:cubicBezTo>
                  <a:cubicBezTo>
                    <a:pt x="7163" y="13384"/>
                    <a:pt x="7330" y="13378"/>
                    <a:pt x="7497" y="13366"/>
                  </a:cubicBezTo>
                  <a:cubicBezTo>
                    <a:pt x="11169" y="13060"/>
                    <a:pt x="13922" y="9809"/>
                    <a:pt x="13616" y="6138"/>
                  </a:cubicBezTo>
                  <a:cubicBezTo>
                    <a:pt x="13324" y="2633"/>
                    <a:pt x="10385" y="0"/>
                    <a:pt x="6892" y="0"/>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2" name="Google Shape;1142;p54"/>
            <p:cNvSpPr/>
            <p:nvPr/>
          </p:nvSpPr>
          <p:spPr>
            <a:xfrm>
              <a:off x="2131950" y="1754175"/>
              <a:ext cx="201775" cy="193825"/>
            </a:xfrm>
            <a:custGeom>
              <a:avLst/>
              <a:gdLst/>
              <a:ahLst/>
              <a:cxnLst/>
              <a:rect l="l" t="t" r="r" b="b"/>
              <a:pathLst>
                <a:path w="8071" h="7753" extrusionOk="0">
                  <a:moveTo>
                    <a:pt x="4056" y="1"/>
                  </a:moveTo>
                  <a:cubicBezTo>
                    <a:pt x="3942" y="1"/>
                    <a:pt x="3826" y="6"/>
                    <a:pt x="3710" y="16"/>
                  </a:cubicBezTo>
                  <a:cubicBezTo>
                    <a:pt x="1568" y="169"/>
                    <a:pt x="0" y="2043"/>
                    <a:pt x="153" y="4185"/>
                  </a:cubicBezTo>
                  <a:cubicBezTo>
                    <a:pt x="336" y="6230"/>
                    <a:pt x="2053" y="7752"/>
                    <a:pt x="4072" y="7752"/>
                  </a:cubicBezTo>
                  <a:cubicBezTo>
                    <a:pt x="4168" y="7752"/>
                    <a:pt x="4264" y="7749"/>
                    <a:pt x="4360" y="7742"/>
                  </a:cubicBezTo>
                  <a:cubicBezTo>
                    <a:pt x="6464" y="7551"/>
                    <a:pt x="8070" y="5677"/>
                    <a:pt x="7879" y="3535"/>
                  </a:cubicBezTo>
                  <a:cubicBezTo>
                    <a:pt x="7734" y="1545"/>
                    <a:pt x="6050" y="1"/>
                    <a:pt x="4056"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3" name="Google Shape;1143;p54"/>
            <p:cNvSpPr/>
            <p:nvPr/>
          </p:nvSpPr>
          <p:spPr>
            <a:xfrm>
              <a:off x="2169225" y="1969925"/>
              <a:ext cx="174050" cy="153575"/>
            </a:xfrm>
            <a:custGeom>
              <a:avLst/>
              <a:gdLst/>
              <a:ahLst/>
              <a:cxnLst/>
              <a:rect l="l" t="t" r="r" b="b"/>
              <a:pathLst>
                <a:path w="6962" h="6143" extrusionOk="0">
                  <a:moveTo>
                    <a:pt x="3718" y="1"/>
                  </a:moveTo>
                  <a:cubicBezTo>
                    <a:pt x="3577" y="1"/>
                    <a:pt x="3434" y="10"/>
                    <a:pt x="3290" y="30"/>
                  </a:cubicBezTo>
                  <a:cubicBezTo>
                    <a:pt x="1378" y="298"/>
                    <a:pt x="1" y="1751"/>
                    <a:pt x="192" y="3319"/>
                  </a:cubicBezTo>
                  <a:cubicBezTo>
                    <a:pt x="403" y="4763"/>
                    <a:pt x="1912" y="6142"/>
                    <a:pt x="3673" y="6142"/>
                  </a:cubicBezTo>
                  <a:cubicBezTo>
                    <a:pt x="3824" y="6142"/>
                    <a:pt x="3977" y="6132"/>
                    <a:pt x="4131" y="6111"/>
                  </a:cubicBezTo>
                  <a:cubicBezTo>
                    <a:pt x="5814" y="5881"/>
                    <a:pt x="6962" y="4352"/>
                    <a:pt x="6732" y="2669"/>
                  </a:cubicBezTo>
                  <a:cubicBezTo>
                    <a:pt x="6557" y="1095"/>
                    <a:pt x="5231" y="1"/>
                    <a:pt x="3718"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4" name="Google Shape;1144;p54"/>
            <p:cNvSpPr/>
            <p:nvPr/>
          </p:nvSpPr>
          <p:spPr>
            <a:xfrm>
              <a:off x="1672050" y="1795650"/>
              <a:ext cx="411150" cy="271600"/>
            </a:xfrm>
            <a:custGeom>
              <a:avLst/>
              <a:gdLst/>
              <a:ahLst/>
              <a:cxnLst/>
              <a:rect l="l" t="t" r="r" b="b"/>
              <a:pathLst>
                <a:path w="16446" h="10864" extrusionOk="0">
                  <a:moveTo>
                    <a:pt x="8268" y="1"/>
                  </a:moveTo>
                  <a:cubicBezTo>
                    <a:pt x="3859" y="1"/>
                    <a:pt x="227" y="3416"/>
                    <a:pt x="0" y="7842"/>
                  </a:cubicBezTo>
                  <a:cubicBezTo>
                    <a:pt x="1913" y="7048"/>
                    <a:pt x="3915" y="6662"/>
                    <a:pt x="5899" y="6662"/>
                  </a:cubicBezTo>
                  <a:cubicBezTo>
                    <a:pt x="9744" y="6662"/>
                    <a:pt x="13519" y="8114"/>
                    <a:pt x="16446" y="10864"/>
                  </a:cubicBezTo>
                  <a:lnTo>
                    <a:pt x="16446" y="8225"/>
                  </a:lnTo>
                  <a:cubicBezTo>
                    <a:pt x="16408" y="3750"/>
                    <a:pt x="12851" y="117"/>
                    <a:pt x="8414" y="2"/>
                  </a:cubicBezTo>
                  <a:cubicBezTo>
                    <a:pt x="8365" y="1"/>
                    <a:pt x="8317" y="1"/>
                    <a:pt x="8268"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5" name="Google Shape;1145;p54"/>
            <p:cNvSpPr/>
            <p:nvPr/>
          </p:nvSpPr>
          <p:spPr>
            <a:xfrm>
              <a:off x="1672050" y="1962175"/>
              <a:ext cx="411150" cy="459800"/>
            </a:xfrm>
            <a:custGeom>
              <a:avLst/>
              <a:gdLst/>
              <a:ahLst/>
              <a:cxnLst/>
              <a:rect l="l" t="t" r="r" b="b"/>
              <a:pathLst>
                <a:path w="16446" h="18392" extrusionOk="0">
                  <a:moveTo>
                    <a:pt x="5899" y="1"/>
                  </a:moveTo>
                  <a:cubicBezTo>
                    <a:pt x="3915" y="1"/>
                    <a:pt x="1913" y="387"/>
                    <a:pt x="0" y="1181"/>
                  </a:cubicBezTo>
                  <a:lnTo>
                    <a:pt x="0" y="1564"/>
                  </a:lnTo>
                  <a:lnTo>
                    <a:pt x="0" y="18392"/>
                  </a:lnTo>
                  <a:lnTo>
                    <a:pt x="16446" y="18392"/>
                  </a:lnTo>
                  <a:lnTo>
                    <a:pt x="16446" y="4203"/>
                  </a:lnTo>
                  <a:cubicBezTo>
                    <a:pt x="13519" y="1453"/>
                    <a:pt x="9744" y="1"/>
                    <a:pt x="5899"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6" name="Google Shape;1146;p54"/>
            <p:cNvSpPr/>
            <p:nvPr/>
          </p:nvSpPr>
          <p:spPr>
            <a:xfrm>
              <a:off x="1885675" y="442650"/>
              <a:ext cx="31150" cy="68950"/>
            </a:xfrm>
            <a:custGeom>
              <a:avLst/>
              <a:gdLst/>
              <a:ahLst/>
              <a:cxnLst/>
              <a:rect l="l" t="t" r="r" b="b"/>
              <a:pathLst>
                <a:path w="1246" h="2758" extrusionOk="0">
                  <a:moveTo>
                    <a:pt x="428" y="0"/>
                  </a:moveTo>
                  <a:cubicBezTo>
                    <a:pt x="219" y="0"/>
                    <a:pt x="0" y="192"/>
                    <a:pt x="99" y="463"/>
                  </a:cubicBezTo>
                  <a:cubicBezTo>
                    <a:pt x="328" y="1113"/>
                    <a:pt x="519" y="1763"/>
                    <a:pt x="558" y="2451"/>
                  </a:cubicBezTo>
                  <a:cubicBezTo>
                    <a:pt x="596" y="2643"/>
                    <a:pt x="749" y="2757"/>
                    <a:pt x="902" y="2757"/>
                  </a:cubicBezTo>
                  <a:lnTo>
                    <a:pt x="940" y="2757"/>
                  </a:lnTo>
                  <a:cubicBezTo>
                    <a:pt x="1131" y="2757"/>
                    <a:pt x="1246" y="2566"/>
                    <a:pt x="1208" y="2375"/>
                  </a:cubicBezTo>
                  <a:cubicBezTo>
                    <a:pt x="1169" y="1648"/>
                    <a:pt x="978" y="922"/>
                    <a:pt x="711" y="195"/>
                  </a:cubicBezTo>
                  <a:cubicBezTo>
                    <a:pt x="656" y="59"/>
                    <a:pt x="543" y="0"/>
                    <a:pt x="428"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7" name="Google Shape;1147;p54"/>
            <p:cNvSpPr/>
            <p:nvPr/>
          </p:nvSpPr>
          <p:spPr>
            <a:xfrm>
              <a:off x="1732275" y="348700"/>
              <a:ext cx="156825" cy="76850"/>
            </a:xfrm>
            <a:custGeom>
              <a:avLst/>
              <a:gdLst/>
              <a:ahLst/>
              <a:cxnLst/>
              <a:rect l="l" t="t" r="r" b="b"/>
              <a:pathLst>
                <a:path w="6273" h="3074" extrusionOk="0">
                  <a:moveTo>
                    <a:pt x="853" y="1"/>
                  </a:moveTo>
                  <a:cubicBezTo>
                    <a:pt x="607" y="1"/>
                    <a:pt x="451" y="14"/>
                    <a:pt x="421" y="14"/>
                  </a:cubicBezTo>
                  <a:cubicBezTo>
                    <a:pt x="0" y="52"/>
                    <a:pt x="77" y="664"/>
                    <a:pt x="459" y="664"/>
                  </a:cubicBezTo>
                  <a:cubicBezTo>
                    <a:pt x="466" y="664"/>
                    <a:pt x="572" y="656"/>
                    <a:pt x="753" y="656"/>
                  </a:cubicBezTo>
                  <a:cubicBezTo>
                    <a:pt x="1603" y="656"/>
                    <a:pt x="4101" y="838"/>
                    <a:pt x="5584" y="2920"/>
                  </a:cubicBezTo>
                  <a:cubicBezTo>
                    <a:pt x="5623" y="2997"/>
                    <a:pt x="5737" y="3073"/>
                    <a:pt x="5852" y="3073"/>
                  </a:cubicBezTo>
                  <a:cubicBezTo>
                    <a:pt x="6120" y="3073"/>
                    <a:pt x="6273" y="2767"/>
                    <a:pt x="6120" y="2538"/>
                  </a:cubicBezTo>
                  <a:cubicBezTo>
                    <a:pt x="4485" y="225"/>
                    <a:pt x="1880" y="1"/>
                    <a:pt x="853" y="1"/>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8" name="Google Shape;1148;p54"/>
            <p:cNvSpPr/>
            <p:nvPr/>
          </p:nvSpPr>
          <p:spPr>
            <a:xfrm>
              <a:off x="2158325" y="436850"/>
              <a:ext cx="96025" cy="125425"/>
            </a:xfrm>
            <a:custGeom>
              <a:avLst/>
              <a:gdLst/>
              <a:ahLst/>
              <a:cxnLst/>
              <a:rect l="l" t="t" r="r" b="b"/>
              <a:pathLst>
                <a:path w="3841" h="5017" extrusionOk="0">
                  <a:moveTo>
                    <a:pt x="412" y="0"/>
                  </a:moveTo>
                  <a:cubicBezTo>
                    <a:pt x="48" y="0"/>
                    <a:pt x="0" y="620"/>
                    <a:pt x="399" y="656"/>
                  </a:cubicBezTo>
                  <a:cubicBezTo>
                    <a:pt x="513" y="656"/>
                    <a:pt x="3191" y="1039"/>
                    <a:pt x="2961" y="4672"/>
                  </a:cubicBezTo>
                  <a:cubicBezTo>
                    <a:pt x="2923" y="4825"/>
                    <a:pt x="3076" y="4978"/>
                    <a:pt x="3267" y="5016"/>
                  </a:cubicBezTo>
                  <a:cubicBezTo>
                    <a:pt x="3458" y="5016"/>
                    <a:pt x="3611" y="4863"/>
                    <a:pt x="3611" y="4710"/>
                  </a:cubicBezTo>
                  <a:cubicBezTo>
                    <a:pt x="3841" y="1307"/>
                    <a:pt x="1661" y="121"/>
                    <a:pt x="475" y="6"/>
                  </a:cubicBezTo>
                  <a:cubicBezTo>
                    <a:pt x="453" y="2"/>
                    <a:pt x="432" y="0"/>
                    <a:pt x="412"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9" name="Google Shape;1149;p54"/>
            <p:cNvSpPr/>
            <p:nvPr/>
          </p:nvSpPr>
          <p:spPr>
            <a:xfrm>
              <a:off x="2506750" y="758768"/>
              <a:ext cx="144400" cy="156125"/>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grpSp>
      <p:sp>
        <p:nvSpPr>
          <p:cNvPr id="32" name="Text Box 7"/>
          <p:cNvSpPr txBox="1"/>
          <p:nvPr/>
        </p:nvSpPr>
        <p:spPr>
          <a:xfrm>
            <a:off x="950630" y="5058707"/>
            <a:ext cx="8326755" cy="706755"/>
          </a:xfrm>
          <a:prstGeom prst="rect">
            <a:avLst/>
          </a:prstGeom>
          <a:noFill/>
        </p:spPr>
        <p:txBody>
          <a:bodyPr wrap="square" rtlCol="0">
            <a:spAutoFit/>
          </a:bodyPr>
          <a:lstStyle/>
          <a:p>
            <a:r>
              <a:rPr lang="vi-VN" altLang="en-US" sz="4000" b="1" dirty="0">
                <a:solidFill>
                  <a:srgbClr val="FF0000"/>
                </a:solidFill>
                <a:effectLst>
                  <a:outerShdw blurRad="38100" dist="38100" dir="2700000" algn="tl">
                    <a:srgbClr val="000000">
                      <a:alpha val="43137"/>
                    </a:srgbClr>
                  </a:outerShdw>
                </a:effectLst>
                <a:ea typeface="Cambria" panose="02040503050406030204" pitchFamily="18" charset="0"/>
                <a:cs typeface="Times New Roman" panose="02020603050405020304" pitchFamily="18" charset="0"/>
              </a:rPr>
              <a:t>Chúc các con chăm ngoan, học giỏi!</a:t>
            </a:r>
          </a:p>
        </p:txBody>
      </p:sp>
    </p:spTree>
    <p:extLst>
      <p:ext uri="{BB962C8B-B14F-4D97-AF65-F5344CB8AC3E}">
        <p14:creationId xmlns:p14="http://schemas.microsoft.com/office/powerpoint/2010/main" val="30306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pic>
        <p:nvPicPr>
          <p:cNvPr id="40963" name="Content Placeholder 4"/>
          <p:cNvPicPr>
            <a:picLocks noGrp="1" noChangeAspect="1" noChangeArrowheads="1"/>
          </p:cNvPicPr>
          <p:nvPr>
            <p:ph idx="1"/>
          </p:nvPr>
        </p:nvPicPr>
        <p:blipFill>
          <a:blip r:embed="rId2"/>
          <a:srcRect/>
          <a:stretch>
            <a:fillRect/>
          </a:stretch>
        </p:blipFill>
        <p:spPr>
          <a:xfrm>
            <a:off x="0" y="0"/>
            <a:ext cx="12192000" cy="6858000"/>
          </a:xfrm>
        </p:spPr>
      </p:pic>
    </p:spTree>
    <p:extLst>
      <p:ext uri="{BB962C8B-B14F-4D97-AF65-F5344CB8AC3E}">
        <p14:creationId xmlns:p14="http://schemas.microsoft.com/office/powerpoint/2010/main" val="1320233321"/>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905000" y="1295400"/>
            <a:ext cx="8534400" cy="5410200"/>
            <a:chOff x="1307" y="192"/>
            <a:chExt cx="3157" cy="3936"/>
          </a:xfrm>
        </p:grpSpPr>
        <p:pic>
          <p:nvPicPr>
            <p:cNvPr id="31747" name="Picture 3" descr="nuong"/>
            <p:cNvPicPr>
              <a:picLocks noChangeAspect="1" noChangeArrowheads="1"/>
            </p:cNvPicPr>
            <p:nvPr/>
          </p:nvPicPr>
          <p:blipFill>
            <a:blip r:embed="rId2">
              <a:extLst>
                <a:ext uri="{28A0092B-C50C-407E-A947-70E740481C1C}">
                  <a14:useLocalDpi xmlns:a14="http://schemas.microsoft.com/office/drawing/2010/main" val="0"/>
                </a:ext>
              </a:extLst>
            </a:blip>
            <a:srcRect l="5608" t="3061" r="7445" b="4082"/>
            <a:stretch>
              <a:fillRect/>
            </a:stretch>
          </p:blipFill>
          <p:spPr bwMode="auto">
            <a:xfrm>
              <a:off x="1307" y="192"/>
              <a:ext cx="3157" cy="393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8" name="Freeform 4"/>
            <p:cNvSpPr>
              <a:spLocks/>
            </p:cNvSpPr>
            <p:nvPr/>
          </p:nvSpPr>
          <p:spPr bwMode="auto">
            <a:xfrm>
              <a:off x="1776" y="1026"/>
              <a:ext cx="172" cy="198"/>
            </a:xfrm>
            <a:custGeom>
              <a:avLst/>
              <a:gdLst>
                <a:gd name="T0" fmla="*/ 172 w 172"/>
                <a:gd name="T1" fmla="*/ 4 h 198"/>
                <a:gd name="T2" fmla="*/ 140 w 172"/>
                <a:gd name="T3" fmla="*/ 15 h 198"/>
                <a:gd name="T4" fmla="*/ 123 w 172"/>
                <a:gd name="T5" fmla="*/ 27 h 198"/>
                <a:gd name="T6" fmla="*/ 78 w 172"/>
                <a:gd name="T7" fmla="*/ 72 h 198"/>
                <a:gd name="T8" fmla="*/ 41 w 172"/>
                <a:gd name="T9" fmla="*/ 105 h 198"/>
                <a:gd name="T10" fmla="*/ 8 w 172"/>
                <a:gd name="T11" fmla="*/ 144 h 198"/>
                <a:gd name="T12" fmla="*/ 5 w 172"/>
                <a:gd name="T13" fmla="*/ 198 h 198"/>
                <a:gd name="T14" fmla="*/ 6 w 172"/>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98">
                  <a:moveTo>
                    <a:pt x="172" y="4"/>
                  </a:moveTo>
                  <a:cubicBezTo>
                    <a:pt x="161" y="0"/>
                    <a:pt x="150" y="8"/>
                    <a:pt x="140" y="15"/>
                  </a:cubicBezTo>
                  <a:cubicBezTo>
                    <a:pt x="134" y="19"/>
                    <a:pt x="123" y="27"/>
                    <a:pt x="123" y="27"/>
                  </a:cubicBezTo>
                  <a:cubicBezTo>
                    <a:pt x="113" y="44"/>
                    <a:pt x="94" y="60"/>
                    <a:pt x="78" y="72"/>
                  </a:cubicBezTo>
                  <a:cubicBezTo>
                    <a:pt x="72" y="116"/>
                    <a:pt x="66" y="79"/>
                    <a:pt x="41" y="105"/>
                  </a:cubicBezTo>
                  <a:cubicBezTo>
                    <a:pt x="33" y="131"/>
                    <a:pt x="32" y="135"/>
                    <a:pt x="8" y="144"/>
                  </a:cubicBezTo>
                  <a:cubicBezTo>
                    <a:pt x="0" y="167"/>
                    <a:pt x="5" y="150"/>
                    <a:pt x="5" y="198"/>
                  </a:cubicBezTo>
                  <a:lnTo>
                    <a:pt x="6" y="19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Freeform 5"/>
            <p:cNvSpPr>
              <a:spLocks/>
            </p:cNvSpPr>
            <p:nvPr/>
          </p:nvSpPr>
          <p:spPr bwMode="auto">
            <a:xfrm>
              <a:off x="1665" y="1206"/>
              <a:ext cx="264" cy="42"/>
            </a:xfrm>
            <a:custGeom>
              <a:avLst/>
              <a:gdLst>
                <a:gd name="T0" fmla="*/ 264 w 264"/>
                <a:gd name="T1" fmla="*/ 6 h 42"/>
                <a:gd name="T2" fmla="*/ 219 w 264"/>
                <a:gd name="T3" fmla="*/ 6 h 42"/>
                <a:gd name="T4" fmla="*/ 195 w 264"/>
                <a:gd name="T5" fmla="*/ 27 h 42"/>
                <a:gd name="T6" fmla="*/ 24 w 264"/>
                <a:gd name="T7" fmla="*/ 36 h 42"/>
                <a:gd name="T8" fmla="*/ 6 w 264"/>
                <a:gd name="T9" fmla="*/ 27 h 42"/>
                <a:gd name="T10" fmla="*/ 0 w 264"/>
                <a:gd name="T11" fmla="*/ 18 h 42"/>
                <a:gd name="T12" fmla="*/ 15 w 26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64" h="42">
                  <a:moveTo>
                    <a:pt x="264" y="6"/>
                  </a:moveTo>
                  <a:cubicBezTo>
                    <a:pt x="247" y="3"/>
                    <a:pt x="237" y="0"/>
                    <a:pt x="219" y="6"/>
                  </a:cubicBezTo>
                  <a:cubicBezTo>
                    <a:pt x="208" y="10"/>
                    <a:pt x="207" y="23"/>
                    <a:pt x="195" y="27"/>
                  </a:cubicBezTo>
                  <a:cubicBezTo>
                    <a:pt x="135" y="7"/>
                    <a:pt x="79" y="25"/>
                    <a:pt x="24" y="36"/>
                  </a:cubicBezTo>
                  <a:cubicBezTo>
                    <a:pt x="17" y="34"/>
                    <a:pt x="12" y="33"/>
                    <a:pt x="6" y="27"/>
                  </a:cubicBezTo>
                  <a:cubicBezTo>
                    <a:pt x="3" y="24"/>
                    <a:pt x="0" y="18"/>
                    <a:pt x="0" y="18"/>
                  </a:cubicBezTo>
                  <a:lnTo>
                    <a:pt x="15" y="4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Freeform 6"/>
            <p:cNvSpPr>
              <a:spLocks/>
            </p:cNvSpPr>
            <p:nvPr/>
          </p:nvSpPr>
          <p:spPr bwMode="auto">
            <a:xfrm>
              <a:off x="1488" y="1372"/>
              <a:ext cx="394" cy="212"/>
            </a:xfrm>
            <a:custGeom>
              <a:avLst/>
              <a:gdLst>
                <a:gd name="T0" fmla="*/ 394 w 394"/>
                <a:gd name="T1" fmla="*/ 0 h 212"/>
                <a:gd name="T2" fmla="*/ 338 w 394"/>
                <a:gd name="T3" fmla="*/ 18 h 212"/>
                <a:gd name="T4" fmla="*/ 274 w 394"/>
                <a:gd name="T5" fmla="*/ 60 h 212"/>
                <a:gd name="T6" fmla="*/ 226 w 394"/>
                <a:gd name="T7" fmla="*/ 62 h 212"/>
                <a:gd name="T8" fmla="*/ 198 w 394"/>
                <a:gd name="T9" fmla="*/ 86 h 212"/>
                <a:gd name="T10" fmla="*/ 180 w 394"/>
                <a:gd name="T11" fmla="*/ 98 h 212"/>
                <a:gd name="T12" fmla="*/ 174 w 394"/>
                <a:gd name="T13" fmla="*/ 102 h 212"/>
                <a:gd name="T14" fmla="*/ 148 w 394"/>
                <a:gd name="T15" fmla="*/ 100 h 212"/>
                <a:gd name="T16" fmla="*/ 130 w 394"/>
                <a:gd name="T17" fmla="*/ 92 h 212"/>
                <a:gd name="T18" fmla="*/ 94 w 394"/>
                <a:gd name="T19" fmla="*/ 106 h 212"/>
                <a:gd name="T20" fmla="*/ 80 w 394"/>
                <a:gd name="T21" fmla="*/ 128 h 212"/>
                <a:gd name="T22" fmla="*/ 62 w 394"/>
                <a:gd name="T23" fmla="*/ 148 h 212"/>
                <a:gd name="T24" fmla="*/ 50 w 394"/>
                <a:gd name="T25" fmla="*/ 152 h 212"/>
                <a:gd name="T26" fmla="*/ 26 w 394"/>
                <a:gd name="T27" fmla="*/ 186 h 212"/>
                <a:gd name="T28" fmla="*/ 28 w 394"/>
                <a:gd name="T29" fmla="*/ 186 h 212"/>
                <a:gd name="T30" fmla="*/ 32 w 394"/>
                <a:gd name="T31" fmla="*/ 188 h 212"/>
                <a:gd name="T32" fmla="*/ 0 w 394"/>
                <a:gd name="T33"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212">
                  <a:moveTo>
                    <a:pt x="394" y="0"/>
                  </a:moveTo>
                  <a:cubicBezTo>
                    <a:pt x="376" y="18"/>
                    <a:pt x="362" y="12"/>
                    <a:pt x="338" y="18"/>
                  </a:cubicBezTo>
                  <a:cubicBezTo>
                    <a:pt x="322" y="29"/>
                    <a:pt x="291" y="59"/>
                    <a:pt x="274" y="60"/>
                  </a:cubicBezTo>
                  <a:cubicBezTo>
                    <a:pt x="258" y="61"/>
                    <a:pt x="242" y="61"/>
                    <a:pt x="226" y="62"/>
                  </a:cubicBezTo>
                  <a:cubicBezTo>
                    <a:pt x="213" y="66"/>
                    <a:pt x="208" y="78"/>
                    <a:pt x="198" y="86"/>
                  </a:cubicBezTo>
                  <a:cubicBezTo>
                    <a:pt x="198" y="86"/>
                    <a:pt x="183" y="96"/>
                    <a:pt x="180" y="98"/>
                  </a:cubicBezTo>
                  <a:cubicBezTo>
                    <a:pt x="178" y="99"/>
                    <a:pt x="174" y="102"/>
                    <a:pt x="174" y="102"/>
                  </a:cubicBezTo>
                  <a:cubicBezTo>
                    <a:pt x="165" y="101"/>
                    <a:pt x="157" y="102"/>
                    <a:pt x="148" y="100"/>
                  </a:cubicBezTo>
                  <a:cubicBezTo>
                    <a:pt x="142" y="99"/>
                    <a:pt x="130" y="92"/>
                    <a:pt x="130" y="92"/>
                  </a:cubicBezTo>
                  <a:cubicBezTo>
                    <a:pt x="109" y="94"/>
                    <a:pt x="109" y="96"/>
                    <a:pt x="94" y="106"/>
                  </a:cubicBezTo>
                  <a:cubicBezTo>
                    <a:pt x="90" y="117"/>
                    <a:pt x="90" y="122"/>
                    <a:pt x="80" y="128"/>
                  </a:cubicBezTo>
                  <a:cubicBezTo>
                    <a:pt x="74" y="137"/>
                    <a:pt x="75" y="144"/>
                    <a:pt x="62" y="148"/>
                  </a:cubicBezTo>
                  <a:cubicBezTo>
                    <a:pt x="58" y="149"/>
                    <a:pt x="50" y="152"/>
                    <a:pt x="50" y="152"/>
                  </a:cubicBezTo>
                  <a:cubicBezTo>
                    <a:pt x="48" y="166"/>
                    <a:pt x="38" y="178"/>
                    <a:pt x="26" y="186"/>
                  </a:cubicBezTo>
                  <a:cubicBezTo>
                    <a:pt x="25" y="188"/>
                    <a:pt x="28" y="186"/>
                    <a:pt x="28" y="186"/>
                  </a:cubicBezTo>
                  <a:cubicBezTo>
                    <a:pt x="29" y="187"/>
                    <a:pt x="31" y="187"/>
                    <a:pt x="32" y="188"/>
                  </a:cubicBezTo>
                  <a:lnTo>
                    <a:pt x="0" y="21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51" name="Freeform 7"/>
          <p:cNvSpPr>
            <a:spLocks/>
          </p:cNvSpPr>
          <p:nvPr/>
        </p:nvSpPr>
        <p:spPr bwMode="auto">
          <a:xfrm>
            <a:off x="5334001" y="1371601"/>
            <a:ext cx="1654175" cy="542925"/>
          </a:xfrm>
          <a:custGeom>
            <a:avLst/>
            <a:gdLst>
              <a:gd name="T0" fmla="*/ 1006 w 1042"/>
              <a:gd name="T1" fmla="*/ 238 h 342"/>
              <a:gd name="T2" fmla="*/ 196 w 1042"/>
              <a:gd name="T3" fmla="*/ 260 h 342"/>
              <a:gd name="T4" fmla="*/ 268 w 1042"/>
              <a:gd name="T5" fmla="*/ 288 h 342"/>
              <a:gd name="T6" fmla="*/ 0 w 1042"/>
              <a:gd name="T7" fmla="*/ 342 h 342"/>
              <a:gd name="T8" fmla="*/ 178 w 1042"/>
              <a:gd name="T9" fmla="*/ 154 h 342"/>
              <a:gd name="T10" fmla="*/ 166 w 1042"/>
              <a:gd name="T11" fmla="*/ 220 h 342"/>
              <a:gd name="T12" fmla="*/ 1042 w 1042"/>
              <a:gd name="T13" fmla="*/ 145 h 342"/>
              <a:gd name="T14" fmla="*/ 1006 w 1042"/>
              <a:gd name="T15" fmla="*/ 238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2" h="342">
                <a:moveTo>
                  <a:pt x="1006" y="238"/>
                </a:moveTo>
                <a:cubicBezTo>
                  <a:pt x="502" y="106"/>
                  <a:pt x="294" y="210"/>
                  <a:pt x="196" y="260"/>
                </a:cubicBezTo>
                <a:cubicBezTo>
                  <a:pt x="215" y="262"/>
                  <a:pt x="250" y="286"/>
                  <a:pt x="268" y="288"/>
                </a:cubicBezTo>
                <a:lnTo>
                  <a:pt x="0" y="342"/>
                </a:lnTo>
                <a:cubicBezTo>
                  <a:pt x="23" y="311"/>
                  <a:pt x="150" y="173"/>
                  <a:pt x="178" y="154"/>
                </a:cubicBezTo>
                <a:lnTo>
                  <a:pt x="166" y="220"/>
                </a:lnTo>
                <a:cubicBezTo>
                  <a:pt x="264" y="154"/>
                  <a:pt x="626" y="0"/>
                  <a:pt x="1042" y="145"/>
                </a:cubicBezTo>
                <a:lnTo>
                  <a:pt x="1006" y="238"/>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Freeform 8"/>
          <p:cNvSpPr>
            <a:spLocks/>
          </p:cNvSpPr>
          <p:nvPr/>
        </p:nvSpPr>
        <p:spPr bwMode="auto">
          <a:xfrm>
            <a:off x="3962400" y="3200400"/>
            <a:ext cx="552450" cy="1614488"/>
          </a:xfrm>
          <a:custGeom>
            <a:avLst/>
            <a:gdLst>
              <a:gd name="T0" fmla="*/ 348 w 348"/>
              <a:gd name="T1" fmla="*/ 63 h 1017"/>
              <a:gd name="T2" fmla="*/ 174 w 348"/>
              <a:gd name="T3" fmla="*/ 840 h 1017"/>
              <a:gd name="T4" fmla="*/ 207 w 348"/>
              <a:gd name="T5" fmla="*/ 801 h 1017"/>
              <a:gd name="T6" fmla="*/ 207 w 348"/>
              <a:gd name="T7" fmla="*/ 1017 h 1017"/>
              <a:gd name="T8" fmla="*/ 78 w 348"/>
              <a:gd name="T9" fmla="*/ 831 h 1017"/>
              <a:gd name="T10" fmla="*/ 138 w 348"/>
              <a:gd name="T11" fmla="*/ 840 h 1017"/>
              <a:gd name="T12" fmla="*/ 264 w 348"/>
              <a:gd name="T13" fmla="*/ 0 h 1017"/>
              <a:gd name="T14" fmla="*/ 348 w 348"/>
              <a:gd name="T15" fmla="*/ 63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017">
                <a:moveTo>
                  <a:pt x="348" y="63"/>
                </a:moveTo>
                <a:cubicBezTo>
                  <a:pt x="165" y="336"/>
                  <a:pt x="141" y="732"/>
                  <a:pt x="174" y="840"/>
                </a:cubicBezTo>
                <a:cubicBezTo>
                  <a:pt x="180" y="823"/>
                  <a:pt x="201" y="818"/>
                  <a:pt x="207" y="801"/>
                </a:cubicBezTo>
                <a:lnTo>
                  <a:pt x="207" y="1017"/>
                </a:lnTo>
                <a:cubicBezTo>
                  <a:pt x="184" y="987"/>
                  <a:pt x="90" y="862"/>
                  <a:pt x="78" y="831"/>
                </a:cubicBezTo>
                <a:cubicBezTo>
                  <a:pt x="96" y="827"/>
                  <a:pt x="138" y="837"/>
                  <a:pt x="138" y="840"/>
                </a:cubicBezTo>
                <a:cubicBezTo>
                  <a:pt x="123" y="822"/>
                  <a:pt x="0" y="402"/>
                  <a:pt x="264" y="0"/>
                </a:cubicBezTo>
                <a:lnTo>
                  <a:pt x="348" y="63"/>
                </a:lnTo>
                <a:close/>
              </a:path>
            </a:pathLst>
          </a:custGeom>
          <a:solidFill>
            <a:srgbClr val="FF3300"/>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Freeform 9"/>
          <p:cNvSpPr>
            <a:spLocks/>
          </p:cNvSpPr>
          <p:nvPr/>
        </p:nvSpPr>
        <p:spPr bwMode="auto">
          <a:xfrm>
            <a:off x="8610601" y="3124200"/>
            <a:ext cx="422275" cy="1371600"/>
          </a:xfrm>
          <a:custGeom>
            <a:avLst/>
            <a:gdLst>
              <a:gd name="T0" fmla="*/ 92 w 266"/>
              <a:gd name="T1" fmla="*/ 820 h 858"/>
              <a:gd name="T2" fmla="*/ 62 w 266"/>
              <a:gd name="T3" fmla="*/ 138 h 858"/>
              <a:gd name="T4" fmla="*/ 30 w 266"/>
              <a:gd name="T5" fmla="*/ 194 h 858"/>
              <a:gd name="T6" fmla="*/ 0 w 266"/>
              <a:gd name="T7" fmla="*/ 0 h 858"/>
              <a:gd name="T8" fmla="*/ 166 w 266"/>
              <a:gd name="T9" fmla="*/ 120 h 858"/>
              <a:gd name="T10" fmla="*/ 108 w 266"/>
              <a:gd name="T11" fmla="*/ 120 h 858"/>
              <a:gd name="T12" fmla="*/ 196 w 266"/>
              <a:gd name="T13" fmla="*/ 858 h 858"/>
              <a:gd name="T14" fmla="*/ 92 w 266"/>
              <a:gd name="T15" fmla="*/ 820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58">
                <a:moveTo>
                  <a:pt x="92" y="820"/>
                </a:moveTo>
                <a:cubicBezTo>
                  <a:pt x="108" y="762"/>
                  <a:pt x="218" y="544"/>
                  <a:pt x="62" y="138"/>
                </a:cubicBezTo>
                <a:cubicBezTo>
                  <a:pt x="59" y="157"/>
                  <a:pt x="33" y="176"/>
                  <a:pt x="30" y="194"/>
                </a:cubicBezTo>
                <a:lnTo>
                  <a:pt x="0" y="0"/>
                </a:lnTo>
                <a:cubicBezTo>
                  <a:pt x="30" y="25"/>
                  <a:pt x="148" y="92"/>
                  <a:pt x="166" y="120"/>
                </a:cubicBezTo>
                <a:cubicBezTo>
                  <a:pt x="148" y="128"/>
                  <a:pt x="109" y="123"/>
                  <a:pt x="108" y="120"/>
                </a:cubicBezTo>
                <a:cubicBezTo>
                  <a:pt x="236" y="324"/>
                  <a:pt x="266" y="620"/>
                  <a:pt x="196" y="858"/>
                </a:cubicBezTo>
                <a:lnTo>
                  <a:pt x="92" y="820"/>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Freeform 10"/>
          <p:cNvSpPr>
            <a:spLocks/>
          </p:cNvSpPr>
          <p:nvPr/>
        </p:nvSpPr>
        <p:spPr bwMode="auto">
          <a:xfrm flipH="1">
            <a:off x="8382001" y="16002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Freeform 11"/>
          <p:cNvSpPr>
            <a:spLocks/>
          </p:cNvSpPr>
          <p:nvPr/>
        </p:nvSpPr>
        <p:spPr bwMode="auto">
          <a:xfrm flipH="1">
            <a:off x="8534401" y="16764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Freeform 12"/>
          <p:cNvSpPr>
            <a:spLocks/>
          </p:cNvSpPr>
          <p:nvPr/>
        </p:nvSpPr>
        <p:spPr bwMode="auto">
          <a:xfrm flipH="1">
            <a:off x="8734426" y="16764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Oval 13"/>
          <p:cNvSpPr>
            <a:spLocks noChangeArrowheads="1"/>
          </p:cNvSpPr>
          <p:nvPr/>
        </p:nvSpPr>
        <p:spPr bwMode="auto">
          <a:xfrm>
            <a:off x="3810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58" name="Oval 14"/>
          <p:cNvSpPr>
            <a:spLocks noChangeArrowheads="1"/>
          </p:cNvSpPr>
          <p:nvPr/>
        </p:nvSpPr>
        <p:spPr bwMode="auto">
          <a:xfrm>
            <a:off x="3733801" y="2133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59" name="Oval 15"/>
          <p:cNvSpPr>
            <a:spLocks noChangeArrowheads="1"/>
          </p:cNvSpPr>
          <p:nvPr/>
        </p:nvSpPr>
        <p:spPr bwMode="auto">
          <a:xfrm>
            <a:off x="39624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0" name="Oval 16"/>
          <p:cNvSpPr>
            <a:spLocks noChangeArrowheads="1"/>
          </p:cNvSpPr>
          <p:nvPr/>
        </p:nvSpPr>
        <p:spPr bwMode="auto">
          <a:xfrm>
            <a:off x="2971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1" name="Oval 17"/>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2" name="Oval 18"/>
          <p:cNvSpPr>
            <a:spLocks noChangeArrowheads="1"/>
          </p:cNvSpPr>
          <p:nvPr/>
        </p:nvSpPr>
        <p:spPr bwMode="auto">
          <a:xfrm>
            <a:off x="2667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3" name="Oval 19"/>
          <p:cNvSpPr>
            <a:spLocks noChangeArrowheads="1"/>
          </p:cNvSpPr>
          <p:nvPr/>
        </p:nvSpPr>
        <p:spPr bwMode="auto">
          <a:xfrm>
            <a:off x="4800601" y="2743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4" name="Oval 20"/>
          <p:cNvSpPr>
            <a:spLocks noChangeArrowheads="1"/>
          </p:cNvSpPr>
          <p:nvPr/>
        </p:nvSpPr>
        <p:spPr bwMode="auto">
          <a:xfrm>
            <a:off x="5029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5" name="Oval 21"/>
          <p:cNvSpPr>
            <a:spLocks noChangeArrowheads="1"/>
          </p:cNvSpPr>
          <p:nvPr/>
        </p:nvSpPr>
        <p:spPr bwMode="auto">
          <a:xfrm>
            <a:off x="3886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6" name="Oval 22"/>
          <p:cNvSpPr>
            <a:spLocks noChangeArrowheads="1"/>
          </p:cNvSpPr>
          <p:nvPr/>
        </p:nvSpPr>
        <p:spPr bwMode="auto">
          <a:xfrm>
            <a:off x="51816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7" name="Oval 23"/>
          <p:cNvSpPr>
            <a:spLocks noChangeArrowheads="1"/>
          </p:cNvSpPr>
          <p:nvPr/>
        </p:nvSpPr>
        <p:spPr bwMode="auto">
          <a:xfrm>
            <a:off x="44958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8" name="Oval 24"/>
          <p:cNvSpPr>
            <a:spLocks noChangeArrowheads="1"/>
          </p:cNvSpPr>
          <p:nvPr/>
        </p:nvSpPr>
        <p:spPr bwMode="auto">
          <a:xfrm>
            <a:off x="5410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9" name="Oval 25"/>
          <p:cNvSpPr>
            <a:spLocks noChangeArrowheads="1"/>
          </p:cNvSpPr>
          <p:nvPr/>
        </p:nvSpPr>
        <p:spPr bwMode="auto">
          <a:xfrm>
            <a:off x="4876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0" name="Oval 26"/>
          <p:cNvSpPr>
            <a:spLocks noChangeArrowheads="1"/>
          </p:cNvSpPr>
          <p:nvPr/>
        </p:nvSpPr>
        <p:spPr bwMode="auto">
          <a:xfrm>
            <a:off x="5334001" y="3048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1" name="Oval 27"/>
          <p:cNvSpPr>
            <a:spLocks noChangeArrowheads="1"/>
          </p:cNvSpPr>
          <p:nvPr/>
        </p:nvSpPr>
        <p:spPr bwMode="auto">
          <a:xfrm>
            <a:off x="4800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2" name="Freeform 28"/>
          <p:cNvSpPr>
            <a:spLocks/>
          </p:cNvSpPr>
          <p:nvPr/>
        </p:nvSpPr>
        <p:spPr bwMode="auto">
          <a:xfrm flipH="1">
            <a:off x="8991601" y="15240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3" name="Freeform 29"/>
          <p:cNvSpPr>
            <a:spLocks/>
          </p:cNvSpPr>
          <p:nvPr/>
        </p:nvSpPr>
        <p:spPr bwMode="auto">
          <a:xfrm flipH="1">
            <a:off x="9144001" y="15240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Oval 30"/>
          <p:cNvSpPr>
            <a:spLocks noChangeArrowheads="1"/>
          </p:cNvSpPr>
          <p:nvPr/>
        </p:nvSpPr>
        <p:spPr bwMode="auto">
          <a:xfrm>
            <a:off x="36576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5" name="Oval 31"/>
          <p:cNvSpPr>
            <a:spLocks noChangeArrowheads="1"/>
          </p:cNvSpPr>
          <p:nvPr/>
        </p:nvSpPr>
        <p:spPr bwMode="auto">
          <a:xfrm>
            <a:off x="3886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6" name="Oval 32"/>
          <p:cNvSpPr>
            <a:spLocks noChangeArrowheads="1"/>
          </p:cNvSpPr>
          <p:nvPr/>
        </p:nvSpPr>
        <p:spPr bwMode="auto">
          <a:xfrm>
            <a:off x="4343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7" name="Oval 33"/>
          <p:cNvSpPr>
            <a:spLocks noChangeArrowheads="1"/>
          </p:cNvSpPr>
          <p:nvPr/>
        </p:nvSpPr>
        <p:spPr bwMode="auto">
          <a:xfrm>
            <a:off x="3352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8" name="Oval 34"/>
          <p:cNvSpPr>
            <a:spLocks noChangeArrowheads="1"/>
          </p:cNvSpPr>
          <p:nvPr/>
        </p:nvSpPr>
        <p:spPr bwMode="auto">
          <a:xfrm>
            <a:off x="4495801" y="2743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9" name="Oval 35"/>
          <p:cNvSpPr>
            <a:spLocks noChangeArrowheads="1"/>
          </p:cNvSpPr>
          <p:nvPr/>
        </p:nvSpPr>
        <p:spPr bwMode="auto">
          <a:xfrm>
            <a:off x="3505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0" name="Oval 36"/>
          <p:cNvSpPr>
            <a:spLocks noChangeArrowheads="1"/>
          </p:cNvSpPr>
          <p:nvPr/>
        </p:nvSpPr>
        <p:spPr bwMode="auto">
          <a:xfrm>
            <a:off x="4724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1" name="Oval 37"/>
          <p:cNvSpPr>
            <a:spLocks noChangeArrowheads="1"/>
          </p:cNvSpPr>
          <p:nvPr/>
        </p:nvSpPr>
        <p:spPr bwMode="auto">
          <a:xfrm>
            <a:off x="5105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2" name="Oval 38"/>
          <p:cNvSpPr>
            <a:spLocks noChangeArrowheads="1"/>
          </p:cNvSpPr>
          <p:nvPr/>
        </p:nvSpPr>
        <p:spPr bwMode="auto">
          <a:xfrm>
            <a:off x="43434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3" name="Oval 39"/>
          <p:cNvSpPr>
            <a:spLocks noChangeArrowheads="1"/>
          </p:cNvSpPr>
          <p:nvPr/>
        </p:nvSpPr>
        <p:spPr bwMode="auto">
          <a:xfrm>
            <a:off x="5257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4" name="Oval 40"/>
          <p:cNvSpPr>
            <a:spLocks noChangeArrowheads="1"/>
          </p:cNvSpPr>
          <p:nvPr/>
        </p:nvSpPr>
        <p:spPr bwMode="auto">
          <a:xfrm>
            <a:off x="44196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5" name="Oval 41"/>
          <p:cNvSpPr>
            <a:spLocks noChangeArrowheads="1"/>
          </p:cNvSpPr>
          <p:nvPr/>
        </p:nvSpPr>
        <p:spPr bwMode="auto">
          <a:xfrm>
            <a:off x="5486401" y="2667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6" name="Oval 42"/>
          <p:cNvSpPr>
            <a:spLocks noChangeArrowheads="1"/>
          </p:cNvSpPr>
          <p:nvPr/>
        </p:nvSpPr>
        <p:spPr bwMode="auto">
          <a:xfrm>
            <a:off x="4648201" y="2895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7" name="Oval 43"/>
          <p:cNvSpPr>
            <a:spLocks noChangeArrowheads="1"/>
          </p:cNvSpPr>
          <p:nvPr/>
        </p:nvSpPr>
        <p:spPr bwMode="auto">
          <a:xfrm>
            <a:off x="5638801" y="1676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8" name="Oval 44"/>
          <p:cNvSpPr>
            <a:spLocks noChangeArrowheads="1"/>
          </p:cNvSpPr>
          <p:nvPr/>
        </p:nvSpPr>
        <p:spPr bwMode="auto">
          <a:xfrm>
            <a:off x="48768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9" name="Oval 45"/>
          <p:cNvSpPr>
            <a:spLocks noChangeArrowheads="1"/>
          </p:cNvSpPr>
          <p:nvPr/>
        </p:nvSpPr>
        <p:spPr bwMode="auto">
          <a:xfrm>
            <a:off x="38100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0" name="Oval 46"/>
          <p:cNvSpPr>
            <a:spLocks noChangeArrowheads="1"/>
          </p:cNvSpPr>
          <p:nvPr/>
        </p:nvSpPr>
        <p:spPr bwMode="auto">
          <a:xfrm>
            <a:off x="3810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1" name="Oval 47"/>
          <p:cNvSpPr>
            <a:spLocks noChangeArrowheads="1"/>
          </p:cNvSpPr>
          <p:nvPr/>
        </p:nvSpPr>
        <p:spPr bwMode="auto">
          <a:xfrm>
            <a:off x="4191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2" name="Oval 48"/>
          <p:cNvSpPr>
            <a:spLocks noChangeArrowheads="1"/>
          </p:cNvSpPr>
          <p:nvPr/>
        </p:nvSpPr>
        <p:spPr bwMode="auto">
          <a:xfrm>
            <a:off x="3200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3" name="Oval 49"/>
          <p:cNvSpPr>
            <a:spLocks noChangeArrowheads="1"/>
          </p:cNvSpPr>
          <p:nvPr/>
        </p:nvSpPr>
        <p:spPr bwMode="auto">
          <a:xfrm>
            <a:off x="48006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4" name="Oval 50"/>
          <p:cNvSpPr>
            <a:spLocks noChangeArrowheads="1"/>
          </p:cNvSpPr>
          <p:nvPr/>
        </p:nvSpPr>
        <p:spPr bwMode="auto">
          <a:xfrm>
            <a:off x="3581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5" name="Oval 51"/>
          <p:cNvSpPr>
            <a:spLocks noChangeArrowheads="1"/>
          </p:cNvSpPr>
          <p:nvPr/>
        </p:nvSpPr>
        <p:spPr bwMode="auto">
          <a:xfrm>
            <a:off x="4800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6" name="Oval 52"/>
          <p:cNvSpPr>
            <a:spLocks noChangeArrowheads="1"/>
          </p:cNvSpPr>
          <p:nvPr/>
        </p:nvSpPr>
        <p:spPr bwMode="auto">
          <a:xfrm>
            <a:off x="5181601" y="2133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7" name="Oval 53"/>
          <p:cNvSpPr>
            <a:spLocks noChangeArrowheads="1"/>
          </p:cNvSpPr>
          <p:nvPr/>
        </p:nvSpPr>
        <p:spPr bwMode="auto">
          <a:xfrm>
            <a:off x="43434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8" name="Oval 54"/>
          <p:cNvSpPr>
            <a:spLocks noChangeArrowheads="1"/>
          </p:cNvSpPr>
          <p:nvPr/>
        </p:nvSpPr>
        <p:spPr bwMode="auto">
          <a:xfrm>
            <a:off x="54864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9" name="Oval 55"/>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0" name="Oval 56"/>
          <p:cNvSpPr>
            <a:spLocks noChangeArrowheads="1"/>
          </p:cNvSpPr>
          <p:nvPr/>
        </p:nvSpPr>
        <p:spPr bwMode="auto">
          <a:xfrm>
            <a:off x="5486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1" name="Oval 57"/>
          <p:cNvSpPr>
            <a:spLocks noChangeArrowheads="1"/>
          </p:cNvSpPr>
          <p:nvPr/>
        </p:nvSpPr>
        <p:spPr bwMode="auto">
          <a:xfrm>
            <a:off x="4724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2" name="Oval 58"/>
          <p:cNvSpPr>
            <a:spLocks noChangeArrowheads="1"/>
          </p:cNvSpPr>
          <p:nvPr/>
        </p:nvSpPr>
        <p:spPr bwMode="auto">
          <a:xfrm>
            <a:off x="57912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3" name="Oval 59"/>
          <p:cNvSpPr>
            <a:spLocks noChangeArrowheads="1"/>
          </p:cNvSpPr>
          <p:nvPr/>
        </p:nvSpPr>
        <p:spPr bwMode="auto">
          <a:xfrm>
            <a:off x="47244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4" name="Oval 60"/>
          <p:cNvSpPr>
            <a:spLocks noChangeArrowheads="1"/>
          </p:cNvSpPr>
          <p:nvPr/>
        </p:nvSpPr>
        <p:spPr bwMode="auto">
          <a:xfrm>
            <a:off x="4038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5" name="Oval 61"/>
          <p:cNvSpPr>
            <a:spLocks noChangeArrowheads="1"/>
          </p:cNvSpPr>
          <p:nvPr/>
        </p:nvSpPr>
        <p:spPr bwMode="auto">
          <a:xfrm>
            <a:off x="3962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6" name="Oval 62"/>
          <p:cNvSpPr>
            <a:spLocks noChangeArrowheads="1"/>
          </p:cNvSpPr>
          <p:nvPr/>
        </p:nvSpPr>
        <p:spPr bwMode="auto">
          <a:xfrm>
            <a:off x="49530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7" name="Oval 63"/>
          <p:cNvSpPr>
            <a:spLocks noChangeArrowheads="1"/>
          </p:cNvSpPr>
          <p:nvPr/>
        </p:nvSpPr>
        <p:spPr bwMode="auto">
          <a:xfrm>
            <a:off x="3352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8" name="Oval 64"/>
          <p:cNvSpPr>
            <a:spLocks noChangeArrowheads="1"/>
          </p:cNvSpPr>
          <p:nvPr/>
        </p:nvSpPr>
        <p:spPr bwMode="auto">
          <a:xfrm>
            <a:off x="4724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9" name="Oval 65"/>
          <p:cNvSpPr>
            <a:spLocks noChangeArrowheads="1"/>
          </p:cNvSpPr>
          <p:nvPr/>
        </p:nvSpPr>
        <p:spPr bwMode="auto">
          <a:xfrm>
            <a:off x="3733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0" name="Oval 66"/>
          <p:cNvSpPr>
            <a:spLocks noChangeArrowheads="1"/>
          </p:cNvSpPr>
          <p:nvPr/>
        </p:nvSpPr>
        <p:spPr bwMode="auto">
          <a:xfrm>
            <a:off x="49530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1" name="Oval 67"/>
          <p:cNvSpPr>
            <a:spLocks noChangeArrowheads="1"/>
          </p:cNvSpPr>
          <p:nvPr/>
        </p:nvSpPr>
        <p:spPr bwMode="auto">
          <a:xfrm>
            <a:off x="5105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2" name="Oval 68"/>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3" name="Oval 69"/>
          <p:cNvSpPr>
            <a:spLocks noChangeArrowheads="1"/>
          </p:cNvSpPr>
          <p:nvPr/>
        </p:nvSpPr>
        <p:spPr bwMode="auto">
          <a:xfrm>
            <a:off x="5410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4" name="Oval 70"/>
          <p:cNvSpPr>
            <a:spLocks noChangeArrowheads="1"/>
          </p:cNvSpPr>
          <p:nvPr/>
        </p:nvSpPr>
        <p:spPr bwMode="auto">
          <a:xfrm>
            <a:off x="45720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5" name="Oval 71"/>
          <p:cNvSpPr>
            <a:spLocks noChangeArrowheads="1"/>
          </p:cNvSpPr>
          <p:nvPr/>
        </p:nvSpPr>
        <p:spPr bwMode="auto">
          <a:xfrm>
            <a:off x="5638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6" name="Oval 72"/>
          <p:cNvSpPr>
            <a:spLocks noChangeArrowheads="1"/>
          </p:cNvSpPr>
          <p:nvPr/>
        </p:nvSpPr>
        <p:spPr bwMode="auto">
          <a:xfrm>
            <a:off x="4572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7" name="Oval 73"/>
          <p:cNvSpPr>
            <a:spLocks noChangeArrowheads="1"/>
          </p:cNvSpPr>
          <p:nvPr/>
        </p:nvSpPr>
        <p:spPr bwMode="auto">
          <a:xfrm>
            <a:off x="58674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8" name="Oval 74"/>
          <p:cNvSpPr>
            <a:spLocks noChangeArrowheads="1"/>
          </p:cNvSpPr>
          <p:nvPr/>
        </p:nvSpPr>
        <p:spPr bwMode="auto">
          <a:xfrm>
            <a:off x="4876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22" name="Rectangle 78"/>
          <p:cNvSpPr>
            <a:spLocks noChangeArrowheads="1"/>
          </p:cNvSpPr>
          <p:nvPr/>
        </p:nvSpPr>
        <p:spPr bwMode="auto">
          <a:xfrm>
            <a:off x="1809752" y="438150"/>
            <a:ext cx="786764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400" b="1">
                <a:solidFill>
                  <a:srgbClr val="FF0000"/>
                </a:solidFill>
              </a:rPr>
              <a:t>2</a:t>
            </a:r>
            <a:r>
              <a:rPr lang="en-US" sz="2400" b="1" smtClean="0">
                <a:solidFill>
                  <a:srgbClr val="FF0000"/>
                </a:solidFill>
              </a:rPr>
              <a:t>. Trình </a:t>
            </a:r>
            <a:r>
              <a:rPr lang="en-US" sz="2400" b="1">
                <a:solidFill>
                  <a:srgbClr val="FF0000"/>
                </a:solidFill>
              </a:rPr>
              <a:t>bày vòng tuần hoàn của nước trong tự nhiên.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repeatCount="indefinite" fill="hold" grpId="0" nodeType="after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strips(upLeft)">
                                      <p:cBhvr>
                                        <p:cTn id="7" dur="3000"/>
                                        <p:tgtEl>
                                          <p:spTgt spid="31753"/>
                                        </p:tgtEl>
                                      </p:cBhvr>
                                    </p:animEffect>
                                  </p:childTnLst>
                                </p:cTn>
                              </p:par>
                              <p:par>
                                <p:cTn id="8" presetID="12" presetClass="entr" presetSubtype="4" repeatCount="indefinite" fill="hold" grpId="0"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slide(fromBottom)">
                                      <p:cBhvr>
                                        <p:cTn id="10" dur="3000"/>
                                        <p:tgtEl>
                                          <p:spTgt spid="31754"/>
                                        </p:tgtEl>
                                      </p:cBhvr>
                                    </p:animEffect>
                                  </p:childTnLst>
                                </p:cTn>
                              </p:par>
                              <p:par>
                                <p:cTn id="11" presetID="12" presetClass="entr" presetSubtype="4" repeatCount="indefinite" fill="hold" grpId="0" nodeType="withEffect">
                                  <p:stCondLst>
                                    <p:cond delay="0"/>
                                  </p:stCondLst>
                                  <p:childTnLst>
                                    <p:set>
                                      <p:cBhvr>
                                        <p:cTn id="12" dur="1" fill="hold">
                                          <p:stCondLst>
                                            <p:cond delay="0"/>
                                          </p:stCondLst>
                                        </p:cTn>
                                        <p:tgtEl>
                                          <p:spTgt spid="31755"/>
                                        </p:tgtEl>
                                        <p:attrNameLst>
                                          <p:attrName>style.visibility</p:attrName>
                                        </p:attrNameLst>
                                      </p:cBhvr>
                                      <p:to>
                                        <p:strVal val="visible"/>
                                      </p:to>
                                    </p:set>
                                    <p:animEffect transition="in" filter="slide(fromBottom)">
                                      <p:cBhvr>
                                        <p:cTn id="13" dur="3000"/>
                                        <p:tgtEl>
                                          <p:spTgt spid="31755"/>
                                        </p:tgtEl>
                                      </p:cBhvr>
                                    </p:animEffect>
                                  </p:childTnLst>
                                </p:cTn>
                              </p:par>
                              <p:par>
                                <p:cTn id="14" presetID="12" presetClass="entr" presetSubtype="4" repeatCount="indefinite" fill="hold" grpId="0" nodeType="withEffect">
                                  <p:stCondLst>
                                    <p:cond delay="0"/>
                                  </p:stCondLst>
                                  <p:childTnLst>
                                    <p:set>
                                      <p:cBhvr>
                                        <p:cTn id="15" dur="1" fill="hold">
                                          <p:stCondLst>
                                            <p:cond delay="0"/>
                                          </p:stCondLst>
                                        </p:cTn>
                                        <p:tgtEl>
                                          <p:spTgt spid="31756"/>
                                        </p:tgtEl>
                                        <p:attrNameLst>
                                          <p:attrName>style.visibility</p:attrName>
                                        </p:attrNameLst>
                                      </p:cBhvr>
                                      <p:to>
                                        <p:strVal val="visible"/>
                                      </p:to>
                                    </p:set>
                                    <p:animEffect transition="in" filter="slide(fromBottom)">
                                      <p:cBhvr>
                                        <p:cTn id="16" dur="3000"/>
                                        <p:tgtEl>
                                          <p:spTgt spid="31756"/>
                                        </p:tgtEl>
                                      </p:cBhvr>
                                    </p:animEffect>
                                  </p:childTnLst>
                                </p:cTn>
                              </p:par>
                              <p:par>
                                <p:cTn id="17" presetID="12" presetClass="entr" presetSubtype="4" repeatCount="indefinite" fill="hold" grpId="0" nodeType="withEffect">
                                  <p:stCondLst>
                                    <p:cond delay="0"/>
                                  </p:stCondLst>
                                  <p:childTnLst>
                                    <p:set>
                                      <p:cBhvr>
                                        <p:cTn id="18" dur="1" fill="hold">
                                          <p:stCondLst>
                                            <p:cond delay="0"/>
                                          </p:stCondLst>
                                        </p:cTn>
                                        <p:tgtEl>
                                          <p:spTgt spid="31772"/>
                                        </p:tgtEl>
                                        <p:attrNameLst>
                                          <p:attrName>style.visibility</p:attrName>
                                        </p:attrNameLst>
                                      </p:cBhvr>
                                      <p:to>
                                        <p:strVal val="visible"/>
                                      </p:to>
                                    </p:set>
                                    <p:animEffect transition="in" filter="slide(fromBottom)">
                                      <p:cBhvr>
                                        <p:cTn id="19" dur="3000"/>
                                        <p:tgtEl>
                                          <p:spTgt spid="31772"/>
                                        </p:tgtEl>
                                      </p:cBhvr>
                                    </p:animEffect>
                                  </p:childTnLst>
                                </p:cTn>
                              </p:par>
                              <p:par>
                                <p:cTn id="20" presetID="12" presetClass="entr" presetSubtype="4" repeatCount="indefinite" fill="hold" grpId="0" nodeType="withEffect">
                                  <p:stCondLst>
                                    <p:cond delay="0"/>
                                  </p:stCondLst>
                                  <p:childTnLst>
                                    <p:set>
                                      <p:cBhvr>
                                        <p:cTn id="21" dur="1" fill="hold">
                                          <p:stCondLst>
                                            <p:cond delay="0"/>
                                          </p:stCondLst>
                                        </p:cTn>
                                        <p:tgtEl>
                                          <p:spTgt spid="31773"/>
                                        </p:tgtEl>
                                        <p:attrNameLst>
                                          <p:attrName>style.visibility</p:attrName>
                                        </p:attrNameLst>
                                      </p:cBhvr>
                                      <p:to>
                                        <p:strVal val="visible"/>
                                      </p:to>
                                    </p:set>
                                    <p:animEffect transition="in" filter="slide(fromBottom)">
                                      <p:cBhvr>
                                        <p:cTn id="22" dur="3000"/>
                                        <p:tgtEl>
                                          <p:spTgt spid="31773"/>
                                        </p:tgtEl>
                                      </p:cBhvr>
                                    </p:animEffect>
                                  </p:childTnLst>
                                </p:cTn>
                              </p:par>
                            </p:childTnLst>
                          </p:cTn>
                        </p:par>
                        <p:par>
                          <p:cTn id="23" fill="hold" nodeType="afterGroup">
                            <p:stCondLst>
                              <p:cond delay="3000"/>
                            </p:stCondLst>
                            <p:childTnLst>
                              <p:par>
                                <p:cTn id="24" presetID="18" presetClass="entr" presetSubtype="12" repeatCount="indefinite" fill="hold" grpId="0" nodeType="afterEffect">
                                  <p:stCondLst>
                                    <p:cond delay="0"/>
                                  </p:stCondLst>
                                  <p:childTnLst>
                                    <p:set>
                                      <p:cBhvr>
                                        <p:cTn id="25" dur="1" fill="hold">
                                          <p:stCondLst>
                                            <p:cond delay="0"/>
                                          </p:stCondLst>
                                        </p:cTn>
                                        <p:tgtEl>
                                          <p:spTgt spid="31751"/>
                                        </p:tgtEl>
                                        <p:attrNameLst>
                                          <p:attrName>style.visibility</p:attrName>
                                        </p:attrNameLst>
                                      </p:cBhvr>
                                      <p:to>
                                        <p:strVal val="visible"/>
                                      </p:to>
                                    </p:set>
                                    <p:animEffect transition="in" filter="strips(downLeft)">
                                      <p:cBhvr>
                                        <p:cTn id="26" dur="3000"/>
                                        <p:tgtEl>
                                          <p:spTgt spid="31751"/>
                                        </p:tgtEl>
                                      </p:cBhvr>
                                    </p:animEffect>
                                  </p:childTnLst>
                                </p:cTn>
                              </p:par>
                            </p:childTnLst>
                          </p:cTn>
                        </p:par>
                        <p:par>
                          <p:cTn id="27" fill="hold" nodeType="afterGroup">
                            <p:stCondLst>
                              <p:cond delay="6000"/>
                            </p:stCondLst>
                            <p:childTnLst>
                              <p:par>
                                <p:cTn id="28" presetID="18" presetClass="entr" presetSubtype="12" repeatCount="indefinite" fill="hold" grpId="0"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strips(downLeft)">
                                      <p:cBhvr>
                                        <p:cTn id="30" dur="3000"/>
                                        <p:tgtEl>
                                          <p:spTgt spid="3175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1757"/>
                                        </p:tgtEl>
                                        <p:attrNameLst>
                                          <p:attrName>style.visibility</p:attrName>
                                        </p:attrNameLst>
                                      </p:cBhvr>
                                      <p:to>
                                        <p:strVal val="visible"/>
                                      </p:to>
                                    </p:set>
                                  </p:childTnLst>
                                </p:cTn>
                              </p:par>
                              <p:par>
                                <p:cTn id="33" presetID="42" presetClass="path" presetSubtype="0" repeatCount="indefinite" accel="50000" decel="50000" fill="hold" grpId="1" nodeType="withEffect">
                                  <p:stCondLst>
                                    <p:cond delay="0"/>
                                  </p:stCondLst>
                                  <p:childTnLst>
                                    <p:animMotion origin="layout" path="M -3.54167E-6 1.85185E-6 L -3.54167E-6 0.28889 " pathEditMode="relative" rAng="0" ptsTypes="AA">
                                      <p:cBhvr>
                                        <p:cTn id="34" dur="2000" fill="hold"/>
                                        <p:tgtEl>
                                          <p:spTgt spid="31757"/>
                                        </p:tgtEl>
                                        <p:attrNameLst>
                                          <p:attrName>ppt_x</p:attrName>
                                          <p:attrName>ppt_y</p:attrName>
                                        </p:attrNameLst>
                                      </p:cBhvr>
                                      <p:rCtr x="0" y="14444"/>
                                    </p:animMotion>
                                  </p:childTnLst>
                                </p:cTn>
                              </p:par>
                              <p:par>
                                <p:cTn id="35" presetID="1" presetClass="entr" presetSubtype="0" fill="hold" grpId="0" nodeType="withEffect">
                                  <p:stCondLst>
                                    <p:cond delay="0"/>
                                  </p:stCondLst>
                                  <p:childTnLst>
                                    <p:set>
                                      <p:cBhvr>
                                        <p:cTn id="36" dur="1" fill="hold">
                                          <p:stCondLst>
                                            <p:cond delay="0"/>
                                          </p:stCondLst>
                                        </p:cTn>
                                        <p:tgtEl>
                                          <p:spTgt spid="31758"/>
                                        </p:tgtEl>
                                        <p:attrNameLst>
                                          <p:attrName>style.visibility</p:attrName>
                                        </p:attrNameLst>
                                      </p:cBhvr>
                                      <p:to>
                                        <p:strVal val="visible"/>
                                      </p:to>
                                    </p:set>
                                  </p:childTnLst>
                                </p:cTn>
                              </p:par>
                              <p:par>
                                <p:cTn id="37" presetID="42" presetClass="path" presetSubtype="0" repeatCount="indefinite" accel="50000" decel="50000" fill="hold" grpId="1" nodeType="withEffect">
                                  <p:stCondLst>
                                    <p:cond delay="0"/>
                                  </p:stCondLst>
                                  <p:childTnLst>
                                    <p:animMotion origin="layout" path="M -3.54167E-6 4.07407E-6 L -0.00416 0.30555 " pathEditMode="relative" rAng="0" ptsTypes="AA">
                                      <p:cBhvr>
                                        <p:cTn id="38" dur="2000" fill="hold"/>
                                        <p:tgtEl>
                                          <p:spTgt spid="31758"/>
                                        </p:tgtEl>
                                        <p:attrNameLst>
                                          <p:attrName>ppt_x</p:attrName>
                                          <p:attrName>ppt_y</p:attrName>
                                        </p:attrNameLst>
                                      </p:cBhvr>
                                      <p:rCtr x="-208" y="15278"/>
                                    </p:animMotion>
                                  </p:childTnLst>
                                </p:cTn>
                              </p:par>
                              <p:par>
                                <p:cTn id="39" presetID="1" presetClass="entr" presetSubtype="0" fill="hold" grpId="0" nodeType="withEffect">
                                  <p:stCondLst>
                                    <p:cond delay="0"/>
                                  </p:stCondLst>
                                  <p:childTnLst>
                                    <p:set>
                                      <p:cBhvr>
                                        <p:cTn id="40" dur="1" fill="hold">
                                          <p:stCondLst>
                                            <p:cond delay="0"/>
                                          </p:stCondLst>
                                        </p:cTn>
                                        <p:tgtEl>
                                          <p:spTgt spid="31759"/>
                                        </p:tgtEl>
                                        <p:attrNameLst>
                                          <p:attrName>style.visibility</p:attrName>
                                        </p:attrNameLst>
                                      </p:cBhvr>
                                      <p:to>
                                        <p:strVal val="visible"/>
                                      </p:to>
                                    </p:set>
                                  </p:childTnLst>
                                </p:cTn>
                              </p:par>
                              <p:par>
                                <p:cTn id="41" presetID="42" presetClass="path" presetSubtype="0" repeatCount="indefinite" accel="50000" decel="50000" fill="hold" grpId="1" nodeType="withEffect">
                                  <p:stCondLst>
                                    <p:cond delay="0"/>
                                  </p:stCondLst>
                                  <p:childTnLst>
                                    <p:animMotion origin="layout" path="M -3.54167E-6 -3.7037E-7 L -0.00299 0.3581 " pathEditMode="relative" rAng="0" ptsTypes="AA">
                                      <p:cBhvr>
                                        <p:cTn id="42" dur="2000" fill="hold"/>
                                        <p:tgtEl>
                                          <p:spTgt spid="31759"/>
                                        </p:tgtEl>
                                        <p:attrNameLst>
                                          <p:attrName>ppt_x</p:attrName>
                                          <p:attrName>ppt_y</p:attrName>
                                        </p:attrNameLst>
                                      </p:cBhvr>
                                      <p:rCtr x="-156" y="17894"/>
                                    </p:animMotion>
                                  </p:childTnLst>
                                </p:cTn>
                              </p:par>
                              <p:par>
                                <p:cTn id="43" presetID="1" presetClass="entr" presetSubtype="0" fill="hold" grpId="0" nodeType="withEffect">
                                  <p:stCondLst>
                                    <p:cond delay="0"/>
                                  </p:stCondLst>
                                  <p:childTnLst>
                                    <p:set>
                                      <p:cBhvr>
                                        <p:cTn id="44" dur="1" fill="hold">
                                          <p:stCondLst>
                                            <p:cond delay="0"/>
                                          </p:stCondLst>
                                        </p:cTn>
                                        <p:tgtEl>
                                          <p:spTgt spid="31760"/>
                                        </p:tgtEl>
                                        <p:attrNameLst>
                                          <p:attrName>style.visibility</p:attrName>
                                        </p:attrNameLst>
                                      </p:cBhvr>
                                      <p:to>
                                        <p:strVal val="visible"/>
                                      </p:to>
                                    </p:set>
                                  </p:childTnLst>
                                </p:cTn>
                              </p:par>
                              <p:par>
                                <p:cTn id="45" presetID="42" presetClass="path" presetSubtype="0" repeatCount="indefinite" accel="50000" decel="50000" fill="hold" grpId="1" nodeType="withEffect">
                                  <p:stCondLst>
                                    <p:cond delay="0"/>
                                  </p:stCondLst>
                                  <p:childTnLst>
                                    <p:animMotion origin="layout" path="M -3.54167E-6 1.85185E-6 L 0.00417 0.35 " pathEditMode="relative" rAng="0" ptsTypes="AA">
                                      <p:cBhvr>
                                        <p:cTn id="46" dur="2000" fill="hold"/>
                                        <p:tgtEl>
                                          <p:spTgt spid="31760"/>
                                        </p:tgtEl>
                                        <p:attrNameLst>
                                          <p:attrName>ppt_x</p:attrName>
                                          <p:attrName>ppt_y</p:attrName>
                                        </p:attrNameLst>
                                      </p:cBhvr>
                                      <p:rCtr x="208" y="17500"/>
                                    </p:animMotion>
                                  </p:childTnLst>
                                </p:cTn>
                              </p:par>
                              <p:par>
                                <p:cTn id="47" presetID="1" presetClass="entr" presetSubtype="0" fill="hold" grpId="0" nodeType="withEffect">
                                  <p:stCondLst>
                                    <p:cond delay="0"/>
                                  </p:stCondLst>
                                  <p:childTnLst>
                                    <p:set>
                                      <p:cBhvr>
                                        <p:cTn id="48" dur="1" fill="hold">
                                          <p:stCondLst>
                                            <p:cond delay="0"/>
                                          </p:stCondLst>
                                        </p:cTn>
                                        <p:tgtEl>
                                          <p:spTgt spid="31761"/>
                                        </p:tgtEl>
                                        <p:attrNameLst>
                                          <p:attrName>style.visibility</p:attrName>
                                        </p:attrNameLst>
                                      </p:cBhvr>
                                      <p:to>
                                        <p:strVal val="visible"/>
                                      </p:to>
                                    </p:set>
                                  </p:childTnLst>
                                </p:cTn>
                              </p:par>
                              <p:par>
                                <p:cTn id="49" presetID="42" presetClass="path" presetSubtype="0" repeatCount="indefinite" accel="50000" decel="50000" fill="hold" grpId="1" nodeType="withEffect">
                                  <p:stCondLst>
                                    <p:cond delay="0"/>
                                  </p:stCondLst>
                                  <p:childTnLst>
                                    <p:animMotion origin="layout" path="M -3.54167E-6 1.85185E-6 L -0.00403 0.38032 " pathEditMode="relative" rAng="0" ptsTypes="AA">
                                      <p:cBhvr>
                                        <p:cTn id="50" dur="2000" fill="hold"/>
                                        <p:tgtEl>
                                          <p:spTgt spid="31761"/>
                                        </p:tgtEl>
                                        <p:attrNameLst>
                                          <p:attrName>ppt_x</p:attrName>
                                          <p:attrName>ppt_y</p:attrName>
                                        </p:attrNameLst>
                                      </p:cBhvr>
                                      <p:rCtr x="-208" y="19005"/>
                                    </p:animMotion>
                                  </p:childTnLst>
                                </p:cTn>
                              </p:par>
                              <p:par>
                                <p:cTn id="51" presetID="1" presetClass="entr" presetSubtype="0" fill="hold" grpId="0" nodeType="withEffect">
                                  <p:stCondLst>
                                    <p:cond delay="0"/>
                                  </p:stCondLst>
                                  <p:childTnLst>
                                    <p:set>
                                      <p:cBhvr>
                                        <p:cTn id="52" dur="1" fill="hold">
                                          <p:stCondLst>
                                            <p:cond delay="0"/>
                                          </p:stCondLst>
                                        </p:cTn>
                                        <p:tgtEl>
                                          <p:spTgt spid="31762"/>
                                        </p:tgtEl>
                                        <p:attrNameLst>
                                          <p:attrName>style.visibility</p:attrName>
                                        </p:attrNameLst>
                                      </p:cBhvr>
                                      <p:to>
                                        <p:strVal val="visible"/>
                                      </p:to>
                                    </p:set>
                                  </p:childTnLst>
                                </p:cTn>
                              </p:par>
                              <p:par>
                                <p:cTn id="53"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54" dur="2000" fill="hold"/>
                                        <p:tgtEl>
                                          <p:spTgt spid="31762"/>
                                        </p:tgtEl>
                                        <p:attrNameLst>
                                          <p:attrName>ppt_x</p:attrName>
                                          <p:attrName>ppt_y</p:attrName>
                                        </p:attrNameLst>
                                      </p:cBhvr>
                                      <p:rCtr x="260" y="15116"/>
                                    </p:animMotion>
                                  </p:childTnLst>
                                </p:cTn>
                              </p:par>
                              <p:par>
                                <p:cTn id="55" presetID="1" presetClass="entr" presetSubtype="0" fill="hold" grpId="0" nodeType="withEffect">
                                  <p:stCondLst>
                                    <p:cond delay="0"/>
                                  </p:stCondLst>
                                  <p:childTnLst>
                                    <p:set>
                                      <p:cBhvr>
                                        <p:cTn id="56" dur="1" fill="hold">
                                          <p:stCondLst>
                                            <p:cond delay="0"/>
                                          </p:stCondLst>
                                        </p:cTn>
                                        <p:tgtEl>
                                          <p:spTgt spid="31763"/>
                                        </p:tgtEl>
                                        <p:attrNameLst>
                                          <p:attrName>style.visibility</p:attrName>
                                        </p:attrNameLst>
                                      </p:cBhvr>
                                      <p:to>
                                        <p:strVal val="visible"/>
                                      </p:to>
                                    </p:set>
                                  </p:childTnLst>
                                </p:cTn>
                              </p:par>
                              <p:par>
                                <p:cTn id="57" presetID="42" presetClass="path" presetSubtype="0" repeatCount="indefinite" accel="50000" decel="50000" fill="hold" grpId="1" nodeType="withEffect">
                                  <p:stCondLst>
                                    <p:cond delay="0"/>
                                  </p:stCondLst>
                                  <p:childTnLst>
                                    <p:animMotion origin="layout" path="M -3.54167E-6 -4.81481E-6 L 0.00417 0.35 " pathEditMode="relative" rAng="0" ptsTypes="AA">
                                      <p:cBhvr>
                                        <p:cTn id="58" dur="2000" fill="hold"/>
                                        <p:tgtEl>
                                          <p:spTgt spid="31763"/>
                                        </p:tgtEl>
                                        <p:attrNameLst>
                                          <p:attrName>ppt_x</p:attrName>
                                          <p:attrName>ppt_y</p:attrName>
                                        </p:attrNameLst>
                                      </p:cBhvr>
                                      <p:rCtr x="208" y="17500"/>
                                    </p:animMotion>
                                  </p:childTnLst>
                                </p:cTn>
                              </p:par>
                              <p:par>
                                <p:cTn id="59" presetID="1" presetClass="entr" presetSubtype="0" fill="hold" grpId="0" nodeType="withEffect">
                                  <p:stCondLst>
                                    <p:cond delay="0"/>
                                  </p:stCondLst>
                                  <p:childTnLst>
                                    <p:set>
                                      <p:cBhvr>
                                        <p:cTn id="60" dur="1" fill="hold">
                                          <p:stCondLst>
                                            <p:cond delay="0"/>
                                          </p:stCondLst>
                                        </p:cTn>
                                        <p:tgtEl>
                                          <p:spTgt spid="31764"/>
                                        </p:tgtEl>
                                        <p:attrNameLst>
                                          <p:attrName>style.visibility</p:attrName>
                                        </p:attrNameLst>
                                      </p:cBhvr>
                                      <p:to>
                                        <p:strVal val="visible"/>
                                      </p:to>
                                    </p:set>
                                  </p:childTnLst>
                                </p:cTn>
                              </p:par>
                              <p:par>
                                <p:cTn id="61"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62" dur="2000" fill="hold"/>
                                        <p:tgtEl>
                                          <p:spTgt spid="31764"/>
                                        </p:tgtEl>
                                        <p:attrNameLst>
                                          <p:attrName>ppt_x</p:attrName>
                                          <p:attrName>ppt_y</p:attrName>
                                        </p:attrNameLst>
                                      </p:cBhvr>
                                      <p:rCtr x="0" y="16667"/>
                                    </p:animMotion>
                                  </p:childTnLst>
                                </p:cTn>
                              </p:par>
                              <p:par>
                                <p:cTn id="63" presetID="1" presetClass="entr" presetSubtype="0" fill="hold" grpId="0" nodeType="withEffect">
                                  <p:stCondLst>
                                    <p:cond delay="0"/>
                                  </p:stCondLst>
                                  <p:childTnLst>
                                    <p:set>
                                      <p:cBhvr>
                                        <p:cTn id="64" dur="1" fill="hold">
                                          <p:stCondLst>
                                            <p:cond delay="0"/>
                                          </p:stCondLst>
                                        </p:cTn>
                                        <p:tgtEl>
                                          <p:spTgt spid="31765"/>
                                        </p:tgtEl>
                                        <p:attrNameLst>
                                          <p:attrName>style.visibility</p:attrName>
                                        </p:attrNameLst>
                                      </p:cBhvr>
                                      <p:to>
                                        <p:strVal val="visible"/>
                                      </p:to>
                                    </p:set>
                                  </p:childTnLst>
                                </p:cTn>
                              </p:par>
                              <p:par>
                                <p:cTn id="65"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66" dur="2000" fill="hold"/>
                                        <p:tgtEl>
                                          <p:spTgt spid="31765"/>
                                        </p:tgtEl>
                                        <p:attrNameLst>
                                          <p:attrName>ppt_x</p:attrName>
                                          <p:attrName>ppt_y</p:attrName>
                                        </p:attrNameLst>
                                      </p:cBhvr>
                                      <p:rCtr x="260" y="15671"/>
                                    </p:animMotion>
                                  </p:childTnLst>
                                </p:cTn>
                              </p:par>
                              <p:par>
                                <p:cTn id="67" presetID="1" presetClass="entr" presetSubtype="0" fill="hold" grpId="0" nodeType="withEffect">
                                  <p:stCondLst>
                                    <p:cond delay="0"/>
                                  </p:stCondLst>
                                  <p:childTnLst>
                                    <p:set>
                                      <p:cBhvr>
                                        <p:cTn id="68" dur="1" fill="hold">
                                          <p:stCondLst>
                                            <p:cond delay="0"/>
                                          </p:stCondLst>
                                        </p:cTn>
                                        <p:tgtEl>
                                          <p:spTgt spid="31766"/>
                                        </p:tgtEl>
                                        <p:attrNameLst>
                                          <p:attrName>style.visibility</p:attrName>
                                        </p:attrNameLst>
                                      </p:cBhvr>
                                      <p:to>
                                        <p:strVal val="visible"/>
                                      </p:to>
                                    </p:set>
                                  </p:childTnLst>
                                </p:cTn>
                              </p:par>
                              <p:par>
                                <p:cTn id="69" presetID="42" presetClass="path" presetSubtype="0" repeatCount="indefinite" accel="50000" decel="50000" fill="hold" grpId="1" nodeType="withEffect">
                                  <p:stCondLst>
                                    <p:cond delay="0"/>
                                  </p:stCondLst>
                                  <p:childTnLst>
                                    <p:animMotion origin="layout" path="M -3.54167E-6 1.85185E-6 L -0.00299 0.36921 " pathEditMode="relative" rAng="0" ptsTypes="AA">
                                      <p:cBhvr>
                                        <p:cTn id="70" dur="2000" fill="hold"/>
                                        <p:tgtEl>
                                          <p:spTgt spid="31766"/>
                                        </p:tgtEl>
                                        <p:attrNameLst>
                                          <p:attrName>ppt_x</p:attrName>
                                          <p:attrName>ppt_y</p:attrName>
                                        </p:attrNameLst>
                                      </p:cBhvr>
                                      <p:rCtr x="-156" y="18449"/>
                                    </p:animMotion>
                                  </p:childTnLst>
                                </p:cTn>
                              </p:par>
                              <p:par>
                                <p:cTn id="71" presetID="1" presetClass="entr" presetSubtype="0" fill="hold" grpId="0" nodeType="withEffect">
                                  <p:stCondLst>
                                    <p:cond delay="0"/>
                                  </p:stCondLst>
                                  <p:childTnLst>
                                    <p:set>
                                      <p:cBhvr>
                                        <p:cTn id="72" dur="1" fill="hold">
                                          <p:stCondLst>
                                            <p:cond delay="0"/>
                                          </p:stCondLst>
                                        </p:cTn>
                                        <p:tgtEl>
                                          <p:spTgt spid="31767"/>
                                        </p:tgtEl>
                                        <p:attrNameLst>
                                          <p:attrName>style.visibility</p:attrName>
                                        </p:attrNameLst>
                                      </p:cBhvr>
                                      <p:to>
                                        <p:strVal val="visible"/>
                                      </p:to>
                                    </p:set>
                                  </p:childTnLst>
                                </p:cTn>
                              </p:par>
                              <p:par>
                                <p:cTn id="73" presetID="42" presetClass="path" presetSubtype="0" repeatCount="indefinite" accel="50000" decel="50000" fill="hold" grpId="1" nodeType="withEffect">
                                  <p:stCondLst>
                                    <p:cond delay="0"/>
                                  </p:stCondLst>
                                  <p:childTnLst>
                                    <p:animMotion origin="layout" path="M -3.54167E-6 7.40741E-7 L -0.00299 0.31366 " pathEditMode="relative" rAng="0" ptsTypes="AA">
                                      <p:cBhvr>
                                        <p:cTn id="74" dur="2000" fill="hold"/>
                                        <p:tgtEl>
                                          <p:spTgt spid="31767"/>
                                        </p:tgtEl>
                                        <p:attrNameLst>
                                          <p:attrName>ppt_x</p:attrName>
                                          <p:attrName>ppt_y</p:attrName>
                                        </p:attrNameLst>
                                      </p:cBhvr>
                                      <p:rCtr x="-156" y="15671"/>
                                    </p:animMotion>
                                  </p:childTnLst>
                                </p:cTn>
                              </p:par>
                              <p:par>
                                <p:cTn id="75" presetID="1" presetClass="entr" presetSubtype="0" fill="hold" grpId="0" nodeType="withEffect">
                                  <p:stCondLst>
                                    <p:cond delay="0"/>
                                  </p:stCondLst>
                                  <p:childTnLst>
                                    <p:set>
                                      <p:cBhvr>
                                        <p:cTn id="76" dur="1" fill="hold">
                                          <p:stCondLst>
                                            <p:cond delay="0"/>
                                          </p:stCondLst>
                                        </p:cTn>
                                        <p:tgtEl>
                                          <p:spTgt spid="31768"/>
                                        </p:tgtEl>
                                        <p:attrNameLst>
                                          <p:attrName>style.visibility</p:attrName>
                                        </p:attrNameLst>
                                      </p:cBhvr>
                                      <p:to>
                                        <p:strVal val="visible"/>
                                      </p:to>
                                    </p:set>
                                  </p:childTnLst>
                                </p:cTn>
                              </p:par>
                              <p:par>
                                <p:cTn id="77"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78" dur="2000" fill="hold"/>
                                        <p:tgtEl>
                                          <p:spTgt spid="31768"/>
                                        </p:tgtEl>
                                        <p:attrNameLst>
                                          <p:attrName>ppt_x</p:attrName>
                                          <p:attrName>ppt_y</p:attrName>
                                        </p:attrNameLst>
                                      </p:cBhvr>
                                      <p:rCtr x="0" y="16667"/>
                                    </p:animMotion>
                                  </p:childTnLst>
                                </p:cTn>
                              </p:par>
                              <p:par>
                                <p:cTn id="79" presetID="1" presetClass="entr" presetSubtype="0" fill="hold" grpId="0" nodeType="withEffect">
                                  <p:stCondLst>
                                    <p:cond delay="0"/>
                                  </p:stCondLst>
                                  <p:childTnLst>
                                    <p:set>
                                      <p:cBhvr>
                                        <p:cTn id="80" dur="1" fill="hold">
                                          <p:stCondLst>
                                            <p:cond delay="0"/>
                                          </p:stCondLst>
                                        </p:cTn>
                                        <p:tgtEl>
                                          <p:spTgt spid="31769"/>
                                        </p:tgtEl>
                                        <p:attrNameLst>
                                          <p:attrName>style.visibility</p:attrName>
                                        </p:attrNameLst>
                                      </p:cBhvr>
                                      <p:to>
                                        <p:strVal val="visible"/>
                                      </p:to>
                                    </p:set>
                                  </p:childTnLst>
                                </p:cTn>
                              </p:par>
                              <p:par>
                                <p:cTn id="81"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82" dur="2000" fill="hold"/>
                                        <p:tgtEl>
                                          <p:spTgt spid="31769"/>
                                        </p:tgtEl>
                                        <p:attrNameLst>
                                          <p:attrName>ppt_x</p:attrName>
                                          <p:attrName>ppt_y</p:attrName>
                                        </p:attrNameLst>
                                      </p:cBhvr>
                                      <p:rCtr x="260" y="15671"/>
                                    </p:animMotion>
                                  </p:childTnLst>
                                </p:cTn>
                              </p:par>
                              <p:par>
                                <p:cTn id="83" presetID="1" presetClass="entr" presetSubtype="0" fill="hold" grpId="0" nodeType="withEffect">
                                  <p:stCondLst>
                                    <p:cond delay="0"/>
                                  </p:stCondLst>
                                  <p:childTnLst>
                                    <p:set>
                                      <p:cBhvr>
                                        <p:cTn id="84" dur="1" fill="hold">
                                          <p:stCondLst>
                                            <p:cond delay="0"/>
                                          </p:stCondLst>
                                        </p:cTn>
                                        <p:tgtEl>
                                          <p:spTgt spid="31770"/>
                                        </p:tgtEl>
                                        <p:attrNameLst>
                                          <p:attrName>style.visibility</p:attrName>
                                        </p:attrNameLst>
                                      </p:cBhvr>
                                      <p:to>
                                        <p:strVal val="visible"/>
                                      </p:to>
                                    </p:set>
                                  </p:childTnLst>
                                </p:cTn>
                              </p:par>
                              <p:par>
                                <p:cTn id="85"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86" dur="2000" fill="hold"/>
                                        <p:tgtEl>
                                          <p:spTgt spid="31770"/>
                                        </p:tgtEl>
                                        <p:attrNameLst>
                                          <p:attrName>ppt_x</p:attrName>
                                          <p:attrName>ppt_y</p:attrName>
                                        </p:attrNameLst>
                                      </p:cBhvr>
                                      <p:rCtr x="0" y="16667"/>
                                    </p:animMotion>
                                  </p:childTnLst>
                                </p:cTn>
                              </p:par>
                              <p:par>
                                <p:cTn id="87" presetID="1" presetClass="entr" presetSubtype="0" fill="hold" grpId="0" nodeType="withEffect">
                                  <p:stCondLst>
                                    <p:cond delay="0"/>
                                  </p:stCondLst>
                                  <p:childTnLst>
                                    <p:set>
                                      <p:cBhvr>
                                        <p:cTn id="88" dur="1" fill="hold">
                                          <p:stCondLst>
                                            <p:cond delay="0"/>
                                          </p:stCondLst>
                                        </p:cTn>
                                        <p:tgtEl>
                                          <p:spTgt spid="31771"/>
                                        </p:tgtEl>
                                        <p:attrNameLst>
                                          <p:attrName>style.visibility</p:attrName>
                                        </p:attrNameLst>
                                      </p:cBhvr>
                                      <p:to>
                                        <p:strVal val="visible"/>
                                      </p:to>
                                    </p:set>
                                  </p:childTnLst>
                                </p:cTn>
                              </p:par>
                              <p:par>
                                <p:cTn id="89" presetID="42" presetClass="path" presetSubtype="0" repeatCount="indefinite" accel="50000" decel="50000" fill="hold" grpId="1" nodeType="withEffect">
                                  <p:stCondLst>
                                    <p:cond delay="0"/>
                                  </p:stCondLst>
                                  <p:childTnLst>
                                    <p:animMotion origin="layout" path="M -3.54167E-6 -3.7037E-7 L -0.00299 0.34699 " pathEditMode="relative" rAng="0" ptsTypes="AA">
                                      <p:cBhvr>
                                        <p:cTn id="90" dur="2000" fill="hold"/>
                                        <p:tgtEl>
                                          <p:spTgt spid="31771"/>
                                        </p:tgtEl>
                                        <p:attrNameLst>
                                          <p:attrName>ppt_x</p:attrName>
                                          <p:attrName>ppt_y</p:attrName>
                                        </p:attrNameLst>
                                      </p:cBhvr>
                                      <p:rCtr x="-156" y="17338"/>
                                    </p:animMotion>
                                  </p:childTnLst>
                                </p:cTn>
                              </p:par>
                              <p:par>
                                <p:cTn id="91" presetID="4" presetClass="exit" presetSubtype="16" repeatCount="indefinite" fill="hold" grpId="2" nodeType="withEffect">
                                  <p:stCondLst>
                                    <p:cond delay="0"/>
                                  </p:stCondLst>
                                  <p:childTnLst>
                                    <p:animEffect transition="out" filter="box(in)">
                                      <p:cBhvr>
                                        <p:cTn id="92" dur="500"/>
                                        <p:tgtEl>
                                          <p:spTgt spid="31770"/>
                                        </p:tgtEl>
                                      </p:cBhvr>
                                    </p:animEffect>
                                    <p:set>
                                      <p:cBhvr>
                                        <p:cTn id="93" dur="1" fill="hold">
                                          <p:stCondLst>
                                            <p:cond delay="499"/>
                                          </p:stCondLst>
                                        </p:cTn>
                                        <p:tgtEl>
                                          <p:spTgt spid="31770"/>
                                        </p:tgtEl>
                                        <p:attrNameLst>
                                          <p:attrName>style.visibility</p:attrName>
                                        </p:attrNameLst>
                                      </p:cBhvr>
                                      <p:to>
                                        <p:strVal val="hidden"/>
                                      </p:to>
                                    </p:set>
                                  </p:childTnLst>
                                </p:cTn>
                              </p:par>
                              <p:par>
                                <p:cTn id="94" presetID="4" presetClass="exit" presetSubtype="16" repeatCount="indefinite" fill="hold" grpId="2" nodeType="withEffect">
                                  <p:stCondLst>
                                    <p:cond delay="0"/>
                                  </p:stCondLst>
                                  <p:childTnLst>
                                    <p:animEffect transition="out" filter="box(in)">
                                      <p:cBhvr>
                                        <p:cTn id="95" dur="500"/>
                                        <p:tgtEl>
                                          <p:spTgt spid="31771"/>
                                        </p:tgtEl>
                                      </p:cBhvr>
                                    </p:animEffect>
                                    <p:set>
                                      <p:cBhvr>
                                        <p:cTn id="96" dur="1" fill="hold">
                                          <p:stCondLst>
                                            <p:cond delay="499"/>
                                          </p:stCondLst>
                                        </p:cTn>
                                        <p:tgtEl>
                                          <p:spTgt spid="31771"/>
                                        </p:tgtEl>
                                        <p:attrNameLst>
                                          <p:attrName>style.visibility</p:attrName>
                                        </p:attrNameLst>
                                      </p:cBhvr>
                                      <p:to>
                                        <p:strVal val="hidden"/>
                                      </p:to>
                                    </p:set>
                                  </p:childTnLst>
                                </p:cTn>
                              </p:par>
                              <p:par>
                                <p:cTn id="97" presetID="4" presetClass="exit" presetSubtype="16" repeatCount="indefinite" fill="hold" grpId="2" nodeType="withEffect">
                                  <p:stCondLst>
                                    <p:cond delay="0"/>
                                  </p:stCondLst>
                                  <p:childTnLst>
                                    <p:animEffect transition="out" filter="box(in)">
                                      <p:cBhvr>
                                        <p:cTn id="98" dur="500"/>
                                        <p:tgtEl>
                                          <p:spTgt spid="31767"/>
                                        </p:tgtEl>
                                      </p:cBhvr>
                                    </p:animEffect>
                                    <p:set>
                                      <p:cBhvr>
                                        <p:cTn id="99" dur="1" fill="hold">
                                          <p:stCondLst>
                                            <p:cond delay="499"/>
                                          </p:stCondLst>
                                        </p:cTn>
                                        <p:tgtEl>
                                          <p:spTgt spid="31767"/>
                                        </p:tgtEl>
                                        <p:attrNameLst>
                                          <p:attrName>style.visibility</p:attrName>
                                        </p:attrNameLst>
                                      </p:cBhvr>
                                      <p:to>
                                        <p:strVal val="hidden"/>
                                      </p:to>
                                    </p:set>
                                  </p:childTnLst>
                                </p:cTn>
                              </p:par>
                              <p:par>
                                <p:cTn id="100" presetID="4" presetClass="exit" presetSubtype="16" repeatCount="indefinite" fill="hold" grpId="2" nodeType="withEffect">
                                  <p:stCondLst>
                                    <p:cond delay="0"/>
                                  </p:stCondLst>
                                  <p:childTnLst>
                                    <p:animEffect transition="out" filter="box(in)">
                                      <p:cBhvr>
                                        <p:cTn id="101" dur="500"/>
                                        <p:tgtEl>
                                          <p:spTgt spid="31768"/>
                                        </p:tgtEl>
                                      </p:cBhvr>
                                    </p:animEffect>
                                    <p:set>
                                      <p:cBhvr>
                                        <p:cTn id="102" dur="1" fill="hold">
                                          <p:stCondLst>
                                            <p:cond delay="499"/>
                                          </p:stCondLst>
                                        </p:cTn>
                                        <p:tgtEl>
                                          <p:spTgt spid="31768"/>
                                        </p:tgtEl>
                                        <p:attrNameLst>
                                          <p:attrName>style.visibility</p:attrName>
                                        </p:attrNameLst>
                                      </p:cBhvr>
                                      <p:to>
                                        <p:strVal val="hidden"/>
                                      </p:to>
                                    </p:set>
                                  </p:childTnLst>
                                </p:cTn>
                              </p:par>
                              <p:par>
                                <p:cTn id="103" presetID="4" presetClass="exit" presetSubtype="16" repeatCount="indefinite" fill="hold" grpId="2" nodeType="withEffect">
                                  <p:stCondLst>
                                    <p:cond delay="0"/>
                                  </p:stCondLst>
                                  <p:childTnLst>
                                    <p:animEffect transition="out" filter="box(in)">
                                      <p:cBhvr>
                                        <p:cTn id="104" dur="500"/>
                                        <p:tgtEl>
                                          <p:spTgt spid="31766"/>
                                        </p:tgtEl>
                                      </p:cBhvr>
                                    </p:animEffect>
                                    <p:set>
                                      <p:cBhvr>
                                        <p:cTn id="105" dur="1" fill="hold">
                                          <p:stCondLst>
                                            <p:cond delay="499"/>
                                          </p:stCondLst>
                                        </p:cTn>
                                        <p:tgtEl>
                                          <p:spTgt spid="31766"/>
                                        </p:tgtEl>
                                        <p:attrNameLst>
                                          <p:attrName>style.visibility</p:attrName>
                                        </p:attrNameLst>
                                      </p:cBhvr>
                                      <p:to>
                                        <p:strVal val="hidden"/>
                                      </p:to>
                                    </p:set>
                                  </p:childTnLst>
                                </p:cTn>
                              </p:par>
                              <p:par>
                                <p:cTn id="106" presetID="4" presetClass="exit" presetSubtype="16" repeatCount="indefinite" fill="hold" grpId="2" nodeType="withEffect">
                                  <p:stCondLst>
                                    <p:cond delay="0"/>
                                  </p:stCondLst>
                                  <p:childTnLst>
                                    <p:animEffect transition="out" filter="box(in)">
                                      <p:cBhvr>
                                        <p:cTn id="107" dur="500"/>
                                        <p:tgtEl>
                                          <p:spTgt spid="31765"/>
                                        </p:tgtEl>
                                      </p:cBhvr>
                                    </p:animEffect>
                                    <p:set>
                                      <p:cBhvr>
                                        <p:cTn id="108" dur="1" fill="hold">
                                          <p:stCondLst>
                                            <p:cond delay="499"/>
                                          </p:stCondLst>
                                        </p:cTn>
                                        <p:tgtEl>
                                          <p:spTgt spid="31765"/>
                                        </p:tgtEl>
                                        <p:attrNameLst>
                                          <p:attrName>style.visibility</p:attrName>
                                        </p:attrNameLst>
                                      </p:cBhvr>
                                      <p:to>
                                        <p:strVal val="hidden"/>
                                      </p:to>
                                    </p:set>
                                  </p:childTnLst>
                                </p:cTn>
                              </p:par>
                              <p:par>
                                <p:cTn id="109" presetID="4" presetClass="exit" presetSubtype="16" repeatCount="indefinite" fill="hold" grpId="2" nodeType="withEffect">
                                  <p:stCondLst>
                                    <p:cond delay="0"/>
                                  </p:stCondLst>
                                  <p:childTnLst>
                                    <p:animEffect transition="out" filter="box(in)">
                                      <p:cBhvr>
                                        <p:cTn id="110" dur="500"/>
                                        <p:tgtEl>
                                          <p:spTgt spid="31764"/>
                                        </p:tgtEl>
                                      </p:cBhvr>
                                    </p:animEffect>
                                    <p:set>
                                      <p:cBhvr>
                                        <p:cTn id="111" dur="1" fill="hold">
                                          <p:stCondLst>
                                            <p:cond delay="499"/>
                                          </p:stCondLst>
                                        </p:cTn>
                                        <p:tgtEl>
                                          <p:spTgt spid="31764"/>
                                        </p:tgtEl>
                                        <p:attrNameLst>
                                          <p:attrName>style.visibility</p:attrName>
                                        </p:attrNameLst>
                                      </p:cBhvr>
                                      <p:to>
                                        <p:strVal val="hidden"/>
                                      </p:to>
                                    </p:set>
                                  </p:childTnLst>
                                </p:cTn>
                              </p:par>
                              <p:par>
                                <p:cTn id="112" presetID="4" presetClass="exit" presetSubtype="16" repeatCount="indefinite" fill="hold" grpId="2" nodeType="withEffect">
                                  <p:stCondLst>
                                    <p:cond delay="0"/>
                                  </p:stCondLst>
                                  <p:childTnLst>
                                    <p:animEffect transition="out" filter="box(in)">
                                      <p:cBhvr>
                                        <p:cTn id="113" dur="500"/>
                                        <p:tgtEl>
                                          <p:spTgt spid="31763"/>
                                        </p:tgtEl>
                                      </p:cBhvr>
                                    </p:animEffect>
                                    <p:set>
                                      <p:cBhvr>
                                        <p:cTn id="114" dur="1" fill="hold">
                                          <p:stCondLst>
                                            <p:cond delay="499"/>
                                          </p:stCondLst>
                                        </p:cTn>
                                        <p:tgtEl>
                                          <p:spTgt spid="31763"/>
                                        </p:tgtEl>
                                        <p:attrNameLst>
                                          <p:attrName>style.visibility</p:attrName>
                                        </p:attrNameLst>
                                      </p:cBhvr>
                                      <p:to>
                                        <p:strVal val="hidden"/>
                                      </p:to>
                                    </p:set>
                                  </p:childTnLst>
                                </p:cTn>
                              </p:par>
                              <p:par>
                                <p:cTn id="115" presetID="4" presetClass="exit" presetSubtype="16" repeatCount="indefinite" fill="hold" grpId="2" nodeType="withEffect">
                                  <p:stCondLst>
                                    <p:cond delay="0"/>
                                  </p:stCondLst>
                                  <p:childTnLst>
                                    <p:animEffect transition="out" filter="box(in)">
                                      <p:cBhvr>
                                        <p:cTn id="116" dur="500"/>
                                        <p:tgtEl>
                                          <p:spTgt spid="31761"/>
                                        </p:tgtEl>
                                      </p:cBhvr>
                                    </p:animEffect>
                                    <p:set>
                                      <p:cBhvr>
                                        <p:cTn id="117" dur="1" fill="hold">
                                          <p:stCondLst>
                                            <p:cond delay="499"/>
                                          </p:stCondLst>
                                        </p:cTn>
                                        <p:tgtEl>
                                          <p:spTgt spid="31761"/>
                                        </p:tgtEl>
                                        <p:attrNameLst>
                                          <p:attrName>style.visibility</p:attrName>
                                        </p:attrNameLst>
                                      </p:cBhvr>
                                      <p:to>
                                        <p:strVal val="hidden"/>
                                      </p:to>
                                    </p:set>
                                  </p:childTnLst>
                                </p:cTn>
                              </p:par>
                              <p:par>
                                <p:cTn id="118" presetID="4" presetClass="exit" presetSubtype="16" repeatCount="indefinite" fill="hold" grpId="2" nodeType="withEffect">
                                  <p:stCondLst>
                                    <p:cond delay="0"/>
                                  </p:stCondLst>
                                  <p:childTnLst>
                                    <p:animEffect transition="out" filter="box(in)">
                                      <p:cBhvr>
                                        <p:cTn id="119" dur="500"/>
                                        <p:tgtEl>
                                          <p:spTgt spid="31757"/>
                                        </p:tgtEl>
                                      </p:cBhvr>
                                    </p:animEffect>
                                    <p:set>
                                      <p:cBhvr>
                                        <p:cTn id="120" dur="1" fill="hold">
                                          <p:stCondLst>
                                            <p:cond delay="499"/>
                                          </p:stCondLst>
                                        </p:cTn>
                                        <p:tgtEl>
                                          <p:spTgt spid="31757"/>
                                        </p:tgtEl>
                                        <p:attrNameLst>
                                          <p:attrName>style.visibility</p:attrName>
                                        </p:attrNameLst>
                                      </p:cBhvr>
                                      <p:to>
                                        <p:strVal val="hidden"/>
                                      </p:to>
                                    </p:set>
                                  </p:childTnLst>
                                </p:cTn>
                              </p:par>
                              <p:par>
                                <p:cTn id="121" presetID="4" presetClass="exit" presetSubtype="16" repeatCount="indefinite" fill="hold" grpId="2" nodeType="withEffect">
                                  <p:stCondLst>
                                    <p:cond delay="0"/>
                                  </p:stCondLst>
                                  <p:childTnLst>
                                    <p:animEffect transition="out" filter="box(in)">
                                      <p:cBhvr>
                                        <p:cTn id="122" dur="500"/>
                                        <p:tgtEl>
                                          <p:spTgt spid="31762"/>
                                        </p:tgtEl>
                                      </p:cBhvr>
                                    </p:animEffect>
                                    <p:set>
                                      <p:cBhvr>
                                        <p:cTn id="123" dur="1" fill="hold">
                                          <p:stCondLst>
                                            <p:cond delay="499"/>
                                          </p:stCondLst>
                                        </p:cTn>
                                        <p:tgtEl>
                                          <p:spTgt spid="31762"/>
                                        </p:tgtEl>
                                        <p:attrNameLst>
                                          <p:attrName>style.visibility</p:attrName>
                                        </p:attrNameLst>
                                      </p:cBhvr>
                                      <p:to>
                                        <p:strVal val="hidden"/>
                                      </p:to>
                                    </p:set>
                                  </p:childTnLst>
                                </p:cTn>
                              </p:par>
                              <p:par>
                                <p:cTn id="124" presetID="4" presetClass="exit" presetSubtype="16" repeatCount="indefinite" fill="hold" grpId="2" nodeType="withEffect">
                                  <p:stCondLst>
                                    <p:cond delay="0"/>
                                  </p:stCondLst>
                                  <p:childTnLst>
                                    <p:animEffect transition="out" filter="box(in)">
                                      <p:cBhvr>
                                        <p:cTn id="125" dur="500"/>
                                        <p:tgtEl>
                                          <p:spTgt spid="31758"/>
                                        </p:tgtEl>
                                      </p:cBhvr>
                                    </p:animEffect>
                                    <p:set>
                                      <p:cBhvr>
                                        <p:cTn id="126" dur="1" fill="hold">
                                          <p:stCondLst>
                                            <p:cond delay="499"/>
                                          </p:stCondLst>
                                        </p:cTn>
                                        <p:tgtEl>
                                          <p:spTgt spid="31758"/>
                                        </p:tgtEl>
                                        <p:attrNameLst>
                                          <p:attrName>style.visibility</p:attrName>
                                        </p:attrNameLst>
                                      </p:cBhvr>
                                      <p:to>
                                        <p:strVal val="hidden"/>
                                      </p:to>
                                    </p:set>
                                  </p:childTnLst>
                                </p:cTn>
                              </p:par>
                              <p:par>
                                <p:cTn id="127" presetID="4" presetClass="exit" presetSubtype="16" repeatCount="indefinite" fill="hold" grpId="2" nodeType="withEffect">
                                  <p:stCondLst>
                                    <p:cond delay="0"/>
                                  </p:stCondLst>
                                  <p:childTnLst>
                                    <p:animEffect transition="out" filter="box(in)">
                                      <p:cBhvr>
                                        <p:cTn id="128" dur="500"/>
                                        <p:tgtEl>
                                          <p:spTgt spid="31759"/>
                                        </p:tgtEl>
                                      </p:cBhvr>
                                    </p:animEffect>
                                    <p:set>
                                      <p:cBhvr>
                                        <p:cTn id="129" dur="1" fill="hold">
                                          <p:stCondLst>
                                            <p:cond delay="499"/>
                                          </p:stCondLst>
                                        </p:cTn>
                                        <p:tgtEl>
                                          <p:spTgt spid="31759"/>
                                        </p:tgtEl>
                                        <p:attrNameLst>
                                          <p:attrName>style.visibility</p:attrName>
                                        </p:attrNameLst>
                                      </p:cBhvr>
                                      <p:to>
                                        <p:strVal val="hidden"/>
                                      </p:to>
                                    </p:set>
                                  </p:childTnLst>
                                </p:cTn>
                              </p:par>
                              <p:par>
                                <p:cTn id="130" presetID="4" presetClass="exit" presetSubtype="16" repeatCount="indefinite" fill="hold" grpId="2" nodeType="withEffect">
                                  <p:stCondLst>
                                    <p:cond delay="0"/>
                                  </p:stCondLst>
                                  <p:childTnLst>
                                    <p:animEffect transition="out" filter="box(in)">
                                      <p:cBhvr>
                                        <p:cTn id="131" dur="500"/>
                                        <p:tgtEl>
                                          <p:spTgt spid="31760"/>
                                        </p:tgtEl>
                                      </p:cBhvr>
                                    </p:animEffect>
                                    <p:set>
                                      <p:cBhvr>
                                        <p:cTn id="132" dur="1" fill="hold">
                                          <p:stCondLst>
                                            <p:cond delay="499"/>
                                          </p:stCondLst>
                                        </p:cTn>
                                        <p:tgtEl>
                                          <p:spTgt spid="31760"/>
                                        </p:tgtEl>
                                        <p:attrNameLst>
                                          <p:attrName>style.visibility</p:attrName>
                                        </p:attrNameLst>
                                      </p:cBhvr>
                                      <p:to>
                                        <p:strVal val="hidden"/>
                                      </p:to>
                                    </p:set>
                                  </p:childTnLst>
                                </p:cTn>
                              </p:par>
                              <p:par>
                                <p:cTn id="133" presetID="4" presetClass="exit" presetSubtype="16" repeatCount="indefinite" fill="hold" grpId="2" nodeType="withEffect">
                                  <p:stCondLst>
                                    <p:cond delay="0"/>
                                  </p:stCondLst>
                                  <p:childTnLst>
                                    <p:animEffect transition="out" filter="box(in)">
                                      <p:cBhvr>
                                        <p:cTn id="134" dur="500"/>
                                        <p:tgtEl>
                                          <p:spTgt spid="31769"/>
                                        </p:tgtEl>
                                      </p:cBhvr>
                                    </p:animEffect>
                                    <p:set>
                                      <p:cBhvr>
                                        <p:cTn id="135" dur="1" fill="hold">
                                          <p:stCondLst>
                                            <p:cond delay="499"/>
                                          </p:stCondLst>
                                        </p:cTn>
                                        <p:tgtEl>
                                          <p:spTgt spid="31769"/>
                                        </p:tgtEl>
                                        <p:attrNameLst>
                                          <p:attrName>style.visibility</p:attrName>
                                        </p:attrNameLst>
                                      </p:cBhvr>
                                      <p:to>
                                        <p:strVal val="hidden"/>
                                      </p:to>
                                    </p:set>
                                  </p:childTnLst>
                                </p:cTn>
                              </p:par>
                              <p:par>
                                <p:cTn id="136" presetID="1" presetClass="entr" presetSubtype="0" fill="hold" grpId="0" nodeType="withEffect">
                                  <p:stCondLst>
                                    <p:cond delay="0"/>
                                  </p:stCondLst>
                                  <p:childTnLst>
                                    <p:set>
                                      <p:cBhvr>
                                        <p:cTn id="137" dur="1" fill="hold">
                                          <p:stCondLst>
                                            <p:cond delay="0"/>
                                          </p:stCondLst>
                                        </p:cTn>
                                        <p:tgtEl>
                                          <p:spTgt spid="31774"/>
                                        </p:tgtEl>
                                        <p:attrNameLst>
                                          <p:attrName>style.visibility</p:attrName>
                                        </p:attrNameLst>
                                      </p:cBhvr>
                                      <p:to>
                                        <p:strVal val="visible"/>
                                      </p:to>
                                    </p:set>
                                  </p:childTnLst>
                                </p:cTn>
                              </p:par>
                              <p:par>
                                <p:cTn id="138" presetID="42" presetClass="path" presetSubtype="0" repeatCount="indefinite" accel="50000" decel="50000" fill="hold" grpId="1" nodeType="withEffect">
                                  <p:stCondLst>
                                    <p:cond delay="0"/>
                                  </p:stCondLst>
                                  <p:childTnLst>
                                    <p:animMotion origin="layout" path="M -3.54167E-6 2.96296E-6 L -3.54167E-6 0.28889 " pathEditMode="relative" rAng="0" ptsTypes="AA">
                                      <p:cBhvr>
                                        <p:cTn id="139" dur="2000" fill="hold"/>
                                        <p:tgtEl>
                                          <p:spTgt spid="31774"/>
                                        </p:tgtEl>
                                        <p:attrNameLst>
                                          <p:attrName>ppt_x</p:attrName>
                                          <p:attrName>ppt_y</p:attrName>
                                        </p:attrNameLst>
                                      </p:cBhvr>
                                      <p:rCtr x="0" y="14444"/>
                                    </p:animMotion>
                                  </p:childTnLst>
                                </p:cTn>
                              </p:par>
                              <p:par>
                                <p:cTn id="140" presetID="1" presetClass="entr" presetSubtype="0" fill="hold" grpId="0" nodeType="withEffect">
                                  <p:stCondLst>
                                    <p:cond delay="0"/>
                                  </p:stCondLst>
                                  <p:childTnLst>
                                    <p:set>
                                      <p:cBhvr>
                                        <p:cTn id="141" dur="1" fill="hold">
                                          <p:stCondLst>
                                            <p:cond delay="0"/>
                                          </p:stCondLst>
                                        </p:cTn>
                                        <p:tgtEl>
                                          <p:spTgt spid="31775"/>
                                        </p:tgtEl>
                                        <p:attrNameLst>
                                          <p:attrName>style.visibility</p:attrName>
                                        </p:attrNameLst>
                                      </p:cBhvr>
                                      <p:to>
                                        <p:strVal val="visible"/>
                                      </p:to>
                                    </p:set>
                                  </p:childTnLst>
                                </p:cTn>
                              </p:par>
                              <p:par>
                                <p:cTn id="142" presetID="42" presetClass="path" presetSubtype="0" repeatCount="indefinite" accel="50000" decel="50000" fill="hold" grpId="1" nodeType="withEffect">
                                  <p:stCondLst>
                                    <p:cond delay="0"/>
                                  </p:stCondLst>
                                  <p:childTnLst>
                                    <p:animMotion origin="layout" path="M -3.54167E-6 1.85185E-6 L -0.00416 0.30555 " pathEditMode="relative" rAng="0" ptsTypes="AA">
                                      <p:cBhvr>
                                        <p:cTn id="143" dur="2000" fill="hold"/>
                                        <p:tgtEl>
                                          <p:spTgt spid="31775"/>
                                        </p:tgtEl>
                                        <p:attrNameLst>
                                          <p:attrName>ppt_x</p:attrName>
                                          <p:attrName>ppt_y</p:attrName>
                                        </p:attrNameLst>
                                      </p:cBhvr>
                                      <p:rCtr x="-208" y="15278"/>
                                    </p:animMotion>
                                  </p:childTnLst>
                                </p:cTn>
                              </p:par>
                              <p:par>
                                <p:cTn id="144" presetID="1" presetClass="entr" presetSubtype="0" fill="hold" grpId="0" nodeType="withEffect">
                                  <p:stCondLst>
                                    <p:cond delay="0"/>
                                  </p:stCondLst>
                                  <p:childTnLst>
                                    <p:set>
                                      <p:cBhvr>
                                        <p:cTn id="145" dur="1" fill="hold">
                                          <p:stCondLst>
                                            <p:cond delay="0"/>
                                          </p:stCondLst>
                                        </p:cTn>
                                        <p:tgtEl>
                                          <p:spTgt spid="31776"/>
                                        </p:tgtEl>
                                        <p:attrNameLst>
                                          <p:attrName>style.visibility</p:attrName>
                                        </p:attrNameLst>
                                      </p:cBhvr>
                                      <p:to>
                                        <p:strVal val="visible"/>
                                      </p:to>
                                    </p:set>
                                  </p:childTnLst>
                                </p:cTn>
                              </p:par>
                              <p:par>
                                <p:cTn id="146" presetID="42" presetClass="path" presetSubtype="0" repeatCount="indefinite" accel="50000" decel="50000" fill="hold" grpId="1" nodeType="withEffect">
                                  <p:stCondLst>
                                    <p:cond delay="0"/>
                                  </p:stCondLst>
                                  <p:childTnLst>
                                    <p:animMotion origin="layout" path="M -3.54167E-6 -1.48148E-6 L -0.00299 0.3581 " pathEditMode="relative" rAng="0" ptsTypes="AA">
                                      <p:cBhvr>
                                        <p:cTn id="147" dur="2000" fill="hold"/>
                                        <p:tgtEl>
                                          <p:spTgt spid="31776"/>
                                        </p:tgtEl>
                                        <p:attrNameLst>
                                          <p:attrName>ppt_x</p:attrName>
                                          <p:attrName>ppt_y</p:attrName>
                                        </p:attrNameLst>
                                      </p:cBhvr>
                                      <p:rCtr x="-156" y="17894"/>
                                    </p:animMotion>
                                  </p:childTnLst>
                                </p:cTn>
                              </p:par>
                              <p:par>
                                <p:cTn id="148" presetID="1" presetClass="entr" presetSubtype="0" fill="hold" grpId="0" nodeType="withEffect">
                                  <p:stCondLst>
                                    <p:cond delay="0"/>
                                  </p:stCondLst>
                                  <p:childTnLst>
                                    <p:set>
                                      <p:cBhvr>
                                        <p:cTn id="149" dur="1" fill="hold">
                                          <p:stCondLst>
                                            <p:cond delay="0"/>
                                          </p:stCondLst>
                                        </p:cTn>
                                        <p:tgtEl>
                                          <p:spTgt spid="31777"/>
                                        </p:tgtEl>
                                        <p:attrNameLst>
                                          <p:attrName>style.visibility</p:attrName>
                                        </p:attrNameLst>
                                      </p:cBhvr>
                                      <p:to>
                                        <p:strVal val="visible"/>
                                      </p:to>
                                    </p:set>
                                  </p:childTnLst>
                                </p:cTn>
                              </p:par>
                              <p:par>
                                <p:cTn id="150" presetID="42" presetClass="path" presetSubtype="0" repeatCount="indefinite" accel="50000" decel="50000" fill="hold" grpId="1" nodeType="withEffect">
                                  <p:stCondLst>
                                    <p:cond delay="0"/>
                                  </p:stCondLst>
                                  <p:childTnLst>
                                    <p:animMotion origin="layout" path="M -3.54167E-6 1.85185E-6 L 0.00417 0.35 " pathEditMode="relative" rAng="0" ptsTypes="AA">
                                      <p:cBhvr>
                                        <p:cTn id="151" dur="2000" fill="hold"/>
                                        <p:tgtEl>
                                          <p:spTgt spid="31777"/>
                                        </p:tgtEl>
                                        <p:attrNameLst>
                                          <p:attrName>ppt_x</p:attrName>
                                          <p:attrName>ppt_y</p:attrName>
                                        </p:attrNameLst>
                                      </p:cBhvr>
                                      <p:rCtr x="208" y="17500"/>
                                    </p:animMotion>
                                  </p:childTnLst>
                                </p:cTn>
                              </p:par>
                              <p:par>
                                <p:cTn id="152" presetID="1" presetClass="entr" presetSubtype="0" fill="hold" grpId="0" nodeType="withEffect">
                                  <p:stCondLst>
                                    <p:cond delay="0"/>
                                  </p:stCondLst>
                                  <p:childTnLst>
                                    <p:set>
                                      <p:cBhvr>
                                        <p:cTn id="153" dur="1" fill="hold">
                                          <p:stCondLst>
                                            <p:cond delay="0"/>
                                          </p:stCondLst>
                                        </p:cTn>
                                        <p:tgtEl>
                                          <p:spTgt spid="31778"/>
                                        </p:tgtEl>
                                        <p:attrNameLst>
                                          <p:attrName>style.visibility</p:attrName>
                                        </p:attrNameLst>
                                      </p:cBhvr>
                                      <p:to>
                                        <p:strVal val="visible"/>
                                      </p:to>
                                    </p:set>
                                  </p:childTnLst>
                                </p:cTn>
                              </p:par>
                              <p:par>
                                <p:cTn id="154" presetID="42" presetClass="path" presetSubtype="0" repeatCount="indefinite" accel="50000" decel="50000" fill="hold" grpId="1" nodeType="withEffect">
                                  <p:stCondLst>
                                    <p:cond delay="0"/>
                                  </p:stCondLst>
                                  <p:childTnLst>
                                    <p:animMotion origin="layout" path="M -3.54167E-6 -4.81481E-6 L -0.00403 0.38033 " pathEditMode="relative" rAng="0" ptsTypes="AA">
                                      <p:cBhvr>
                                        <p:cTn id="155" dur="2000" fill="hold"/>
                                        <p:tgtEl>
                                          <p:spTgt spid="31778"/>
                                        </p:tgtEl>
                                        <p:attrNameLst>
                                          <p:attrName>ppt_x</p:attrName>
                                          <p:attrName>ppt_y</p:attrName>
                                        </p:attrNameLst>
                                      </p:cBhvr>
                                      <p:rCtr x="-208" y="19005"/>
                                    </p:animMotion>
                                  </p:childTnLst>
                                </p:cTn>
                              </p:par>
                              <p:par>
                                <p:cTn id="156" presetID="1" presetClass="entr" presetSubtype="0" fill="hold" grpId="0" nodeType="withEffect">
                                  <p:stCondLst>
                                    <p:cond delay="0"/>
                                  </p:stCondLst>
                                  <p:childTnLst>
                                    <p:set>
                                      <p:cBhvr>
                                        <p:cTn id="157" dur="1" fill="hold">
                                          <p:stCondLst>
                                            <p:cond delay="0"/>
                                          </p:stCondLst>
                                        </p:cTn>
                                        <p:tgtEl>
                                          <p:spTgt spid="31779"/>
                                        </p:tgtEl>
                                        <p:attrNameLst>
                                          <p:attrName>style.visibility</p:attrName>
                                        </p:attrNameLst>
                                      </p:cBhvr>
                                      <p:to>
                                        <p:strVal val="visible"/>
                                      </p:to>
                                    </p:set>
                                  </p:childTnLst>
                                </p:cTn>
                              </p:par>
                              <p:par>
                                <p:cTn id="158"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159" dur="2000" fill="hold"/>
                                        <p:tgtEl>
                                          <p:spTgt spid="31779"/>
                                        </p:tgtEl>
                                        <p:attrNameLst>
                                          <p:attrName>ppt_x</p:attrName>
                                          <p:attrName>ppt_y</p:attrName>
                                        </p:attrNameLst>
                                      </p:cBhvr>
                                      <p:rCtr x="260" y="15116"/>
                                    </p:animMotion>
                                  </p:childTnLst>
                                </p:cTn>
                              </p:par>
                              <p:par>
                                <p:cTn id="160" presetID="1" presetClass="entr" presetSubtype="0" fill="hold" grpId="0" nodeType="withEffect">
                                  <p:stCondLst>
                                    <p:cond delay="0"/>
                                  </p:stCondLst>
                                  <p:childTnLst>
                                    <p:set>
                                      <p:cBhvr>
                                        <p:cTn id="161" dur="1" fill="hold">
                                          <p:stCondLst>
                                            <p:cond delay="0"/>
                                          </p:stCondLst>
                                        </p:cTn>
                                        <p:tgtEl>
                                          <p:spTgt spid="31780"/>
                                        </p:tgtEl>
                                        <p:attrNameLst>
                                          <p:attrName>style.visibility</p:attrName>
                                        </p:attrNameLst>
                                      </p:cBhvr>
                                      <p:to>
                                        <p:strVal val="visible"/>
                                      </p:to>
                                    </p:set>
                                  </p:childTnLst>
                                </p:cTn>
                              </p:par>
                              <p:par>
                                <p:cTn id="162" presetID="42" presetClass="path" presetSubtype="0" repeatCount="indefinite" accel="50000" decel="50000" fill="hold" grpId="1" nodeType="withEffect">
                                  <p:stCondLst>
                                    <p:cond delay="0"/>
                                  </p:stCondLst>
                                  <p:childTnLst>
                                    <p:animMotion origin="layout" path="M -3.54167E-6 -1.48148E-6 L 0.00417 0.35 " pathEditMode="relative" rAng="0" ptsTypes="AA">
                                      <p:cBhvr>
                                        <p:cTn id="163" dur="2000" fill="hold"/>
                                        <p:tgtEl>
                                          <p:spTgt spid="31780"/>
                                        </p:tgtEl>
                                        <p:attrNameLst>
                                          <p:attrName>ppt_x</p:attrName>
                                          <p:attrName>ppt_y</p:attrName>
                                        </p:attrNameLst>
                                      </p:cBhvr>
                                      <p:rCtr x="208" y="17500"/>
                                    </p:animMotion>
                                  </p:childTnLst>
                                </p:cTn>
                              </p:par>
                              <p:par>
                                <p:cTn id="164" presetID="1" presetClass="entr" presetSubtype="0" fill="hold" grpId="0" nodeType="withEffect">
                                  <p:stCondLst>
                                    <p:cond delay="0"/>
                                  </p:stCondLst>
                                  <p:childTnLst>
                                    <p:set>
                                      <p:cBhvr>
                                        <p:cTn id="165" dur="1" fill="hold">
                                          <p:stCondLst>
                                            <p:cond delay="0"/>
                                          </p:stCondLst>
                                        </p:cTn>
                                        <p:tgtEl>
                                          <p:spTgt spid="31781"/>
                                        </p:tgtEl>
                                        <p:attrNameLst>
                                          <p:attrName>style.visibility</p:attrName>
                                        </p:attrNameLst>
                                      </p:cBhvr>
                                      <p:to>
                                        <p:strVal val="visible"/>
                                      </p:to>
                                    </p:set>
                                  </p:childTnLst>
                                </p:cTn>
                              </p:par>
                              <p:par>
                                <p:cTn id="166" presetID="42" presetClass="path" presetSubtype="0" repeatCount="indefinite" accel="50000" decel="50000" fill="hold" grpId="1" nodeType="withEffect">
                                  <p:stCondLst>
                                    <p:cond delay="0"/>
                                  </p:stCondLst>
                                  <p:childTnLst>
                                    <p:animMotion origin="layout" path="M -3.54167E-6 -1.48148E-6 L -3.54167E-6 0.33333 " pathEditMode="relative" rAng="0" ptsTypes="AA">
                                      <p:cBhvr>
                                        <p:cTn id="167" dur="2000" fill="hold"/>
                                        <p:tgtEl>
                                          <p:spTgt spid="31781"/>
                                        </p:tgtEl>
                                        <p:attrNameLst>
                                          <p:attrName>ppt_x</p:attrName>
                                          <p:attrName>ppt_y</p:attrName>
                                        </p:attrNameLst>
                                      </p:cBhvr>
                                      <p:rCtr x="0" y="16667"/>
                                    </p:animMotion>
                                  </p:childTnLst>
                                </p:cTn>
                              </p:par>
                              <p:par>
                                <p:cTn id="168" presetID="1" presetClass="entr" presetSubtype="0" fill="hold" grpId="0" nodeType="withEffect">
                                  <p:stCondLst>
                                    <p:cond delay="0"/>
                                  </p:stCondLst>
                                  <p:childTnLst>
                                    <p:set>
                                      <p:cBhvr>
                                        <p:cTn id="169" dur="1" fill="hold">
                                          <p:stCondLst>
                                            <p:cond delay="0"/>
                                          </p:stCondLst>
                                        </p:cTn>
                                        <p:tgtEl>
                                          <p:spTgt spid="31782"/>
                                        </p:tgtEl>
                                        <p:attrNameLst>
                                          <p:attrName>style.visibility</p:attrName>
                                        </p:attrNameLst>
                                      </p:cBhvr>
                                      <p:to>
                                        <p:strVal val="visible"/>
                                      </p:to>
                                    </p:set>
                                  </p:childTnLst>
                                </p:cTn>
                              </p:par>
                              <p:par>
                                <p:cTn id="170" presetID="42" presetClass="path" presetSubtype="0" repeatCount="indefinite" accel="50000" decel="50000" fill="hold" grpId="1" nodeType="withEffect">
                                  <p:stCondLst>
                                    <p:cond delay="0"/>
                                  </p:stCondLst>
                                  <p:childTnLst>
                                    <p:animMotion origin="layout" path="M -3.54167E-6 -2.59259E-6 L 0.00534 0.31366 " pathEditMode="relative" rAng="0" ptsTypes="AA">
                                      <p:cBhvr>
                                        <p:cTn id="171" dur="2000" fill="hold"/>
                                        <p:tgtEl>
                                          <p:spTgt spid="31782"/>
                                        </p:tgtEl>
                                        <p:attrNameLst>
                                          <p:attrName>ppt_x</p:attrName>
                                          <p:attrName>ppt_y</p:attrName>
                                        </p:attrNameLst>
                                      </p:cBhvr>
                                      <p:rCtr x="260" y="15671"/>
                                    </p:animMotion>
                                  </p:childTnLst>
                                </p:cTn>
                              </p:par>
                              <p:par>
                                <p:cTn id="172" presetID="1" presetClass="entr" presetSubtype="0" fill="hold" grpId="0" nodeType="withEffect">
                                  <p:stCondLst>
                                    <p:cond delay="0"/>
                                  </p:stCondLst>
                                  <p:childTnLst>
                                    <p:set>
                                      <p:cBhvr>
                                        <p:cTn id="173" dur="1" fill="hold">
                                          <p:stCondLst>
                                            <p:cond delay="0"/>
                                          </p:stCondLst>
                                        </p:cTn>
                                        <p:tgtEl>
                                          <p:spTgt spid="31783"/>
                                        </p:tgtEl>
                                        <p:attrNameLst>
                                          <p:attrName>style.visibility</p:attrName>
                                        </p:attrNameLst>
                                      </p:cBhvr>
                                      <p:to>
                                        <p:strVal val="visible"/>
                                      </p:to>
                                    </p:set>
                                  </p:childTnLst>
                                </p:cTn>
                              </p:par>
                              <p:par>
                                <p:cTn id="174" presetID="42" presetClass="path" presetSubtype="0" repeatCount="indefinite" accel="50000" decel="50000" fill="hold" grpId="1" nodeType="withEffect">
                                  <p:stCondLst>
                                    <p:cond delay="0"/>
                                  </p:stCondLst>
                                  <p:childTnLst>
                                    <p:animMotion origin="layout" path="M -3.54167E-6 -3.7037E-7 L -0.00299 0.36921 " pathEditMode="relative" rAng="0" ptsTypes="AA">
                                      <p:cBhvr>
                                        <p:cTn id="175" dur="2000" fill="hold"/>
                                        <p:tgtEl>
                                          <p:spTgt spid="31783"/>
                                        </p:tgtEl>
                                        <p:attrNameLst>
                                          <p:attrName>ppt_x</p:attrName>
                                          <p:attrName>ppt_y</p:attrName>
                                        </p:attrNameLst>
                                      </p:cBhvr>
                                      <p:rCtr x="-156" y="18449"/>
                                    </p:animMotion>
                                  </p:childTnLst>
                                </p:cTn>
                              </p:par>
                              <p:par>
                                <p:cTn id="176" presetID="1" presetClass="entr" presetSubtype="0" fill="hold" grpId="0" nodeType="withEffect">
                                  <p:stCondLst>
                                    <p:cond delay="0"/>
                                  </p:stCondLst>
                                  <p:childTnLst>
                                    <p:set>
                                      <p:cBhvr>
                                        <p:cTn id="177" dur="1" fill="hold">
                                          <p:stCondLst>
                                            <p:cond delay="0"/>
                                          </p:stCondLst>
                                        </p:cTn>
                                        <p:tgtEl>
                                          <p:spTgt spid="31784"/>
                                        </p:tgtEl>
                                        <p:attrNameLst>
                                          <p:attrName>style.visibility</p:attrName>
                                        </p:attrNameLst>
                                      </p:cBhvr>
                                      <p:to>
                                        <p:strVal val="visible"/>
                                      </p:to>
                                    </p:set>
                                  </p:childTnLst>
                                </p:cTn>
                              </p:par>
                              <p:par>
                                <p:cTn id="178" presetID="42" presetClass="path" presetSubtype="0" repeatCount="indefinite" accel="50000" decel="50000" fill="hold" grpId="1" nodeType="withEffect">
                                  <p:stCondLst>
                                    <p:cond delay="0"/>
                                  </p:stCondLst>
                                  <p:childTnLst>
                                    <p:animMotion origin="layout" path="M -3.54167E-6 1.85185E-6 L -0.00299 0.31366 " pathEditMode="relative" rAng="0" ptsTypes="AA">
                                      <p:cBhvr>
                                        <p:cTn id="179" dur="2000" fill="hold"/>
                                        <p:tgtEl>
                                          <p:spTgt spid="31784"/>
                                        </p:tgtEl>
                                        <p:attrNameLst>
                                          <p:attrName>ppt_x</p:attrName>
                                          <p:attrName>ppt_y</p:attrName>
                                        </p:attrNameLst>
                                      </p:cBhvr>
                                      <p:rCtr x="-156" y="15671"/>
                                    </p:animMotion>
                                  </p:childTnLst>
                                </p:cTn>
                              </p:par>
                              <p:par>
                                <p:cTn id="180" presetID="1" presetClass="entr" presetSubtype="0" fill="hold" grpId="0" nodeType="withEffect">
                                  <p:stCondLst>
                                    <p:cond delay="0"/>
                                  </p:stCondLst>
                                  <p:childTnLst>
                                    <p:set>
                                      <p:cBhvr>
                                        <p:cTn id="181" dur="1" fill="hold">
                                          <p:stCondLst>
                                            <p:cond delay="0"/>
                                          </p:stCondLst>
                                        </p:cTn>
                                        <p:tgtEl>
                                          <p:spTgt spid="31785"/>
                                        </p:tgtEl>
                                        <p:attrNameLst>
                                          <p:attrName>style.visibility</p:attrName>
                                        </p:attrNameLst>
                                      </p:cBhvr>
                                      <p:to>
                                        <p:strVal val="visible"/>
                                      </p:to>
                                    </p:set>
                                  </p:childTnLst>
                                </p:cTn>
                              </p:par>
                              <p:par>
                                <p:cTn id="182" presetID="42" presetClass="path" presetSubtype="0" repeatCount="indefinite" accel="50000" decel="50000" fill="hold" grpId="1" nodeType="withEffect">
                                  <p:stCondLst>
                                    <p:cond delay="0"/>
                                  </p:stCondLst>
                                  <p:childTnLst>
                                    <p:animMotion origin="layout" path="M -3.54167E-6 -3.7037E-6 L -3.54167E-6 0.33334 " pathEditMode="relative" rAng="0" ptsTypes="AA">
                                      <p:cBhvr>
                                        <p:cTn id="183" dur="2000" fill="hold"/>
                                        <p:tgtEl>
                                          <p:spTgt spid="31785"/>
                                        </p:tgtEl>
                                        <p:attrNameLst>
                                          <p:attrName>ppt_x</p:attrName>
                                          <p:attrName>ppt_y</p:attrName>
                                        </p:attrNameLst>
                                      </p:cBhvr>
                                      <p:rCtr x="0" y="16667"/>
                                    </p:animMotion>
                                  </p:childTnLst>
                                </p:cTn>
                              </p:par>
                              <p:par>
                                <p:cTn id="184" presetID="1" presetClass="entr" presetSubtype="0" fill="hold" grpId="0" nodeType="withEffect">
                                  <p:stCondLst>
                                    <p:cond delay="0"/>
                                  </p:stCondLst>
                                  <p:childTnLst>
                                    <p:set>
                                      <p:cBhvr>
                                        <p:cTn id="185" dur="1" fill="hold">
                                          <p:stCondLst>
                                            <p:cond delay="0"/>
                                          </p:stCondLst>
                                        </p:cTn>
                                        <p:tgtEl>
                                          <p:spTgt spid="31786"/>
                                        </p:tgtEl>
                                        <p:attrNameLst>
                                          <p:attrName>style.visibility</p:attrName>
                                        </p:attrNameLst>
                                      </p:cBhvr>
                                      <p:to>
                                        <p:strVal val="visible"/>
                                      </p:to>
                                    </p:set>
                                  </p:childTnLst>
                                </p:cTn>
                              </p:par>
                              <p:par>
                                <p:cTn id="186" presetID="42" presetClass="path" presetSubtype="0" repeatCount="indefinite" accel="50000" decel="50000" fill="hold" grpId="1" nodeType="withEffect">
                                  <p:stCondLst>
                                    <p:cond delay="0"/>
                                  </p:stCondLst>
                                  <p:childTnLst>
                                    <p:animMotion origin="layout" path="M -3.54167E-6 2.96296E-6 L 0.00534 0.31365 " pathEditMode="relative" rAng="0" ptsTypes="AA">
                                      <p:cBhvr>
                                        <p:cTn id="187" dur="2000" fill="hold"/>
                                        <p:tgtEl>
                                          <p:spTgt spid="31786"/>
                                        </p:tgtEl>
                                        <p:attrNameLst>
                                          <p:attrName>ppt_x</p:attrName>
                                          <p:attrName>ppt_y</p:attrName>
                                        </p:attrNameLst>
                                      </p:cBhvr>
                                      <p:rCtr x="260" y="15671"/>
                                    </p:animMotion>
                                  </p:childTnLst>
                                </p:cTn>
                              </p:par>
                              <p:par>
                                <p:cTn id="188" presetID="1" presetClass="entr" presetSubtype="0" fill="hold" grpId="0" nodeType="withEffect">
                                  <p:stCondLst>
                                    <p:cond delay="0"/>
                                  </p:stCondLst>
                                  <p:childTnLst>
                                    <p:set>
                                      <p:cBhvr>
                                        <p:cTn id="189" dur="1" fill="hold">
                                          <p:stCondLst>
                                            <p:cond delay="0"/>
                                          </p:stCondLst>
                                        </p:cTn>
                                        <p:tgtEl>
                                          <p:spTgt spid="31787"/>
                                        </p:tgtEl>
                                        <p:attrNameLst>
                                          <p:attrName>style.visibility</p:attrName>
                                        </p:attrNameLst>
                                      </p:cBhvr>
                                      <p:to>
                                        <p:strVal val="visible"/>
                                      </p:to>
                                    </p:set>
                                  </p:childTnLst>
                                </p:cTn>
                              </p:par>
                              <p:par>
                                <p:cTn id="190"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191" dur="2000" fill="hold"/>
                                        <p:tgtEl>
                                          <p:spTgt spid="31787"/>
                                        </p:tgtEl>
                                        <p:attrNameLst>
                                          <p:attrName>ppt_x</p:attrName>
                                          <p:attrName>ppt_y</p:attrName>
                                        </p:attrNameLst>
                                      </p:cBhvr>
                                      <p:rCtr x="0" y="16667"/>
                                    </p:animMotion>
                                  </p:childTnLst>
                                </p:cTn>
                              </p:par>
                              <p:par>
                                <p:cTn id="192" presetID="1" presetClass="entr" presetSubtype="0" fill="hold" grpId="0" nodeType="withEffect">
                                  <p:stCondLst>
                                    <p:cond delay="0"/>
                                  </p:stCondLst>
                                  <p:childTnLst>
                                    <p:set>
                                      <p:cBhvr>
                                        <p:cTn id="193" dur="1" fill="hold">
                                          <p:stCondLst>
                                            <p:cond delay="0"/>
                                          </p:stCondLst>
                                        </p:cTn>
                                        <p:tgtEl>
                                          <p:spTgt spid="31788"/>
                                        </p:tgtEl>
                                        <p:attrNameLst>
                                          <p:attrName>style.visibility</p:attrName>
                                        </p:attrNameLst>
                                      </p:cBhvr>
                                      <p:to>
                                        <p:strVal val="visible"/>
                                      </p:to>
                                    </p:set>
                                  </p:childTnLst>
                                </p:cTn>
                              </p:par>
                              <p:par>
                                <p:cTn id="194" presetID="42" presetClass="path" presetSubtype="0" repeatCount="indefinite" accel="50000" decel="50000" fill="hold" grpId="1" nodeType="withEffect">
                                  <p:stCondLst>
                                    <p:cond delay="0"/>
                                  </p:stCondLst>
                                  <p:childTnLst>
                                    <p:animMotion origin="layout" path="M -3.54167E-6 7.40741E-7 L -0.00299 0.34699 " pathEditMode="relative" rAng="0" ptsTypes="AA">
                                      <p:cBhvr>
                                        <p:cTn id="195" dur="2000" fill="hold"/>
                                        <p:tgtEl>
                                          <p:spTgt spid="31788"/>
                                        </p:tgtEl>
                                        <p:attrNameLst>
                                          <p:attrName>ppt_x</p:attrName>
                                          <p:attrName>ppt_y</p:attrName>
                                        </p:attrNameLst>
                                      </p:cBhvr>
                                      <p:rCtr x="-156" y="17338"/>
                                    </p:animMotion>
                                  </p:childTnLst>
                                </p:cTn>
                              </p:par>
                              <p:par>
                                <p:cTn id="196" presetID="4" presetClass="exit" presetSubtype="16" repeatCount="indefinite" fill="hold" grpId="2" nodeType="withEffect">
                                  <p:stCondLst>
                                    <p:cond delay="0"/>
                                  </p:stCondLst>
                                  <p:childTnLst>
                                    <p:animEffect transition="out" filter="box(in)">
                                      <p:cBhvr>
                                        <p:cTn id="197" dur="500"/>
                                        <p:tgtEl>
                                          <p:spTgt spid="31787"/>
                                        </p:tgtEl>
                                      </p:cBhvr>
                                    </p:animEffect>
                                    <p:set>
                                      <p:cBhvr>
                                        <p:cTn id="198" dur="1" fill="hold">
                                          <p:stCondLst>
                                            <p:cond delay="499"/>
                                          </p:stCondLst>
                                        </p:cTn>
                                        <p:tgtEl>
                                          <p:spTgt spid="31787"/>
                                        </p:tgtEl>
                                        <p:attrNameLst>
                                          <p:attrName>style.visibility</p:attrName>
                                        </p:attrNameLst>
                                      </p:cBhvr>
                                      <p:to>
                                        <p:strVal val="hidden"/>
                                      </p:to>
                                    </p:set>
                                  </p:childTnLst>
                                </p:cTn>
                              </p:par>
                              <p:par>
                                <p:cTn id="199" presetID="4" presetClass="exit" presetSubtype="16" repeatCount="indefinite" fill="hold" grpId="2" nodeType="withEffect">
                                  <p:stCondLst>
                                    <p:cond delay="0"/>
                                  </p:stCondLst>
                                  <p:childTnLst>
                                    <p:animEffect transition="out" filter="box(in)">
                                      <p:cBhvr>
                                        <p:cTn id="200" dur="500"/>
                                        <p:tgtEl>
                                          <p:spTgt spid="31788"/>
                                        </p:tgtEl>
                                      </p:cBhvr>
                                    </p:animEffect>
                                    <p:set>
                                      <p:cBhvr>
                                        <p:cTn id="201" dur="1" fill="hold">
                                          <p:stCondLst>
                                            <p:cond delay="499"/>
                                          </p:stCondLst>
                                        </p:cTn>
                                        <p:tgtEl>
                                          <p:spTgt spid="31788"/>
                                        </p:tgtEl>
                                        <p:attrNameLst>
                                          <p:attrName>style.visibility</p:attrName>
                                        </p:attrNameLst>
                                      </p:cBhvr>
                                      <p:to>
                                        <p:strVal val="hidden"/>
                                      </p:to>
                                    </p:set>
                                  </p:childTnLst>
                                </p:cTn>
                              </p:par>
                              <p:par>
                                <p:cTn id="202" presetID="4" presetClass="exit" presetSubtype="16" repeatCount="indefinite" fill="hold" grpId="2" nodeType="withEffect">
                                  <p:stCondLst>
                                    <p:cond delay="0"/>
                                  </p:stCondLst>
                                  <p:childTnLst>
                                    <p:animEffect transition="out" filter="box(in)">
                                      <p:cBhvr>
                                        <p:cTn id="203" dur="500"/>
                                        <p:tgtEl>
                                          <p:spTgt spid="31784"/>
                                        </p:tgtEl>
                                      </p:cBhvr>
                                    </p:animEffect>
                                    <p:set>
                                      <p:cBhvr>
                                        <p:cTn id="204" dur="1" fill="hold">
                                          <p:stCondLst>
                                            <p:cond delay="499"/>
                                          </p:stCondLst>
                                        </p:cTn>
                                        <p:tgtEl>
                                          <p:spTgt spid="31784"/>
                                        </p:tgtEl>
                                        <p:attrNameLst>
                                          <p:attrName>style.visibility</p:attrName>
                                        </p:attrNameLst>
                                      </p:cBhvr>
                                      <p:to>
                                        <p:strVal val="hidden"/>
                                      </p:to>
                                    </p:set>
                                  </p:childTnLst>
                                </p:cTn>
                              </p:par>
                              <p:par>
                                <p:cTn id="205" presetID="4" presetClass="exit" presetSubtype="16" repeatCount="indefinite" fill="hold" grpId="2" nodeType="withEffect">
                                  <p:stCondLst>
                                    <p:cond delay="0"/>
                                  </p:stCondLst>
                                  <p:childTnLst>
                                    <p:animEffect transition="out" filter="box(in)">
                                      <p:cBhvr>
                                        <p:cTn id="206" dur="500"/>
                                        <p:tgtEl>
                                          <p:spTgt spid="31785"/>
                                        </p:tgtEl>
                                      </p:cBhvr>
                                    </p:animEffect>
                                    <p:set>
                                      <p:cBhvr>
                                        <p:cTn id="207" dur="1" fill="hold">
                                          <p:stCondLst>
                                            <p:cond delay="499"/>
                                          </p:stCondLst>
                                        </p:cTn>
                                        <p:tgtEl>
                                          <p:spTgt spid="31785"/>
                                        </p:tgtEl>
                                        <p:attrNameLst>
                                          <p:attrName>style.visibility</p:attrName>
                                        </p:attrNameLst>
                                      </p:cBhvr>
                                      <p:to>
                                        <p:strVal val="hidden"/>
                                      </p:to>
                                    </p:set>
                                  </p:childTnLst>
                                </p:cTn>
                              </p:par>
                              <p:par>
                                <p:cTn id="208" presetID="4" presetClass="exit" presetSubtype="16" repeatCount="indefinite" fill="hold" grpId="2" nodeType="withEffect">
                                  <p:stCondLst>
                                    <p:cond delay="0"/>
                                  </p:stCondLst>
                                  <p:childTnLst>
                                    <p:animEffect transition="out" filter="box(in)">
                                      <p:cBhvr>
                                        <p:cTn id="209" dur="500"/>
                                        <p:tgtEl>
                                          <p:spTgt spid="31783"/>
                                        </p:tgtEl>
                                      </p:cBhvr>
                                    </p:animEffect>
                                    <p:set>
                                      <p:cBhvr>
                                        <p:cTn id="210" dur="1" fill="hold">
                                          <p:stCondLst>
                                            <p:cond delay="499"/>
                                          </p:stCondLst>
                                        </p:cTn>
                                        <p:tgtEl>
                                          <p:spTgt spid="31783"/>
                                        </p:tgtEl>
                                        <p:attrNameLst>
                                          <p:attrName>style.visibility</p:attrName>
                                        </p:attrNameLst>
                                      </p:cBhvr>
                                      <p:to>
                                        <p:strVal val="hidden"/>
                                      </p:to>
                                    </p:set>
                                  </p:childTnLst>
                                </p:cTn>
                              </p:par>
                              <p:par>
                                <p:cTn id="211" presetID="4" presetClass="exit" presetSubtype="16" repeatCount="indefinite" fill="hold" grpId="2" nodeType="withEffect">
                                  <p:stCondLst>
                                    <p:cond delay="0"/>
                                  </p:stCondLst>
                                  <p:childTnLst>
                                    <p:animEffect transition="out" filter="box(in)">
                                      <p:cBhvr>
                                        <p:cTn id="212" dur="500"/>
                                        <p:tgtEl>
                                          <p:spTgt spid="31782"/>
                                        </p:tgtEl>
                                      </p:cBhvr>
                                    </p:animEffect>
                                    <p:set>
                                      <p:cBhvr>
                                        <p:cTn id="213" dur="1" fill="hold">
                                          <p:stCondLst>
                                            <p:cond delay="499"/>
                                          </p:stCondLst>
                                        </p:cTn>
                                        <p:tgtEl>
                                          <p:spTgt spid="31782"/>
                                        </p:tgtEl>
                                        <p:attrNameLst>
                                          <p:attrName>style.visibility</p:attrName>
                                        </p:attrNameLst>
                                      </p:cBhvr>
                                      <p:to>
                                        <p:strVal val="hidden"/>
                                      </p:to>
                                    </p:set>
                                  </p:childTnLst>
                                </p:cTn>
                              </p:par>
                              <p:par>
                                <p:cTn id="214" presetID="4" presetClass="exit" presetSubtype="16" repeatCount="indefinite" fill="hold" grpId="2" nodeType="withEffect">
                                  <p:stCondLst>
                                    <p:cond delay="0"/>
                                  </p:stCondLst>
                                  <p:childTnLst>
                                    <p:animEffect transition="out" filter="box(in)">
                                      <p:cBhvr>
                                        <p:cTn id="215" dur="500"/>
                                        <p:tgtEl>
                                          <p:spTgt spid="31781"/>
                                        </p:tgtEl>
                                      </p:cBhvr>
                                    </p:animEffect>
                                    <p:set>
                                      <p:cBhvr>
                                        <p:cTn id="216" dur="1" fill="hold">
                                          <p:stCondLst>
                                            <p:cond delay="499"/>
                                          </p:stCondLst>
                                        </p:cTn>
                                        <p:tgtEl>
                                          <p:spTgt spid="31781"/>
                                        </p:tgtEl>
                                        <p:attrNameLst>
                                          <p:attrName>style.visibility</p:attrName>
                                        </p:attrNameLst>
                                      </p:cBhvr>
                                      <p:to>
                                        <p:strVal val="hidden"/>
                                      </p:to>
                                    </p:set>
                                  </p:childTnLst>
                                </p:cTn>
                              </p:par>
                              <p:par>
                                <p:cTn id="217" presetID="4" presetClass="exit" presetSubtype="16" repeatCount="indefinite" fill="hold" grpId="2" nodeType="withEffect">
                                  <p:stCondLst>
                                    <p:cond delay="0"/>
                                  </p:stCondLst>
                                  <p:childTnLst>
                                    <p:animEffect transition="out" filter="box(in)">
                                      <p:cBhvr>
                                        <p:cTn id="218" dur="500"/>
                                        <p:tgtEl>
                                          <p:spTgt spid="31780"/>
                                        </p:tgtEl>
                                      </p:cBhvr>
                                    </p:animEffect>
                                    <p:set>
                                      <p:cBhvr>
                                        <p:cTn id="219" dur="1" fill="hold">
                                          <p:stCondLst>
                                            <p:cond delay="499"/>
                                          </p:stCondLst>
                                        </p:cTn>
                                        <p:tgtEl>
                                          <p:spTgt spid="31780"/>
                                        </p:tgtEl>
                                        <p:attrNameLst>
                                          <p:attrName>style.visibility</p:attrName>
                                        </p:attrNameLst>
                                      </p:cBhvr>
                                      <p:to>
                                        <p:strVal val="hidden"/>
                                      </p:to>
                                    </p:set>
                                  </p:childTnLst>
                                </p:cTn>
                              </p:par>
                              <p:par>
                                <p:cTn id="220" presetID="4" presetClass="exit" presetSubtype="16" repeatCount="indefinite" fill="hold" grpId="2" nodeType="withEffect">
                                  <p:stCondLst>
                                    <p:cond delay="0"/>
                                  </p:stCondLst>
                                  <p:childTnLst>
                                    <p:animEffect transition="out" filter="box(in)">
                                      <p:cBhvr>
                                        <p:cTn id="221" dur="500"/>
                                        <p:tgtEl>
                                          <p:spTgt spid="31778"/>
                                        </p:tgtEl>
                                      </p:cBhvr>
                                    </p:animEffect>
                                    <p:set>
                                      <p:cBhvr>
                                        <p:cTn id="222" dur="1" fill="hold">
                                          <p:stCondLst>
                                            <p:cond delay="499"/>
                                          </p:stCondLst>
                                        </p:cTn>
                                        <p:tgtEl>
                                          <p:spTgt spid="31778"/>
                                        </p:tgtEl>
                                        <p:attrNameLst>
                                          <p:attrName>style.visibility</p:attrName>
                                        </p:attrNameLst>
                                      </p:cBhvr>
                                      <p:to>
                                        <p:strVal val="hidden"/>
                                      </p:to>
                                    </p:set>
                                  </p:childTnLst>
                                </p:cTn>
                              </p:par>
                              <p:par>
                                <p:cTn id="223" presetID="4" presetClass="exit" presetSubtype="16" repeatCount="indefinite" fill="hold" grpId="2" nodeType="withEffect">
                                  <p:stCondLst>
                                    <p:cond delay="0"/>
                                  </p:stCondLst>
                                  <p:childTnLst>
                                    <p:animEffect transition="out" filter="box(in)">
                                      <p:cBhvr>
                                        <p:cTn id="224" dur="500"/>
                                        <p:tgtEl>
                                          <p:spTgt spid="31774"/>
                                        </p:tgtEl>
                                      </p:cBhvr>
                                    </p:animEffect>
                                    <p:set>
                                      <p:cBhvr>
                                        <p:cTn id="225" dur="1" fill="hold">
                                          <p:stCondLst>
                                            <p:cond delay="499"/>
                                          </p:stCondLst>
                                        </p:cTn>
                                        <p:tgtEl>
                                          <p:spTgt spid="31774"/>
                                        </p:tgtEl>
                                        <p:attrNameLst>
                                          <p:attrName>style.visibility</p:attrName>
                                        </p:attrNameLst>
                                      </p:cBhvr>
                                      <p:to>
                                        <p:strVal val="hidden"/>
                                      </p:to>
                                    </p:set>
                                  </p:childTnLst>
                                </p:cTn>
                              </p:par>
                              <p:par>
                                <p:cTn id="226" presetID="4" presetClass="exit" presetSubtype="16" repeatCount="indefinite" fill="hold" grpId="2" nodeType="withEffect">
                                  <p:stCondLst>
                                    <p:cond delay="0"/>
                                  </p:stCondLst>
                                  <p:childTnLst>
                                    <p:animEffect transition="out" filter="box(in)">
                                      <p:cBhvr>
                                        <p:cTn id="227" dur="500"/>
                                        <p:tgtEl>
                                          <p:spTgt spid="31779"/>
                                        </p:tgtEl>
                                      </p:cBhvr>
                                    </p:animEffect>
                                    <p:set>
                                      <p:cBhvr>
                                        <p:cTn id="228" dur="1" fill="hold">
                                          <p:stCondLst>
                                            <p:cond delay="499"/>
                                          </p:stCondLst>
                                        </p:cTn>
                                        <p:tgtEl>
                                          <p:spTgt spid="31779"/>
                                        </p:tgtEl>
                                        <p:attrNameLst>
                                          <p:attrName>style.visibility</p:attrName>
                                        </p:attrNameLst>
                                      </p:cBhvr>
                                      <p:to>
                                        <p:strVal val="hidden"/>
                                      </p:to>
                                    </p:set>
                                  </p:childTnLst>
                                </p:cTn>
                              </p:par>
                              <p:par>
                                <p:cTn id="229" presetID="4" presetClass="exit" presetSubtype="16" repeatCount="indefinite" fill="hold" grpId="2" nodeType="withEffect">
                                  <p:stCondLst>
                                    <p:cond delay="0"/>
                                  </p:stCondLst>
                                  <p:childTnLst>
                                    <p:animEffect transition="out" filter="box(in)">
                                      <p:cBhvr>
                                        <p:cTn id="230" dur="500"/>
                                        <p:tgtEl>
                                          <p:spTgt spid="31775"/>
                                        </p:tgtEl>
                                      </p:cBhvr>
                                    </p:animEffect>
                                    <p:set>
                                      <p:cBhvr>
                                        <p:cTn id="231" dur="1" fill="hold">
                                          <p:stCondLst>
                                            <p:cond delay="499"/>
                                          </p:stCondLst>
                                        </p:cTn>
                                        <p:tgtEl>
                                          <p:spTgt spid="31775"/>
                                        </p:tgtEl>
                                        <p:attrNameLst>
                                          <p:attrName>style.visibility</p:attrName>
                                        </p:attrNameLst>
                                      </p:cBhvr>
                                      <p:to>
                                        <p:strVal val="hidden"/>
                                      </p:to>
                                    </p:set>
                                  </p:childTnLst>
                                </p:cTn>
                              </p:par>
                              <p:par>
                                <p:cTn id="232" presetID="4" presetClass="exit" presetSubtype="16" repeatCount="indefinite" fill="hold" grpId="2" nodeType="withEffect">
                                  <p:stCondLst>
                                    <p:cond delay="0"/>
                                  </p:stCondLst>
                                  <p:childTnLst>
                                    <p:animEffect transition="out" filter="box(in)">
                                      <p:cBhvr>
                                        <p:cTn id="233" dur="500"/>
                                        <p:tgtEl>
                                          <p:spTgt spid="31776"/>
                                        </p:tgtEl>
                                      </p:cBhvr>
                                    </p:animEffect>
                                    <p:set>
                                      <p:cBhvr>
                                        <p:cTn id="234" dur="1" fill="hold">
                                          <p:stCondLst>
                                            <p:cond delay="499"/>
                                          </p:stCondLst>
                                        </p:cTn>
                                        <p:tgtEl>
                                          <p:spTgt spid="31776"/>
                                        </p:tgtEl>
                                        <p:attrNameLst>
                                          <p:attrName>style.visibility</p:attrName>
                                        </p:attrNameLst>
                                      </p:cBhvr>
                                      <p:to>
                                        <p:strVal val="hidden"/>
                                      </p:to>
                                    </p:set>
                                  </p:childTnLst>
                                </p:cTn>
                              </p:par>
                              <p:par>
                                <p:cTn id="235" presetID="4" presetClass="exit" presetSubtype="16" repeatCount="indefinite" fill="hold" grpId="2" nodeType="withEffect">
                                  <p:stCondLst>
                                    <p:cond delay="0"/>
                                  </p:stCondLst>
                                  <p:childTnLst>
                                    <p:animEffect transition="out" filter="box(in)">
                                      <p:cBhvr>
                                        <p:cTn id="236" dur="500"/>
                                        <p:tgtEl>
                                          <p:spTgt spid="31777"/>
                                        </p:tgtEl>
                                      </p:cBhvr>
                                    </p:animEffect>
                                    <p:set>
                                      <p:cBhvr>
                                        <p:cTn id="237" dur="1" fill="hold">
                                          <p:stCondLst>
                                            <p:cond delay="499"/>
                                          </p:stCondLst>
                                        </p:cTn>
                                        <p:tgtEl>
                                          <p:spTgt spid="31777"/>
                                        </p:tgtEl>
                                        <p:attrNameLst>
                                          <p:attrName>style.visibility</p:attrName>
                                        </p:attrNameLst>
                                      </p:cBhvr>
                                      <p:to>
                                        <p:strVal val="hidden"/>
                                      </p:to>
                                    </p:set>
                                  </p:childTnLst>
                                </p:cTn>
                              </p:par>
                              <p:par>
                                <p:cTn id="238" presetID="4" presetClass="exit" presetSubtype="16" repeatCount="indefinite" fill="hold" grpId="2" nodeType="withEffect">
                                  <p:stCondLst>
                                    <p:cond delay="0"/>
                                  </p:stCondLst>
                                  <p:childTnLst>
                                    <p:animEffect transition="out" filter="box(in)">
                                      <p:cBhvr>
                                        <p:cTn id="239" dur="500"/>
                                        <p:tgtEl>
                                          <p:spTgt spid="31786"/>
                                        </p:tgtEl>
                                      </p:cBhvr>
                                    </p:animEffect>
                                    <p:set>
                                      <p:cBhvr>
                                        <p:cTn id="240" dur="1" fill="hold">
                                          <p:stCondLst>
                                            <p:cond delay="499"/>
                                          </p:stCondLst>
                                        </p:cTn>
                                        <p:tgtEl>
                                          <p:spTgt spid="31786"/>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31789"/>
                                        </p:tgtEl>
                                        <p:attrNameLst>
                                          <p:attrName>style.visibility</p:attrName>
                                        </p:attrNameLst>
                                      </p:cBhvr>
                                      <p:to>
                                        <p:strVal val="visible"/>
                                      </p:to>
                                    </p:set>
                                  </p:childTnLst>
                                </p:cTn>
                              </p:par>
                              <p:par>
                                <p:cTn id="243" presetID="42" presetClass="path" presetSubtype="0" repeatCount="indefinite" accel="50000" decel="50000" fill="hold" grpId="1" nodeType="withEffect">
                                  <p:stCondLst>
                                    <p:cond delay="0"/>
                                  </p:stCondLst>
                                  <p:childTnLst>
                                    <p:animMotion origin="layout" path="M -3.54167E-6 2.96296E-6 L -3.54167E-6 0.28889 " pathEditMode="relative" rAng="0" ptsTypes="AA">
                                      <p:cBhvr>
                                        <p:cTn id="244" dur="2000" fill="hold"/>
                                        <p:tgtEl>
                                          <p:spTgt spid="31789"/>
                                        </p:tgtEl>
                                        <p:attrNameLst>
                                          <p:attrName>ppt_x</p:attrName>
                                          <p:attrName>ppt_y</p:attrName>
                                        </p:attrNameLst>
                                      </p:cBhvr>
                                      <p:rCtr x="0" y="14444"/>
                                    </p:animMotion>
                                  </p:childTnLst>
                                </p:cTn>
                              </p:par>
                              <p:par>
                                <p:cTn id="245" presetID="1" presetClass="entr" presetSubtype="0" fill="hold" grpId="0" nodeType="withEffect">
                                  <p:stCondLst>
                                    <p:cond delay="0"/>
                                  </p:stCondLst>
                                  <p:childTnLst>
                                    <p:set>
                                      <p:cBhvr>
                                        <p:cTn id="246" dur="1" fill="hold">
                                          <p:stCondLst>
                                            <p:cond delay="0"/>
                                          </p:stCondLst>
                                        </p:cTn>
                                        <p:tgtEl>
                                          <p:spTgt spid="31790"/>
                                        </p:tgtEl>
                                        <p:attrNameLst>
                                          <p:attrName>style.visibility</p:attrName>
                                        </p:attrNameLst>
                                      </p:cBhvr>
                                      <p:to>
                                        <p:strVal val="visible"/>
                                      </p:to>
                                    </p:set>
                                  </p:childTnLst>
                                </p:cTn>
                              </p:par>
                              <p:par>
                                <p:cTn id="247" presetID="42" presetClass="path" presetSubtype="0" repeatCount="indefinite" accel="50000" decel="50000" fill="hold" grpId="1" nodeType="withEffect">
                                  <p:stCondLst>
                                    <p:cond delay="0"/>
                                  </p:stCondLst>
                                  <p:childTnLst>
                                    <p:animMotion origin="layout" path="M -3.54167E-6 1.85185E-6 L -0.00416 0.30555 " pathEditMode="relative" rAng="0" ptsTypes="AA">
                                      <p:cBhvr>
                                        <p:cTn id="248" dur="2000" fill="hold"/>
                                        <p:tgtEl>
                                          <p:spTgt spid="31790"/>
                                        </p:tgtEl>
                                        <p:attrNameLst>
                                          <p:attrName>ppt_x</p:attrName>
                                          <p:attrName>ppt_y</p:attrName>
                                        </p:attrNameLst>
                                      </p:cBhvr>
                                      <p:rCtr x="-208" y="15278"/>
                                    </p:animMotion>
                                  </p:childTnLst>
                                </p:cTn>
                              </p:par>
                              <p:par>
                                <p:cTn id="249" presetID="1" presetClass="entr" presetSubtype="0" fill="hold" grpId="0" nodeType="withEffect">
                                  <p:stCondLst>
                                    <p:cond delay="0"/>
                                  </p:stCondLst>
                                  <p:childTnLst>
                                    <p:set>
                                      <p:cBhvr>
                                        <p:cTn id="250" dur="1" fill="hold">
                                          <p:stCondLst>
                                            <p:cond delay="0"/>
                                          </p:stCondLst>
                                        </p:cTn>
                                        <p:tgtEl>
                                          <p:spTgt spid="31791"/>
                                        </p:tgtEl>
                                        <p:attrNameLst>
                                          <p:attrName>style.visibility</p:attrName>
                                        </p:attrNameLst>
                                      </p:cBhvr>
                                      <p:to>
                                        <p:strVal val="visible"/>
                                      </p:to>
                                    </p:set>
                                  </p:childTnLst>
                                </p:cTn>
                              </p:par>
                              <p:par>
                                <p:cTn id="251" presetID="42" presetClass="path" presetSubtype="0" repeatCount="indefinite" accel="50000" decel="50000" fill="hold" grpId="1" nodeType="withEffect">
                                  <p:stCondLst>
                                    <p:cond delay="0"/>
                                  </p:stCondLst>
                                  <p:childTnLst>
                                    <p:animMotion origin="layout" path="M -3.54167E-6 1.85185E-6 L -0.00299 0.3581 " pathEditMode="relative" rAng="0" ptsTypes="AA">
                                      <p:cBhvr>
                                        <p:cTn id="252" dur="2000" fill="hold"/>
                                        <p:tgtEl>
                                          <p:spTgt spid="31791"/>
                                        </p:tgtEl>
                                        <p:attrNameLst>
                                          <p:attrName>ppt_x</p:attrName>
                                          <p:attrName>ppt_y</p:attrName>
                                        </p:attrNameLst>
                                      </p:cBhvr>
                                      <p:rCtr x="-156" y="17894"/>
                                    </p:animMotion>
                                  </p:childTnLst>
                                </p:cTn>
                              </p:par>
                              <p:par>
                                <p:cTn id="253" presetID="1" presetClass="entr" presetSubtype="0" fill="hold" grpId="0" nodeType="withEffect">
                                  <p:stCondLst>
                                    <p:cond delay="0"/>
                                  </p:stCondLst>
                                  <p:childTnLst>
                                    <p:set>
                                      <p:cBhvr>
                                        <p:cTn id="254" dur="1" fill="hold">
                                          <p:stCondLst>
                                            <p:cond delay="0"/>
                                          </p:stCondLst>
                                        </p:cTn>
                                        <p:tgtEl>
                                          <p:spTgt spid="31792"/>
                                        </p:tgtEl>
                                        <p:attrNameLst>
                                          <p:attrName>style.visibility</p:attrName>
                                        </p:attrNameLst>
                                      </p:cBhvr>
                                      <p:to>
                                        <p:strVal val="visible"/>
                                      </p:to>
                                    </p:set>
                                  </p:childTnLst>
                                </p:cTn>
                              </p:par>
                              <p:par>
                                <p:cTn id="255" presetID="42" presetClass="path" presetSubtype="0" repeatCount="indefinite" accel="50000" decel="50000" fill="hold" grpId="1" nodeType="withEffect">
                                  <p:stCondLst>
                                    <p:cond delay="0"/>
                                  </p:stCondLst>
                                  <p:childTnLst>
                                    <p:animMotion origin="layout" path="M -3.54167E-6 7.40741E-7 L 0.00417 0.35 " pathEditMode="relative" rAng="0" ptsTypes="AA">
                                      <p:cBhvr>
                                        <p:cTn id="256" dur="2000" fill="hold"/>
                                        <p:tgtEl>
                                          <p:spTgt spid="31792"/>
                                        </p:tgtEl>
                                        <p:attrNameLst>
                                          <p:attrName>ppt_x</p:attrName>
                                          <p:attrName>ppt_y</p:attrName>
                                        </p:attrNameLst>
                                      </p:cBhvr>
                                      <p:rCtr x="208" y="17500"/>
                                    </p:animMotion>
                                  </p:childTnLst>
                                </p:cTn>
                              </p:par>
                              <p:par>
                                <p:cTn id="257" presetID="1" presetClass="entr" presetSubtype="0" fill="hold" grpId="0" nodeType="withEffect">
                                  <p:stCondLst>
                                    <p:cond delay="0"/>
                                  </p:stCondLst>
                                  <p:childTnLst>
                                    <p:set>
                                      <p:cBhvr>
                                        <p:cTn id="258" dur="1" fill="hold">
                                          <p:stCondLst>
                                            <p:cond delay="0"/>
                                          </p:stCondLst>
                                        </p:cTn>
                                        <p:tgtEl>
                                          <p:spTgt spid="31793"/>
                                        </p:tgtEl>
                                        <p:attrNameLst>
                                          <p:attrName>style.visibility</p:attrName>
                                        </p:attrNameLst>
                                      </p:cBhvr>
                                      <p:to>
                                        <p:strVal val="visible"/>
                                      </p:to>
                                    </p:set>
                                  </p:childTnLst>
                                </p:cTn>
                              </p:par>
                              <p:par>
                                <p:cTn id="259" presetID="42" presetClass="path" presetSubtype="0" repeatCount="indefinite" accel="50000" decel="50000" fill="hold" grpId="1" nodeType="withEffect">
                                  <p:stCondLst>
                                    <p:cond delay="0"/>
                                  </p:stCondLst>
                                  <p:childTnLst>
                                    <p:animMotion origin="layout" path="M -3.54167E-6 -2.59259E-6 L -0.00403 0.38033 " pathEditMode="relative" rAng="0" ptsTypes="AA">
                                      <p:cBhvr>
                                        <p:cTn id="260" dur="2000" fill="hold"/>
                                        <p:tgtEl>
                                          <p:spTgt spid="31793"/>
                                        </p:tgtEl>
                                        <p:attrNameLst>
                                          <p:attrName>ppt_x</p:attrName>
                                          <p:attrName>ppt_y</p:attrName>
                                        </p:attrNameLst>
                                      </p:cBhvr>
                                      <p:rCtr x="-208" y="19005"/>
                                    </p:animMotion>
                                  </p:childTnLst>
                                </p:cTn>
                              </p:par>
                              <p:par>
                                <p:cTn id="261" presetID="1" presetClass="entr" presetSubtype="0" fill="hold" grpId="0" nodeType="withEffect">
                                  <p:stCondLst>
                                    <p:cond delay="0"/>
                                  </p:stCondLst>
                                  <p:childTnLst>
                                    <p:set>
                                      <p:cBhvr>
                                        <p:cTn id="262" dur="1" fill="hold">
                                          <p:stCondLst>
                                            <p:cond delay="0"/>
                                          </p:stCondLst>
                                        </p:cTn>
                                        <p:tgtEl>
                                          <p:spTgt spid="31794"/>
                                        </p:tgtEl>
                                        <p:attrNameLst>
                                          <p:attrName>style.visibility</p:attrName>
                                        </p:attrNameLst>
                                      </p:cBhvr>
                                      <p:to>
                                        <p:strVal val="visible"/>
                                      </p:to>
                                    </p:set>
                                  </p:childTnLst>
                                </p:cTn>
                              </p:par>
                              <p:par>
                                <p:cTn id="263"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264" dur="2000" fill="hold"/>
                                        <p:tgtEl>
                                          <p:spTgt spid="31794"/>
                                        </p:tgtEl>
                                        <p:attrNameLst>
                                          <p:attrName>ppt_x</p:attrName>
                                          <p:attrName>ppt_y</p:attrName>
                                        </p:attrNameLst>
                                      </p:cBhvr>
                                      <p:rCtr x="260" y="15116"/>
                                    </p:animMotion>
                                  </p:childTnLst>
                                </p:cTn>
                              </p:par>
                              <p:par>
                                <p:cTn id="265" presetID="1" presetClass="entr" presetSubtype="0" fill="hold" grpId="0" nodeType="withEffect">
                                  <p:stCondLst>
                                    <p:cond delay="0"/>
                                  </p:stCondLst>
                                  <p:childTnLst>
                                    <p:set>
                                      <p:cBhvr>
                                        <p:cTn id="266" dur="1" fill="hold">
                                          <p:stCondLst>
                                            <p:cond delay="0"/>
                                          </p:stCondLst>
                                        </p:cTn>
                                        <p:tgtEl>
                                          <p:spTgt spid="31795"/>
                                        </p:tgtEl>
                                        <p:attrNameLst>
                                          <p:attrName>style.visibility</p:attrName>
                                        </p:attrNameLst>
                                      </p:cBhvr>
                                      <p:to>
                                        <p:strVal val="visible"/>
                                      </p:to>
                                    </p:set>
                                  </p:childTnLst>
                                </p:cTn>
                              </p:par>
                              <p:par>
                                <p:cTn id="267" presetID="42" presetClass="path" presetSubtype="0" repeatCount="indefinite" accel="50000" decel="50000" fill="hold" grpId="1" nodeType="withEffect">
                                  <p:stCondLst>
                                    <p:cond delay="0"/>
                                  </p:stCondLst>
                                  <p:childTnLst>
                                    <p:animMotion origin="layout" path="M -3.54167E-6 -3.7037E-7 L 0.00417 0.35 " pathEditMode="relative" rAng="0" ptsTypes="AA">
                                      <p:cBhvr>
                                        <p:cTn id="268" dur="2000" fill="hold"/>
                                        <p:tgtEl>
                                          <p:spTgt spid="31795"/>
                                        </p:tgtEl>
                                        <p:attrNameLst>
                                          <p:attrName>ppt_x</p:attrName>
                                          <p:attrName>ppt_y</p:attrName>
                                        </p:attrNameLst>
                                      </p:cBhvr>
                                      <p:rCtr x="208" y="17500"/>
                                    </p:animMotion>
                                  </p:childTnLst>
                                </p:cTn>
                              </p:par>
                              <p:par>
                                <p:cTn id="269" presetID="1" presetClass="entr" presetSubtype="0" fill="hold" grpId="0" nodeType="withEffect">
                                  <p:stCondLst>
                                    <p:cond delay="0"/>
                                  </p:stCondLst>
                                  <p:childTnLst>
                                    <p:set>
                                      <p:cBhvr>
                                        <p:cTn id="270" dur="1" fill="hold">
                                          <p:stCondLst>
                                            <p:cond delay="0"/>
                                          </p:stCondLst>
                                        </p:cTn>
                                        <p:tgtEl>
                                          <p:spTgt spid="31796"/>
                                        </p:tgtEl>
                                        <p:attrNameLst>
                                          <p:attrName>style.visibility</p:attrName>
                                        </p:attrNameLst>
                                      </p:cBhvr>
                                      <p:to>
                                        <p:strVal val="visible"/>
                                      </p:to>
                                    </p:set>
                                  </p:childTnLst>
                                </p:cTn>
                              </p:par>
                              <p:par>
                                <p:cTn id="271" presetID="42" presetClass="path" presetSubtype="0" repeatCount="indefinite" accel="50000" decel="50000" fill="hold" grpId="1" nodeType="withEffect">
                                  <p:stCondLst>
                                    <p:cond delay="0"/>
                                  </p:stCondLst>
                                  <p:childTnLst>
                                    <p:animMotion origin="layout" path="M -3.54167E-6 4.07407E-6 L -3.54167E-6 0.33333 " pathEditMode="relative" rAng="0" ptsTypes="AA">
                                      <p:cBhvr>
                                        <p:cTn id="272" dur="2000" fill="hold"/>
                                        <p:tgtEl>
                                          <p:spTgt spid="31796"/>
                                        </p:tgtEl>
                                        <p:attrNameLst>
                                          <p:attrName>ppt_x</p:attrName>
                                          <p:attrName>ppt_y</p:attrName>
                                        </p:attrNameLst>
                                      </p:cBhvr>
                                      <p:rCtr x="0" y="16667"/>
                                    </p:animMotion>
                                  </p:childTnLst>
                                </p:cTn>
                              </p:par>
                              <p:par>
                                <p:cTn id="273" presetID="1" presetClass="entr" presetSubtype="0" fill="hold" grpId="0" nodeType="withEffect">
                                  <p:stCondLst>
                                    <p:cond delay="0"/>
                                  </p:stCondLst>
                                  <p:childTnLst>
                                    <p:set>
                                      <p:cBhvr>
                                        <p:cTn id="274" dur="1" fill="hold">
                                          <p:stCondLst>
                                            <p:cond delay="0"/>
                                          </p:stCondLst>
                                        </p:cTn>
                                        <p:tgtEl>
                                          <p:spTgt spid="31797"/>
                                        </p:tgtEl>
                                        <p:attrNameLst>
                                          <p:attrName>style.visibility</p:attrName>
                                        </p:attrNameLst>
                                      </p:cBhvr>
                                      <p:to>
                                        <p:strVal val="visible"/>
                                      </p:to>
                                    </p:set>
                                  </p:childTnLst>
                                </p:cTn>
                              </p:par>
                              <p:par>
                                <p:cTn id="275"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276" dur="2000" fill="hold"/>
                                        <p:tgtEl>
                                          <p:spTgt spid="31797"/>
                                        </p:tgtEl>
                                        <p:attrNameLst>
                                          <p:attrName>ppt_x</p:attrName>
                                          <p:attrName>ppt_y</p:attrName>
                                        </p:attrNameLst>
                                      </p:cBhvr>
                                      <p:rCtr x="260" y="15671"/>
                                    </p:animMotion>
                                  </p:childTnLst>
                                </p:cTn>
                              </p:par>
                              <p:par>
                                <p:cTn id="277" presetID="1" presetClass="entr" presetSubtype="0" fill="hold" grpId="0" nodeType="withEffect">
                                  <p:stCondLst>
                                    <p:cond delay="0"/>
                                  </p:stCondLst>
                                  <p:childTnLst>
                                    <p:set>
                                      <p:cBhvr>
                                        <p:cTn id="278" dur="1" fill="hold">
                                          <p:stCondLst>
                                            <p:cond delay="0"/>
                                          </p:stCondLst>
                                        </p:cTn>
                                        <p:tgtEl>
                                          <p:spTgt spid="31798"/>
                                        </p:tgtEl>
                                        <p:attrNameLst>
                                          <p:attrName>style.visibility</p:attrName>
                                        </p:attrNameLst>
                                      </p:cBhvr>
                                      <p:to>
                                        <p:strVal val="visible"/>
                                      </p:to>
                                    </p:set>
                                  </p:childTnLst>
                                </p:cTn>
                              </p:par>
                              <p:par>
                                <p:cTn id="279" presetID="42" presetClass="path" presetSubtype="0" repeatCount="indefinite" accel="50000" decel="50000" fill="hold" grpId="1" nodeType="withEffect">
                                  <p:stCondLst>
                                    <p:cond delay="0"/>
                                  </p:stCondLst>
                                  <p:childTnLst>
                                    <p:animMotion origin="layout" path="M -3.54167E-6 2.96296E-6 L -0.00299 0.36921 " pathEditMode="relative" rAng="0" ptsTypes="AA">
                                      <p:cBhvr>
                                        <p:cTn id="280" dur="2000" fill="hold"/>
                                        <p:tgtEl>
                                          <p:spTgt spid="31798"/>
                                        </p:tgtEl>
                                        <p:attrNameLst>
                                          <p:attrName>ppt_x</p:attrName>
                                          <p:attrName>ppt_y</p:attrName>
                                        </p:attrNameLst>
                                      </p:cBhvr>
                                      <p:rCtr x="-156" y="18449"/>
                                    </p:animMotion>
                                  </p:childTnLst>
                                </p:cTn>
                              </p:par>
                              <p:par>
                                <p:cTn id="281" presetID="1" presetClass="entr" presetSubtype="0" fill="hold" grpId="0" nodeType="withEffect">
                                  <p:stCondLst>
                                    <p:cond delay="0"/>
                                  </p:stCondLst>
                                  <p:childTnLst>
                                    <p:set>
                                      <p:cBhvr>
                                        <p:cTn id="282" dur="1" fill="hold">
                                          <p:stCondLst>
                                            <p:cond delay="0"/>
                                          </p:stCondLst>
                                        </p:cTn>
                                        <p:tgtEl>
                                          <p:spTgt spid="31799"/>
                                        </p:tgtEl>
                                        <p:attrNameLst>
                                          <p:attrName>style.visibility</p:attrName>
                                        </p:attrNameLst>
                                      </p:cBhvr>
                                      <p:to>
                                        <p:strVal val="visible"/>
                                      </p:to>
                                    </p:set>
                                  </p:childTnLst>
                                </p:cTn>
                              </p:par>
                              <p:par>
                                <p:cTn id="283" presetID="42" presetClass="path" presetSubtype="0" repeatCount="indefinite" accel="50000" decel="50000" fill="hold" grpId="1" nodeType="withEffect">
                                  <p:stCondLst>
                                    <p:cond delay="0"/>
                                  </p:stCondLst>
                                  <p:childTnLst>
                                    <p:animMotion origin="layout" path="M -3.54167E-6 1.85185E-6 L -0.00299 0.31366 " pathEditMode="relative" rAng="0" ptsTypes="AA">
                                      <p:cBhvr>
                                        <p:cTn id="284" dur="2000" fill="hold"/>
                                        <p:tgtEl>
                                          <p:spTgt spid="31799"/>
                                        </p:tgtEl>
                                        <p:attrNameLst>
                                          <p:attrName>ppt_x</p:attrName>
                                          <p:attrName>ppt_y</p:attrName>
                                        </p:attrNameLst>
                                      </p:cBhvr>
                                      <p:rCtr x="-156" y="15671"/>
                                    </p:animMotion>
                                  </p:childTnLst>
                                </p:cTn>
                              </p:par>
                              <p:par>
                                <p:cTn id="285" presetID="1" presetClass="entr" presetSubtype="0" fill="hold" grpId="0" nodeType="withEffect">
                                  <p:stCondLst>
                                    <p:cond delay="0"/>
                                  </p:stCondLst>
                                  <p:childTnLst>
                                    <p:set>
                                      <p:cBhvr>
                                        <p:cTn id="286" dur="1" fill="hold">
                                          <p:stCondLst>
                                            <p:cond delay="0"/>
                                          </p:stCondLst>
                                        </p:cTn>
                                        <p:tgtEl>
                                          <p:spTgt spid="31800"/>
                                        </p:tgtEl>
                                        <p:attrNameLst>
                                          <p:attrName>style.visibility</p:attrName>
                                        </p:attrNameLst>
                                      </p:cBhvr>
                                      <p:to>
                                        <p:strVal val="visible"/>
                                      </p:to>
                                    </p:set>
                                  </p:childTnLst>
                                </p:cTn>
                              </p:par>
                              <p:par>
                                <p:cTn id="287"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288" dur="2000" fill="hold"/>
                                        <p:tgtEl>
                                          <p:spTgt spid="31800"/>
                                        </p:tgtEl>
                                        <p:attrNameLst>
                                          <p:attrName>ppt_x</p:attrName>
                                          <p:attrName>ppt_y</p:attrName>
                                        </p:attrNameLst>
                                      </p:cBhvr>
                                      <p:rCtr x="0" y="16667"/>
                                    </p:animMotion>
                                  </p:childTnLst>
                                </p:cTn>
                              </p:par>
                              <p:par>
                                <p:cTn id="289" presetID="1" presetClass="entr" presetSubtype="0" fill="hold" grpId="0" nodeType="withEffect">
                                  <p:stCondLst>
                                    <p:cond delay="0"/>
                                  </p:stCondLst>
                                  <p:childTnLst>
                                    <p:set>
                                      <p:cBhvr>
                                        <p:cTn id="290" dur="1" fill="hold">
                                          <p:stCondLst>
                                            <p:cond delay="0"/>
                                          </p:stCondLst>
                                        </p:cTn>
                                        <p:tgtEl>
                                          <p:spTgt spid="31801"/>
                                        </p:tgtEl>
                                        <p:attrNameLst>
                                          <p:attrName>style.visibility</p:attrName>
                                        </p:attrNameLst>
                                      </p:cBhvr>
                                      <p:to>
                                        <p:strVal val="visible"/>
                                      </p:to>
                                    </p:set>
                                  </p:childTnLst>
                                </p:cTn>
                              </p:par>
                              <p:par>
                                <p:cTn id="291"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292" dur="2000" fill="hold"/>
                                        <p:tgtEl>
                                          <p:spTgt spid="31801"/>
                                        </p:tgtEl>
                                        <p:attrNameLst>
                                          <p:attrName>ppt_x</p:attrName>
                                          <p:attrName>ppt_y</p:attrName>
                                        </p:attrNameLst>
                                      </p:cBhvr>
                                      <p:rCtr x="260" y="15671"/>
                                    </p:animMotion>
                                  </p:childTnLst>
                                </p:cTn>
                              </p:par>
                              <p:par>
                                <p:cTn id="293" presetID="1" presetClass="entr" presetSubtype="0" fill="hold" grpId="0" nodeType="withEffect">
                                  <p:stCondLst>
                                    <p:cond delay="0"/>
                                  </p:stCondLst>
                                  <p:childTnLst>
                                    <p:set>
                                      <p:cBhvr>
                                        <p:cTn id="294" dur="1" fill="hold">
                                          <p:stCondLst>
                                            <p:cond delay="0"/>
                                          </p:stCondLst>
                                        </p:cTn>
                                        <p:tgtEl>
                                          <p:spTgt spid="31802"/>
                                        </p:tgtEl>
                                        <p:attrNameLst>
                                          <p:attrName>style.visibility</p:attrName>
                                        </p:attrNameLst>
                                      </p:cBhvr>
                                      <p:to>
                                        <p:strVal val="visible"/>
                                      </p:to>
                                    </p:set>
                                  </p:childTnLst>
                                </p:cTn>
                              </p:par>
                              <p:par>
                                <p:cTn id="295" presetID="42" presetClass="path" presetSubtype="0" repeatCount="indefinite" accel="50000" decel="50000" fill="hold" grpId="1" nodeType="withEffect">
                                  <p:stCondLst>
                                    <p:cond delay="0"/>
                                  </p:stCondLst>
                                  <p:childTnLst>
                                    <p:animMotion origin="layout" path="M -3.54167E-6 2.96296E-6 L -3.54167E-6 0.33333 " pathEditMode="relative" rAng="0" ptsTypes="AA">
                                      <p:cBhvr>
                                        <p:cTn id="296" dur="2000" fill="hold"/>
                                        <p:tgtEl>
                                          <p:spTgt spid="31802"/>
                                        </p:tgtEl>
                                        <p:attrNameLst>
                                          <p:attrName>ppt_x</p:attrName>
                                          <p:attrName>ppt_y</p:attrName>
                                        </p:attrNameLst>
                                      </p:cBhvr>
                                      <p:rCtr x="0" y="16667"/>
                                    </p:animMotion>
                                  </p:childTnLst>
                                </p:cTn>
                              </p:par>
                              <p:par>
                                <p:cTn id="297" presetID="1" presetClass="entr" presetSubtype="0" fill="hold" grpId="0" nodeType="withEffect">
                                  <p:stCondLst>
                                    <p:cond delay="0"/>
                                  </p:stCondLst>
                                  <p:childTnLst>
                                    <p:set>
                                      <p:cBhvr>
                                        <p:cTn id="298" dur="1" fill="hold">
                                          <p:stCondLst>
                                            <p:cond delay="0"/>
                                          </p:stCondLst>
                                        </p:cTn>
                                        <p:tgtEl>
                                          <p:spTgt spid="31803"/>
                                        </p:tgtEl>
                                        <p:attrNameLst>
                                          <p:attrName>style.visibility</p:attrName>
                                        </p:attrNameLst>
                                      </p:cBhvr>
                                      <p:to>
                                        <p:strVal val="visible"/>
                                      </p:to>
                                    </p:set>
                                  </p:childTnLst>
                                </p:cTn>
                              </p:par>
                              <p:par>
                                <p:cTn id="299" presetID="42" presetClass="path" presetSubtype="0" repeatCount="indefinite" accel="50000" decel="50000" fill="hold" grpId="1" nodeType="withEffect">
                                  <p:stCondLst>
                                    <p:cond delay="0"/>
                                  </p:stCondLst>
                                  <p:childTnLst>
                                    <p:animMotion origin="layout" path="M -3.54167E-6 -2.59259E-6 L -0.00299 0.34699 " pathEditMode="relative" rAng="0" ptsTypes="AA">
                                      <p:cBhvr>
                                        <p:cTn id="300" dur="2000" fill="hold"/>
                                        <p:tgtEl>
                                          <p:spTgt spid="31803"/>
                                        </p:tgtEl>
                                        <p:attrNameLst>
                                          <p:attrName>ppt_x</p:attrName>
                                          <p:attrName>ppt_y</p:attrName>
                                        </p:attrNameLst>
                                      </p:cBhvr>
                                      <p:rCtr x="-156" y="17338"/>
                                    </p:animMotion>
                                  </p:childTnLst>
                                </p:cTn>
                              </p:par>
                              <p:par>
                                <p:cTn id="301" presetID="4" presetClass="exit" presetSubtype="16" repeatCount="indefinite" fill="hold" grpId="2" nodeType="withEffect">
                                  <p:stCondLst>
                                    <p:cond delay="0"/>
                                  </p:stCondLst>
                                  <p:childTnLst>
                                    <p:animEffect transition="out" filter="box(in)">
                                      <p:cBhvr>
                                        <p:cTn id="302" dur="500"/>
                                        <p:tgtEl>
                                          <p:spTgt spid="31802"/>
                                        </p:tgtEl>
                                      </p:cBhvr>
                                    </p:animEffect>
                                    <p:set>
                                      <p:cBhvr>
                                        <p:cTn id="303" dur="1" fill="hold">
                                          <p:stCondLst>
                                            <p:cond delay="499"/>
                                          </p:stCondLst>
                                        </p:cTn>
                                        <p:tgtEl>
                                          <p:spTgt spid="31802"/>
                                        </p:tgtEl>
                                        <p:attrNameLst>
                                          <p:attrName>style.visibility</p:attrName>
                                        </p:attrNameLst>
                                      </p:cBhvr>
                                      <p:to>
                                        <p:strVal val="hidden"/>
                                      </p:to>
                                    </p:set>
                                  </p:childTnLst>
                                </p:cTn>
                              </p:par>
                              <p:par>
                                <p:cTn id="304" presetID="4" presetClass="exit" presetSubtype="16" repeatCount="indefinite" fill="hold" grpId="2" nodeType="withEffect">
                                  <p:stCondLst>
                                    <p:cond delay="0"/>
                                  </p:stCondLst>
                                  <p:childTnLst>
                                    <p:animEffect transition="out" filter="box(in)">
                                      <p:cBhvr>
                                        <p:cTn id="305" dur="500"/>
                                        <p:tgtEl>
                                          <p:spTgt spid="31803"/>
                                        </p:tgtEl>
                                      </p:cBhvr>
                                    </p:animEffect>
                                    <p:set>
                                      <p:cBhvr>
                                        <p:cTn id="306" dur="1" fill="hold">
                                          <p:stCondLst>
                                            <p:cond delay="499"/>
                                          </p:stCondLst>
                                        </p:cTn>
                                        <p:tgtEl>
                                          <p:spTgt spid="31803"/>
                                        </p:tgtEl>
                                        <p:attrNameLst>
                                          <p:attrName>style.visibility</p:attrName>
                                        </p:attrNameLst>
                                      </p:cBhvr>
                                      <p:to>
                                        <p:strVal val="hidden"/>
                                      </p:to>
                                    </p:set>
                                  </p:childTnLst>
                                </p:cTn>
                              </p:par>
                              <p:par>
                                <p:cTn id="307" presetID="4" presetClass="exit" presetSubtype="16" repeatCount="indefinite" fill="hold" grpId="2" nodeType="withEffect">
                                  <p:stCondLst>
                                    <p:cond delay="0"/>
                                  </p:stCondLst>
                                  <p:childTnLst>
                                    <p:animEffect transition="out" filter="box(in)">
                                      <p:cBhvr>
                                        <p:cTn id="308" dur="500"/>
                                        <p:tgtEl>
                                          <p:spTgt spid="31799"/>
                                        </p:tgtEl>
                                      </p:cBhvr>
                                    </p:animEffect>
                                    <p:set>
                                      <p:cBhvr>
                                        <p:cTn id="309" dur="1" fill="hold">
                                          <p:stCondLst>
                                            <p:cond delay="499"/>
                                          </p:stCondLst>
                                        </p:cTn>
                                        <p:tgtEl>
                                          <p:spTgt spid="31799"/>
                                        </p:tgtEl>
                                        <p:attrNameLst>
                                          <p:attrName>style.visibility</p:attrName>
                                        </p:attrNameLst>
                                      </p:cBhvr>
                                      <p:to>
                                        <p:strVal val="hidden"/>
                                      </p:to>
                                    </p:set>
                                  </p:childTnLst>
                                </p:cTn>
                              </p:par>
                              <p:par>
                                <p:cTn id="310" presetID="4" presetClass="exit" presetSubtype="16" repeatCount="indefinite" fill="hold" grpId="2" nodeType="withEffect">
                                  <p:stCondLst>
                                    <p:cond delay="0"/>
                                  </p:stCondLst>
                                  <p:childTnLst>
                                    <p:animEffect transition="out" filter="box(in)">
                                      <p:cBhvr>
                                        <p:cTn id="311" dur="500"/>
                                        <p:tgtEl>
                                          <p:spTgt spid="31800"/>
                                        </p:tgtEl>
                                      </p:cBhvr>
                                    </p:animEffect>
                                    <p:set>
                                      <p:cBhvr>
                                        <p:cTn id="312" dur="1" fill="hold">
                                          <p:stCondLst>
                                            <p:cond delay="499"/>
                                          </p:stCondLst>
                                        </p:cTn>
                                        <p:tgtEl>
                                          <p:spTgt spid="31800"/>
                                        </p:tgtEl>
                                        <p:attrNameLst>
                                          <p:attrName>style.visibility</p:attrName>
                                        </p:attrNameLst>
                                      </p:cBhvr>
                                      <p:to>
                                        <p:strVal val="hidden"/>
                                      </p:to>
                                    </p:set>
                                  </p:childTnLst>
                                </p:cTn>
                              </p:par>
                              <p:par>
                                <p:cTn id="313" presetID="4" presetClass="exit" presetSubtype="16" repeatCount="indefinite" fill="hold" grpId="2" nodeType="withEffect">
                                  <p:stCondLst>
                                    <p:cond delay="0"/>
                                  </p:stCondLst>
                                  <p:childTnLst>
                                    <p:animEffect transition="out" filter="box(in)">
                                      <p:cBhvr>
                                        <p:cTn id="314" dur="500"/>
                                        <p:tgtEl>
                                          <p:spTgt spid="31798"/>
                                        </p:tgtEl>
                                      </p:cBhvr>
                                    </p:animEffect>
                                    <p:set>
                                      <p:cBhvr>
                                        <p:cTn id="315" dur="1" fill="hold">
                                          <p:stCondLst>
                                            <p:cond delay="499"/>
                                          </p:stCondLst>
                                        </p:cTn>
                                        <p:tgtEl>
                                          <p:spTgt spid="31798"/>
                                        </p:tgtEl>
                                        <p:attrNameLst>
                                          <p:attrName>style.visibility</p:attrName>
                                        </p:attrNameLst>
                                      </p:cBhvr>
                                      <p:to>
                                        <p:strVal val="hidden"/>
                                      </p:to>
                                    </p:set>
                                  </p:childTnLst>
                                </p:cTn>
                              </p:par>
                              <p:par>
                                <p:cTn id="316" presetID="4" presetClass="exit" presetSubtype="16" repeatCount="indefinite" fill="hold" grpId="2" nodeType="withEffect">
                                  <p:stCondLst>
                                    <p:cond delay="0"/>
                                  </p:stCondLst>
                                  <p:childTnLst>
                                    <p:animEffect transition="out" filter="box(in)">
                                      <p:cBhvr>
                                        <p:cTn id="317" dur="500"/>
                                        <p:tgtEl>
                                          <p:spTgt spid="31797"/>
                                        </p:tgtEl>
                                      </p:cBhvr>
                                    </p:animEffect>
                                    <p:set>
                                      <p:cBhvr>
                                        <p:cTn id="318" dur="1" fill="hold">
                                          <p:stCondLst>
                                            <p:cond delay="499"/>
                                          </p:stCondLst>
                                        </p:cTn>
                                        <p:tgtEl>
                                          <p:spTgt spid="31797"/>
                                        </p:tgtEl>
                                        <p:attrNameLst>
                                          <p:attrName>style.visibility</p:attrName>
                                        </p:attrNameLst>
                                      </p:cBhvr>
                                      <p:to>
                                        <p:strVal val="hidden"/>
                                      </p:to>
                                    </p:set>
                                  </p:childTnLst>
                                </p:cTn>
                              </p:par>
                              <p:par>
                                <p:cTn id="319" presetID="4" presetClass="exit" presetSubtype="16" repeatCount="indefinite" fill="hold" grpId="2" nodeType="withEffect">
                                  <p:stCondLst>
                                    <p:cond delay="0"/>
                                  </p:stCondLst>
                                  <p:childTnLst>
                                    <p:animEffect transition="out" filter="box(in)">
                                      <p:cBhvr>
                                        <p:cTn id="320" dur="500"/>
                                        <p:tgtEl>
                                          <p:spTgt spid="31796"/>
                                        </p:tgtEl>
                                      </p:cBhvr>
                                    </p:animEffect>
                                    <p:set>
                                      <p:cBhvr>
                                        <p:cTn id="321" dur="1" fill="hold">
                                          <p:stCondLst>
                                            <p:cond delay="499"/>
                                          </p:stCondLst>
                                        </p:cTn>
                                        <p:tgtEl>
                                          <p:spTgt spid="31796"/>
                                        </p:tgtEl>
                                        <p:attrNameLst>
                                          <p:attrName>style.visibility</p:attrName>
                                        </p:attrNameLst>
                                      </p:cBhvr>
                                      <p:to>
                                        <p:strVal val="hidden"/>
                                      </p:to>
                                    </p:set>
                                  </p:childTnLst>
                                </p:cTn>
                              </p:par>
                              <p:par>
                                <p:cTn id="322" presetID="4" presetClass="exit" presetSubtype="16" repeatCount="indefinite" fill="hold" grpId="2" nodeType="withEffect">
                                  <p:stCondLst>
                                    <p:cond delay="0"/>
                                  </p:stCondLst>
                                  <p:childTnLst>
                                    <p:animEffect transition="out" filter="box(in)">
                                      <p:cBhvr>
                                        <p:cTn id="323" dur="500"/>
                                        <p:tgtEl>
                                          <p:spTgt spid="31795"/>
                                        </p:tgtEl>
                                      </p:cBhvr>
                                    </p:animEffect>
                                    <p:set>
                                      <p:cBhvr>
                                        <p:cTn id="324" dur="1" fill="hold">
                                          <p:stCondLst>
                                            <p:cond delay="499"/>
                                          </p:stCondLst>
                                        </p:cTn>
                                        <p:tgtEl>
                                          <p:spTgt spid="31795"/>
                                        </p:tgtEl>
                                        <p:attrNameLst>
                                          <p:attrName>style.visibility</p:attrName>
                                        </p:attrNameLst>
                                      </p:cBhvr>
                                      <p:to>
                                        <p:strVal val="hidden"/>
                                      </p:to>
                                    </p:set>
                                  </p:childTnLst>
                                </p:cTn>
                              </p:par>
                              <p:par>
                                <p:cTn id="325" presetID="4" presetClass="exit" presetSubtype="16" repeatCount="indefinite" fill="hold" grpId="2" nodeType="withEffect">
                                  <p:stCondLst>
                                    <p:cond delay="0"/>
                                  </p:stCondLst>
                                  <p:childTnLst>
                                    <p:animEffect transition="out" filter="box(in)">
                                      <p:cBhvr>
                                        <p:cTn id="326" dur="500"/>
                                        <p:tgtEl>
                                          <p:spTgt spid="31793"/>
                                        </p:tgtEl>
                                      </p:cBhvr>
                                    </p:animEffect>
                                    <p:set>
                                      <p:cBhvr>
                                        <p:cTn id="327" dur="1" fill="hold">
                                          <p:stCondLst>
                                            <p:cond delay="499"/>
                                          </p:stCondLst>
                                        </p:cTn>
                                        <p:tgtEl>
                                          <p:spTgt spid="31793"/>
                                        </p:tgtEl>
                                        <p:attrNameLst>
                                          <p:attrName>style.visibility</p:attrName>
                                        </p:attrNameLst>
                                      </p:cBhvr>
                                      <p:to>
                                        <p:strVal val="hidden"/>
                                      </p:to>
                                    </p:set>
                                  </p:childTnLst>
                                </p:cTn>
                              </p:par>
                              <p:par>
                                <p:cTn id="328" presetID="4" presetClass="exit" presetSubtype="16" repeatCount="indefinite" fill="hold" grpId="2" nodeType="withEffect">
                                  <p:stCondLst>
                                    <p:cond delay="0"/>
                                  </p:stCondLst>
                                  <p:childTnLst>
                                    <p:animEffect transition="out" filter="box(in)">
                                      <p:cBhvr>
                                        <p:cTn id="329" dur="500"/>
                                        <p:tgtEl>
                                          <p:spTgt spid="31789"/>
                                        </p:tgtEl>
                                      </p:cBhvr>
                                    </p:animEffect>
                                    <p:set>
                                      <p:cBhvr>
                                        <p:cTn id="330" dur="1" fill="hold">
                                          <p:stCondLst>
                                            <p:cond delay="499"/>
                                          </p:stCondLst>
                                        </p:cTn>
                                        <p:tgtEl>
                                          <p:spTgt spid="31789"/>
                                        </p:tgtEl>
                                        <p:attrNameLst>
                                          <p:attrName>style.visibility</p:attrName>
                                        </p:attrNameLst>
                                      </p:cBhvr>
                                      <p:to>
                                        <p:strVal val="hidden"/>
                                      </p:to>
                                    </p:set>
                                  </p:childTnLst>
                                </p:cTn>
                              </p:par>
                              <p:par>
                                <p:cTn id="331" presetID="4" presetClass="exit" presetSubtype="16" repeatCount="indefinite" fill="hold" grpId="2" nodeType="withEffect">
                                  <p:stCondLst>
                                    <p:cond delay="0"/>
                                  </p:stCondLst>
                                  <p:childTnLst>
                                    <p:animEffect transition="out" filter="box(in)">
                                      <p:cBhvr>
                                        <p:cTn id="332" dur="500"/>
                                        <p:tgtEl>
                                          <p:spTgt spid="31794"/>
                                        </p:tgtEl>
                                      </p:cBhvr>
                                    </p:animEffect>
                                    <p:set>
                                      <p:cBhvr>
                                        <p:cTn id="333" dur="1" fill="hold">
                                          <p:stCondLst>
                                            <p:cond delay="499"/>
                                          </p:stCondLst>
                                        </p:cTn>
                                        <p:tgtEl>
                                          <p:spTgt spid="31794"/>
                                        </p:tgtEl>
                                        <p:attrNameLst>
                                          <p:attrName>style.visibility</p:attrName>
                                        </p:attrNameLst>
                                      </p:cBhvr>
                                      <p:to>
                                        <p:strVal val="hidden"/>
                                      </p:to>
                                    </p:set>
                                  </p:childTnLst>
                                </p:cTn>
                              </p:par>
                              <p:par>
                                <p:cTn id="334" presetID="4" presetClass="exit" presetSubtype="16" repeatCount="indefinite" fill="hold" grpId="2" nodeType="withEffect">
                                  <p:stCondLst>
                                    <p:cond delay="0"/>
                                  </p:stCondLst>
                                  <p:childTnLst>
                                    <p:animEffect transition="out" filter="box(in)">
                                      <p:cBhvr>
                                        <p:cTn id="335" dur="500"/>
                                        <p:tgtEl>
                                          <p:spTgt spid="31790"/>
                                        </p:tgtEl>
                                      </p:cBhvr>
                                    </p:animEffect>
                                    <p:set>
                                      <p:cBhvr>
                                        <p:cTn id="336" dur="1" fill="hold">
                                          <p:stCondLst>
                                            <p:cond delay="499"/>
                                          </p:stCondLst>
                                        </p:cTn>
                                        <p:tgtEl>
                                          <p:spTgt spid="31790"/>
                                        </p:tgtEl>
                                        <p:attrNameLst>
                                          <p:attrName>style.visibility</p:attrName>
                                        </p:attrNameLst>
                                      </p:cBhvr>
                                      <p:to>
                                        <p:strVal val="hidden"/>
                                      </p:to>
                                    </p:set>
                                  </p:childTnLst>
                                </p:cTn>
                              </p:par>
                              <p:par>
                                <p:cTn id="337" presetID="4" presetClass="exit" presetSubtype="16" repeatCount="indefinite" fill="hold" grpId="2" nodeType="withEffect">
                                  <p:stCondLst>
                                    <p:cond delay="0"/>
                                  </p:stCondLst>
                                  <p:childTnLst>
                                    <p:animEffect transition="out" filter="box(in)">
                                      <p:cBhvr>
                                        <p:cTn id="338" dur="500"/>
                                        <p:tgtEl>
                                          <p:spTgt spid="31791"/>
                                        </p:tgtEl>
                                      </p:cBhvr>
                                    </p:animEffect>
                                    <p:set>
                                      <p:cBhvr>
                                        <p:cTn id="339" dur="1" fill="hold">
                                          <p:stCondLst>
                                            <p:cond delay="499"/>
                                          </p:stCondLst>
                                        </p:cTn>
                                        <p:tgtEl>
                                          <p:spTgt spid="31791"/>
                                        </p:tgtEl>
                                        <p:attrNameLst>
                                          <p:attrName>style.visibility</p:attrName>
                                        </p:attrNameLst>
                                      </p:cBhvr>
                                      <p:to>
                                        <p:strVal val="hidden"/>
                                      </p:to>
                                    </p:set>
                                  </p:childTnLst>
                                </p:cTn>
                              </p:par>
                              <p:par>
                                <p:cTn id="340" presetID="4" presetClass="exit" presetSubtype="16" repeatCount="indefinite" fill="hold" grpId="2" nodeType="withEffect">
                                  <p:stCondLst>
                                    <p:cond delay="0"/>
                                  </p:stCondLst>
                                  <p:childTnLst>
                                    <p:animEffect transition="out" filter="box(in)">
                                      <p:cBhvr>
                                        <p:cTn id="341" dur="500"/>
                                        <p:tgtEl>
                                          <p:spTgt spid="31792"/>
                                        </p:tgtEl>
                                      </p:cBhvr>
                                    </p:animEffect>
                                    <p:set>
                                      <p:cBhvr>
                                        <p:cTn id="342" dur="1" fill="hold">
                                          <p:stCondLst>
                                            <p:cond delay="499"/>
                                          </p:stCondLst>
                                        </p:cTn>
                                        <p:tgtEl>
                                          <p:spTgt spid="31792"/>
                                        </p:tgtEl>
                                        <p:attrNameLst>
                                          <p:attrName>style.visibility</p:attrName>
                                        </p:attrNameLst>
                                      </p:cBhvr>
                                      <p:to>
                                        <p:strVal val="hidden"/>
                                      </p:to>
                                    </p:set>
                                  </p:childTnLst>
                                </p:cTn>
                              </p:par>
                              <p:par>
                                <p:cTn id="343" presetID="4" presetClass="exit" presetSubtype="16" repeatCount="indefinite" fill="hold" grpId="2" nodeType="withEffect">
                                  <p:stCondLst>
                                    <p:cond delay="0"/>
                                  </p:stCondLst>
                                  <p:childTnLst>
                                    <p:animEffect transition="out" filter="box(in)">
                                      <p:cBhvr>
                                        <p:cTn id="344" dur="500"/>
                                        <p:tgtEl>
                                          <p:spTgt spid="31801"/>
                                        </p:tgtEl>
                                      </p:cBhvr>
                                    </p:animEffect>
                                    <p:set>
                                      <p:cBhvr>
                                        <p:cTn id="345" dur="1" fill="hold">
                                          <p:stCondLst>
                                            <p:cond delay="499"/>
                                          </p:stCondLst>
                                        </p:cTn>
                                        <p:tgtEl>
                                          <p:spTgt spid="31801"/>
                                        </p:tgtEl>
                                        <p:attrNameLst>
                                          <p:attrName>style.visibility</p:attrName>
                                        </p:attrNameLst>
                                      </p:cBhvr>
                                      <p:to>
                                        <p:strVal val="hidden"/>
                                      </p:to>
                                    </p:set>
                                  </p:childTnLst>
                                </p:cTn>
                              </p:par>
                              <p:par>
                                <p:cTn id="346" presetID="1" presetClass="entr" presetSubtype="0" fill="hold" grpId="0" nodeType="withEffect">
                                  <p:stCondLst>
                                    <p:cond delay="0"/>
                                  </p:stCondLst>
                                  <p:childTnLst>
                                    <p:set>
                                      <p:cBhvr>
                                        <p:cTn id="347" dur="1" fill="hold">
                                          <p:stCondLst>
                                            <p:cond delay="0"/>
                                          </p:stCondLst>
                                        </p:cTn>
                                        <p:tgtEl>
                                          <p:spTgt spid="31804"/>
                                        </p:tgtEl>
                                        <p:attrNameLst>
                                          <p:attrName>style.visibility</p:attrName>
                                        </p:attrNameLst>
                                      </p:cBhvr>
                                      <p:to>
                                        <p:strVal val="visible"/>
                                      </p:to>
                                    </p:set>
                                  </p:childTnLst>
                                </p:cTn>
                              </p:par>
                              <p:par>
                                <p:cTn id="348" presetID="42" presetClass="path" presetSubtype="0" repeatCount="indefinite" accel="50000" decel="50000" fill="hold" grpId="1" nodeType="withEffect">
                                  <p:stCondLst>
                                    <p:cond delay="0"/>
                                  </p:stCondLst>
                                  <p:childTnLst>
                                    <p:animMotion origin="layout" path="M -3.54167E-6 -3.7037E-7 L -3.54167E-6 0.28889 " pathEditMode="relative" rAng="0" ptsTypes="AA">
                                      <p:cBhvr>
                                        <p:cTn id="349" dur="2000" fill="hold"/>
                                        <p:tgtEl>
                                          <p:spTgt spid="31804"/>
                                        </p:tgtEl>
                                        <p:attrNameLst>
                                          <p:attrName>ppt_x</p:attrName>
                                          <p:attrName>ppt_y</p:attrName>
                                        </p:attrNameLst>
                                      </p:cBhvr>
                                      <p:rCtr x="0" y="14444"/>
                                    </p:animMotion>
                                  </p:childTnLst>
                                </p:cTn>
                              </p:par>
                              <p:par>
                                <p:cTn id="350" presetID="1" presetClass="entr" presetSubtype="0" fill="hold" grpId="0" nodeType="withEffect">
                                  <p:stCondLst>
                                    <p:cond delay="0"/>
                                  </p:stCondLst>
                                  <p:childTnLst>
                                    <p:set>
                                      <p:cBhvr>
                                        <p:cTn id="351" dur="1" fill="hold">
                                          <p:stCondLst>
                                            <p:cond delay="0"/>
                                          </p:stCondLst>
                                        </p:cTn>
                                        <p:tgtEl>
                                          <p:spTgt spid="31805"/>
                                        </p:tgtEl>
                                        <p:attrNameLst>
                                          <p:attrName>style.visibility</p:attrName>
                                        </p:attrNameLst>
                                      </p:cBhvr>
                                      <p:to>
                                        <p:strVal val="visible"/>
                                      </p:to>
                                    </p:set>
                                  </p:childTnLst>
                                </p:cTn>
                              </p:par>
                              <p:par>
                                <p:cTn id="352" presetID="42" presetClass="path" presetSubtype="0" repeatCount="indefinite" accel="50000" decel="50000" fill="hold" grpId="1" nodeType="withEffect">
                                  <p:stCondLst>
                                    <p:cond delay="0"/>
                                  </p:stCondLst>
                                  <p:childTnLst>
                                    <p:animMotion origin="layout" path="M -3.54167E-6 7.40741E-7 L -0.00416 0.30555 " pathEditMode="relative" rAng="0" ptsTypes="AA">
                                      <p:cBhvr>
                                        <p:cTn id="353" dur="2000" fill="hold"/>
                                        <p:tgtEl>
                                          <p:spTgt spid="31805"/>
                                        </p:tgtEl>
                                        <p:attrNameLst>
                                          <p:attrName>ppt_x</p:attrName>
                                          <p:attrName>ppt_y</p:attrName>
                                        </p:attrNameLst>
                                      </p:cBhvr>
                                      <p:rCtr x="-208" y="15278"/>
                                    </p:animMotion>
                                  </p:childTnLst>
                                </p:cTn>
                              </p:par>
                              <p:par>
                                <p:cTn id="354" presetID="1" presetClass="entr" presetSubtype="0" fill="hold" grpId="0" nodeType="withEffect">
                                  <p:stCondLst>
                                    <p:cond delay="0"/>
                                  </p:stCondLst>
                                  <p:childTnLst>
                                    <p:set>
                                      <p:cBhvr>
                                        <p:cTn id="355" dur="1" fill="hold">
                                          <p:stCondLst>
                                            <p:cond delay="0"/>
                                          </p:stCondLst>
                                        </p:cTn>
                                        <p:tgtEl>
                                          <p:spTgt spid="31806"/>
                                        </p:tgtEl>
                                        <p:attrNameLst>
                                          <p:attrName>style.visibility</p:attrName>
                                        </p:attrNameLst>
                                      </p:cBhvr>
                                      <p:to>
                                        <p:strVal val="visible"/>
                                      </p:to>
                                    </p:set>
                                  </p:childTnLst>
                                </p:cTn>
                              </p:par>
                              <p:par>
                                <p:cTn id="356" presetID="42" presetClass="path" presetSubtype="0" repeatCount="indefinite" accel="50000" decel="50000" fill="hold" grpId="1" nodeType="withEffect">
                                  <p:stCondLst>
                                    <p:cond delay="0"/>
                                  </p:stCondLst>
                                  <p:childTnLst>
                                    <p:animMotion origin="layout" path="M -3.54167E-6 -3.7037E-7 L -0.00299 0.3581 " pathEditMode="relative" rAng="0" ptsTypes="AA">
                                      <p:cBhvr>
                                        <p:cTn id="357" dur="2000" fill="hold"/>
                                        <p:tgtEl>
                                          <p:spTgt spid="31806"/>
                                        </p:tgtEl>
                                        <p:attrNameLst>
                                          <p:attrName>ppt_x</p:attrName>
                                          <p:attrName>ppt_y</p:attrName>
                                        </p:attrNameLst>
                                      </p:cBhvr>
                                      <p:rCtr x="-156" y="17894"/>
                                    </p:animMotion>
                                  </p:childTnLst>
                                </p:cTn>
                              </p:par>
                              <p:par>
                                <p:cTn id="358" presetID="1" presetClass="entr" presetSubtype="0" fill="hold" grpId="0" nodeType="withEffect">
                                  <p:stCondLst>
                                    <p:cond delay="0"/>
                                  </p:stCondLst>
                                  <p:childTnLst>
                                    <p:set>
                                      <p:cBhvr>
                                        <p:cTn id="359" dur="1" fill="hold">
                                          <p:stCondLst>
                                            <p:cond delay="0"/>
                                          </p:stCondLst>
                                        </p:cTn>
                                        <p:tgtEl>
                                          <p:spTgt spid="31807"/>
                                        </p:tgtEl>
                                        <p:attrNameLst>
                                          <p:attrName>style.visibility</p:attrName>
                                        </p:attrNameLst>
                                      </p:cBhvr>
                                      <p:to>
                                        <p:strVal val="visible"/>
                                      </p:to>
                                    </p:set>
                                  </p:childTnLst>
                                </p:cTn>
                              </p:par>
                              <p:par>
                                <p:cTn id="360" presetID="42" presetClass="path" presetSubtype="0" repeatCount="indefinite" accel="50000" decel="50000" fill="hold" grpId="1" nodeType="withEffect">
                                  <p:stCondLst>
                                    <p:cond delay="0"/>
                                  </p:stCondLst>
                                  <p:childTnLst>
                                    <p:animMotion origin="layout" path="M -3.54167E-6 -3.7037E-7 L 0.00417 0.35 " pathEditMode="relative" rAng="0" ptsTypes="AA">
                                      <p:cBhvr>
                                        <p:cTn id="361" dur="2000" fill="hold"/>
                                        <p:tgtEl>
                                          <p:spTgt spid="31807"/>
                                        </p:tgtEl>
                                        <p:attrNameLst>
                                          <p:attrName>ppt_x</p:attrName>
                                          <p:attrName>ppt_y</p:attrName>
                                        </p:attrNameLst>
                                      </p:cBhvr>
                                      <p:rCtr x="208" y="17500"/>
                                    </p:animMotion>
                                  </p:childTnLst>
                                </p:cTn>
                              </p:par>
                              <p:par>
                                <p:cTn id="362" presetID="1" presetClass="entr" presetSubtype="0" fill="hold" grpId="0" nodeType="withEffect">
                                  <p:stCondLst>
                                    <p:cond delay="0"/>
                                  </p:stCondLst>
                                  <p:childTnLst>
                                    <p:set>
                                      <p:cBhvr>
                                        <p:cTn id="363" dur="1" fill="hold">
                                          <p:stCondLst>
                                            <p:cond delay="0"/>
                                          </p:stCondLst>
                                        </p:cTn>
                                        <p:tgtEl>
                                          <p:spTgt spid="31808"/>
                                        </p:tgtEl>
                                        <p:attrNameLst>
                                          <p:attrName>style.visibility</p:attrName>
                                        </p:attrNameLst>
                                      </p:cBhvr>
                                      <p:to>
                                        <p:strVal val="visible"/>
                                      </p:to>
                                    </p:set>
                                  </p:childTnLst>
                                </p:cTn>
                              </p:par>
                              <p:par>
                                <p:cTn id="364" presetID="42" presetClass="path" presetSubtype="0" repeatCount="indefinite" accel="50000" decel="50000" fill="hold" grpId="1" nodeType="withEffect">
                                  <p:stCondLst>
                                    <p:cond delay="0"/>
                                  </p:stCondLst>
                                  <p:childTnLst>
                                    <p:animMotion origin="layout" path="M -3.54167E-6 1.85185E-6 L -0.00403 0.38032 " pathEditMode="relative" rAng="0" ptsTypes="AA">
                                      <p:cBhvr>
                                        <p:cTn id="365" dur="2000" fill="hold"/>
                                        <p:tgtEl>
                                          <p:spTgt spid="31808"/>
                                        </p:tgtEl>
                                        <p:attrNameLst>
                                          <p:attrName>ppt_x</p:attrName>
                                          <p:attrName>ppt_y</p:attrName>
                                        </p:attrNameLst>
                                      </p:cBhvr>
                                      <p:rCtr x="-208" y="19005"/>
                                    </p:animMotion>
                                  </p:childTnLst>
                                </p:cTn>
                              </p:par>
                              <p:par>
                                <p:cTn id="366" presetID="1" presetClass="entr" presetSubtype="0" fill="hold" grpId="0" nodeType="withEffect">
                                  <p:stCondLst>
                                    <p:cond delay="0"/>
                                  </p:stCondLst>
                                  <p:childTnLst>
                                    <p:set>
                                      <p:cBhvr>
                                        <p:cTn id="367" dur="1" fill="hold">
                                          <p:stCondLst>
                                            <p:cond delay="0"/>
                                          </p:stCondLst>
                                        </p:cTn>
                                        <p:tgtEl>
                                          <p:spTgt spid="31809"/>
                                        </p:tgtEl>
                                        <p:attrNameLst>
                                          <p:attrName>style.visibility</p:attrName>
                                        </p:attrNameLst>
                                      </p:cBhvr>
                                      <p:to>
                                        <p:strVal val="visible"/>
                                      </p:to>
                                    </p:set>
                                  </p:childTnLst>
                                </p:cTn>
                              </p:par>
                              <p:par>
                                <p:cTn id="368"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369" dur="2000" fill="hold"/>
                                        <p:tgtEl>
                                          <p:spTgt spid="31809"/>
                                        </p:tgtEl>
                                        <p:attrNameLst>
                                          <p:attrName>ppt_x</p:attrName>
                                          <p:attrName>ppt_y</p:attrName>
                                        </p:attrNameLst>
                                      </p:cBhvr>
                                      <p:rCtr x="260" y="15116"/>
                                    </p:animMotion>
                                  </p:childTnLst>
                                </p:cTn>
                              </p:par>
                              <p:par>
                                <p:cTn id="370" presetID="1" presetClass="entr" presetSubtype="0" fill="hold" grpId="0" nodeType="withEffect">
                                  <p:stCondLst>
                                    <p:cond delay="0"/>
                                  </p:stCondLst>
                                  <p:childTnLst>
                                    <p:set>
                                      <p:cBhvr>
                                        <p:cTn id="371" dur="1" fill="hold">
                                          <p:stCondLst>
                                            <p:cond delay="0"/>
                                          </p:stCondLst>
                                        </p:cTn>
                                        <p:tgtEl>
                                          <p:spTgt spid="31810"/>
                                        </p:tgtEl>
                                        <p:attrNameLst>
                                          <p:attrName>style.visibility</p:attrName>
                                        </p:attrNameLst>
                                      </p:cBhvr>
                                      <p:to>
                                        <p:strVal val="visible"/>
                                      </p:to>
                                    </p:set>
                                  </p:childTnLst>
                                </p:cTn>
                              </p:par>
                              <p:par>
                                <p:cTn id="372" presetID="42" presetClass="path" presetSubtype="0" repeatCount="indefinite" accel="50000" decel="50000" fill="hold" grpId="1" nodeType="withEffect">
                                  <p:stCondLst>
                                    <p:cond delay="0"/>
                                  </p:stCondLst>
                                  <p:childTnLst>
                                    <p:animMotion origin="layout" path="M -3.54167E-6 2.96296E-6 L 0.00417 0.35 " pathEditMode="relative" rAng="0" ptsTypes="AA">
                                      <p:cBhvr>
                                        <p:cTn id="373" dur="2000" fill="hold"/>
                                        <p:tgtEl>
                                          <p:spTgt spid="31810"/>
                                        </p:tgtEl>
                                        <p:attrNameLst>
                                          <p:attrName>ppt_x</p:attrName>
                                          <p:attrName>ppt_y</p:attrName>
                                        </p:attrNameLst>
                                      </p:cBhvr>
                                      <p:rCtr x="208" y="17500"/>
                                    </p:animMotion>
                                  </p:childTnLst>
                                </p:cTn>
                              </p:par>
                              <p:par>
                                <p:cTn id="374" presetID="1" presetClass="entr" presetSubtype="0" fill="hold" grpId="0" nodeType="withEffect">
                                  <p:stCondLst>
                                    <p:cond delay="0"/>
                                  </p:stCondLst>
                                  <p:childTnLst>
                                    <p:set>
                                      <p:cBhvr>
                                        <p:cTn id="375" dur="1" fill="hold">
                                          <p:stCondLst>
                                            <p:cond delay="0"/>
                                          </p:stCondLst>
                                        </p:cTn>
                                        <p:tgtEl>
                                          <p:spTgt spid="31811"/>
                                        </p:tgtEl>
                                        <p:attrNameLst>
                                          <p:attrName>style.visibility</p:attrName>
                                        </p:attrNameLst>
                                      </p:cBhvr>
                                      <p:to>
                                        <p:strVal val="visible"/>
                                      </p:to>
                                    </p:set>
                                  </p:childTnLst>
                                </p:cTn>
                              </p:par>
                              <p:par>
                                <p:cTn id="376"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377" dur="2000" fill="hold"/>
                                        <p:tgtEl>
                                          <p:spTgt spid="31811"/>
                                        </p:tgtEl>
                                        <p:attrNameLst>
                                          <p:attrName>ppt_x</p:attrName>
                                          <p:attrName>ppt_y</p:attrName>
                                        </p:attrNameLst>
                                      </p:cBhvr>
                                      <p:rCtr x="0" y="16667"/>
                                    </p:animMotion>
                                  </p:childTnLst>
                                </p:cTn>
                              </p:par>
                              <p:par>
                                <p:cTn id="378" presetID="1" presetClass="entr" presetSubtype="0" fill="hold" grpId="0" nodeType="withEffect">
                                  <p:stCondLst>
                                    <p:cond delay="0"/>
                                  </p:stCondLst>
                                  <p:childTnLst>
                                    <p:set>
                                      <p:cBhvr>
                                        <p:cTn id="379" dur="1" fill="hold">
                                          <p:stCondLst>
                                            <p:cond delay="0"/>
                                          </p:stCondLst>
                                        </p:cTn>
                                        <p:tgtEl>
                                          <p:spTgt spid="31812"/>
                                        </p:tgtEl>
                                        <p:attrNameLst>
                                          <p:attrName>style.visibility</p:attrName>
                                        </p:attrNameLst>
                                      </p:cBhvr>
                                      <p:to>
                                        <p:strVal val="visible"/>
                                      </p:to>
                                    </p:set>
                                  </p:childTnLst>
                                </p:cTn>
                              </p:par>
                              <p:par>
                                <p:cTn id="380"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381" dur="2000" fill="hold"/>
                                        <p:tgtEl>
                                          <p:spTgt spid="31812"/>
                                        </p:tgtEl>
                                        <p:attrNameLst>
                                          <p:attrName>ppt_x</p:attrName>
                                          <p:attrName>ppt_y</p:attrName>
                                        </p:attrNameLst>
                                      </p:cBhvr>
                                      <p:rCtr x="260" y="15671"/>
                                    </p:animMotion>
                                  </p:childTnLst>
                                </p:cTn>
                              </p:par>
                              <p:par>
                                <p:cTn id="382" presetID="1" presetClass="entr" presetSubtype="0" fill="hold" grpId="0" nodeType="withEffect">
                                  <p:stCondLst>
                                    <p:cond delay="0"/>
                                  </p:stCondLst>
                                  <p:childTnLst>
                                    <p:set>
                                      <p:cBhvr>
                                        <p:cTn id="383" dur="1" fill="hold">
                                          <p:stCondLst>
                                            <p:cond delay="0"/>
                                          </p:stCondLst>
                                        </p:cTn>
                                        <p:tgtEl>
                                          <p:spTgt spid="31813"/>
                                        </p:tgtEl>
                                        <p:attrNameLst>
                                          <p:attrName>style.visibility</p:attrName>
                                        </p:attrNameLst>
                                      </p:cBhvr>
                                      <p:to>
                                        <p:strVal val="visible"/>
                                      </p:to>
                                    </p:set>
                                  </p:childTnLst>
                                </p:cTn>
                              </p:par>
                              <p:par>
                                <p:cTn id="384" presetID="42" presetClass="path" presetSubtype="0" repeatCount="indefinite" accel="50000" decel="50000" fill="hold" grpId="1" nodeType="withEffect">
                                  <p:stCondLst>
                                    <p:cond delay="0"/>
                                  </p:stCondLst>
                                  <p:childTnLst>
                                    <p:animMotion origin="layout" path="M -3.54167E-6 1.85185E-6 L -0.00299 0.36921 " pathEditMode="relative" rAng="0" ptsTypes="AA">
                                      <p:cBhvr>
                                        <p:cTn id="385" dur="2000" fill="hold"/>
                                        <p:tgtEl>
                                          <p:spTgt spid="31813"/>
                                        </p:tgtEl>
                                        <p:attrNameLst>
                                          <p:attrName>ppt_x</p:attrName>
                                          <p:attrName>ppt_y</p:attrName>
                                        </p:attrNameLst>
                                      </p:cBhvr>
                                      <p:rCtr x="-156" y="18449"/>
                                    </p:animMotion>
                                  </p:childTnLst>
                                </p:cTn>
                              </p:par>
                              <p:par>
                                <p:cTn id="386" presetID="1" presetClass="entr" presetSubtype="0" fill="hold" grpId="0" nodeType="withEffect">
                                  <p:stCondLst>
                                    <p:cond delay="0"/>
                                  </p:stCondLst>
                                  <p:childTnLst>
                                    <p:set>
                                      <p:cBhvr>
                                        <p:cTn id="387" dur="1" fill="hold">
                                          <p:stCondLst>
                                            <p:cond delay="0"/>
                                          </p:stCondLst>
                                        </p:cTn>
                                        <p:tgtEl>
                                          <p:spTgt spid="31814"/>
                                        </p:tgtEl>
                                        <p:attrNameLst>
                                          <p:attrName>style.visibility</p:attrName>
                                        </p:attrNameLst>
                                      </p:cBhvr>
                                      <p:to>
                                        <p:strVal val="visible"/>
                                      </p:to>
                                    </p:set>
                                  </p:childTnLst>
                                </p:cTn>
                              </p:par>
                              <p:par>
                                <p:cTn id="388" presetID="42" presetClass="path" presetSubtype="0" repeatCount="indefinite" accel="50000" decel="50000" fill="hold" grpId="1" nodeType="withEffect">
                                  <p:stCondLst>
                                    <p:cond delay="0"/>
                                  </p:stCondLst>
                                  <p:childTnLst>
                                    <p:animMotion origin="layout" path="M -3.54167E-6 7.40741E-7 L -0.00299 0.31366 " pathEditMode="relative" rAng="0" ptsTypes="AA">
                                      <p:cBhvr>
                                        <p:cTn id="389" dur="2000" fill="hold"/>
                                        <p:tgtEl>
                                          <p:spTgt spid="31814"/>
                                        </p:tgtEl>
                                        <p:attrNameLst>
                                          <p:attrName>ppt_x</p:attrName>
                                          <p:attrName>ppt_y</p:attrName>
                                        </p:attrNameLst>
                                      </p:cBhvr>
                                      <p:rCtr x="-156" y="15671"/>
                                    </p:animMotion>
                                  </p:childTnLst>
                                </p:cTn>
                              </p:par>
                              <p:par>
                                <p:cTn id="390" presetID="1" presetClass="entr" presetSubtype="0" fill="hold" grpId="0" nodeType="withEffect">
                                  <p:stCondLst>
                                    <p:cond delay="0"/>
                                  </p:stCondLst>
                                  <p:childTnLst>
                                    <p:set>
                                      <p:cBhvr>
                                        <p:cTn id="391" dur="1" fill="hold">
                                          <p:stCondLst>
                                            <p:cond delay="0"/>
                                          </p:stCondLst>
                                        </p:cTn>
                                        <p:tgtEl>
                                          <p:spTgt spid="31815"/>
                                        </p:tgtEl>
                                        <p:attrNameLst>
                                          <p:attrName>style.visibility</p:attrName>
                                        </p:attrNameLst>
                                      </p:cBhvr>
                                      <p:to>
                                        <p:strVal val="visible"/>
                                      </p:to>
                                    </p:set>
                                  </p:childTnLst>
                                </p:cTn>
                              </p:par>
                              <p:par>
                                <p:cTn id="392"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393" dur="2000" fill="hold"/>
                                        <p:tgtEl>
                                          <p:spTgt spid="31815"/>
                                        </p:tgtEl>
                                        <p:attrNameLst>
                                          <p:attrName>ppt_x</p:attrName>
                                          <p:attrName>ppt_y</p:attrName>
                                        </p:attrNameLst>
                                      </p:cBhvr>
                                      <p:rCtr x="0" y="16667"/>
                                    </p:animMotion>
                                  </p:childTnLst>
                                </p:cTn>
                              </p:par>
                              <p:par>
                                <p:cTn id="394" presetID="1" presetClass="entr" presetSubtype="0" fill="hold" grpId="0" nodeType="withEffect">
                                  <p:stCondLst>
                                    <p:cond delay="0"/>
                                  </p:stCondLst>
                                  <p:childTnLst>
                                    <p:set>
                                      <p:cBhvr>
                                        <p:cTn id="395" dur="1" fill="hold">
                                          <p:stCondLst>
                                            <p:cond delay="0"/>
                                          </p:stCondLst>
                                        </p:cTn>
                                        <p:tgtEl>
                                          <p:spTgt spid="31816"/>
                                        </p:tgtEl>
                                        <p:attrNameLst>
                                          <p:attrName>style.visibility</p:attrName>
                                        </p:attrNameLst>
                                      </p:cBhvr>
                                      <p:to>
                                        <p:strVal val="visible"/>
                                      </p:to>
                                    </p:set>
                                  </p:childTnLst>
                                </p:cTn>
                              </p:par>
                              <p:par>
                                <p:cTn id="396"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397" dur="2000" fill="hold"/>
                                        <p:tgtEl>
                                          <p:spTgt spid="31816"/>
                                        </p:tgtEl>
                                        <p:attrNameLst>
                                          <p:attrName>ppt_x</p:attrName>
                                          <p:attrName>ppt_y</p:attrName>
                                        </p:attrNameLst>
                                      </p:cBhvr>
                                      <p:rCtr x="260" y="15671"/>
                                    </p:animMotion>
                                  </p:childTnLst>
                                </p:cTn>
                              </p:par>
                              <p:par>
                                <p:cTn id="398" presetID="1" presetClass="entr" presetSubtype="0" fill="hold" grpId="0" nodeType="withEffect">
                                  <p:stCondLst>
                                    <p:cond delay="0"/>
                                  </p:stCondLst>
                                  <p:childTnLst>
                                    <p:set>
                                      <p:cBhvr>
                                        <p:cTn id="399" dur="1" fill="hold">
                                          <p:stCondLst>
                                            <p:cond delay="0"/>
                                          </p:stCondLst>
                                        </p:cTn>
                                        <p:tgtEl>
                                          <p:spTgt spid="31817"/>
                                        </p:tgtEl>
                                        <p:attrNameLst>
                                          <p:attrName>style.visibility</p:attrName>
                                        </p:attrNameLst>
                                      </p:cBhvr>
                                      <p:to>
                                        <p:strVal val="visible"/>
                                      </p:to>
                                    </p:set>
                                  </p:childTnLst>
                                </p:cTn>
                              </p:par>
                              <p:par>
                                <p:cTn id="400" presetID="42" presetClass="path" presetSubtype="0" repeatCount="indefinite" accel="50000" decel="50000" fill="hold" grpId="1" nodeType="withEffect">
                                  <p:stCondLst>
                                    <p:cond delay="0"/>
                                  </p:stCondLst>
                                  <p:childTnLst>
                                    <p:animMotion origin="layout" path="M -3.54167E-6 2.96296E-6 L -3.54167E-6 0.33333 " pathEditMode="relative" rAng="0" ptsTypes="AA">
                                      <p:cBhvr>
                                        <p:cTn id="401" dur="2000" fill="hold"/>
                                        <p:tgtEl>
                                          <p:spTgt spid="31817"/>
                                        </p:tgtEl>
                                        <p:attrNameLst>
                                          <p:attrName>ppt_x</p:attrName>
                                          <p:attrName>ppt_y</p:attrName>
                                        </p:attrNameLst>
                                      </p:cBhvr>
                                      <p:rCtr x="0" y="16667"/>
                                    </p:animMotion>
                                  </p:childTnLst>
                                </p:cTn>
                              </p:par>
                              <p:par>
                                <p:cTn id="402" presetID="1" presetClass="entr" presetSubtype="0" fill="hold" grpId="0" nodeType="withEffect">
                                  <p:stCondLst>
                                    <p:cond delay="0"/>
                                  </p:stCondLst>
                                  <p:childTnLst>
                                    <p:set>
                                      <p:cBhvr>
                                        <p:cTn id="403" dur="1" fill="hold">
                                          <p:stCondLst>
                                            <p:cond delay="0"/>
                                          </p:stCondLst>
                                        </p:cTn>
                                        <p:tgtEl>
                                          <p:spTgt spid="31818"/>
                                        </p:tgtEl>
                                        <p:attrNameLst>
                                          <p:attrName>style.visibility</p:attrName>
                                        </p:attrNameLst>
                                      </p:cBhvr>
                                      <p:to>
                                        <p:strVal val="visible"/>
                                      </p:to>
                                    </p:set>
                                  </p:childTnLst>
                                </p:cTn>
                              </p:par>
                              <p:par>
                                <p:cTn id="404" presetID="42" presetClass="path" presetSubtype="0" repeatCount="indefinite" accel="50000" decel="50000" fill="hold" grpId="1" nodeType="withEffect">
                                  <p:stCondLst>
                                    <p:cond delay="0"/>
                                  </p:stCondLst>
                                  <p:childTnLst>
                                    <p:animMotion origin="layout" path="M -3.54167E-6 1.85185E-6 L -0.00299 0.34699 " pathEditMode="relative" rAng="0" ptsTypes="AA">
                                      <p:cBhvr>
                                        <p:cTn id="405" dur="2000" fill="hold"/>
                                        <p:tgtEl>
                                          <p:spTgt spid="31818"/>
                                        </p:tgtEl>
                                        <p:attrNameLst>
                                          <p:attrName>ppt_x</p:attrName>
                                          <p:attrName>ppt_y</p:attrName>
                                        </p:attrNameLst>
                                      </p:cBhvr>
                                      <p:rCtr x="-156" y="17338"/>
                                    </p:animMotion>
                                  </p:childTnLst>
                                </p:cTn>
                              </p:par>
                              <p:par>
                                <p:cTn id="406" presetID="4" presetClass="exit" presetSubtype="16" repeatCount="indefinite" fill="hold" grpId="2" nodeType="withEffect">
                                  <p:stCondLst>
                                    <p:cond delay="0"/>
                                  </p:stCondLst>
                                  <p:childTnLst>
                                    <p:animEffect transition="out" filter="box(in)">
                                      <p:cBhvr>
                                        <p:cTn id="407" dur="500"/>
                                        <p:tgtEl>
                                          <p:spTgt spid="31817"/>
                                        </p:tgtEl>
                                      </p:cBhvr>
                                    </p:animEffect>
                                    <p:set>
                                      <p:cBhvr>
                                        <p:cTn id="408" dur="1" fill="hold">
                                          <p:stCondLst>
                                            <p:cond delay="499"/>
                                          </p:stCondLst>
                                        </p:cTn>
                                        <p:tgtEl>
                                          <p:spTgt spid="31817"/>
                                        </p:tgtEl>
                                        <p:attrNameLst>
                                          <p:attrName>style.visibility</p:attrName>
                                        </p:attrNameLst>
                                      </p:cBhvr>
                                      <p:to>
                                        <p:strVal val="hidden"/>
                                      </p:to>
                                    </p:set>
                                  </p:childTnLst>
                                </p:cTn>
                              </p:par>
                              <p:par>
                                <p:cTn id="409" presetID="4" presetClass="exit" presetSubtype="16" repeatCount="indefinite" fill="hold" grpId="2" nodeType="withEffect">
                                  <p:stCondLst>
                                    <p:cond delay="0"/>
                                  </p:stCondLst>
                                  <p:childTnLst>
                                    <p:animEffect transition="out" filter="box(in)">
                                      <p:cBhvr>
                                        <p:cTn id="410" dur="500"/>
                                        <p:tgtEl>
                                          <p:spTgt spid="31818"/>
                                        </p:tgtEl>
                                      </p:cBhvr>
                                    </p:animEffect>
                                    <p:set>
                                      <p:cBhvr>
                                        <p:cTn id="411" dur="1" fill="hold">
                                          <p:stCondLst>
                                            <p:cond delay="499"/>
                                          </p:stCondLst>
                                        </p:cTn>
                                        <p:tgtEl>
                                          <p:spTgt spid="31818"/>
                                        </p:tgtEl>
                                        <p:attrNameLst>
                                          <p:attrName>style.visibility</p:attrName>
                                        </p:attrNameLst>
                                      </p:cBhvr>
                                      <p:to>
                                        <p:strVal val="hidden"/>
                                      </p:to>
                                    </p:set>
                                  </p:childTnLst>
                                </p:cTn>
                              </p:par>
                              <p:par>
                                <p:cTn id="412" presetID="4" presetClass="exit" presetSubtype="16" repeatCount="indefinite" fill="hold" grpId="2" nodeType="withEffect">
                                  <p:stCondLst>
                                    <p:cond delay="0"/>
                                  </p:stCondLst>
                                  <p:childTnLst>
                                    <p:animEffect transition="out" filter="box(in)">
                                      <p:cBhvr>
                                        <p:cTn id="413" dur="500"/>
                                        <p:tgtEl>
                                          <p:spTgt spid="31814"/>
                                        </p:tgtEl>
                                      </p:cBhvr>
                                    </p:animEffect>
                                    <p:set>
                                      <p:cBhvr>
                                        <p:cTn id="414" dur="1" fill="hold">
                                          <p:stCondLst>
                                            <p:cond delay="499"/>
                                          </p:stCondLst>
                                        </p:cTn>
                                        <p:tgtEl>
                                          <p:spTgt spid="31814"/>
                                        </p:tgtEl>
                                        <p:attrNameLst>
                                          <p:attrName>style.visibility</p:attrName>
                                        </p:attrNameLst>
                                      </p:cBhvr>
                                      <p:to>
                                        <p:strVal val="hidden"/>
                                      </p:to>
                                    </p:set>
                                  </p:childTnLst>
                                </p:cTn>
                              </p:par>
                              <p:par>
                                <p:cTn id="415" presetID="4" presetClass="exit" presetSubtype="16" repeatCount="indefinite" fill="hold" grpId="2" nodeType="withEffect">
                                  <p:stCondLst>
                                    <p:cond delay="0"/>
                                  </p:stCondLst>
                                  <p:childTnLst>
                                    <p:animEffect transition="out" filter="box(in)">
                                      <p:cBhvr>
                                        <p:cTn id="416" dur="500"/>
                                        <p:tgtEl>
                                          <p:spTgt spid="31815"/>
                                        </p:tgtEl>
                                      </p:cBhvr>
                                    </p:animEffect>
                                    <p:set>
                                      <p:cBhvr>
                                        <p:cTn id="417" dur="1" fill="hold">
                                          <p:stCondLst>
                                            <p:cond delay="499"/>
                                          </p:stCondLst>
                                        </p:cTn>
                                        <p:tgtEl>
                                          <p:spTgt spid="31815"/>
                                        </p:tgtEl>
                                        <p:attrNameLst>
                                          <p:attrName>style.visibility</p:attrName>
                                        </p:attrNameLst>
                                      </p:cBhvr>
                                      <p:to>
                                        <p:strVal val="hidden"/>
                                      </p:to>
                                    </p:set>
                                  </p:childTnLst>
                                </p:cTn>
                              </p:par>
                              <p:par>
                                <p:cTn id="418" presetID="4" presetClass="exit" presetSubtype="16" repeatCount="indefinite" fill="hold" grpId="2" nodeType="withEffect">
                                  <p:stCondLst>
                                    <p:cond delay="0"/>
                                  </p:stCondLst>
                                  <p:childTnLst>
                                    <p:animEffect transition="out" filter="box(in)">
                                      <p:cBhvr>
                                        <p:cTn id="419" dur="500"/>
                                        <p:tgtEl>
                                          <p:spTgt spid="31813"/>
                                        </p:tgtEl>
                                      </p:cBhvr>
                                    </p:animEffect>
                                    <p:set>
                                      <p:cBhvr>
                                        <p:cTn id="420" dur="1" fill="hold">
                                          <p:stCondLst>
                                            <p:cond delay="499"/>
                                          </p:stCondLst>
                                        </p:cTn>
                                        <p:tgtEl>
                                          <p:spTgt spid="31813"/>
                                        </p:tgtEl>
                                        <p:attrNameLst>
                                          <p:attrName>style.visibility</p:attrName>
                                        </p:attrNameLst>
                                      </p:cBhvr>
                                      <p:to>
                                        <p:strVal val="hidden"/>
                                      </p:to>
                                    </p:set>
                                  </p:childTnLst>
                                </p:cTn>
                              </p:par>
                              <p:par>
                                <p:cTn id="421" presetID="4" presetClass="exit" presetSubtype="16" repeatCount="indefinite" fill="hold" grpId="2" nodeType="withEffect">
                                  <p:stCondLst>
                                    <p:cond delay="0"/>
                                  </p:stCondLst>
                                  <p:childTnLst>
                                    <p:animEffect transition="out" filter="box(in)">
                                      <p:cBhvr>
                                        <p:cTn id="422" dur="500"/>
                                        <p:tgtEl>
                                          <p:spTgt spid="31812"/>
                                        </p:tgtEl>
                                      </p:cBhvr>
                                    </p:animEffect>
                                    <p:set>
                                      <p:cBhvr>
                                        <p:cTn id="423" dur="1" fill="hold">
                                          <p:stCondLst>
                                            <p:cond delay="499"/>
                                          </p:stCondLst>
                                        </p:cTn>
                                        <p:tgtEl>
                                          <p:spTgt spid="31812"/>
                                        </p:tgtEl>
                                        <p:attrNameLst>
                                          <p:attrName>style.visibility</p:attrName>
                                        </p:attrNameLst>
                                      </p:cBhvr>
                                      <p:to>
                                        <p:strVal val="hidden"/>
                                      </p:to>
                                    </p:set>
                                  </p:childTnLst>
                                </p:cTn>
                              </p:par>
                              <p:par>
                                <p:cTn id="424" presetID="4" presetClass="exit" presetSubtype="16" repeatCount="indefinite" fill="hold" grpId="2" nodeType="withEffect">
                                  <p:stCondLst>
                                    <p:cond delay="0"/>
                                  </p:stCondLst>
                                  <p:childTnLst>
                                    <p:animEffect transition="out" filter="box(in)">
                                      <p:cBhvr>
                                        <p:cTn id="425" dur="500"/>
                                        <p:tgtEl>
                                          <p:spTgt spid="31811"/>
                                        </p:tgtEl>
                                      </p:cBhvr>
                                    </p:animEffect>
                                    <p:set>
                                      <p:cBhvr>
                                        <p:cTn id="426" dur="1" fill="hold">
                                          <p:stCondLst>
                                            <p:cond delay="499"/>
                                          </p:stCondLst>
                                        </p:cTn>
                                        <p:tgtEl>
                                          <p:spTgt spid="31811"/>
                                        </p:tgtEl>
                                        <p:attrNameLst>
                                          <p:attrName>style.visibility</p:attrName>
                                        </p:attrNameLst>
                                      </p:cBhvr>
                                      <p:to>
                                        <p:strVal val="hidden"/>
                                      </p:to>
                                    </p:set>
                                  </p:childTnLst>
                                </p:cTn>
                              </p:par>
                              <p:par>
                                <p:cTn id="427" presetID="4" presetClass="exit" presetSubtype="16" repeatCount="indefinite" fill="hold" grpId="2" nodeType="withEffect">
                                  <p:stCondLst>
                                    <p:cond delay="0"/>
                                  </p:stCondLst>
                                  <p:childTnLst>
                                    <p:animEffect transition="out" filter="box(in)">
                                      <p:cBhvr>
                                        <p:cTn id="428" dur="500"/>
                                        <p:tgtEl>
                                          <p:spTgt spid="31810"/>
                                        </p:tgtEl>
                                      </p:cBhvr>
                                    </p:animEffect>
                                    <p:set>
                                      <p:cBhvr>
                                        <p:cTn id="429" dur="1" fill="hold">
                                          <p:stCondLst>
                                            <p:cond delay="499"/>
                                          </p:stCondLst>
                                        </p:cTn>
                                        <p:tgtEl>
                                          <p:spTgt spid="31810"/>
                                        </p:tgtEl>
                                        <p:attrNameLst>
                                          <p:attrName>style.visibility</p:attrName>
                                        </p:attrNameLst>
                                      </p:cBhvr>
                                      <p:to>
                                        <p:strVal val="hidden"/>
                                      </p:to>
                                    </p:set>
                                  </p:childTnLst>
                                </p:cTn>
                              </p:par>
                              <p:par>
                                <p:cTn id="430" presetID="4" presetClass="exit" presetSubtype="16" repeatCount="indefinite" fill="hold" grpId="2" nodeType="withEffect">
                                  <p:stCondLst>
                                    <p:cond delay="0"/>
                                  </p:stCondLst>
                                  <p:childTnLst>
                                    <p:animEffect transition="out" filter="box(in)">
                                      <p:cBhvr>
                                        <p:cTn id="431" dur="500"/>
                                        <p:tgtEl>
                                          <p:spTgt spid="31808"/>
                                        </p:tgtEl>
                                      </p:cBhvr>
                                    </p:animEffect>
                                    <p:set>
                                      <p:cBhvr>
                                        <p:cTn id="432" dur="1" fill="hold">
                                          <p:stCondLst>
                                            <p:cond delay="499"/>
                                          </p:stCondLst>
                                        </p:cTn>
                                        <p:tgtEl>
                                          <p:spTgt spid="31808"/>
                                        </p:tgtEl>
                                        <p:attrNameLst>
                                          <p:attrName>style.visibility</p:attrName>
                                        </p:attrNameLst>
                                      </p:cBhvr>
                                      <p:to>
                                        <p:strVal val="hidden"/>
                                      </p:to>
                                    </p:set>
                                  </p:childTnLst>
                                </p:cTn>
                              </p:par>
                              <p:par>
                                <p:cTn id="433" presetID="4" presetClass="exit" presetSubtype="16" repeatCount="indefinite" fill="hold" grpId="2" nodeType="withEffect">
                                  <p:stCondLst>
                                    <p:cond delay="0"/>
                                  </p:stCondLst>
                                  <p:childTnLst>
                                    <p:animEffect transition="out" filter="box(in)">
                                      <p:cBhvr>
                                        <p:cTn id="434" dur="500"/>
                                        <p:tgtEl>
                                          <p:spTgt spid="31804"/>
                                        </p:tgtEl>
                                      </p:cBhvr>
                                    </p:animEffect>
                                    <p:set>
                                      <p:cBhvr>
                                        <p:cTn id="435" dur="1" fill="hold">
                                          <p:stCondLst>
                                            <p:cond delay="499"/>
                                          </p:stCondLst>
                                        </p:cTn>
                                        <p:tgtEl>
                                          <p:spTgt spid="31804"/>
                                        </p:tgtEl>
                                        <p:attrNameLst>
                                          <p:attrName>style.visibility</p:attrName>
                                        </p:attrNameLst>
                                      </p:cBhvr>
                                      <p:to>
                                        <p:strVal val="hidden"/>
                                      </p:to>
                                    </p:set>
                                  </p:childTnLst>
                                </p:cTn>
                              </p:par>
                              <p:par>
                                <p:cTn id="436" presetID="4" presetClass="exit" presetSubtype="16" repeatCount="indefinite" fill="hold" grpId="2" nodeType="withEffect">
                                  <p:stCondLst>
                                    <p:cond delay="0"/>
                                  </p:stCondLst>
                                  <p:childTnLst>
                                    <p:animEffect transition="out" filter="box(in)">
                                      <p:cBhvr>
                                        <p:cTn id="437" dur="500"/>
                                        <p:tgtEl>
                                          <p:spTgt spid="31809"/>
                                        </p:tgtEl>
                                      </p:cBhvr>
                                    </p:animEffect>
                                    <p:set>
                                      <p:cBhvr>
                                        <p:cTn id="438" dur="1" fill="hold">
                                          <p:stCondLst>
                                            <p:cond delay="499"/>
                                          </p:stCondLst>
                                        </p:cTn>
                                        <p:tgtEl>
                                          <p:spTgt spid="31809"/>
                                        </p:tgtEl>
                                        <p:attrNameLst>
                                          <p:attrName>style.visibility</p:attrName>
                                        </p:attrNameLst>
                                      </p:cBhvr>
                                      <p:to>
                                        <p:strVal val="hidden"/>
                                      </p:to>
                                    </p:set>
                                  </p:childTnLst>
                                </p:cTn>
                              </p:par>
                              <p:par>
                                <p:cTn id="439" presetID="4" presetClass="exit" presetSubtype="16" repeatCount="indefinite" fill="hold" grpId="2" nodeType="withEffect">
                                  <p:stCondLst>
                                    <p:cond delay="0"/>
                                  </p:stCondLst>
                                  <p:childTnLst>
                                    <p:animEffect transition="out" filter="box(in)">
                                      <p:cBhvr>
                                        <p:cTn id="440" dur="500"/>
                                        <p:tgtEl>
                                          <p:spTgt spid="31805"/>
                                        </p:tgtEl>
                                      </p:cBhvr>
                                    </p:animEffect>
                                    <p:set>
                                      <p:cBhvr>
                                        <p:cTn id="441" dur="1" fill="hold">
                                          <p:stCondLst>
                                            <p:cond delay="499"/>
                                          </p:stCondLst>
                                        </p:cTn>
                                        <p:tgtEl>
                                          <p:spTgt spid="31805"/>
                                        </p:tgtEl>
                                        <p:attrNameLst>
                                          <p:attrName>style.visibility</p:attrName>
                                        </p:attrNameLst>
                                      </p:cBhvr>
                                      <p:to>
                                        <p:strVal val="hidden"/>
                                      </p:to>
                                    </p:set>
                                  </p:childTnLst>
                                </p:cTn>
                              </p:par>
                              <p:par>
                                <p:cTn id="442" presetID="4" presetClass="exit" presetSubtype="16" repeatCount="indefinite" fill="hold" grpId="2" nodeType="withEffect">
                                  <p:stCondLst>
                                    <p:cond delay="0"/>
                                  </p:stCondLst>
                                  <p:childTnLst>
                                    <p:animEffect transition="out" filter="box(in)">
                                      <p:cBhvr>
                                        <p:cTn id="443" dur="500"/>
                                        <p:tgtEl>
                                          <p:spTgt spid="31806"/>
                                        </p:tgtEl>
                                      </p:cBhvr>
                                    </p:animEffect>
                                    <p:set>
                                      <p:cBhvr>
                                        <p:cTn id="444" dur="1" fill="hold">
                                          <p:stCondLst>
                                            <p:cond delay="499"/>
                                          </p:stCondLst>
                                        </p:cTn>
                                        <p:tgtEl>
                                          <p:spTgt spid="31806"/>
                                        </p:tgtEl>
                                        <p:attrNameLst>
                                          <p:attrName>style.visibility</p:attrName>
                                        </p:attrNameLst>
                                      </p:cBhvr>
                                      <p:to>
                                        <p:strVal val="hidden"/>
                                      </p:to>
                                    </p:set>
                                  </p:childTnLst>
                                </p:cTn>
                              </p:par>
                              <p:par>
                                <p:cTn id="445" presetID="4" presetClass="exit" presetSubtype="16" repeatCount="indefinite" fill="hold" grpId="2" nodeType="withEffect">
                                  <p:stCondLst>
                                    <p:cond delay="0"/>
                                  </p:stCondLst>
                                  <p:childTnLst>
                                    <p:animEffect transition="out" filter="box(in)">
                                      <p:cBhvr>
                                        <p:cTn id="446" dur="500"/>
                                        <p:tgtEl>
                                          <p:spTgt spid="31807"/>
                                        </p:tgtEl>
                                      </p:cBhvr>
                                    </p:animEffect>
                                    <p:set>
                                      <p:cBhvr>
                                        <p:cTn id="447" dur="1" fill="hold">
                                          <p:stCondLst>
                                            <p:cond delay="499"/>
                                          </p:stCondLst>
                                        </p:cTn>
                                        <p:tgtEl>
                                          <p:spTgt spid="31807"/>
                                        </p:tgtEl>
                                        <p:attrNameLst>
                                          <p:attrName>style.visibility</p:attrName>
                                        </p:attrNameLst>
                                      </p:cBhvr>
                                      <p:to>
                                        <p:strVal val="hidden"/>
                                      </p:to>
                                    </p:set>
                                  </p:childTnLst>
                                </p:cTn>
                              </p:par>
                              <p:par>
                                <p:cTn id="448" presetID="4" presetClass="exit" presetSubtype="16" repeatCount="indefinite" fill="hold" grpId="2" nodeType="withEffect">
                                  <p:stCondLst>
                                    <p:cond delay="0"/>
                                  </p:stCondLst>
                                  <p:childTnLst>
                                    <p:animEffect transition="out" filter="box(in)">
                                      <p:cBhvr>
                                        <p:cTn id="449" dur="500"/>
                                        <p:tgtEl>
                                          <p:spTgt spid="31816"/>
                                        </p:tgtEl>
                                      </p:cBhvr>
                                    </p:animEffect>
                                    <p:set>
                                      <p:cBhvr>
                                        <p:cTn id="450" dur="1" fill="hold">
                                          <p:stCondLst>
                                            <p:cond delay="499"/>
                                          </p:stCondLst>
                                        </p:cTn>
                                        <p:tgtEl>
                                          <p:spTgt spid="318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31755" grpId="0" animBg="1"/>
      <p:bldP spid="31756" grpId="0" animBg="1"/>
      <p:bldP spid="31757" grpId="0" animBg="1"/>
      <p:bldP spid="31757" grpId="1" animBg="1"/>
      <p:bldP spid="31757" grpId="2" animBg="1"/>
      <p:bldP spid="31758" grpId="0" animBg="1"/>
      <p:bldP spid="31758" grpId="1" animBg="1"/>
      <p:bldP spid="31758" grpId="2" animBg="1"/>
      <p:bldP spid="31759" grpId="0" animBg="1"/>
      <p:bldP spid="31759" grpId="1" animBg="1"/>
      <p:bldP spid="31759" grpId="2" animBg="1"/>
      <p:bldP spid="31760" grpId="0" animBg="1"/>
      <p:bldP spid="31760" grpId="1" animBg="1"/>
      <p:bldP spid="31760" grpId="2" animBg="1"/>
      <p:bldP spid="31761" grpId="0" animBg="1"/>
      <p:bldP spid="31761" grpId="1" animBg="1"/>
      <p:bldP spid="31761" grpId="2" animBg="1"/>
      <p:bldP spid="31762" grpId="0" animBg="1"/>
      <p:bldP spid="31762" grpId="1" animBg="1"/>
      <p:bldP spid="31762" grpId="2" animBg="1"/>
      <p:bldP spid="31763" grpId="0" animBg="1"/>
      <p:bldP spid="31763" grpId="1" animBg="1"/>
      <p:bldP spid="31763" grpId="2" animBg="1"/>
      <p:bldP spid="31764" grpId="0" animBg="1"/>
      <p:bldP spid="31764" grpId="1" animBg="1"/>
      <p:bldP spid="31764" grpId="2" animBg="1"/>
      <p:bldP spid="31765" grpId="0" animBg="1"/>
      <p:bldP spid="31765" grpId="1" animBg="1"/>
      <p:bldP spid="31765" grpId="2" animBg="1"/>
      <p:bldP spid="31766" grpId="0" animBg="1"/>
      <p:bldP spid="31766" grpId="1" animBg="1"/>
      <p:bldP spid="31766" grpId="2" animBg="1"/>
      <p:bldP spid="31767" grpId="0" animBg="1"/>
      <p:bldP spid="31767" grpId="1" animBg="1"/>
      <p:bldP spid="31767" grpId="2" animBg="1"/>
      <p:bldP spid="31768" grpId="0" animBg="1"/>
      <p:bldP spid="31768" grpId="1" animBg="1"/>
      <p:bldP spid="31768" grpId="2" animBg="1"/>
      <p:bldP spid="31769" grpId="0" animBg="1"/>
      <p:bldP spid="31769" grpId="1" animBg="1"/>
      <p:bldP spid="31769" grpId="2" animBg="1"/>
      <p:bldP spid="31770" grpId="0" animBg="1"/>
      <p:bldP spid="31770" grpId="1" animBg="1"/>
      <p:bldP spid="31770" grpId="2" animBg="1"/>
      <p:bldP spid="31771" grpId="0" animBg="1"/>
      <p:bldP spid="31771" grpId="1" animBg="1"/>
      <p:bldP spid="31771" grpId="2" animBg="1"/>
      <p:bldP spid="31772" grpId="0" animBg="1"/>
      <p:bldP spid="31773" grpId="0" animBg="1"/>
      <p:bldP spid="31774" grpId="0" animBg="1"/>
      <p:bldP spid="31774" grpId="1" animBg="1"/>
      <p:bldP spid="31774" grpId="2" animBg="1"/>
      <p:bldP spid="31775" grpId="0" animBg="1"/>
      <p:bldP spid="31775" grpId="1" animBg="1"/>
      <p:bldP spid="31775" grpId="2" animBg="1"/>
      <p:bldP spid="31776" grpId="0" animBg="1"/>
      <p:bldP spid="31776" grpId="1" animBg="1"/>
      <p:bldP spid="31776" grpId="2" animBg="1"/>
      <p:bldP spid="31777" grpId="0" animBg="1"/>
      <p:bldP spid="31777" grpId="1" animBg="1"/>
      <p:bldP spid="31777" grpId="2" animBg="1"/>
      <p:bldP spid="31778" grpId="0" animBg="1"/>
      <p:bldP spid="31778" grpId="1" animBg="1"/>
      <p:bldP spid="31778" grpId="2" animBg="1"/>
      <p:bldP spid="31779" grpId="0" animBg="1"/>
      <p:bldP spid="31779" grpId="1" animBg="1"/>
      <p:bldP spid="31779" grpId="2" animBg="1"/>
      <p:bldP spid="31780" grpId="0" animBg="1"/>
      <p:bldP spid="31780" grpId="1" animBg="1"/>
      <p:bldP spid="31780" grpId="2" animBg="1"/>
      <p:bldP spid="31781" grpId="0" animBg="1"/>
      <p:bldP spid="31781" grpId="1" animBg="1"/>
      <p:bldP spid="31781" grpId="2" animBg="1"/>
      <p:bldP spid="31782" grpId="0" animBg="1"/>
      <p:bldP spid="31782" grpId="1" animBg="1"/>
      <p:bldP spid="31782" grpId="2" animBg="1"/>
      <p:bldP spid="31783" grpId="0" animBg="1"/>
      <p:bldP spid="31783" grpId="1" animBg="1"/>
      <p:bldP spid="31783" grpId="2" animBg="1"/>
      <p:bldP spid="31784" grpId="0" animBg="1"/>
      <p:bldP spid="31784" grpId="1" animBg="1"/>
      <p:bldP spid="31784" grpId="2" animBg="1"/>
      <p:bldP spid="31785" grpId="0" animBg="1"/>
      <p:bldP spid="31785" grpId="1" animBg="1"/>
      <p:bldP spid="31785" grpId="2" animBg="1"/>
      <p:bldP spid="31786" grpId="0" animBg="1"/>
      <p:bldP spid="31786" grpId="1" animBg="1"/>
      <p:bldP spid="31786" grpId="2" animBg="1"/>
      <p:bldP spid="31787" grpId="0" animBg="1"/>
      <p:bldP spid="31787" grpId="1" animBg="1"/>
      <p:bldP spid="31787" grpId="2" animBg="1"/>
      <p:bldP spid="31788" grpId="0" animBg="1"/>
      <p:bldP spid="31788" grpId="1" animBg="1"/>
      <p:bldP spid="31788" grpId="2" animBg="1"/>
      <p:bldP spid="31789" grpId="0" animBg="1"/>
      <p:bldP spid="31789" grpId="1" animBg="1"/>
      <p:bldP spid="31789" grpId="2" animBg="1"/>
      <p:bldP spid="31790" grpId="0" animBg="1"/>
      <p:bldP spid="31790" grpId="1" animBg="1"/>
      <p:bldP spid="31790" grpId="2" animBg="1"/>
      <p:bldP spid="31791" grpId="0" animBg="1"/>
      <p:bldP spid="31791" grpId="1" animBg="1"/>
      <p:bldP spid="31791" grpId="2" animBg="1"/>
      <p:bldP spid="31792" grpId="0" animBg="1"/>
      <p:bldP spid="31792" grpId="1" animBg="1"/>
      <p:bldP spid="31792" grpId="2" animBg="1"/>
      <p:bldP spid="31793" grpId="0" animBg="1"/>
      <p:bldP spid="31793" grpId="1" animBg="1"/>
      <p:bldP spid="31793" grpId="2" animBg="1"/>
      <p:bldP spid="31794" grpId="0" animBg="1"/>
      <p:bldP spid="31794" grpId="1" animBg="1"/>
      <p:bldP spid="31794" grpId="2" animBg="1"/>
      <p:bldP spid="31795" grpId="0" animBg="1"/>
      <p:bldP spid="31795" grpId="1" animBg="1"/>
      <p:bldP spid="31795" grpId="2" animBg="1"/>
      <p:bldP spid="31796" grpId="0" animBg="1"/>
      <p:bldP spid="31796" grpId="1" animBg="1"/>
      <p:bldP spid="31796" grpId="2" animBg="1"/>
      <p:bldP spid="31797" grpId="0" animBg="1"/>
      <p:bldP spid="31797" grpId="1" animBg="1"/>
      <p:bldP spid="31797" grpId="2" animBg="1"/>
      <p:bldP spid="31798" grpId="0" animBg="1"/>
      <p:bldP spid="31798" grpId="1" animBg="1"/>
      <p:bldP spid="31798" grpId="2" animBg="1"/>
      <p:bldP spid="31799" grpId="0" animBg="1"/>
      <p:bldP spid="31799" grpId="1" animBg="1"/>
      <p:bldP spid="31799" grpId="2" animBg="1"/>
      <p:bldP spid="31800" grpId="0" animBg="1"/>
      <p:bldP spid="31800" grpId="1" animBg="1"/>
      <p:bldP spid="31800" grpId="2" animBg="1"/>
      <p:bldP spid="31801" grpId="0" animBg="1"/>
      <p:bldP spid="31801" grpId="1" animBg="1"/>
      <p:bldP spid="31801" grpId="2" animBg="1"/>
      <p:bldP spid="31802" grpId="0" animBg="1"/>
      <p:bldP spid="31802" grpId="1" animBg="1"/>
      <p:bldP spid="31802" grpId="2" animBg="1"/>
      <p:bldP spid="31803" grpId="0" animBg="1"/>
      <p:bldP spid="31803" grpId="1" animBg="1"/>
      <p:bldP spid="31803" grpId="2" animBg="1"/>
      <p:bldP spid="31804" grpId="0" animBg="1"/>
      <p:bldP spid="31804" grpId="1" animBg="1"/>
      <p:bldP spid="31804" grpId="2" animBg="1"/>
      <p:bldP spid="31805" grpId="0" animBg="1"/>
      <p:bldP spid="31805" grpId="1" animBg="1"/>
      <p:bldP spid="31805" grpId="2" animBg="1"/>
      <p:bldP spid="31806" grpId="0" animBg="1"/>
      <p:bldP spid="31806" grpId="1" animBg="1"/>
      <p:bldP spid="31806" grpId="2" animBg="1"/>
      <p:bldP spid="31807" grpId="0" animBg="1"/>
      <p:bldP spid="31807" grpId="1" animBg="1"/>
      <p:bldP spid="31807" grpId="2" animBg="1"/>
      <p:bldP spid="31808" grpId="0" animBg="1"/>
      <p:bldP spid="31808" grpId="1" animBg="1"/>
      <p:bldP spid="31808" grpId="2" animBg="1"/>
      <p:bldP spid="31809" grpId="0" animBg="1"/>
      <p:bldP spid="31809" grpId="1" animBg="1"/>
      <p:bldP spid="31809" grpId="2" animBg="1"/>
      <p:bldP spid="31810" grpId="0" animBg="1"/>
      <p:bldP spid="31810" grpId="1" animBg="1"/>
      <p:bldP spid="31810" grpId="2" animBg="1"/>
      <p:bldP spid="31811" grpId="0" animBg="1"/>
      <p:bldP spid="31811" grpId="1" animBg="1"/>
      <p:bldP spid="31811" grpId="2" animBg="1"/>
      <p:bldP spid="31812" grpId="0" animBg="1"/>
      <p:bldP spid="31812" grpId="1" animBg="1"/>
      <p:bldP spid="31812" grpId="2" animBg="1"/>
      <p:bldP spid="31813" grpId="0" animBg="1"/>
      <p:bldP spid="31813" grpId="1" animBg="1"/>
      <p:bldP spid="31813" grpId="2" animBg="1"/>
      <p:bldP spid="31814" grpId="0" animBg="1"/>
      <p:bldP spid="31814" grpId="1" animBg="1"/>
      <p:bldP spid="31814" grpId="2" animBg="1"/>
      <p:bldP spid="31815" grpId="0" animBg="1"/>
      <p:bldP spid="31815" grpId="1" animBg="1"/>
      <p:bldP spid="31815" grpId="2" animBg="1"/>
      <p:bldP spid="31816" grpId="0" animBg="1"/>
      <p:bldP spid="31816" grpId="1" animBg="1"/>
      <p:bldP spid="31816" grpId="2" animBg="1"/>
      <p:bldP spid="31817" grpId="0" animBg="1"/>
      <p:bldP spid="31817" grpId="1" animBg="1"/>
      <p:bldP spid="31817" grpId="2" animBg="1"/>
      <p:bldP spid="31818" grpId="0" animBg="1"/>
      <p:bldP spid="31818" grpId="1" animBg="1"/>
      <p:bldP spid="3181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HP001" panose="020B0603050302020204" pitchFamily="34" charset="0"/>
            </a:endParaRPr>
          </a:p>
        </p:txBody>
      </p:sp>
      <p:pic>
        <p:nvPicPr>
          <p:cNvPr id="3" name="Picture 2"/>
          <p:cNvPicPr>
            <a:picLocks noChangeAspect="1"/>
          </p:cNvPicPr>
          <p:nvPr/>
        </p:nvPicPr>
        <p:blipFill rotWithShape="1">
          <a:blip r:embed="rId2"/>
          <a:srcRect l="3380" t="14721" r="3380" b="15981"/>
          <a:stretch>
            <a:fillRect/>
          </a:stretch>
        </p:blipFill>
        <p:spPr>
          <a:xfrm>
            <a:off x="-1" y="-6927"/>
            <a:ext cx="12192001" cy="6858000"/>
          </a:xfrm>
          <a:prstGeom prst="rect">
            <a:avLst/>
          </a:prstGeom>
        </p:spPr>
      </p:pic>
      <p:sp>
        <p:nvSpPr>
          <p:cNvPr id="7" name="Text Box 6"/>
          <p:cNvSpPr txBox="1"/>
          <p:nvPr/>
        </p:nvSpPr>
        <p:spPr>
          <a:xfrm>
            <a:off x="1447800" y="756601"/>
            <a:ext cx="9576435" cy="2553335"/>
          </a:xfrm>
          <a:prstGeom prst="rect">
            <a:avLst/>
          </a:prstGeom>
          <a:noFill/>
        </p:spPr>
        <p:txBody>
          <a:bodyPr wrap="square" rtlCol="0">
            <a:spAutoFit/>
          </a:bodyPr>
          <a:lstStyle/>
          <a:p>
            <a:pPr algn="ctr"/>
            <a:r>
              <a:rPr lang="vi-VN" altLang="en-US" sz="4000" b="1" dirty="0">
                <a:solidFill>
                  <a:schemeClr val="accent6">
                    <a:lumMod val="20000"/>
                    <a:lumOff val="80000"/>
                  </a:schemeClr>
                </a:solidFill>
                <a:cs typeface="Times New Roman" panose="02020603050405020304" pitchFamily="18" charset="0"/>
              </a:rPr>
              <a:t>Thứ</a:t>
            </a:r>
            <a:r>
              <a:rPr lang="vi-VN" altLang="en-US" sz="4000" b="1" dirty="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rPr>
              <a:t> </a:t>
            </a:r>
            <a:r>
              <a:rPr lang="en-US" altLang="en-US" sz="4000" b="1" dirty="0" smtClean="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rPr>
              <a:t>sáu</a:t>
            </a:r>
            <a:r>
              <a:rPr lang="vi-VN" altLang="en-US" sz="4000" b="1" dirty="0" smtClean="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rPr>
              <a:t> ngày</a:t>
            </a:r>
            <a:r>
              <a:rPr lang="en-US" altLang="en-US" sz="4000" b="1" dirty="0" smtClean="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rPr>
              <a:t> 26</a:t>
            </a:r>
            <a:r>
              <a:rPr lang="vi-VN" altLang="en-US" sz="4000" b="1" dirty="0" smtClean="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rPr>
              <a:t> tháng </a:t>
            </a:r>
            <a:r>
              <a:rPr lang="vi-VN" altLang="en-US" sz="4000" b="1" dirty="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rPr>
              <a:t>11 năm 2021</a:t>
            </a:r>
          </a:p>
          <a:p>
            <a:pPr algn="ctr"/>
            <a:endParaRPr lang="vi-VN" altLang="en-US" sz="4000" b="1" dirty="0">
              <a:solidFill>
                <a:schemeClr val="accent6">
                  <a:lumMod val="20000"/>
                  <a:lumOff val="80000"/>
                </a:schemeClr>
              </a:solidFill>
              <a:effectLst>
                <a:outerShdw blurRad="38100" dist="38100" dir="2700000" algn="tl">
                  <a:srgbClr val="000000">
                    <a:alpha val="43137"/>
                  </a:srgbClr>
                </a:outerShdw>
              </a:effectLst>
              <a:latin typeface="+mj-lt"/>
              <a:cs typeface="HP001 4H" panose="020B0603050302020204" charset="0"/>
            </a:endParaRPr>
          </a:p>
          <a:p>
            <a:pPr algn="ctr"/>
            <a:endParaRPr lang="vi-VN" altLang="en-US" sz="4000" b="1" i="1" dirty="0">
              <a:solidFill>
                <a:schemeClr val="accent6">
                  <a:lumMod val="20000"/>
                  <a:lumOff val="80000"/>
                </a:schemeClr>
              </a:solidFill>
              <a:effectLst>
                <a:outerShdw blurRad="38100" dist="38100" dir="2700000" algn="tl">
                  <a:srgbClr val="000000">
                    <a:alpha val="43137"/>
                  </a:srgbClr>
                </a:outerShdw>
              </a:effectLst>
              <a:latin typeface="+mj-lt"/>
              <a:cs typeface="HP001 4H" panose="020B0603050302020204" charset="0"/>
            </a:endParaRPr>
          </a:p>
          <a:p>
            <a:pPr algn="ctr"/>
            <a:endParaRPr lang="vi-VN" altLang="en-US" sz="4000" b="1" i="1" dirty="0">
              <a:solidFill>
                <a:schemeClr val="accent6">
                  <a:lumMod val="20000"/>
                  <a:lumOff val="80000"/>
                </a:schemeClr>
              </a:solidFill>
              <a:effectLst>
                <a:outerShdw blurRad="38100" dist="38100" dir="2700000" algn="tl">
                  <a:srgbClr val="000000">
                    <a:alpha val="43137"/>
                  </a:srgbClr>
                </a:outerShdw>
              </a:effectLst>
              <a:latin typeface="+mj-lt"/>
              <a:cs typeface="HP001 4H" panose="020B0603050302020204" charset="0"/>
            </a:endParaRPr>
          </a:p>
        </p:txBody>
      </p:sp>
      <p:sp>
        <p:nvSpPr>
          <p:cNvPr id="8" name="Text Box 7"/>
          <p:cNvSpPr txBox="1"/>
          <p:nvPr/>
        </p:nvSpPr>
        <p:spPr>
          <a:xfrm>
            <a:off x="3505200" y="1662067"/>
            <a:ext cx="4396105" cy="706755"/>
          </a:xfrm>
          <a:prstGeom prst="rect">
            <a:avLst/>
          </a:prstGeom>
          <a:noFill/>
        </p:spPr>
        <p:txBody>
          <a:bodyPr wrap="square" rtlCol="0">
            <a:spAutoFit/>
          </a:bodyPr>
          <a:lstStyle/>
          <a:p>
            <a:pPr algn="ctr"/>
            <a:r>
              <a:rPr lang="en-US" altLang="en-US" sz="4000" b="1" dirty="0" smtClean="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sym typeface="+mn-ea"/>
              </a:rPr>
              <a:t>Khoa học</a:t>
            </a:r>
            <a:endParaRPr lang="vi-VN" altLang="en-US" sz="4000" b="1" dirty="0">
              <a:solidFill>
                <a:schemeClr val="accent6">
                  <a:lumMod val="20000"/>
                  <a:lumOff val="80000"/>
                </a:schemeClr>
              </a:solidFill>
              <a:effectLst>
                <a:outerShdw blurRad="38100" dist="38100" dir="2700000" algn="tl">
                  <a:srgbClr val="000000">
                    <a:alpha val="43137"/>
                  </a:srgbClr>
                </a:outerShdw>
              </a:effectLst>
              <a:cs typeface="Times New Roman" panose="02020603050405020304" pitchFamily="18" charset="0"/>
              <a:sym typeface="+mn-ea"/>
            </a:endParaRPr>
          </a:p>
        </p:txBody>
      </p:sp>
      <p:sp>
        <p:nvSpPr>
          <p:cNvPr id="9" name="Text Box 8"/>
          <p:cNvSpPr txBox="1"/>
          <p:nvPr/>
        </p:nvSpPr>
        <p:spPr>
          <a:xfrm>
            <a:off x="3352800" y="2504537"/>
            <a:ext cx="7671435" cy="1323439"/>
          </a:xfrm>
          <a:prstGeom prst="rect">
            <a:avLst/>
          </a:prstGeom>
          <a:noFill/>
        </p:spPr>
        <p:txBody>
          <a:bodyPr wrap="square" rtlCol="0">
            <a:spAutoFit/>
          </a:bodyPr>
          <a:lstStyle/>
          <a:p>
            <a:r>
              <a:rPr lang="en-US" altLang="en-US" sz="4000" b="1" i="1" dirty="0" smtClean="0">
                <a:solidFill>
                  <a:schemeClr val="accent4">
                    <a:lumMod val="60000"/>
                    <a:lumOff val="40000"/>
                  </a:schemeClr>
                </a:solidFill>
                <a:effectLst>
                  <a:outerShdw blurRad="38100" dist="38100" dir="2700000" algn="tl">
                    <a:srgbClr val="000000">
                      <a:alpha val="43137"/>
                    </a:srgbClr>
                  </a:outerShdw>
                </a:effectLst>
                <a:cs typeface="Times New Roman" panose="02020603050405020304" pitchFamily="18" charset="0"/>
                <a:sym typeface="+mn-ea"/>
              </a:rPr>
              <a:t>Bài 24: Nước </a:t>
            </a:r>
            <a:r>
              <a:rPr lang="en-US" altLang="en-US" sz="4000" b="1" i="1" dirty="0" smtClean="0">
                <a:solidFill>
                  <a:schemeClr val="accent4">
                    <a:lumMod val="60000"/>
                    <a:lumOff val="40000"/>
                  </a:schemeClr>
                </a:solidFill>
                <a:effectLst>
                  <a:outerShdw blurRad="38100" dist="38100" dir="2700000" algn="tl">
                    <a:srgbClr val="000000">
                      <a:alpha val="43137"/>
                    </a:srgbClr>
                  </a:outerShdw>
                </a:effectLst>
                <a:cs typeface="Times New Roman" panose="02020603050405020304" pitchFamily="18" charset="0"/>
                <a:sym typeface="+mn-ea"/>
              </a:rPr>
              <a:t>cần cho sự sống</a:t>
            </a:r>
            <a:endParaRPr lang="vi-VN" altLang="en-US" sz="4000" b="1" i="1" dirty="0">
              <a:solidFill>
                <a:schemeClr val="accent4">
                  <a:lumMod val="60000"/>
                  <a:lumOff val="40000"/>
                </a:schemeClr>
              </a:solidFill>
              <a:effectLst>
                <a:outerShdw blurRad="38100" dist="38100" dir="2700000" algn="tl">
                  <a:srgbClr val="000000">
                    <a:alpha val="43137"/>
                  </a:srgbClr>
                </a:outerShdw>
              </a:effectLst>
              <a:cs typeface="Times New Roman" panose="02020603050405020304" pitchFamily="18" charset="0"/>
            </a:endParaRPr>
          </a:p>
          <a:p>
            <a:endParaRPr lang="vi-VN" altLang="en-US" sz="4000" b="1" i="1" dirty="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Tree>
    <p:extLst>
      <p:ext uri="{BB962C8B-B14F-4D97-AF65-F5344CB8AC3E}">
        <p14:creationId xmlns:p14="http://schemas.microsoft.com/office/powerpoint/2010/main" val="2470128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976963" y="3079889"/>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dirty="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vai </a:t>
            </a:r>
            <a:r>
              <a:rPr lang="es-ES" sz="2800" b="1" dirty="0" smtClean="0">
                <a:solidFill>
                  <a:srgbClr val="002060"/>
                </a:solidFill>
                <a:latin typeface="Times New Roman" panose="02020603050405020304" pitchFamily="18" charset="0"/>
                <a:cs typeface="Times New Roman" panose="02020603050405020304" pitchFamily="18" charset="0"/>
              </a:rPr>
              <a:t>trò </a:t>
            </a:r>
            <a:r>
              <a:rPr lang="es-ES" sz="2800" b="1" dirty="0">
                <a:solidFill>
                  <a:srgbClr val="002060"/>
                </a:solidFill>
                <a:latin typeface="Times New Roman" panose="02020603050405020304" pitchFamily="18" charset="0"/>
                <a:cs typeface="Times New Roman" panose="02020603050405020304" pitchFamily="18" charset="0"/>
              </a:rPr>
              <a:t>của nước đối với sự sống con người, động vật và thực vật</a:t>
            </a:r>
            <a:r>
              <a:rPr lang="es-E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747941" y="3193427"/>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dirty="0" smtClean="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a:t>
            </a:r>
            <a:r>
              <a:rPr lang="es-ES" sz="2800" b="1" dirty="0" smtClean="0">
                <a:solidFill>
                  <a:srgbClr val="002060"/>
                </a:solidFill>
                <a:latin typeface="Times New Roman" panose="02020603050405020304" pitchFamily="18" charset="0"/>
                <a:cs typeface="Times New Roman" panose="02020603050405020304" pitchFamily="18" charset="0"/>
              </a:rPr>
              <a:t>được </a:t>
            </a:r>
            <a:r>
              <a:rPr lang="es-ES" sz="2800" b="1" dirty="0">
                <a:solidFill>
                  <a:srgbClr val="002060"/>
                </a:solidFill>
                <a:latin typeface="Times New Roman" panose="02020603050405020304" pitchFamily="18" charset="0"/>
                <a:cs typeface="Times New Roman" panose="02020603050405020304" pitchFamily="18" charset="0"/>
              </a:rPr>
              <a:t>vai trò của nước trong sản xuất nông nghiệp, công nghiệp và vui chơi.</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Có ý thức bảo vệ và giữ gìn nguồn nước</a:t>
            </a:r>
            <a:endParaRPr lang="en-US"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007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395266" y="2813447"/>
            <a:ext cx="5401479"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KHÁM PHÁ</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7455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76350"/>
            <a:ext cx="75438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kho-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7543800"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ox(in)">
                                      <p:cBhvr>
                                        <p:cTn id="7" dur="5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box(in)">
                                      <p:cBhvr>
                                        <p:cTn id="12"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1</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của nước đối với sự sống của con người, thực vật và động vật</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847340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Thứ năm  ngày 13 tháng 11 năm 2014&amp;quot;&quot;/&gt;&lt;property id=&quot;20307&quot; value=&quot;256&quot;/&gt;&lt;/object&gt;&lt;object type=&quot;3&quot; unique_id=&quot;10006&quot;&gt;&lt;property id=&quot;20148&quot; value=&quot;5&quot;/&gt;&lt;property id=&quot;20300&quot; value=&quot;Slide 5 - &amp;quot;Nước cần cho sự sống&amp;quot;&quot;/&gt;&lt;property id=&quot;20307&quot; value=&quot;257&quot;/&gt;&lt;/object&gt;&lt;object type=&quot;3&quot; unique_id=&quot;10007&quot;&gt;&lt;property id=&quot;20148&quot; value=&quot;5&quot;/&gt;&lt;property id=&quot;20300&quot; value=&quot;Slide 6 - &amp;quot;Nước cần cho sự sống&amp;quot;&quot;/&gt;&lt;property id=&quot;20307&quot; value=&quot;276&quot;/&gt;&lt;/object&gt;&lt;object type=&quot;3&quot; unique_id=&quot;10008&quot;&gt;&lt;property id=&quot;20148&quot; value=&quot;5&quot;/&gt;&lt;property id=&quot;20300&quot; value=&quot;Slide 7 - &amp;quot;Nước cần cho sự sống&amp;quot;&quot;/&gt;&lt;property id=&quot;20307&quot; value=&quot;258&quot;/&gt;&lt;/object&gt;&lt;object type=&quot;3&quot; unique_id=&quot;10009&quot;&gt;&lt;property id=&quot;20148&quot; value=&quot;5&quot;/&gt;&lt;property id=&quot;20300&quot; value=&quot;Slide 8 - &amp;quot;Nước cần cho sự sống&amp;quot;&quot;/&gt;&lt;property id=&quot;20307&quot; value=&quot;270&quot;/&gt;&lt;/object&gt;&lt;object type=&quot;3&quot; unique_id=&quot;10010&quot;&gt;&lt;property id=&quot;20148&quot; value=&quot;5&quot;/&gt;&lt;property id=&quot;20300&quot; value=&quot;Slide 10 - &amp;quot;Nước cần cho sự sống&amp;quot;&quot;/&gt;&lt;property id=&quot;20307&quot; value=&quot;260&quot;/&gt;&lt;/object&gt;&lt;object type=&quot;3&quot; unique_id=&quot;10011&quot;&gt;&lt;property id=&quot;20148&quot; value=&quot;5&quot;/&gt;&lt;property id=&quot;20300&quot; value=&quot;Slide 11 - &amp;quot;Nước cần cho sự sống&amp;quot;&quot;/&gt;&lt;property id=&quot;20307&quot; value=&quot;261&quot;/&gt;&lt;/object&gt;&lt;object type=&quot;3&quot; unique_id=&quot;10012&quot;&gt;&lt;property id=&quot;20148&quot; value=&quot;5&quot;/&gt;&lt;property id=&quot;20300&quot; value=&quot;Slide 12 - &amp;quot;Nước cần cho sự sống&amp;quot;&quot;/&gt;&lt;property id=&quot;20307&quot; value=&quot;277&quot;/&gt;&lt;/object&gt;&lt;object type=&quot;3&quot; unique_id=&quot;10016&quot;&gt;&lt;property id=&quot;20148&quot; value=&quot;5&quot;/&gt;&lt;property id=&quot;20300&quot; value=&quot;Slide 16 - &amp;quot;Nước cần cho sự sống&amp;quot;&quot;/&gt;&lt;property id=&quot;20307&quot; value=&quot;262&quot;/&gt;&lt;/object&gt;&lt;object type=&quot;3&quot; unique_id=&quot;10018&quot;&gt;&lt;property id=&quot;20148&quot; value=&quot;5&quot;/&gt;&lt;property id=&quot;20300&quot; value=&quot;Slide 17 - &amp;quot;Nước cần cho sự sống&amp;quot;&quot;/&gt;&lt;property id=&quot;20307&quot; value=&quot;263&quot;/&gt;&lt;/object&gt;&lt;object type=&quot;3&quot; unique_id=&quot;10022&quot;&gt;&lt;property id=&quot;20148&quot; value=&quot;5&quot;/&gt;&lt;property id=&quot;20300&quot; value=&quot;Slide 18 - &amp;quot;Nước cần cho sự sống&amp;quot;&quot;/&gt;&lt;property id=&quot;20307&quot; value=&quot;264&quot;/&gt;&lt;/object&gt;&lt;object type=&quot;3&quot; unique_id=&quot;10023&quot;&gt;&lt;property id=&quot;20148&quot; value=&quot;5&quot;/&gt;&lt;property id=&quot;20300&quot; value=&quot;Slide 19 - &amp;quot;Nước cần cho sự sống&amp;quot;&quot;/&gt;&lt;property id=&quot;20307&quot; value=&quot;265&quot;/&gt;&lt;/object&gt;&lt;object type=&quot;3&quot; unique_id=&quot;10025&quot;&gt;&lt;property id=&quot;20148&quot; value=&quot;5&quot;/&gt;&lt;property id=&quot;20300&quot; value=&quot;Slide 23 - &amp;quot;Nước cần cho sự sống&amp;quot;&quot;/&gt;&lt;property id=&quot;20307&quot; value=&quot;274&quot;/&gt;&lt;/object&gt;&lt;object type=&quot;3&quot; unique_id=&quot;10026&quot;&gt;&lt;property id=&quot;20148&quot; value=&quot;5&quot;/&gt;&lt;property id=&quot;20300&quot; value=&quot;Slide 24 - &amp;quot;Xin chân thành cảm ơn&amp;quot;&quot;/&gt;&lt;property id=&quot;20307&quot; value=&quot;286&quot;/&gt;&lt;/object&gt;&lt;object type=&quot;3&quot; unique_id=&quot;10177&quot;&gt;&lt;property id=&quot;20148&quot; value=&quot;5&quot;/&gt;&lt;property id=&quot;20300&quot; value=&quot;Slide 1&quot;/&gt;&lt;property id=&quot;20307&quot; value=&quot;294&quot;/&gt;&lt;/object&gt;&lt;object type=&quot;3&quot; unique_id=&quot;10178&quot;&gt;&lt;property id=&quot;20148&quot; value=&quot;5&quot;/&gt;&lt;property id=&quot;20300&quot; value=&quot;Slide 3&quot;/&gt;&lt;property id=&quot;20307&quot; value=&quot;293&quot;/&gt;&lt;/object&gt;&lt;object type=&quot;3&quot; unique_id=&quot;10283&quot;&gt;&lt;property id=&quot;20148&quot; value=&quot;5&quot;/&gt;&lt;property id=&quot;20300&quot; value=&quot;Slide 4&quot;/&gt;&lt;property id=&quot;20307&quot; value=&quot;295&quot;/&gt;&lt;/object&gt;&lt;object type=&quot;3&quot; unique_id=&quot;10662&quot;&gt;&lt;property id=&quot;20148&quot; value=&quot;5&quot;/&gt;&lt;property id=&quot;20300&quot; value=&quot;Slide 9 - &amp;quot;Nước cần cho sự sống&amp;quot;&quot;/&gt;&lt;property id=&quot;20307&quot; value=&quot;296&quot;/&gt;&lt;/object&gt;&lt;object type=&quot;3&quot; unique_id=&quot;10999&quot;&gt;&lt;property id=&quot;20148&quot; value=&quot;5&quot;/&gt;&lt;property id=&quot;20300&quot; value=&quot;Slide 13 - &amp;quot;Nước cần cho sự sống&amp;quot;&quot;/&gt;&lt;property id=&quot;20307&quot; value=&quot;297&quot;/&gt;&lt;/object&gt;&lt;object type=&quot;3&quot; unique_id=&quot;11000&quot;&gt;&lt;property id=&quot;20148&quot; value=&quot;5&quot;/&gt;&lt;property id=&quot;20300&quot; value=&quot;Slide 14 - &amp;quot;Nước cần cho sự sống&amp;quot;&quot;/&gt;&lt;property id=&quot;20307&quot; value=&quot;298&quot;/&gt;&lt;/object&gt;&lt;object type=&quot;3&quot; unique_id=&quot;11001&quot;&gt;&lt;property id=&quot;20148&quot; value=&quot;5&quot;/&gt;&lt;property id=&quot;20300&quot; value=&quot;Slide 15 - &amp;quot;Nước cần cho sự sống&amp;quot;&quot;/&gt;&lt;property id=&quot;20307&quot; value=&quot;299&quot;/&gt;&lt;/object&gt;&lt;object type=&quot;3&quot; unique_id=&quot;11393&quot;&gt;&lt;property id=&quot;20148&quot; value=&quot;5&quot;/&gt;&lt;property id=&quot;20300&quot; value=&quot;Slide 20&quot;/&gt;&lt;property id=&quot;20307&quot; value=&quot;301&quot;/&gt;&lt;/object&gt;&lt;object type=&quot;3&quot; unique_id=&quot;11540&quot;&gt;&lt;property id=&quot;20148&quot; value=&quot;5&quot;/&gt;&lt;property id=&quot;20300&quot; value=&quot;Slide 21 - &amp;quot;Để nguồn nước không bị cạn kiệt ta nên làm gì ?&amp;quot;&quot;/&gt;&lt;property id=&quot;20307&quot; value=&quot;302&quot;/&gt;&lt;/object&gt;&lt;object type=&quot;3&quot; unique_id=&quot;11616&quot;&gt;&lt;property id=&quot;20148&quot; value=&quot;5&quot;/&gt;&lt;property id=&quot;20300&quot; value=&quot;Slide 22 - &amp;quot;Bảo vệ nguồn nước là trách nhiệm của ai ?&amp;quot;&quot;/&gt;&lt;property id=&quot;20307&quot; value=&quot;303&quot;/&gt;&lt;/object&gt;&lt;/object&gt;&lt;/object&gt;&lt;/database&gt;"/>
  <p:tag name="SECTOMILLISECCONVERTED" val="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1001</TotalTime>
  <Words>1147</Words>
  <Application>Microsoft Office PowerPoint</Application>
  <PresentationFormat>Widescreen</PresentationFormat>
  <Paragraphs>129</Paragraphs>
  <Slides>32</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SimSun</vt:lpstr>
      <vt:lpstr>Arial</vt:lpstr>
      <vt:lpstr>Calibri</vt:lpstr>
      <vt:lpstr>Calibri Light</vt:lpstr>
      <vt:lpstr>Cambria</vt:lpstr>
      <vt:lpstr>Coming Soon</vt:lpstr>
      <vt:lpstr>Harrington</vt:lpstr>
      <vt:lpstr>HP001</vt:lpstr>
      <vt:lpstr>HP001 4H</vt:lpstr>
      <vt:lpstr>Times New Roman</vt:lpstr>
      <vt:lpstr>VNI-Helve-Condense</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Để nguồn nước không bị cạn kiệt ta nên làm gì?</vt:lpstr>
      <vt:lpstr>Bảo vệ nguồn nước là trách nhiệm của ai?</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bảy ngày 8 tháng 11 năm 2008</dc:title>
  <dc:creator>QuangThanh</dc:creator>
  <cp:lastModifiedBy>Minhthangpc.VN</cp:lastModifiedBy>
  <cp:revision>85</cp:revision>
  <dcterms:created xsi:type="dcterms:W3CDTF">1999-10-07T17:47:07Z</dcterms:created>
  <dcterms:modified xsi:type="dcterms:W3CDTF">2021-11-20T04:49:17Z</dcterms:modified>
</cp:coreProperties>
</file>