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notesMasterIdLst>
    <p:notesMasterId r:id="rId17"/>
  </p:notesMasterIdLst>
  <p:sldIdLst>
    <p:sldId id="293" r:id="rId2"/>
    <p:sldId id="294" r:id="rId3"/>
    <p:sldId id="304" r:id="rId4"/>
    <p:sldId id="305" r:id="rId5"/>
    <p:sldId id="309" r:id="rId6"/>
    <p:sldId id="273" r:id="rId7"/>
    <p:sldId id="310" r:id="rId8"/>
    <p:sldId id="311" r:id="rId9"/>
    <p:sldId id="315" r:id="rId10"/>
    <p:sldId id="312" r:id="rId11"/>
    <p:sldId id="314" r:id="rId12"/>
    <p:sldId id="316" r:id="rId13"/>
    <p:sldId id="317" r:id="rId14"/>
    <p:sldId id="318" r:id="rId15"/>
    <p:sldId id="299" r:id="rId16"/>
  </p:sldIdLst>
  <p:sldSz cx="12192000" cy="6858000"/>
  <p:notesSz cx="6858000" cy="9144000"/>
  <p:custDataLst>
    <p:tags r:id="rId18"/>
  </p:custDataLst>
  <p:defaultTextStyle>
    <a:defPPr>
      <a:defRPr lang="vi-VN"/>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CC"/>
    <a:srgbClr val="FF0000"/>
    <a:srgbClr val="FFFFCC"/>
    <a:srgbClr val="FFCCCC"/>
    <a:srgbClr val="FFCCFF"/>
    <a:srgbClr val="FF0066"/>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4682" autoAdjust="0"/>
  </p:normalViewPr>
  <p:slideViewPr>
    <p:cSldViewPr>
      <p:cViewPr varScale="1">
        <p:scale>
          <a:sx n="69" d="100"/>
          <a:sy n="69" d="100"/>
        </p:scale>
        <p:origin x="798" y="4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24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B2BAF9-A3A2-4328-BAA4-CE30CEA0F244}" type="datetimeFigureOut">
              <a:rPr lang="en-US" smtClean="0"/>
              <a:t>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F311E3-0211-403A-BE24-C8230880872D}" type="slidenum">
              <a:rPr lang="en-US" smtClean="0"/>
              <a:t>‹#›</a:t>
            </a:fld>
            <a:endParaRPr lang="en-US"/>
          </a:p>
        </p:txBody>
      </p:sp>
    </p:spTree>
    <p:extLst>
      <p:ext uri="{BB962C8B-B14F-4D97-AF65-F5344CB8AC3E}">
        <p14:creationId xmlns:p14="http://schemas.microsoft.com/office/powerpoint/2010/main" val="1318516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422C379E-E793-4135-9A0E-1088EA824226}" type="slidenum">
              <a:rPr lang="vi-VN" smtClean="0"/>
              <a:t>9</a:t>
            </a:fld>
            <a:endParaRPr lang="vi-VN"/>
          </a:p>
        </p:txBody>
      </p:sp>
    </p:spTree>
    <p:extLst>
      <p:ext uri="{BB962C8B-B14F-4D97-AF65-F5344CB8AC3E}">
        <p14:creationId xmlns:p14="http://schemas.microsoft.com/office/powerpoint/2010/main" val="1466013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A28510C-D90C-46C9-9FE6-AEB9CBF572F7}" type="slidenum">
              <a:rPr lang="en-US"/>
              <a:pPr/>
              <a:t>‹#›</a:t>
            </a:fld>
            <a:endParaRPr lang="en-US"/>
          </a:p>
        </p:txBody>
      </p:sp>
    </p:spTree>
    <p:extLst>
      <p:ext uri="{BB962C8B-B14F-4D97-AF65-F5344CB8AC3E}">
        <p14:creationId xmlns:p14="http://schemas.microsoft.com/office/powerpoint/2010/main" val="3654383078"/>
      </p:ext>
    </p:extLst>
  </p:cSld>
  <p:clrMapOvr>
    <a:masterClrMapping/>
  </p:clrMapOvr>
  <p:transition>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E3314DF-996F-4B2E-B732-EAD1840575C8}" type="slidenum">
              <a:rPr lang="en-US"/>
              <a:pPr/>
              <a:t>‹#›</a:t>
            </a:fld>
            <a:endParaRPr lang="en-US"/>
          </a:p>
        </p:txBody>
      </p:sp>
    </p:spTree>
    <p:extLst>
      <p:ext uri="{BB962C8B-B14F-4D97-AF65-F5344CB8AC3E}">
        <p14:creationId xmlns:p14="http://schemas.microsoft.com/office/powerpoint/2010/main" val="517944957"/>
      </p:ext>
    </p:extLst>
  </p:cSld>
  <p:clrMapOvr>
    <a:masterClrMapping/>
  </p:clrMapOvr>
  <p:transition>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52AB721-4F3D-44EB-8F80-42B0C2815DE1}" type="slidenum">
              <a:rPr lang="en-US"/>
              <a:pPr/>
              <a:t>‹#›</a:t>
            </a:fld>
            <a:endParaRPr lang="en-US"/>
          </a:p>
        </p:txBody>
      </p:sp>
    </p:spTree>
    <p:extLst>
      <p:ext uri="{BB962C8B-B14F-4D97-AF65-F5344CB8AC3E}">
        <p14:creationId xmlns:p14="http://schemas.microsoft.com/office/powerpoint/2010/main" val="3461533575"/>
      </p:ext>
    </p:extLst>
  </p:cSld>
  <p:clrMapOvr>
    <a:masterClrMapping/>
  </p:clrMapOvr>
  <p:transition>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5E66CCF-1CD8-4629-8646-CCD7625028F0}" type="slidenum">
              <a:rPr lang="en-US"/>
              <a:pPr/>
              <a:t>‹#›</a:t>
            </a:fld>
            <a:endParaRPr lang="en-US"/>
          </a:p>
        </p:txBody>
      </p:sp>
    </p:spTree>
    <p:extLst>
      <p:ext uri="{BB962C8B-B14F-4D97-AF65-F5344CB8AC3E}">
        <p14:creationId xmlns:p14="http://schemas.microsoft.com/office/powerpoint/2010/main" val="2093646310"/>
      </p:ext>
    </p:extLst>
  </p:cSld>
  <p:clrMapOvr>
    <a:masterClrMapping/>
  </p:clrMapOvr>
  <p:transition>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752EC9D-83B9-4C66-9785-D56FA0C9D897}" type="slidenum">
              <a:rPr lang="en-US"/>
              <a:pPr/>
              <a:t>‹#›</a:t>
            </a:fld>
            <a:endParaRPr lang="en-US"/>
          </a:p>
        </p:txBody>
      </p:sp>
    </p:spTree>
    <p:extLst>
      <p:ext uri="{BB962C8B-B14F-4D97-AF65-F5344CB8AC3E}">
        <p14:creationId xmlns:p14="http://schemas.microsoft.com/office/powerpoint/2010/main" val="3207712971"/>
      </p:ext>
    </p:extLst>
  </p:cSld>
  <p:clrMapOvr>
    <a:masterClrMapping/>
  </p:clrMapOvr>
  <p:transition>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138607D-BEE4-4D5A-A048-FD7974B2EAFF}" type="slidenum">
              <a:rPr lang="en-US"/>
              <a:pPr/>
              <a:t>‹#›</a:t>
            </a:fld>
            <a:endParaRPr lang="en-US"/>
          </a:p>
        </p:txBody>
      </p:sp>
    </p:spTree>
    <p:extLst>
      <p:ext uri="{BB962C8B-B14F-4D97-AF65-F5344CB8AC3E}">
        <p14:creationId xmlns:p14="http://schemas.microsoft.com/office/powerpoint/2010/main" val="616473734"/>
      </p:ext>
    </p:extLst>
  </p:cSld>
  <p:clrMapOvr>
    <a:masterClrMapping/>
  </p:clrMapOvr>
  <p:transition>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3E12D35B-9811-49E9-BEEE-6E99B0F8A247}" type="slidenum">
              <a:rPr lang="en-US"/>
              <a:pPr/>
              <a:t>‹#›</a:t>
            </a:fld>
            <a:endParaRPr lang="en-US"/>
          </a:p>
        </p:txBody>
      </p:sp>
    </p:spTree>
    <p:extLst>
      <p:ext uri="{BB962C8B-B14F-4D97-AF65-F5344CB8AC3E}">
        <p14:creationId xmlns:p14="http://schemas.microsoft.com/office/powerpoint/2010/main" val="4144614196"/>
      </p:ext>
    </p:extLst>
  </p:cSld>
  <p:clrMapOvr>
    <a:masterClrMapping/>
  </p:clrMapOvr>
  <p:transition>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F3ACC0D-A6CF-4B06-B8DD-5C2086CF7453}" type="slidenum">
              <a:rPr lang="en-US"/>
              <a:pPr/>
              <a:t>‹#›</a:t>
            </a:fld>
            <a:endParaRPr lang="en-US"/>
          </a:p>
        </p:txBody>
      </p:sp>
    </p:spTree>
    <p:extLst>
      <p:ext uri="{BB962C8B-B14F-4D97-AF65-F5344CB8AC3E}">
        <p14:creationId xmlns:p14="http://schemas.microsoft.com/office/powerpoint/2010/main" val="2423709877"/>
      </p:ext>
    </p:extLst>
  </p:cSld>
  <p:clrMapOvr>
    <a:masterClrMapping/>
  </p:clrMapOvr>
  <p:transition>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6D58207-F04B-43F3-A9C6-D79B4C627B98}" type="slidenum">
              <a:rPr lang="en-US"/>
              <a:pPr/>
              <a:t>‹#›</a:t>
            </a:fld>
            <a:endParaRPr lang="en-US"/>
          </a:p>
        </p:txBody>
      </p:sp>
    </p:spTree>
    <p:extLst>
      <p:ext uri="{BB962C8B-B14F-4D97-AF65-F5344CB8AC3E}">
        <p14:creationId xmlns:p14="http://schemas.microsoft.com/office/powerpoint/2010/main" val="312389332"/>
      </p:ext>
    </p:extLst>
  </p:cSld>
  <p:clrMapOvr>
    <a:masterClrMapping/>
  </p:clrMapOvr>
  <p:transition>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014B127-E618-48E2-8201-477CA62E56BC}" type="slidenum">
              <a:rPr lang="en-US"/>
              <a:pPr/>
              <a:t>‹#›</a:t>
            </a:fld>
            <a:endParaRPr lang="en-US"/>
          </a:p>
        </p:txBody>
      </p:sp>
    </p:spTree>
    <p:extLst>
      <p:ext uri="{BB962C8B-B14F-4D97-AF65-F5344CB8AC3E}">
        <p14:creationId xmlns:p14="http://schemas.microsoft.com/office/powerpoint/2010/main" val="4005220510"/>
      </p:ext>
    </p:extLst>
  </p:cSld>
  <p:clrMapOvr>
    <a:masterClrMapping/>
  </p:clrMapOvr>
  <p:transition>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256A2CD-685B-43E1-A258-406187AAD56F}" type="slidenum">
              <a:rPr lang="en-US"/>
              <a:pPr/>
              <a:t>‹#›</a:t>
            </a:fld>
            <a:endParaRPr lang="en-US"/>
          </a:p>
        </p:txBody>
      </p:sp>
    </p:spTree>
    <p:extLst>
      <p:ext uri="{BB962C8B-B14F-4D97-AF65-F5344CB8AC3E}">
        <p14:creationId xmlns:p14="http://schemas.microsoft.com/office/powerpoint/2010/main" val="4253765446"/>
      </p:ext>
    </p:extLst>
  </p:cSld>
  <p:clrMapOvr>
    <a:masterClrMapping/>
  </p:clrMapOvr>
  <p:transition>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B472525-4248-465E-9CF0-9B57EC79C8B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2.5"/>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 calcmode="lin" valueType="num">
                                      <p:cBhvr>
                                        <p:cTn id="9" dur="2000" fill="hold"/>
                                        <p:tgtEl>
                                          <p:spTgt spid="2"/>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500"/>
                                        <p:tgtEl>
                                          <p:spTgt spid="3">
                                            <p:txEl>
                                              <p:pRg st="0" end="0"/>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left)">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11.xml"/><Relationship Id="rId3" Type="http://schemas.microsoft.com/office/2007/relationships/media" Target="../media/media2.mp3"/><Relationship Id="rId7" Type="http://schemas.openxmlformats.org/officeDocument/2006/relationships/image" Target="../media/image4.png"/><Relationship Id="rId12" Type="http://schemas.openxmlformats.org/officeDocument/2006/relationships/slide" Target="slide10.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notesSlide" Target="../notesSlides/notesSlide1.xml"/><Relationship Id="rId11" Type="http://schemas.openxmlformats.org/officeDocument/2006/relationships/slide" Target="slide4.xml"/><Relationship Id="rId5" Type="http://schemas.openxmlformats.org/officeDocument/2006/relationships/slideLayout" Target="../slideLayouts/slideLayout2.xml"/><Relationship Id="rId10" Type="http://schemas.openxmlformats.org/officeDocument/2006/relationships/image" Target="../media/image7.png"/><Relationship Id="rId4" Type="http://schemas.openxmlformats.org/officeDocument/2006/relationships/audio" Target="../media/media2.mp3"/><Relationship Id="rId9" Type="http://schemas.openxmlformats.org/officeDocument/2006/relationships/image" Target="../media/image6.png"/><Relationship Id="rId14"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013"/>
            <a:ext cx="12192000" cy="685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p:cNvPr>
          <p:cNvSpPr/>
          <p:nvPr/>
        </p:nvSpPr>
        <p:spPr>
          <a:xfrm>
            <a:off x="3116114" y="3756620"/>
            <a:ext cx="5526128" cy="923330"/>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a:defRPr/>
            </a:pPr>
            <a:r>
              <a:rPr lang="en-US" sz="5400" b="1" dirty="0" smtClean="0">
                <a:ln/>
                <a:solidFill>
                  <a:schemeClr val="accent4"/>
                </a:solidFill>
                <a:latin typeface="Times New Roman" panose="02020603050405020304" pitchFamily="18" charset="0"/>
                <a:cs typeface="Times New Roman" panose="02020603050405020304" pitchFamily="18" charset="0"/>
              </a:rPr>
              <a:t>ĐẠO ĐỨC LỚP 4</a:t>
            </a:r>
            <a:endParaRPr lang="en-US" sz="5400" b="1" dirty="0">
              <a:ln/>
              <a:solidFill>
                <a:schemeClr val="accent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8252018"/>
      </p:ext>
    </p:extLst>
  </p:cSld>
  <p:clrMapOvr>
    <a:masterClrMapping/>
  </p:clrMapOvr>
  <p:transition advClick="0">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3"/>
          <p:cNvSpPr txBox="1">
            <a:spLocks noChangeArrowheads="1"/>
          </p:cNvSpPr>
          <p:nvPr/>
        </p:nvSpPr>
        <p:spPr bwMode="auto">
          <a:xfrm>
            <a:off x="2393011" y="1563934"/>
            <a:ext cx="8570526"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6600" dirty="0" err="1" smtClean="0">
                <a:latin typeface="Times New Roman" panose="02020603050405020304" pitchFamily="18" charset="0"/>
              </a:rPr>
              <a:t>Bạn</a:t>
            </a:r>
            <a:r>
              <a:rPr lang="en-US" altLang="en-US" sz="6600" dirty="0" smtClean="0">
                <a:latin typeface="Times New Roman" panose="02020603050405020304" pitchFamily="18" charset="0"/>
              </a:rPr>
              <a:t> </a:t>
            </a:r>
            <a:r>
              <a:rPr lang="en-US" altLang="en-US" sz="6600" dirty="0" err="1" smtClean="0">
                <a:latin typeface="Times New Roman" panose="02020603050405020304" pitchFamily="18" charset="0"/>
              </a:rPr>
              <a:t>đã</a:t>
            </a:r>
            <a:r>
              <a:rPr lang="en-US" altLang="en-US" sz="6600" dirty="0" smtClean="0">
                <a:latin typeface="Times New Roman" panose="02020603050405020304" pitchFamily="18" charset="0"/>
              </a:rPr>
              <a:t> </a:t>
            </a:r>
            <a:r>
              <a:rPr lang="en-US" altLang="en-US" sz="6600" dirty="0" err="1">
                <a:latin typeface="Times New Roman" panose="02020603050405020304" pitchFamily="18" charset="0"/>
              </a:rPr>
              <a:t>sử</a:t>
            </a:r>
            <a:r>
              <a:rPr lang="en-US" altLang="en-US" sz="6600" dirty="0">
                <a:latin typeface="Times New Roman" panose="02020603050405020304" pitchFamily="18" charset="0"/>
              </a:rPr>
              <a:t> </a:t>
            </a:r>
            <a:r>
              <a:rPr lang="en-US" altLang="en-US" sz="6600" dirty="0" err="1">
                <a:latin typeface="Times New Roman" panose="02020603050405020304" pitchFamily="18" charset="0"/>
              </a:rPr>
              <a:t>dụng</a:t>
            </a:r>
            <a:r>
              <a:rPr lang="en-US" altLang="en-US" sz="6600" dirty="0">
                <a:latin typeface="Times New Roman" panose="02020603050405020304" pitchFamily="18" charset="0"/>
              </a:rPr>
              <a:t> </a:t>
            </a:r>
            <a:r>
              <a:rPr lang="en-US" altLang="en-US" sz="6600" dirty="0" err="1">
                <a:latin typeface="Times New Roman" panose="02020603050405020304" pitchFamily="18" charset="0"/>
              </a:rPr>
              <a:t>thời</a:t>
            </a:r>
            <a:r>
              <a:rPr lang="en-US" altLang="en-US" sz="6600" dirty="0">
                <a:latin typeface="Times New Roman" panose="02020603050405020304" pitchFamily="18" charset="0"/>
              </a:rPr>
              <a:t> </a:t>
            </a:r>
            <a:r>
              <a:rPr lang="en-US" altLang="en-US" sz="6600" dirty="0" err="1">
                <a:latin typeface="Times New Roman" panose="02020603050405020304" pitchFamily="18" charset="0"/>
              </a:rPr>
              <a:t>giờ</a:t>
            </a:r>
            <a:r>
              <a:rPr lang="en-US" altLang="en-US" sz="6600" dirty="0">
                <a:latin typeface="Times New Roman" panose="02020603050405020304" pitchFamily="18" charset="0"/>
              </a:rPr>
              <a:t> </a:t>
            </a:r>
            <a:r>
              <a:rPr lang="en-US" altLang="en-US" sz="6600" dirty="0" err="1">
                <a:latin typeface="Times New Roman" panose="02020603050405020304" pitchFamily="18" charset="0"/>
              </a:rPr>
              <a:t>như</a:t>
            </a:r>
            <a:r>
              <a:rPr lang="en-US" altLang="en-US" sz="6600" dirty="0">
                <a:latin typeface="Times New Roman" panose="02020603050405020304" pitchFamily="18" charset="0"/>
              </a:rPr>
              <a:t> </a:t>
            </a:r>
            <a:r>
              <a:rPr lang="en-US" altLang="en-US" sz="6600" dirty="0" err="1">
                <a:latin typeface="Times New Roman" panose="02020603050405020304" pitchFamily="18" charset="0"/>
              </a:rPr>
              <a:t>thế</a:t>
            </a:r>
            <a:r>
              <a:rPr lang="en-US" altLang="en-US" sz="6600" dirty="0">
                <a:latin typeface="Times New Roman" panose="02020603050405020304" pitchFamily="18" charset="0"/>
              </a:rPr>
              <a:t> </a:t>
            </a:r>
            <a:r>
              <a:rPr lang="en-US" altLang="en-US" sz="6600" dirty="0" err="1">
                <a:latin typeface="Times New Roman" panose="02020603050405020304" pitchFamily="18" charset="0"/>
              </a:rPr>
              <a:t>nào</a:t>
            </a:r>
            <a:r>
              <a:rPr lang="en-US" altLang="en-US" sz="6600" dirty="0" smtClean="0">
                <a:latin typeface="Times New Roman" panose="02020603050405020304" pitchFamily="18" charset="0"/>
              </a:rPr>
              <a:t>? </a:t>
            </a:r>
            <a:r>
              <a:rPr lang="en-US" altLang="en-US" sz="6600" dirty="0" err="1" smtClean="0">
                <a:latin typeface="Times New Roman" panose="02020603050405020304" pitchFamily="18" charset="0"/>
              </a:rPr>
              <a:t>Lấy</a:t>
            </a:r>
            <a:r>
              <a:rPr lang="en-US" altLang="en-US" sz="6600" dirty="0" smtClean="0">
                <a:latin typeface="Times New Roman" panose="02020603050405020304" pitchFamily="18" charset="0"/>
              </a:rPr>
              <a:t> </a:t>
            </a:r>
            <a:r>
              <a:rPr lang="en-US" altLang="en-US" sz="6600" dirty="0" err="1" smtClean="0">
                <a:latin typeface="Times New Roman" panose="02020603050405020304" pitchFamily="18" charset="0"/>
              </a:rPr>
              <a:t>ví</a:t>
            </a:r>
            <a:r>
              <a:rPr lang="en-US" altLang="en-US" sz="6600" dirty="0" smtClean="0">
                <a:latin typeface="Times New Roman" panose="02020603050405020304" pitchFamily="18" charset="0"/>
              </a:rPr>
              <a:t> </a:t>
            </a:r>
            <a:r>
              <a:rPr lang="en-US" altLang="en-US" sz="6600" dirty="0" err="1" smtClean="0">
                <a:latin typeface="Times New Roman" panose="02020603050405020304" pitchFamily="18" charset="0"/>
              </a:rPr>
              <a:t>dụ</a:t>
            </a:r>
            <a:r>
              <a:rPr lang="en-US" altLang="en-US" sz="6600" dirty="0" smtClean="0">
                <a:latin typeface="Times New Roman" panose="02020603050405020304" pitchFamily="18" charset="0"/>
              </a:rPr>
              <a:t> </a:t>
            </a:r>
            <a:r>
              <a:rPr lang="en-US" altLang="en-US" sz="6600" dirty="0" err="1" smtClean="0">
                <a:latin typeface="Times New Roman" panose="02020603050405020304" pitchFamily="18" charset="0"/>
              </a:rPr>
              <a:t>của</a:t>
            </a:r>
            <a:r>
              <a:rPr lang="en-US" altLang="en-US" sz="6600" dirty="0" smtClean="0">
                <a:latin typeface="Times New Roman" panose="02020603050405020304" pitchFamily="18" charset="0"/>
              </a:rPr>
              <a:t> </a:t>
            </a:r>
            <a:r>
              <a:rPr lang="en-US" altLang="en-US" sz="6600" dirty="0" err="1" smtClean="0">
                <a:latin typeface="Times New Roman" panose="02020603050405020304" pitchFamily="18" charset="0"/>
              </a:rPr>
              <a:t>bản</a:t>
            </a:r>
            <a:r>
              <a:rPr lang="en-US" altLang="en-US" sz="6600" dirty="0" smtClean="0">
                <a:latin typeface="Times New Roman" panose="02020603050405020304" pitchFamily="18" charset="0"/>
              </a:rPr>
              <a:t> </a:t>
            </a:r>
            <a:r>
              <a:rPr lang="en-US" altLang="en-US" sz="6600" dirty="0" err="1" smtClean="0">
                <a:latin typeface="Times New Roman" panose="02020603050405020304" pitchFamily="18" charset="0"/>
              </a:rPr>
              <a:t>thân</a:t>
            </a:r>
            <a:r>
              <a:rPr lang="en-US" altLang="en-US" sz="6600" dirty="0" smtClean="0">
                <a:latin typeface="Times New Roman" panose="02020603050405020304" pitchFamily="18" charset="0"/>
              </a:rPr>
              <a:t> </a:t>
            </a:r>
            <a:r>
              <a:rPr lang="en-US" altLang="en-US" sz="6600" dirty="0" err="1" smtClean="0">
                <a:latin typeface="Times New Roman" panose="02020603050405020304" pitchFamily="18" charset="0"/>
              </a:rPr>
              <a:t>về</a:t>
            </a:r>
            <a:r>
              <a:rPr lang="en-US" altLang="en-US" sz="6600" dirty="0" smtClean="0">
                <a:latin typeface="Times New Roman" panose="02020603050405020304" pitchFamily="18" charset="0"/>
              </a:rPr>
              <a:t> </a:t>
            </a:r>
            <a:r>
              <a:rPr lang="en-US" altLang="en-US" sz="6600" dirty="0" err="1" smtClean="0">
                <a:latin typeface="Times New Roman" panose="02020603050405020304" pitchFamily="18" charset="0"/>
              </a:rPr>
              <a:t>việc</a:t>
            </a:r>
            <a:r>
              <a:rPr lang="en-US" altLang="en-US" sz="6600" dirty="0" smtClean="0">
                <a:latin typeface="Times New Roman" panose="02020603050405020304" pitchFamily="18" charset="0"/>
              </a:rPr>
              <a:t> </a:t>
            </a:r>
            <a:r>
              <a:rPr lang="en-US" altLang="en-US" sz="6600" dirty="0" err="1" smtClean="0">
                <a:latin typeface="Times New Roman" panose="02020603050405020304" pitchFamily="18" charset="0"/>
              </a:rPr>
              <a:t>tiết</a:t>
            </a:r>
            <a:r>
              <a:rPr lang="en-US" altLang="en-US" sz="6600" dirty="0" smtClean="0">
                <a:latin typeface="Times New Roman" panose="02020603050405020304" pitchFamily="18" charset="0"/>
              </a:rPr>
              <a:t> </a:t>
            </a:r>
            <a:r>
              <a:rPr lang="en-US" altLang="en-US" sz="6600" dirty="0" err="1" smtClean="0">
                <a:latin typeface="Times New Roman" panose="02020603050405020304" pitchFamily="18" charset="0"/>
              </a:rPr>
              <a:t>kiệm</a:t>
            </a:r>
            <a:r>
              <a:rPr lang="en-US" altLang="en-US" sz="6600" dirty="0" smtClean="0">
                <a:latin typeface="Times New Roman" panose="02020603050405020304" pitchFamily="18" charset="0"/>
              </a:rPr>
              <a:t> </a:t>
            </a:r>
            <a:r>
              <a:rPr lang="en-US" altLang="en-US" sz="6600" dirty="0" err="1" smtClean="0">
                <a:latin typeface="Times New Roman" panose="02020603050405020304" pitchFamily="18" charset="0"/>
              </a:rPr>
              <a:t>thời</a:t>
            </a:r>
            <a:r>
              <a:rPr lang="en-US" altLang="en-US" sz="6600" dirty="0" smtClean="0">
                <a:latin typeface="Times New Roman" panose="02020603050405020304" pitchFamily="18" charset="0"/>
              </a:rPr>
              <a:t> </a:t>
            </a:r>
            <a:r>
              <a:rPr lang="en-US" altLang="en-US" sz="6600" dirty="0" err="1" smtClean="0">
                <a:latin typeface="Times New Roman" panose="02020603050405020304" pitchFamily="18" charset="0"/>
              </a:rPr>
              <a:t>giờ</a:t>
            </a:r>
            <a:r>
              <a:rPr lang="en-US" altLang="en-US" sz="6600" dirty="0" smtClean="0">
                <a:latin typeface="Times New Roman" panose="02020603050405020304" pitchFamily="18" charset="0"/>
              </a:rPr>
              <a:t> </a:t>
            </a:r>
            <a:endParaRPr lang="vi-VN" altLang="en-US" sz="6600" dirty="0">
              <a:latin typeface="Arial" panose="020B0604020202020204" pitchFamily="34" charset="0"/>
            </a:endParaRPr>
          </a:p>
        </p:txBody>
      </p:sp>
      <p:grpSp>
        <p:nvGrpSpPr>
          <p:cNvPr id="6" name="Group 5"/>
          <p:cNvGrpSpPr/>
          <p:nvPr/>
        </p:nvGrpSpPr>
        <p:grpSpPr>
          <a:xfrm>
            <a:off x="407368" y="2420888"/>
            <a:ext cx="1598154" cy="1538350"/>
            <a:chOff x="2353543" y="351053"/>
            <a:chExt cx="1598154" cy="1538350"/>
          </a:xfrm>
          <a:solidFill>
            <a:srgbClr val="FF0000"/>
          </a:solidFill>
        </p:grpSpPr>
        <p:sp>
          <p:nvSpPr>
            <p:cNvPr id="7" name="Google Shape;4846;p54"/>
            <p:cNvSpPr/>
            <p:nvPr/>
          </p:nvSpPr>
          <p:spPr>
            <a:xfrm rot="5400000">
              <a:off x="2533064" y="503553"/>
              <a:ext cx="1308600" cy="1463100"/>
            </a:xfrm>
            <a:prstGeom prst="snip1Rect">
              <a:avLst>
                <a:gd name="adj" fmla="val 32727"/>
              </a:avLst>
            </a:prstGeom>
            <a:grpFill/>
            <a:ln>
              <a:noFill/>
            </a:ln>
            <a:effectLst>
              <a:outerShdw blurRad="42863" dist="57150" dir="846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847;p54"/>
            <p:cNvSpPr/>
            <p:nvPr/>
          </p:nvSpPr>
          <p:spPr>
            <a:xfrm rot="4573665">
              <a:off x="3487110" y="1357964"/>
              <a:ext cx="407725" cy="521449"/>
            </a:xfrm>
            <a:custGeom>
              <a:avLst/>
              <a:gdLst/>
              <a:ahLst/>
              <a:cxnLst/>
              <a:rect l="l" t="t" r="r" b="b"/>
              <a:pathLst>
                <a:path w="7520" h="8368" extrusionOk="0">
                  <a:moveTo>
                    <a:pt x="514" y="5248"/>
                  </a:moveTo>
                  <a:cubicBezTo>
                    <a:pt x="156" y="5081"/>
                    <a:pt x="0" y="4662"/>
                    <a:pt x="156" y="4304"/>
                  </a:cubicBezTo>
                  <a:lnTo>
                    <a:pt x="2116" y="1"/>
                  </a:lnTo>
                  <a:lnTo>
                    <a:pt x="7519" y="8368"/>
                  </a:lnTo>
                  <a:close/>
                </a:path>
              </a:pathLst>
            </a:custGeom>
            <a:grpFill/>
            <a:ln>
              <a:noFill/>
            </a:ln>
            <a:effectLst>
              <a:outerShdw blurRad="57150" dist="47625" dir="984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848;p54"/>
            <p:cNvSpPr/>
            <p:nvPr/>
          </p:nvSpPr>
          <p:spPr>
            <a:xfrm rot="517218">
              <a:off x="2353543" y="351053"/>
              <a:ext cx="794686" cy="68674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Rectangle 9">
            <a:hlinkClick r:id="rId2" action="ppaction://hlinksldjump"/>
          </p:cNvPr>
          <p:cNvSpPr/>
          <p:nvPr/>
        </p:nvSpPr>
        <p:spPr>
          <a:xfrm>
            <a:off x="738813" y="2759454"/>
            <a:ext cx="1040670" cy="1015663"/>
          </a:xfrm>
          <a:prstGeom prst="rect">
            <a:avLst/>
          </a:prstGeom>
        </p:spPr>
        <p:txBody>
          <a:bodyPr wrap="none">
            <a:spAutoFit/>
          </a:bodyPr>
          <a:lstStyle/>
          <a:p>
            <a:pPr lvl="0" algn="ctr">
              <a:spcBef>
                <a:spcPts val="0"/>
              </a:spcBef>
              <a:spcAft>
                <a:spcPts val="0"/>
              </a:spcAft>
            </a:pPr>
            <a:r>
              <a:rPr lang="en" sz="6000" dirty="0" smtClean="0"/>
              <a:t>01</a:t>
            </a:r>
            <a:endParaRPr lang="en" sz="6000" dirty="0"/>
          </a:p>
        </p:txBody>
      </p:sp>
    </p:spTree>
    <p:extLst>
      <p:ext uri="{BB962C8B-B14F-4D97-AF65-F5344CB8AC3E}">
        <p14:creationId xmlns:p14="http://schemas.microsoft.com/office/powerpoint/2010/main" val="1053258231"/>
      </p:ext>
    </p:extLst>
  </p:cSld>
  <p:clrMapOvr>
    <a:masterClrMapping/>
  </p:clrMapOvr>
  <p:transition>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51384" y="1916832"/>
            <a:ext cx="1598154" cy="1538350"/>
            <a:chOff x="2353543" y="351053"/>
            <a:chExt cx="1598154" cy="1538350"/>
          </a:xfrm>
          <a:solidFill>
            <a:srgbClr val="FF0000"/>
          </a:solidFill>
        </p:grpSpPr>
        <p:sp>
          <p:nvSpPr>
            <p:cNvPr id="5" name="Google Shape;4846;p54">
              <a:hlinkClick r:id="rId2" action="ppaction://hlinksldjump"/>
            </p:cNvPr>
            <p:cNvSpPr/>
            <p:nvPr/>
          </p:nvSpPr>
          <p:spPr>
            <a:xfrm rot="5400000">
              <a:off x="2533064" y="503553"/>
              <a:ext cx="1308600" cy="1463100"/>
            </a:xfrm>
            <a:prstGeom prst="snip1Rect">
              <a:avLst>
                <a:gd name="adj" fmla="val 32727"/>
              </a:avLst>
            </a:prstGeom>
            <a:grpFill/>
            <a:ln>
              <a:noFill/>
            </a:ln>
            <a:effectLst>
              <a:outerShdw blurRad="42863" dist="57150" dir="846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847;p54"/>
            <p:cNvSpPr/>
            <p:nvPr/>
          </p:nvSpPr>
          <p:spPr>
            <a:xfrm rot="4573665">
              <a:off x="3487110" y="1357964"/>
              <a:ext cx="407725" cy="521449"/>
            </a:xfrm>
            <a:custGeom>
              <a:avLst/>
              <a:gdLst/>
              <a:ahLst/>
              <a:cxnLst/>
              <a:rect l="l" t="t" r="r" b="b"/>
              <a:pathLst>
                <a:path w="7520" h="8368" extrusionOk="0">
                  <a:moveTo>
                    <a:pt x="514" y="5248"/>
                  </a:moveTo>
                  <a:cubicBezTo>
                    <a:pt x="156" y="5081"/>
                    <a:pt x="0" y="4662"/>
                    <a:pt x="156" y="4304"/>
                  </a:cubicBezTo>
                  <a:lnTo>
                    <a:pt x="2116" y="1"/>
                  </a:lnTo>
                  <a:lnTo>
                    <a:pt x="7519" y="8368"/>
                  </a:lnTo>
                  <a:close/>
                </a:path>
              </a:pathLst>
            </a:custGeom>
            <a:grpFill/>
            <a:ln>
              <a:noFill/>
            </a:ln>
            <a:effectLst>
              <a:outerShdw blurRad="57150" dist="47625" dir="984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848;p54"/>
            <p:cNvSpPr/>
            <p:nvPr/>
          </p:nvSpPr>
          <p:spPr>
            <a:xfrm rot="517218">
              <a:off x="2353543" y="351053"/>
              <a:ext cx="794686" cy="68674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angle 7">
            <a:hlinkClick r:id="rId2" action="ppaction://hlinksldjump"/>
          </p:cNvPr>
          <p:cNvSpPr/>
          <p:nvPr/>
        </p:nvSpPr>
        <p:spPr>
          <a:xfrm>
            <a:off x="882829" y="2255398"/>
            <a:ext cx="1040670" cy="1015663"/>
          </a:xfrm>
          <a:prstGeom prst="rect">
            <a:avLst/>
          </a:prstGeom>
        </p:spPr>
        <p:txBody>
          <a:bodyPr wrap="none">
            <a:spAutoFit/>
          </a:bodyPr>
          <a:lstStyle/>
          <a:p>
            <a:pPr lvl="0" algn="ctr">
              <a:spcBef>
                <a:spcPts val="0"/>
              </a:spcBef>
              <a:spcAft>
                <a:spcPts val="0"/>
              </a:spcAft>
            </a:pPr>
            <a:r>
              <a:rPr lang="en" sz="6000" dirty="0" smtClean="0"/>
              <a:t>02</a:t>
            </a:r>
            <a:endParaRPr lang="en" sz="6000" dirty="0"/>
          </a:p>
        </p:txBody>
      </p:sp>
      <p:sp>
        <p:nvSpPr>
          <p:cNvPr id="9" name="Text Box 13"/>
          <p:cNvSpPr txBox="1">
            <a:spLocks noChangeArrowheads="1"/>
          </p:cNvSpPr>
          <p:nvPr/>
        </p:nvSpPr>
        <p:spPr bwMode="auto">
          <a:xfrm>
            <a:off x="2607185" y="1470568"/>
            <a:ext cx="907300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800" dirty="0" err="1" smtClean="0">
                <a:latin typeface="Times New Roman" panose="02020603050405020304" pitchFamily="18" charset="0"/>
              </a:rPr>
              <a:t>Đọc</a:t>
            </a:r>
            <a:r>
              <a:rPr lang="en-US" altLang="en-US" sz="4800" dirty="0" smtClean="0">
                <a:latin typeface="Times New Roman" panose="02020603050405020304" pitchFamily="18" charset="0"/>
              </a:rPr>
              <a:t> </a:t>
            </a:r>
            <a:r>
              <a:rPr lang="en-US" altLang="en-US" sz="4800" dirty="0" err="1" smtClean="0">
                <a:latin typeface="Times New Roman" panose="02020603050405020304" pitchFamily="18" charset="0"/>
              </a:rPr>
              <a:t>những</a:t>
            </a:r>
            <a:r>
              <a:rPr lang="en-US" altLang="en-US" sz="4800" dirty="0" smtClean="0">
                <a:latin typeface="Times New Roman" panose="02020603050405020304" pitchFamily="18" charset="0"/>
              </a:rPr>
              <a:t> </a:t>
            </a:r>
            <a:r>
              <a:rPr lang="en-US" altLang="en-US" sz="4800" dirty="0" err="1" smtClean="0">
                <a:latin typeface="Times New Roman" panose="02020603050405020304" pitchFamily="18" charset="0"/>
              </a:rPr>
              <a:t>câu</a:t>
            </a:r>
            <a:r>
              <a:rPr lang="en-US" altLang="en-US" sz="4800" dirty="0" smtClean="0">
                <a:latin typeface="Times New Roman" panose="02020603050405020304" pitchFamily="18" charset="0"/>
              </a:rPr>
              <a:t> </a:t>
            </a:r>
            <a:r>
              <a:rPr lang="en-US" altLang="en-US" sz="4800" dirty="0" err="1" smtClean="0">
                <a:latin typeface="Times New Roman" panose="02020603050405020304" pitchFamily="18" charset="0"/>
              </a:rPr>
              <a:t>ca</a:t>
            </a:r>
            <a:r>
              <a:rPr lang="en-US" altLang="en-US" sz="4800" dirty="0" smtClean="0">
                <a:latin typeface="Times New Roman" panose="02020603050405020304" pitchFamily="18" charset="0"/>
              </a:rPr>
              <a:t> </a:t>
            </a:r>
            <a:r>
              <a:rPr lang="en-US" altLang="en-US" sz="4800" dirty="0" err="1" smtClean="0">
                <a:latin typeface="Times New Roman" panose="02020603050405020304" pitchFamily="18" charset="0"/>
              </a:rPr>
              <a:t>dao</a:t>
            </a:r>
            <a:r>
              <a:rPr lang="en-US" altLang="en-US" sz="4800" dirty="0" smtClean="0">
                <a:latin typeface="Times New Roman" panose="02020603050405020304" pitchFamily="18" charset="0"/>
              </a:rPr>
              <a:t>, </a:t>
            </a:r>
            <a:r>
              <a:rPr lang="en-US" altLang="en-US" sz="4800" dirty="0" err="1" smtClean="0">
                <a:latin typeface="Times New Roman" panose="02020603050405020304" pitchFamily="18" charset="0"/>
              </a:rPr>
              <a:t>tục</a:t>
            </a:r>
            <a:r>
              <a:rPr lang="en-US" altLang="en-US" sz="4800" dirty="0" smtClean="0">
                <a:latin typeface="Times New Roman" panose="02020603050405020304" pitchFamily="18" charset="0"/>
              </a:rPr>
              <a:t> </a:t>
            </a:r>
            <a:r>
              <a:rPr lang="en-US" altLang="en-US" sz="4800" dirty="0" err="1" smtClean="0">
                <a:latin typeface="Times New Roman" panose="02020603050405020304" pitchFamily="18" charset="0"/>
              </a:rPr>
              <a:t>ngữ</a:t>
            </a:r>
            <a:r>
              <a:rPr lang="en-US" altLang="en-US" sz="4800" dirty="0" smtClean="0">
                <a:latin typeface="Times New Roman" panose="02020603050405020304" pitchFamily="18" charset="0"/>
              </a:rPr>
              <a:t>, </a:t>
            </a:r>
            <a:r>
              <a:rPr lang="en-US" altLang="en-US" sz="4800" dirty="0" err="1" smtClean="0">
                <a:latin typeface="Times New Roman" panose="02020603050405020304" pitchFamily="18" charset="0"/>
              </a:rPr>
              <a:t>danh</a:t>
            </a:r>
            <a:r>
              <a:rPr lang="en-US" altLang="en-US" sz="4800" dirty="0" smtClean="0">
                <a:latin typeface="Times New Roman" panose="02020603050405020304" pitchFamily="18" charset="0"/>
              </a:rPr>
              <a:t> </a:t>
            </a:r>
            <a:r>
              <a:rPr lang="en-US" altLang="en-US" sz="4800" dirty="0" err="1" smtClean="0">
                <a:latin typeface="Times New Roman" panose="02020603050405020304" pitchFamily="18" charset="0"/>
              </a:rPr>
              <a:t>ngôn</a:t>
            </a:r>
            <a:r>
              <a:rPr lang="en-US" altLang="en-US" sz="4800" dirty="0" smtClean="0">
                <a:latin typeface="Times New Roman" panose="02020603050405020304" pitchFamily="18" charset="0"/>
              </a:rPr>
              <a:t> </a:t>
            </a:r>
            <a:r>
              <a:rPr lang="en-US" altLang="en-US" sz="4800" dirty="0" err="1" smtClean="0">
                <a:latin typeface="Times New Roman" panose="02020603050405020304" pitchFamily="18" charset="0"/>
              </a:rPr>
              <a:t>nói</a:t>
            </a:r>
            <a:r>
              <a:rPr lang="en-US" altLang="en-US" sz="4800" dirty="0" smtClean="0">
                <a:latin typeface="Times New Roman" panose="02020603050405020304" pitchFamily="18" charset="0"/>
              </a:rPr>
              <a:t> </a:t>
            </a:r>
            <a:r>
              <a:rPr lang="en-US" altLang="en-US" sz="4800" dirty="0" err="1" smtClean="0">
                <a:latin typeface="Times New Roman" panose="02020603050405020304" pitchFamily="18" charset="0"/>
              </a:rPr>
              <a:t>về</a:t>
            </a:r>
            <a:r>
              <a:rPr lang="en-US" altLang="en-US" sz="4800" dirty="0" smtClean="0">
                <a:latin typeface="Times New Roman" panose="02020603050405020304" pitchFamily="18" charset="0"/>
              </a:rPr>
              <a:t> </a:t>
            </a:r>
            <a:r>
              <a:rPr lang="en-US" altLang="en-US" sz="4800" dirty="0" err="1" smtClean="0">
                <a:latin typeface="Times New Roman" panose="02020603050405020304" pitchFamily="18" charset="0"/>
              </a:rPr>
              <a:t>tiết</a:t>
            </a:r>
            <a:r>
              <a:rPr lang="en-US" altLang="en-US" sz="4800" dirty="0" smtClean="0">
                <a:latin typeface="Times New Roman" panose="02020603050405020304" pitchFamily="18" charset="0"/>
              </a:rPr>
              <a:t> </a:t>
            </a:r>
            <a:r>
              <a:rPr lang="en-US" altLang="en-US" sz="4800" dirty="0" err="1" smtClean="0">
                <a:latin typeface="Times New Roman" panose="02020603050405020304" pitchFamily="18" charset="0"/>
              </a:rPr>
              <a:t>kiệm</a:t>
            </a:r>
            <a:r>
              <a:rPr lang="en-US" altLang="en-US" sz="4800" dirty="0" smtClean="0">
                <a:latin typeface="Times New Roman" panose="02020603050405020304" pitchFamily="18" charset="0"/>
              </a:rPr>
              <a:t> </a:t>
            </a:r>
            <a:r>
              <a:rPr lang="en-US" altLang="en-US" sz="4800" dirty="0" err="1" smtClean="0">
                <a:latin typeface="Times New Roman" panose="02020603050405020304" pitchFamily="18" charset="0"/>
              </a:rPr>
              <a:t>thời</a:t>
            </a:r>
            <a:r>
              <a:rPr lang="en-US" altLang="en-US" sz="4800" dirty="0" smtClean="0">
                <a:latin typeface="Times New Roman" panose="02020603050405020304" pitchFamily="18" charset="0"/>
              </a:rPr>
              <a:t> </a:t>
            </a:r>
            <a:r>
              <a:rPr lang="en-US" altLang="en-US" sz="4800" dirty="0" err="1" smtClean="0">
                <a:latin typeface="Times New Roman" panose="02020603050405020304" pitchFamily="18" charset="0"/>
              </a:rPr>
              <a:t>giờ</a:t>
            </a:r>
            <a:endParaRPr lang="vi-VN" altLang="en-US" sz="4800" dirty="0">
              <a:latin typeface="Arial" panose="020B0604020202020204" pitchFamily="34" charset="0"/>
            </a:endParaRPr>
          </a:p>
        </p:txBody>
      </p:sp>
      <p:sp>
        <p:nvSpPr>
          <p:cNvPr id="10" name="Text Box 13"/>
          <p:cNvSpPr txBox="1">
            <a:spLocks noChangeArrowheads="1"/>
          </p:cNvSpPr>
          <p:nvPr/>
        </p:nvSpPr>
        <p:spPr bwMode="auto">
          <a:xfrm>
            <a:off x="2789527" y="3184467"/>
            <a:ext cx="589876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400" b="1" dirty="0" err="1" smtClean="0">
                <a:solidFill>
                  <a:srgbClr val="FF0000"/>
                </a:solidFill>
                <a:latin typeface="Times New Roman" panose="02020603050405020304" pitchFamily="18" charset="0"/>
                <a:cs typeface="Times New Roman" panose="02020603050405020304" pitchFamily="18" charset="0"/>
              </a:rPr>
              <a:t>Thì</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giờ</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là</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vàng</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là</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bạc</a:t>
            </a:r>
            <a:endParaRPr lang="vi-VN" altLang="en-US" sz="4400" b="1" dirty="0">
              <a:solidFill>
                <a:srgbClr val="FF0000"/>
              </a:solidFill>
              <a:latin typeface="Times New Roman" panose="02020603050405020304" pitchFamily="18" charset="0"/>
              <a:cs typeface="Times New Roman" panose="02020603050405020304" pitchFamily="18" charset="0"/>
            </a:endParaRPr>
          </a:p>
        </p:txBody>
      </p:sp>
      <p:sp>
        <p:nvSpPr>
          <p:cNvPr id="11" name="Text Box 13"/>
          <p:cNvSpPr txBox="1">
            <a:spLocks noChangeArrowheads="1"/>
          </p:cNvSpPr>
          <p:nvPr/>
        </p:nvSpPr>
        <p:spPr bwMode="auto">
          <a:xfrm>
            <a:off x="2789526" y="4098147"/>
            <a:ext cx="589876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400" b="1" dirty="0" err="1" smtClean="0">
                <a:solidFill>
                  <a:srgbClr val="FF0000"/>
                </a:solidFill>
                <a:latin typeface="Times New Roman" panose="02020603050405020304" pitchFamily="18" charset="0"/>
                <a:cs typeface="Times New Roman" panose="02020603050405020304" pitchFamily="18" charset="0"/>
              </a:rPr>
              <a:t>Thời</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giờ</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là</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vàng</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ngọc</a:t>
            </a:r>
            <a:endParaRPr lang="vi-VN" altLang="en-US" sz="4400" b="1" dirty="0">
              <a:solidFill>
                <a:srgbClr val="FF0000"/>
              </a:solidFill>
              <a:latin typeface="Times New Roman" panose="02020603050405020304" pitchFamily="18" charset="0"/>
              <a:cs typeface="Times New Roman" panose="02020603050405020304" pitchFamily="18" charset="0"/>
            </a:endParaRPr>
          </a:p>
        </p:txBody>
      </p:sp>
      <p:sp>
        <p:nvSpPr>
          <p:cNvPr id="12" name="Text Box 13"/>
          <p:cNvSpPr txBox="1">
            <a:spLocks noChangeArrowheads="1"/>
          </p:cNvSpPr>
          <p:nvPr/>
        </p:nvSpPr>
        <p:spPr bwMode="auto">
          <a:xfrm>
            <a:off x="2794855" y="4979869"/>
            <a:ext cx="7549617"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400" b="1" dirty="0" err="1" smtClean="0">
                <a:solidFill>
                  <a:srgbClr val="FF0000"/>
                </a:solidFill>
                <a:latin typeface="Times New Roman" panose="02020603050405020304" pitchFamily="18" charset="0"/>
                <a:cs typeface="Times New Roman" panose="02020603050405020304" pitchFamily="18" charset="0"/>
              </a:rPr>
              <a:t>Thì</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giờ</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ngựa</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chạy</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tên</a:t>
            </a:r>
            <a:r>
              <a:rPr lang="en-US" altLang="en-US" sz="4400" b="1" dirty="0" smtClean="0">
                <a:solidFill>
                  <a:srgbClr val="FF0000"/>
                </a:solidFill>
                <a:latin typeface="Times New Roman" panose="02020603050405020304" pitchFamily="18" charset="0"/>
                <a:cs typeface="Times New Roman" panose="02020603050405020304" pitchFamily="18" charset="0"/>
              </a:rPr>
              <a:t> bay</a:t>
            </a:r>
          </a:p>
          <a:p>
            <a:pPr eaLnBrk="1" hangingPunct="1">
              <a:lnSpc>
                <a:spcPct val="100000"/>
              </a:lnSpc>
              <a:spcBef>
                <a:spcPct val="0"/>
              </a:spcBef>
              <a:buFontTx/>
              <a:buNone/>
            </a:pPr>
            <a:r>
              <a:rPr lang="en-US" altLang="en-US" sz="4400" b="1" dirty="0" err="1" smtClean="0">
                <a:solidFill>
                  <a:srgbClr val="FF0000"/>
                </a:solidFill>
                <a:latin typeface="Times New Roman" panose="02020603050405020304" pitchFamily="18" charset="0"/>
                <a:cs typeface="Times New Roman" panose="02020603050405020304" pitchFamily="18" charset="0"/>
              </a:rPr>
              <a:t>Nó</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đi</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mãi</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mãi</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có</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chờ</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đợi</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ai</a:t>
            </a:r>
            <a:endParaRPr lang="vi-VN" alt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4964183"/>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8820" y="2607151"/>
            <a:ext cx="1598154" cy="1538350"/>
            <a:chOff x="2353543" y="351053"/>
            <a:chExt cx="1598154" cy="1538350"/>
          </a:xfrm>
          <a:solidFill>
            <a:srgbClr val="FF0000"/>
          </a:solidFill>
        </p:grpSpPr>
        <p:sp>
          <p:nvSpPr>
            <p:cNvPr id="5" name="Google Shape;4846;p54"/>
            <p:cNvSpPr/>
            <p:nvPr/>
          </p:nvSpPr>
          <p:spPr>
            <a:xfrm rot="5400000">
              <a:off x="2533064" y="503553"/>
              <a:ext cx="1308600" cy="1463100"/>
            </a:xfrm>
            <a:prstGeom prst="snip1Rect">
              <a:avLst>
                <a:gd name="adj" fmla="val 32727"/>
              </a:avLst>
            </a:prstGeom>
            <a:grpFill/>
            <a:ln>
              <a:noFill/>
            </a:ln>
            <a:effectLst>
              <a:outerShdw blurRad="42863" dist="57150" dir="846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847;p54"/>
            <p:cNvSpPr/>
            <p:nvPr/>
          </p:nvSpPr>
          <p:spPr>
            <a:xfrm rot="4573665">
              <a:off x="3487110" y="1357964"/>
              <a:ext cx="407725" cy="521449"/>
            </a:xfrm>
            <a:custGeom>
              <a:avLst/>
              <a:gdLst/>
              <a:ahLst/>
              <a:cxnLst/>
              <a:rect l="l" t="t" r="r" b="b"/>
              <a:pathLst>
                <a:path w="7520" h="8368" extrusionOk="0">
                  <a:moveTo>
                    <a:pt x="514" y="5248"/>
                  </a:moveTo>
                  <a:cubicBezTo>
                    <a:pt x="156" y="5081"/>
                    <a:pt x="0" y="4662"/>
                    <a:pt x="156" y="4304"/>
                  </a:cubicBezTo>
                  <a:lnTo>
                    <a:pt x="2116" y="1"/>
                  </a:lnTo>
                  <a:lnTo>
                    <a:pt x="7519" y="8368"/>
                  </a:lnTo>
                  <a:close/>
                </a:path>
              </a:pathLst>
            </a:custGeom>
            <a:grpFill/>
            <a:ln>
              <a:noFill/>
            </a:ln>
            <a:effectLst>
              <a:outerShdw blurRad="57150" dist="47625" dir="984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848;p54"/>
            <p:cNvSpPr/>
            <p:nvPr/>
          </p:nvSpPr>
          <p:spPr>
            <a:xfrm rot="517218">
              <a:off x="2353543" y="351053"/>
              <a:ext cx="794686" cy="68674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angle 7">
            <a:hlinkClick r:id="rId2" action="ppaction://hlinksldjump"/>
          </p:cNvPr>
          <p:cNvSpPr/>
          <p:nvPr/>
        </p:nvSpPr>
        <p:spPr>
          <a:xfrm>
            <a:off x="842085" y="2903955"/>
            <a:ext cx="1040670" cy="1015663"/>
          </a:xfrm>
          <a:prstGeom prst="rect">
            <a:avLst/>
          </a:prstGeom>
        </p:spPr>
        <p:txBody>
          <a:bodyPr wrap="none">
            <a:spAutoFit/>
          </a:bodyPr>
          <a:lstStyle/>
          <a:p>
            <a:pPr lvl="0" algn="ctr">
              <a:spcBef>
                <a:spcPts val="0"/>
              </a:spcBef>
              <a:spcAft>
                <a:spcPts val="0"/>
              </a:spcAft>
            </a:pPr>
            <a:r>
              <a:rPr lang="en" sz="6000" dirty="0" smtClean="0"/>
              <a:t>03</a:t>
            </a:r>
            <a:endParaRPr lang="en" sz="6000" dirty="0"/>
          </a:p>
        </p:txBody>
      </p:sp>
      <p:sp>
        <p:nvSpPr>
          <p:cNvPr id="9" name="Text Box 13"/>
          <p:cNvSpPr txBox="1">
            <a:spLocks noChangeArrowheads="1"/>
          </p:cNvSpPr>
          <p:nvPr/>
        </p:nvSpPr>
        <p:spPr bwMode="auto">
          <a:xfrm>
            <a:off x="3066050" y="1906556"/>
            <a:ext cx="715325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5400" b="1" dirty="0" err="1" smtClean="0">
                <a:latin typeface="Times New Roman" panose="02020603050405020304" pitchFamily="18" charset="0"/>
              </a:rPr>
              <a:t>Hãy</a:t>
            </a:r>
            <a:r>
              <a:rPr lang="en-US" altLang="en-US" sz="5400" b="1" dirty="0" smtClean="0">
                <a:latin typeface="Times New Roman" panose="02020603050405020304" pitchFamily="18" charset="0"/>
              </a:rPr>
              <a:t> </a:t>
            </a:r>
            <a:r>
              <a:rPr lang="en-US" altLang="en-US" sz="5400" b="1" dirty="0" err="1" smtClean="0">
                <a:latin typeface="Times New Roman" panose="02020603050405020304" pitchFamily="18" charset="0"/>
              </a:rPr>
              <a:t>kể</a:t>
            </a:r>
            <a:r>
              <a:rPr lang="en-US" altLang="en-US" sz="5400" b="1" dirty="0" smtClean="0">
                <a:latin typeface="Times New Roman" panose="02020603050405020304" pitchFamily="18" charset="0"/>
              </a:rPr>
              <a:t> </a:t>
            </a:r>
            <a:r>
              <a:rPr lang="en-US" altLang="en-US" sz="5400" b="1" dirty="0" err="1" smtClean="0">
                <a:latin typeface="Times New Roman" panose="02020603050405020304" pitchFamily="18" charset="0"/>
              </a:rPr>
              <a:t>một</a:t>
            </a:r>
            <a:r>
              <a:rPr lang="en-US" altLang="en-US" sz="5400" b="1" dirty="0" smtClean="0">
                <a:latin typeface="Times New Roman" panose="02020603050405020304" pitchFamily="18" charset="0"/>
              </a:rPr>
              <a:t> </a:t>
            </a:r>
            <a:r>
              <a:rPr lang="en-US" altLang="en-US" sz="5400" b="1" dirty="0" err="1" smtClean="0">
                <a:latin typeface="Times New Roman" panose="02020603050405020304" pitchFamily="18" charset="0"/>
              </a:rPr>
              <a:t>câu</a:t>
            </a:r>
            <a:r>
              <a:rPr lang="en-US" altLang="en-US" sz="5400" b="1" dirty="0" smtClean="0">
                <a:latin typeface="Times New Roman" panose="02020603050405020304" pitchFamily="18" charset="0"/>
              </a:rPr>
              <a:t> </a:t>
            </a:r>
            <a:r>
              <a:rPr lang="en-US" altLang="en-US" sz="5400" b="1" dirty="0" err="1" smtClean="0">
                <a:latin typeface="Times New Roman" panose="02020603050405020304" pitchFamily="18" charset="0"/>
              </a:rPr>
              <a:t>chuyện</a:t>
            </a:r>
            <a:r>
              <a:rPr lang="en-US" altLang="en-US" sz="5400" b="1" dirty="0" smtClean="0">
                <a:latin typeface="Times New Roman" panose="02020603050405020304" pitchFamily="18" charset="0"/>
              </a:rPr>
              <a:t> </a:t>
            </a:r>
            <a:r>
              <a:rPr lang="en-US" altLang="en-US" sz="5400" b="1" dirty="0" err="1" smtClean="0">
                <a:latin typeface="Times New Roman" panose="02020603050405020304" pitchFamily="18" charset="0"/>
              </a:rPr>
              <a:t>hoặc</a:t>
            </a:r>
            <a:r>
              <a:rPr lang="en-US" altLang="en-US" sz="5400" b="1" dirty="0" smtClean="0">
                <a:latin typeface="Times New Roman" panose="02020603050405020304" pitchFamily="18" charset="0"/>
              </a:rPr>
              <a:t> </a:t>
            </a:r>
            <a:r>
              <a:rPr lang="en-US" altLang="en-US" sz="5400" b="1" dirty="0" err="1" smtClean="0">
                <a:latin typeface="Times New Roman" panose="02020603050405020304" pitchFamily="18" charset="0"/>
              </a:rPr>
              <a:t>một</a:t>
            </a:r>
            <a:r>
              <a:rPr lang="en-US" altLang="en-US" sz="5400" b="1" dirty="0" smtClean="0">
                <a:latin typeface="Times New Roman" panose="02020603050405020304" pitchFamily="18" charset="0"/>
              </a:rPr>
              <a:t> </a:t>
            </a:r>
            <a:r>
              <a:rPr lang="en-US" altLang="en-US" sz="5400" b="1" dirty="0" err="1" smtClean="0">
                <a:latin typeface="Times New Roman" panose="02020603050405020304" pitchFamily="18" charset="0"/>
              </a:rPr>
              <a:t>tấm</a:t>
            </a:r>
            <a:r>
              <a:rPr lang="en-US" altLang="en-US" sz="5400" b="1" dirty="0" smtClean="0">
                <a:latin typeface="Times New Roman" panose="02020603050405020304" pitchFamily="18" charset="0"/>
              </a:rPr>
              <a:t> </a:t>
            </a:r>
            <a:r>
              <a:rPr lang="en-US" altLang="en-US" sz="5400" b="1" dirty="0" err="1" smtClean="0">
                <a:latin typeface="Times New Roman" panose="02020603050405020304" pitchFamily="18" charset="0"/>
              </a:rPr>
              <a:t>gương</a:t>
            </a:r>
            <a:r>
              <a:rPr lang="en-US" altLang="en-US" sz="5400" b="1" dirty="0" smtClean="0">
                <a:latin typeface="Times New Roman" panose="02020603050405020304" pitchFamily="18" charset="0"/>
              </a:rPr>
              <a:t> </a:t>
            </a:r>
            <a:r>
              <a:rPr lang="en-US" altLang="en-US" sz="5400" b="1" dirty="0" err="1" smtClean="0">
                <a:latin typeface="Times New Roman" panose="02020603050405020304" pitchFamily="18" charset="0"/>
              </a:rPr>
              <a:t>biết</a:t>
            </a:r>
            <a:r>
              <a:rPr lang="en-US" altLang="en-US" sz="5400" b="1" dirty="0" smtClean="0">
                <a:latin typeface="Times New Roman" panose="02020603050405020304" pitchFamily="18" charset="0"/>
              </a:rPr>
              <a:t> </a:t>
            </a:r>
            <a:r>
              <a:rPr lang="en-US" altLang="en-US" sz="5400" b="1" dirty="0" err="1" smtClean="0">
                <a:latin typeface="Times New Roman" panose="02020603050405020304" pitchFamily="18" charset="0"/>
              </a:rPr>
              <a:t>tiết</a:t>
            </a:r>
            <a:r>
              <a:rPr lang="en-US" altLang="en-US" sz="5400" b="1" dirty="0" smtClean="0">
                <a:latin typeface="Times New Roman" panose="02020603050405020304" pitchFamily="18" charset="0"/>
              </a:rPr>
              <a:t> </a:t>
            </a:r>
            <a:r>
              <a:rPr lang="en-US" altLang="en-US" sz="5400" b="1" dirty="0" err="1" smtClean="0">
                <a:latin typeface="Times New Roman" panose="02020603050405020304" pitchFamily="18" charset="0"/>
              </a:rPr>
              <a:t>kiệm</a:t>
            </a:r>
            <a:r>
              <a:rPr lang="en-US" altLang="en-US" sz="5400" b="1" dirty="0" smtClean="0">
                <a:latin typeface="Times New Roman" panose="02020603050405020304" pitchFamily="18" charset="0"/>
              </a:rPr>
              <a:t> </a:t>
            </a:r>
            <a:r>
              <a:rPr lang="en-US" altLang="en-US" sz="5400" b="1" dirty="0" err="1" smtClean="0">
                <a:latin typeface="Times New Roman" panose="02020603050405020304" pitchFamily="18" charset="0"/>
              </a:rPr>
              <a:t>thời</a:t>
            </a:r>
            <a:r>
              <a:rPr lang="en-US" altLang="en-US" sz="5400" b="1" dirty="0" smtClean="0">
                <a:latin typeface="Times New Roman" panose="02020603050405020304" pitchFamily="18" charset="0"/>
              </a:rPr>
              <a:t> </a:t>
            </a:r>
            <a:r>
              <a:rPr lang="en-US" altLang="en-US" sz="5400" b="1" dirty="0" err="1" smtClean="0">
                <a:latin typeface="Times New Roman" panose="02020603050405020304" pitchFamily="18" charset="0"/>
              </a:rPr>
              <a:t>giờ</a:t>
            </a:r>
            <a:r>
              <a:rPr lang="en-US" altLang="en-US" sz="5400" b="1" dirty="0" smtClean="0">
                <a:latin typeface="Times New Roman" panose="02020603050405020304" pitchFamily="18" charset="0"/>
              </a:rPr>
              <a:t> </a:t>
            </a:r>
            <a:r>
              <a:rPr lang="en-US" altLang="en-US" sz="5400" b="1" dirty="0" err="1" smtClean="0">
                <a:latin typeface="Times New Roman" panose="02020603050405020304" pitchFamily="18" charset="0"/>
              </a:rPr>
              <a:t>mà</a:t>
            </a:r>
            <a:r>
              <a:rPr lang="en-US" altLang="en-US" sz="5400" b="1" dirty="0" smtClean="0">
                <a:latin typeface="Times New Roman" panose="02020603050405020304" pitchFamily="18" charset="0"/>
              </a:rPr>
              <a:t> </a:t>
            </a:r>
            <a:r>
              <a:rPr lang="en-US" altLang="en-US" sz="5400" b="1" dirty="0" err="1" smtClean="0">
                <a:latin typeface="Times New Roman" panose="02020603050405020304" pitchFamily="18" charset="0"/>
              </a:rPr>
              <a:t>em</a:t>
            </a:r>
            <a:r>
              <a:rPr lang="en-US" altLang="en-US" sz="5400" b="1" dirty="0" smtClean="0">
                <a:latin typeface="Times New Roman" panose="02020603050405020304" pitchFamily="18" charset="0"/>
              </a:rPr>
              <a:t> </a:t>
            </a:r>
            <a:r>
              <a:rPr lang="en-US" altLang="en-US" sz="5400" b="1" dirty="0" err="1" smtClean="0">
                <a:latin typeface="Times New Roman" panose="02020603050405020304" pitchFamily="18" charset="0"/>
              </a:rPr>
              <a:t>biết</a:t>
            </a:r>
            <a:endParaRPr lang="vi-VN" altLang="en-US" sz="5400" b="1" dirty="0">
              <a:latin typeface="Arial" panose="020B0604020202020204" pitchFamily="34" charset="0"/>
            </a:endParaRPr>
          </a:p>
        </p:txBody>
      </p:sp>
    </p:spTree>
    <p:extLst>
      <p:ext uri="{BB962C8B-B14F-4D97-AF65-F5344CB8AC3E}">
        <p14:creationId xmlns:p14="http://schemas.microsoft.com/office/powerpoint/2010/main" val="1275568500"/>
      </p:ext>
    </p:extLst>
  </p:cSld>
  <p:clrMapOvr>
    <a:masterClrMapping/>
  </p:clrMapOvr>
  <p:transition>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1190" y="1268760"/>
            <a:ext cx="11402070" cy="5298886"/>
          </a:xfrm>
          <a:prstGeom prst="rect">
            <a:avLst/>
          </a:prstGeom>
        </p:spPr>
        <p:txBody>
          <a:bodyPr wrap="square">
            <a:spAutoFit/>
          </a:bodyPr>
          <a:lstStyle/>
          <a:p>
            <a:pPr algn="just">
              <a:spcAft>
                <a:spcPts val="1000"/>
              </a:spcAft>
            </a:pPr>
            <a:r>
              <a:rPr lang="vi-VN" sz="1400" b="1" dirty="0" smtClean="0">
                <a:latin typeface="tahoma" panose="020B0604030504040204" pitchFamily="34" charset="0"/>
              </a:rPr>
              <a:t>Sinh </a:t>
            </a:r>
            <a:r>
              <a:rPr lang="vi-VN" sz="1400" b="1" dirty="0">
                <a:latin typeface="tahoma" panose="020B0604030504040204" pitchFamily="34" charset="0"/>
              </a:rPr>
              <a:t>thời, Bác Hồ của chúng ta yêu cái gì nhất, ghét cái gì nhất? Kể cũng hơi khó trả lời cho thật chính xác, bởi ở ta không có thói quen “tự bạch” và kín đáo, ý nhị vốn là một đặc điểm của lối ứng xử phương Đông.</a:t>
            </a:r>
            <a:endParaRPr lang="vi-VN" sz="1400" b="1" dirty="0">
              <a:latin typeface="Open Sans"/>
            </a:endParaRPr>
          </a:p>
          <a:p>
            <a:pPr algn="just">
              <a:spcAft>
                <a:spcPts val="1000"/>
              </a:spcAft>
            </a:pPr>
            <a:r>
              <a:rPr lang="vi-VN" sz="1400" b="1" dirty="0">
                <a:latin typeface="tahoma" panose="020B0604030504040204" pitchFamily="34" charset="0"/>
              </a:rPr>
              <a:t>Tuy nhiên, theo dõi qua tác phẩm, hoạt động và sinh hoạt đời thường, điều ta có thể thấy rõ cái mà Người ghét nhất, “ghét cay, ghét đắng, ghét vào tận tâm” là các thói quan liêu, tham nhũng, xa hoa, lãng phí tiền bạc và thời gian của nhân dân. Đồng chí Vũ Kỳ, Thư ký riêng của Bác thì nói, không ít người tiếp xúc và làm việc với Bác Hồ đều thấy rõ nhất là Bác rất khó chịu khi cán bộ làm việc không đúng giờ. Nhưng thay vì phê bình nặng lời, bao giờ Bác cũng nhắc nhở ôn tồn như người anh, người cha khiến nhiều người dù bị góp ý vẫn rất cảm động và ghi nhớ mãi.</a:t>
            </a:r>
            <a:endParaRPr lang="vi-VN" sz="1400" b="1" dirty="0">
              <a:latin typeface="Open Sans"/>
            </a:endParaRPr>
          </a:p>
          <a:p>
            <a:pPr algn="just">
              <a:spcAft>
                <a:spcPts val="1000"/>
              </a:spcAft>
            </a:pPr>
            <a:r>
              <a:rPr lang="vi-VN" sz="1400" b="1" dirty="0">
                <a:latin typeface="tahoma" panose="020B0604030504040204" pitchFamily="34" charset="0"/>
              </a:rPr>
              <a:t>Năm 1945, mở đầu bài nói chuyện tại lễ tốt nghiệp khoá V Trường Huấn luyện cán bộ Việt Nam, Người thẳng thắn góp ý: “Trong giấy mời tới đây nói 8 giờ bắt đầu, bây giờ 8 giờ 10 phút rồi mà nhiều người chưa đến. Tôi khuyên anh em phải làm việc cho đúng giờ, vì thời gian quý báu lắm”.</a:t>
            </a:r>
            <a:endParaRPr lang="vi-VN" sz="1400" b="1" dirty="0">
              <a:latin typeface="Open Sans"/>
            </a:endParaRPr>
          </a:p>
          <a:p>
            <a:pPr algn="just">
              <a:spcAft>
                <a:spcPts val="1000"/>
              </a:spcAft>
            </a:pPr>
            <a:r>
              <a:rPr lang="vi-VN" sz="1400" b="1" dirty="0">
                <a:latin typeface="tahoma" panose="020B0604030504040204" pitchFamily="34" charset="0"/>
              </a:rPr>
              <a:t>Một lần khác, Bác và đồng bào phải đợi một đồng chí cán bộ đến để bắt đầu cuộc họp. Bác hỏi:</a:t>
            </a:r>
            <a:endParaRPr lang="vi-VN" sz="1400" b="1" dirty="0">
              <a:latin typeface="Open Sans"/>
            </a:endParaRPr>
          </a:p>
          <a:p>
            <a:pPr algn="just">
              <a:spcAft>
                <a:spcPts val="1000"/>
              </a:spcAft>
            </a:pPr>
            <a:r>
              <a:rPr lang="vi-VN" sz="1400" b="1" dirty="0">
                <a:latin typeface="tahoma" panose="020B0604030504040204" pitchFamily="34" charset="0"/>
              </a:rPr>
              <a:t>- Chú đến chậm mấy phút?</a:t>
            </a:r>
            <a:endParaRPr lang="vi-VN" sz="1400" b="1" dirty="0">
              <a:latin typeface="Open Sans"/>
            </a:endParaRPr>
          </a:p>
          <a:p>
            <a:pPr algn="just">
              <a:spcAft>
                <a:spcPts val="1000"/>
              </a:spcAft>
            </a:pPr>
            <a:r>
              <a:rPr lang="vi-VN" sz="1400" b="1" dirty="0">
                <a:latin typeface="tahoma" panose="020B0604030504040204" pitchFamily="34" charset="0"/>
              </a:rPr>
              <a:t>- Thưa Bác, chậm mất 10 phút ạ!</a:t>
            </a:r>
            <a:endParaRPr lang="vi-VN" sz="1400" b="1" dirty="0">
              <a:latin typeface="Open Sans"/>
            </a:endParaRPr>
          </a:p>
          <a:p>
            <a:pPr algn="just">
              <a:spcAft>
                <a:spcPts val="1000"/>
              </a:spcAft>
            </a:pPr>
            <a:r>
              <a:rPr lang="vi-VN" sz="1400" b="1" dirty="0">
                <a:latin typeface="tahoma" panose="020B0604030504040204" pitchFamily="34" charset="0"/>
              </a:rPr>
              <a:t>- Chú tính thế không đúng, 10 phút của chú phải nhân với 500 người đợi ở đây.</a:t>
            </a:r>
            <a:endParaRPr lang="vi-VN" sz="1400" b="1" dirty="0">
              <a:latin typeface="Open Sans"/>
            </a:endParaRPr>
          </a:p>
          <a:p>
            <a:pPr indent="457200" algn="just">
              <a:spcAft>
                <a:spcPts val="1000"/>
              </a:spcAft>
            </a:pPr>
            <a:r>
              <a:rPr lang="vi-VN" sz="1400" b="1" dirty="0">
                <a:latin typeface="tahoma" panose="020B0604030504040204" pitchFamily="34" charset="0"/>
              </a:rPr>
              <a:t>Trong kháng chiến chống Pháp, một đồng chí cấp tướng đến làm việc với Bác sai hẹn mất 15 phút, tất nhiên là có lý do: Mưa to, suối lũ, ngựa không qua được. Bác bảo: "Chú làm tướng mà chậm đi mất 15 phút thì bộ đội của chú sẽ hiệp đồng sai đi bao nhiêu? Hôm nay chú đã chủ quan, không chuẩn bị đầy đủ các phương án, nên chú đã không giành được chủ động”. Câu chuyện ấy là lời nhắc nhở có ý nghĩa sâu sắc đối với người chỉ huy quân đội nói riêng và cán bộ lãnh đạo nói chung. Nếu người lãnh đạo mà chậm một bước sẽ mất cơ hội, không chủ động sẽ dễ bị thua thiệt và tính sai một ly thì sự nghiệp chung sẽ đi lệch một dặm.</a:t>
            </a:r>
            <a:endParaRPr lang="vi-VN" sz="1400" b="1" i="0" dirty="0">
              <a:effectLst/>
              <a:latin typeface="Open Sans"/>
            </a:endParaRPr>
          </a:p>
        </p:txBody>
      </p:sp>
      <p:sp>
        <p:nvSpPr>
          <p:cNvPr id="5" name="Text Box 13"/>
          <p:cNvSpPr txBox="1">
            <a:spLocks noChangeArrowheads="1"/>
          </p:cNvSpPr>
          <p:nvPr/>
        </p:nvSpPr>
        <p:spPr bwMode="auto">
          <a:xfrm>
            <a:off x="2495600" y="116632"/>
            <a:ext cx="7153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5400" b="1" dirty="0" err="1" smtClean="0">
                <a:latin typeface="Times New Roman" panose="02020603050405020304" pitchFamily="18" charset="0"/>
              </a:rPr>
              <a:t>Thời</a:t>
            </a:r>
            <a:r>
              <a:rPr lang="en-US" altLang="en-US" sz="5400" b="1" dirty="0" smtClean="0">
                <a:latin typeface="Times New Roman" panose="02020603050405020304" pitchFamily="18" charset="0"/>
              </a:rPr>
              <a:t> </a:t>
            </a:r>
            <a:r>
              <a:rPr lang="en-US" altLang="en-US" sz="5400" b="1" dirty="0" err="1" smtClean="0">
                <a:latin typeface="Times New Roman" panose="02020603050405020304" pitchFamily="18" charset="0"/>
              </a:rPr>
              <a:t>gian</a:t>
            </a:r>
            <a:r>
              <a:rPr lang="en-US" altLang="en-US" sz="5400" b="1" dirty="0" smtClean="0">
                <a:latin typeface="Times New Roman" panose="02020603050405020304" pitchFamily="18" charset="0"/>
              </a:rPr>
              <a:t> </a:t>
            </a:r>
            <a:r>
              <a:rPr lang="en-US" altLang="en-US" sz="5400" b="1" dirty="0" err="1" smtClean="0">
                <a:latin typeface="Times New Roman" panose="02020603050405020304" pitchFamily="18" charset="0"/>
              </a:rPr>
              <a:t>quý</a:t>
            </a:r>
            <a:r>
              <a:rPr lang="en-US" altLang="en-US" sz="5400" b="1" dirty="0" smtClean="0">
                <a:latin typeface="Times New Roman" panose="02020603050405020304" pitchFamily="18" charset="0"/>
              </a:rPr>
              <a:t> </a:t>
            </a:r>
            <a:r>
              <a:rPr lang="en-US" altLang="en-US" sz="5400" b="1" dirty="0" err="1" smtClean="0">
                <a:latin typeface="Times New Roman" panose="02020603050405020304" pitchFamily="18" charset="0"/>
              </a:rPr>
              <a:t>báu</a:t>
            </a:r>
            <a:r>
              <a:rPr lang="en-US" altLang="en-US" sz="5400" b="1" dirty="0" smtClean="0">
                <a:latin typeface="Times New Roman" panose="02020603050405020304" pitchFamily="18" charset="0"/>
              </a:rPr>
              <a:t> </a:t>
            </a:r>
            <a:r>
              <a:rPr lang="en-US" altLang="en-US" sz="5400" b="1" dirty="0" err="1" smtClean="0">
                <a:latin typeface="Times New Roman" panose="02020603050405020304" pitchFamily="18" charset="0"/>
              </a:rPr>
              <a:t>lắm</a:t>
            </a:r>
            <a:endParaRPr lang="vi-VN" altLang="en-US" sz="5400" b="1" dirty="0">
              <a:latin typeface="Arial" panose="020B0604020202020204" pitchFamily="34" charset="0"/>
            </a:endParaRPr>
          </a:p>
        </p:txBody>
      </p:sp>
    </p:spTree>
    <p:extLst>
      <p:ext uri="{BB962C8B-B14F-4D97-AF65-F5344CB8AC3E}">
        <p14:creationId xmlns:p14="http://schemas.microsoft.com/office/powerpoint/2010/main" val="823799062"/>
      </p:ext>
    </p:extLst>
  </p:cSld>
  <p:clrMapOvr>
    <a:masterClrMapping/>
  </p:clrMapOvr>
  <p:transition>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7408" y="1340768"/>
            <a:ext cx="10225136" cy="4437112"/>
          </a:xfrm>
          <a:prstGeom prst="rect">
            <a:avLst/>
          </a:prstGeom>
        </p:spPr>
        <p:txBody>
          <a:bodyPr wrap="square">
            <a:spAutoFit/>
          </a:bodyPr>
          <a:lstStyle/>
          <a:p>
            <a:pPr indent="457200" algn="just">
              <a:spcAft>
                <a:spcPts val="1000"/>
              </a:spcAft>
            </a:pPr>
            <a:r>
              <a:rPr lang="vi-VN" sz="1400" b="1" dirty="0" smtClean="0">
                <a:solidFill>
                  <a:srgbClr val="00556D"/>
                </a:solidFill>
                <a:latin typeface="tahoma" panose="020B0604030504040204" pitchFamily="34" charset="0"/>
              </a:rPr>
              <a:t>Bác </a:t>
            </a:r>
            <a:r>
              <a:rPr lang="vi-VN" sz="1400" b="1" dirty="0">
                <a:solidFill>
                  <a:srgbClr val="00556D"/>
                </a:solidFill>
                <a:latin typeface="tahoma" panose="020B0604030504040204" pitchFamily="34" charset="0"/>
              </a:rPr>
              <a:t>quý thời gian của mình bao nhiêu thì cũng quý thời gian của người khác bấy nhiêu, vì vậy thường không bao giờ để bất cứ ai phải đợi mình.</a:t>
            </a:r>
            <a:endParaRPr lang="vi-VN" sz="1400" b="1" dirty="0">
              <a:solidFill>
                <a:srgbClr val="00556D"/>
              </a:solidFill>
              <a:latin typeface="Open Sans"/>
            </a:endParaRPr>
          </a:p>
          <a:p>
            <a:pPr algn="just">
              <a:spcAft>
                <a:spcPts val="1000"/>
              </a:spcAft>
            </a:pPr>
            <a:r>
              <a:rPr lang="vi-VN" sz="1400" b="1" dirty="0">
                <a:solidFill>
                  <a:srgbClr val="333333"/>
                </a:solidFill>
                <a:latin typeface="tahoma" panose="020B0604030504040204" pitchFamily="34" charset="0"/>
              </a:rPr>
              <a:t>Năm 1953, Bác quyết định đến thăm lớp chỉnh huấn của anh chị em trí thức, lúc đó đang bước vào cuộc đấu tranh tư tưởng gay go. Tin vui đến làm náo nức cả lớp học, mọi người hồi hộp chờ đợi.</a:t>
            </a:r>
            <a:endParaRPr lang="vi-VN" sz="1400" b="1" dirty="0">
              <a:solidFill>
                <a:srgbClr val="333333"/>
              </a:solidFill>
              <a:latin typeface="Open Sans"/>
            </a:endParaRPr>
          </a:p>
          <a:p>
            <a:pPr algn="just">
              <a:spcAft>
                <a:spcPts val="1000"/>
              </a:spcAft>
            </a:pPr>
            <a:r>
              <a:rPr lang="vi-VN" sz="1400" b="1" dirty="0">
                <a:solidFill>
                  <a:srgbClr val="333333"/>
                </a:solidFill>
                <a:latin typeface="tahoma" panose="020B0604030504040204" pitchFamily="34" charset="0"/>
              </a:rPr>
              <a:t>Bỗng chuyển trời đột ngột, mây đen ùn ùn kéo tới, rồi một cơn mưa dồn dập, xối xả, tối đất, tối trời,  hai ba tiếng đồng hồ không dứt. Ai cũng xuýt xoa, tiếc rẻ: Mưa thế này, Bác đến sao được nữa, trời hại quá.</a:t>
            </a:r>
            <a:endParaRPr lang="vi-VN" sz="1400" b="1" dirty="0">
              <a:solidFill>
                <a:srgbClr val="333333"/>
              </a:solidFill>
              <a:latin typeface="Open Sans"/>
            </a:endParaRPr>
          </a:p>
          <a:p>
            <a:pPr algn="just">
              <a:spcAft>
                <a:spcPts val="1000"/>
              </a:spcAft>
            </a:pPr>
            <a:r>
              <a:rPr lang="vi-VN" sz="1400" b="1" spc="-10" dirty="0">
                <a:solidFill>
                  <a:srgbClr val="333333"/>
                </a:solidFill>
                <a:latin typeface="tahoma" panose="020B0604030504040204" pitchFamily="34" charset="0"/>
              </a:rPr>
              <a:t>Giữa lúc trời đang trút nước, lòng người đang thất vọng, thì từ ngoài hiên lớp học có tiếng rì rào, rồi bật lên thành tiếng reo át cả tiếng mưa ngàn, suối lũ:</a:t>
            </a:r>
            <a:endParaRPr lang="vi-VN" sz="1400" b="1" dirty="0">
              <a:solidFill>
                <a:srgbClr val="333333"/>
              </a:solidFill>
              <a:latin typeface="Open Sans"/>
            </a:endParaRPr>
          </a:p>
          <a:p>
            <a:pPr algn="just">
              <a:spcAft>
                <a:spcPts val="1000"/>
              </a:spcAft>
            </a:pPr>
            <a:r>
              <a:rPr lang="vi-VN" sz="1400" b="1" dirty="0">
                <a:solidFill>
                  <a:srgbClr val="333333"/>
                </a:solidFill>
                <a:latin typeface="tahoma" panose="020B0604030504040204" pitchFamily="34" charset="0"/>
              </a:rPr>
              <a:t>- Bác đến rồi, anh em ơi! Bác đến rồi!</a:t>
            </a:r>
            <a:endParaRPr lang="vi-VN" sz="1400" b="1" dirty="0">
              <a:solidFill>
                <a:srgbClr val="333333"/>
              </a:solidFill>
              <a:latin typeface="Open Sans"/>
            </a:endParaRPr>
          </a:p>
          <a:p>
            <a:pPr algn="just">
              <a:spcAft>
                <a:spcPts val="1000"/>
              </a:spcAft>
            </a:pPr>
            <a:r>
              <a:rPr lang="vi-VN" sz="1400" b="1" dirty="0">
                <a:solidFill>
                  <a:srgbClr val="333333"/>
                </a:solidFill>
                <a:latin typeface="tahoma" panose="020B0604030504040204" pitchFamily="34" charset="0"/>
              </a:rPr>
              <a:t>Trong chiếc áo mưa ướt sũng nước, quần sắn đến quá đầu gối, đầu đội nón, Bác hiện ra  giữa niềm ngạc nhiên, hân hoan và sung sướng của tất cả mọi người.</a:t>
            </a:r>
            <a:endParaRPr lang="vi-VN" sz="1400" b="1" dirty="0">
              <a:solidFill>
                <a:srgbClr val="333333"/>
              </a:solidFill>
              <a:latin typeface="Open Sans"/>
            </a:endParaRPr>
          </a:p>
          <a:p>
            <a:pPr algn="just">
              <a:spcAft>
                <a:spcPts val="1000"/>
              </a:spcAft>
            </a:pPr>
            <a:r>
              <a:rPr lang="vi-VN" sz="1400" b="1" dirty="0">
                <a:solidFill>
                  <a:srgbClr val="333333"/>
                </a:solidFill>
                <a:latin typeface="tahoma" panose="020B0604030504040204" pitchFamily="34" charset="0"/>
              </a:rPr>
              <a:t>Về sau, anh em được biết: Giữa lúc Bác chuẩn bị đến thăm lớp thì trời đổ mưa to. Các đồng chí làm việc bên cạnh Bác đề nghị Bác cho báo hoãn đến một buổi khác. Có đồng chí đề nghị tập trung lớp học ở một địa điểm gần nơi ở của Bác...</a:t>
            </a:r>
            <a:endParaRPr lang="vi-VN" sz="1400" b="1" dirty="0">
              <a:solidFill>
                <a:srgbClr val="333333"/>
              </a:solidFill>
              <a:latin typeface="Open Sans"/>
            </a:endParaRPr>
          </a:p>
          <a:p>
            <a:pPr algn="just">
              <a:spcAft>
                <a:spcPts val="1000"/>
              </a:spcAft>
            </a:pPr>
            <a:r>
              <a:rPr lang="vi-VN" sz="1400" b="1" dirty="0">
                <a:solidFill>
                  <a:srgbClr val="333333"/>
                </a:solidFill>
                <a:latin typeface="tahoma" panose="020B0604030504040204" pitchFamily="34" charset="0"/>
              </a:rPr>
              <a:t>Nhưng Bác không đồng ý: “Đã hẹn thì phải đến, đến cho đúng giờ, đợi trời tạnh thì biết đến khi nào? Thà chỉ một mình Bác và một vài chú nữa chịu ướt còn hơn để cho cả lớp học phải chờ uổng công!”.</a:t>
            </a:r>
            <a:endParaRPr lang="vi-VN" sz="1400" b="1" i="0" dirty="0">
              <a:solidFill>
                <a:srgbClr val="333333"/>
              </a:solidFill>
              <a:effectLst/>
              <a:latin typeface="Open Sans"/>
            </a:endParaRPr>
          </a:p>
        </p:txBody>
      </p:sp>
      <p:sp>
        <p:nvSpPr>
          <p:cNvPr id="5" name="Text Box 13"/>
          <p:cNvSpPr txBox="1">
            <a:spLocks noChangeArrowheads="1"/>
          </p:cNvSpPr>
          <p:nvPr/>
        </p:nvSpPr>
        <p:spPr bwMode="auto">
          <a:xfrm>
            <a:off x="1775520" y="404664"/>
            <a:ext cx="95050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dirty="0" err="1" smtClean="0">
                <a:latin typeface="Times New Roman" panose="02020603050405020304" pitchFamily="18" charset="0"/>
              </a:rPr>
              <a:t>Luôn</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quý</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trọng</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thời</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gian</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của</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người</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khác</a:t>
            </a:r>
            <a:endParaRPr lang="vi-VN" altLang="en-US" sz="3200" b="1" dirty="0">
              <a:latin typeface="Arial" panose="020B0604020202020204" pitchFamily="34" charset="0"/>
            </a:endParaRPr>
          </a:p>
        </p:txBody>
      </p:sp>
    </p:spTree>
    <p:extLst>
      <p:ext uri="{BB962C8B-B14F-4D97-AF65-F5344CB8AC3E}">
        <p14:creationId xmlns:p14="http://schemas.microsoft.com/office/powerpoint/2010/main" val="1039564822"/>
      </p:ext>
    </p:extLst>
  </p:cSld>
  <p:clrMapOvr>
    <a:masterClrMapping/>
  </p:clrMapOvr>
  <p:transition>
    <p:cover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Pict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1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5"/>
          <p:cNvSpPr txBox="1">
            <a:spLocks noChangeArrowheads="1"/>
          </p:cNvSpPr>
          <p:nvPr/>
        </p:nvSpPr>
        <p:spPr bwMode="auto">
          <a:xfrm>
            <a:off x="2495600" y="764704"/>
            <a:ext cx="6858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6000" b="1" dirty="0" smtClean="0">
                <a:solidFill>
                  <a:srgbClr val="FF0066"/>
                </a:solidFill>
                <a:latin typeface="Times New Roman" panose="02020603050405020304" pitchFamily="18" charset="0"/>
                <a:cs typeface="Times New Roman" panose="02020603050405020304" pitchFamily="18" charset="0"/>
              </a:rPr>
              <a:t>VẬN DỤNG</a:t>
            </a:r>
            <a:endParaRPr lang="en-US" altLang="en-US" sz="60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2927648" y="1780367"/>
            <a:ext cx="6858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dirty="0" err="1">
                <a:solidFill>
                  <a:srgbClr val="0000FF"/>
                </a:solidFill>
                <a:latin typeface="Times New Roman" panose="02020603050405020304" pitchFamily="18" charset="0"/>
                <a:cs typeface="Times New Roman" panose="02020603050405020304" pitchFamily="18" charset="0"/>
              </a:rPr>
              <a:t>Hằng</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ngày</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thực</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hiện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đúng</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thời</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gian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biểu</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đã</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xây</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dựng</a:t>
            </a:r>
            <a:r>
              <a:rPr lang="en-US" altLang="en-US" sz="4000" b="1" dirty="0">
                <a:solidFill>
                  <a:srgbClr val="0000FF"/>
                </a:solidFill>
                <a:latin typeface="Times New Roman" panose="02020603050405020304" pitchFamily="18" charset="0"/>
                <a:cs typeface="Times New Roman" panose="02020603050405020304" pitchFamily="18" charset="0"/>
              </a:rPr>
              <a:t>.</a:t>
            </a:r>
          </a:p>
          <a:p>
            <a:pPr eaLnBrk="1" hangingPunct="1">
              <a:spcBef>
                <a:spcPct val="50000"/>
              </a:spcBef>
            </a:pPr>
            <a:r>
              <a:rPr lang="en-US" altLang="en-US" sz="4000" b="1" u="sng" dirty="0" err="1">
                <a:solidFill>
                  <a:srgbClr val="0000FF"/>
                </a:solidFill>
                <a:latin typeface="Times New Roman" panose="02020603050405020304" pitchFamily="18" charset="0"/>
                <a:cs typeface="Times New Roman" panose="02020603050405020304" pitchFamily="18" charset="0"/>
              </a:rPr>
              <a:t>Chuẩn</a:t>
            </a:r>
            <a:r>
              <a:rPr lang="en-US" altLang="en-US" sz="4000" b="1" u="sng" dirty="0">
                <a:solidFill>
                  <a:srgbClr val="0000FF"/>
                </a:solidFill>
                <a:latin typeface="Times New Roman" panose="02020603050405020304" pitchFamily="18" charset="0"/>
                <a:cs typeface="Times New Roman" panose="02020603050405020304" pitchFamily="18" charset="0"/>
              </a:rPr>
              <a:t> </a:t>
            </a:r>
            <a:r>
              <a:rPr lang="en-US" altLang="en-US" sz="4000" b="1" u="sng" dirty="0" err="1">
                <a:solidFill>
                  <a:srgbClr val="0000FF"/>
                </a:solidFill>
                <a:latin typeface="Times New Roman" panose="02020603050405020304" pitchFamily="18" charset="0"/>
                <a:cs typeface="Times New Roman" panose="02020603050405020304" pitchFamily="18" charset="0"/>
              </a:rPr>
              <a:t>bị</a:t>
            </a:r>
            <a:r>
              <a:rPr lang="en-US" altLang="en-US" sz="4000" b="1" u="sng" dirty="0">
                <a:solidFill>
                  <a:srgbClr val="0000FF"/>
                </a:solidFill>
                <a:latin typeface="Times New Roman" panose="02020603050405020304" pitchFamily="18" charset="0"/>
                <a:cs typeface="Times New Roman" panose="02020603050405020304" pitchFamily="18" charset="0"/>
              </a:rPr>
              <a:t>:</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Hiếu</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thảo</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với</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ông</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bà</a:t>
            </a:r>
            <a:r>
              <a:rPr lang="en-US" altLang="en-US" sz="4000" b="1" dirty="0">
                <a:solidFill>
                  <a:srgbClr val="0000FF"/>
                </a:solidFill>
                <a:latin typeface="Times New Roman" panose="02020603050405020304" pitchFamily="18" charset="0"/>
                <a:cs typeface="Times New Roman" panose="02020603050405020304" pitchFamily="18" charset="0"/>
              </a:rPr>
              <a:t> cha </a:t>
            </a:r>
            <a:r>
              <a:rPr lang="en-US" altLang="en-US" sz="4000" b="1" dirty="0" err="1">
                <a:solidFill>
                  <a:srgbClr val="0000FF"/>
                </a:solidFill>
                <a:latin typeface="Times New Roman" panose="02020603050405020304" pitchFamily="18" charset="0"/>
                <a:cs typeface="Times New Roman" panose="02020603050405020304" pitchFamily="18" charset="0"/>
              </a:rPr>
              <a:t>mẹ</a:t>
            </a:r>
            <a:endParaRPr lang="en-US" altLang="en-US" sz="40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29078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animEffect transition="in" filter="wipe(left)">
                                      <p:cBhvr>
                                        <p:cTn id="7" dur="500"/>
                                        <p:tgtEl>
                                          <p:spTgt spid="174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ackground template with school kids Royalty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3"/>
          <p:cNvSpPr txBox="1">
            <a:spLocks noChangeArrowheads="1"/>
          </p:cNvSpPr>
          <p:nvPr/>
        </p:nvSpPr>
        <p:spPr bwMode="auto">
          <a:xfrm>
            <a:off x="1584325" y="1704975"/>
            <a:ext cx="106076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5400" b="1">
                <a:solidFill>
                  <a:srgbClr val="002060"/>
                </a:solidFill>
                <a:latin typeface="Times New Roman" panose="02020603050405020304" pitchFamily="18" charset="0"/>
                <a:cs typeface="Times New Roman" panose="02020603050405020304" pitchFamily="18" charset="0"/>
              </a:rPr>
              <a:t>KHỞI </a:t>
            </a:r>
            <a:r>
              <a:rPr lang="en-US" altLang="en-US" sz="5400" b="1" smtClean="0">
                <a:solidFill>
                  <a:srgbClr val="002060"/>
                </a:solidFill>
                <a:latin typeface="Times New Roman" panose="02020603050405020304" pitchFamily="18" charset="0"/>
                <a:cs typeface="Times New Roman" panose="02020603050405020304" pitchFamily="18" charset="0"/>
              </a:rPr>
              <a:t>ĐỘNG</a:t>
            </a:r>
            <a:endParaRPr lang="en-US" altLang="en-US" sz="54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685279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5" name="Rectangle 37"/>
          <p:cNvSpPr>
            <a:spLocks noChangeArrowheads="1"/>
          </p:cNvSpPr>
          <p:nvPr/>
        </p:nvSpPr>
        <p:spPr bwMode="auto">
          <a:xfrm>
            <a:off x="1607566" y="2881387"/>
            <a:ext cx="988862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Tx/>
              <a:buNone/>
            </a:pPr>
            <a:r>
              <a:rPr lang="en-US" altLang="en-US" sz="2400" b="1">
                <a:solidFill>
                  <a:srgbClr val="0000CC"/>
                </a:solidFill>
                <a:latin typeface="Times New Roman" panose="02020603050405020304" pitchFamily="18" charset="0"/>
              </a:rPr>
              <a:t>     </a:t>
            </a:r>
          </a:p>
          <a:p>
            <a:pPr eaLnBrk="1" hangingPunct="1">
              <a:lnSpc>
                <a:spcPct val="100000"/>
              </a:lnSpc>
              <a:spcBef>
                <a:spcPct val="20000"/>
              </a:spcBef>
              <a:buFontTx/>
              <a:buNone/>
            </a:pPr>
            <a:endParaRPr lang="en-US" altLang="en-US" sz="2400" b="1">
              <a:solidFill>
                <a:srgbClr val="0000FF"/>
              </a:solidFill>
              <a:latin typeface="Times New Roman" panose="02020603050405020304" pitchFamily="18" charset="0"/>
            </a:endParaRPr>
          </a:p>
        </p:txBody>
      </p:sp>
      <p:sp>
        <p:nvSpPr>
          <p:cNvPr id="6180" name="Rectangle 42"/>
          <p:cNvSpPr>
            <a:spLocks noChangeArrowheads="1"/>
          </p:cNvSpPr>
          <p:nvPr/>
        </p:nvSpPr>
        <p:spPr bwMode="auto">
          <a:xfrm>
            <a:off x="2567608" y="315967"/>
            <a:ext cx="83272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dirty="0">
                <a:solidFill>
                  <a:srgbClr val="C00000"/>
                </a:solidFill>
                <a:latin typeface="Times New Roman" panose="02020603050405020304" pitchFamily="18" charset="0"/>
              </a:rPr>
              <a:t>       </a:t>
            </a:r>
            <a:r>
              <a:rPr lang="en-US" altLang="en-US" sz="3200" b="1" dirty="0">
                <a:solidFill>
                  <a:srgbClr val="C00000"/>
                </a:solidFill>
                <a:latin typeface="Times New Roman" panose="02020603050405020304" pitchFamily="18" charset="0"/>
              </a:rPr>
              <a:t>Ý </a:t>
            </a:r>
            <a:r>
              <a:rPr lang="en-US" altLang="en-US" sz="3200" b="1" dirty="0" err="1">
                <a:solidFill>
                  <a:srgbClr val="C00000"/>
                </a:solidFill>
                <a:latin typeface="Times New Roman" panose="02020603050405020304" pitchFamily="18" charset="0"/>
              </a:rPr>
              <a:t>kiến</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nào</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dưới</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đây</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là</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đúng</a:t>
            </a:r>
            <a:r>
              <a:rPr lang="en-US" altLang="en-US" sz="2400" b="1" dirty="0">
                <a:solidFill>
                  <a:srgbClr val="C00000"/>
                </a:solidFill>
                <a:latin typeface="Times New Roman" panose="02020603050405020304" pitchFamily="18" charset="0"/>
              </a:rPr>
              <a:t>.</a:t>
            </a:r>
          </a:p>
        </p:txBody>
      </p:sp>
      <p:sp>
        <p:nvSpPr>
          <p:cNvPr id="131115" name="Rectangle 43"/>
          <p:cNvSpPr>
            <a:spLocks noChangeArrowheads="1"/>
          </p:cNvSpPr>
          <p:nvPr/>
        </p:nvSpPr>
        <p:spPr bwMode="auto">
          <a:xfrm>
            <a:off x="335360" y="900167"/>
            <a:ext cx="12114893"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257300" indent="-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3429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171700" indent="-3429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6289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0861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5433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0005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250000"/>
              </a:lnSpc>
              <a:spcBef>
                <a:spcPct val="0"/>
              </a:spcBef>
              <a:buFontTx/>
              <a:buNone/>
            </a:pPr>
            <a:r>
              <a:rPr lang="en-US" altLang="en-US" sz="3200" b="1" dirty="0" err="1">
                <a:latin typeface="Times New Roman" panose="02020603050405020304" pitchFamily="18" charset="0"/>
              </a:rPr>
              <a:t>a.Tiết</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kiệm</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thời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giờ</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là</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sử</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dụng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thời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giờ</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một</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cách</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hợp</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lí</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có</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hiệu</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quả</a:t>
            </a:r>
            <a:r>
              <a:rPr lang="en-US" altLang="en-US" sz="3200" b="1" dirty="0">
                <a:latin typeface="Times New Roman" panose="02020603050405020304" pitchFamily="18" charset="0"/>
              </a:rPr>
              <a:t>.</a:t>
            </a:r>
          </a:p>
          <a:p>
            <a:pPr eaLnBrk="1" hangingPunct="1">
              <a:lnSpc>
                <a:spcPct val="250000"/>
              </a:lnSpc>
              <a:spcBef>
                <a:spcPct val="0"/>
              </a:spcBef>
              <a:buFontTx/>
              <a:buNone/>
            </a:pPr>
            <a:r>
              <a:rPr lang="en-US" altLang="en-US" sz="3200" b="1" dirty="0" err="1">
                <a:latin typeface="Times New Roman" panose="02020603050405020304" pitchFamily="18" charset="0"/>
              </a:rPr>
              <a:t>b.Thời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giờ</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có</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rất</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nhiều</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chúng</a:t>
            </a:r>
            <a:r>
              <a:rPr lang="en-US" altLang="en-US" sz="3200" b="1" dirty="0">
                <a:latin typeface="Times New Roman" panose="02020603050405020304" pitchFamily="18" charset="0"/>
              </a:rPr>
              <a:t> ta </a:t>
            </a:r>
            <a:r>
              <a:rPr lang="en-US" altLang="en-US" sz="3200" b="1" dirty="0" err="1">
                <a:latin typeface="Times New Roman" panose="02020603050405020304" pitchFamily="18" charset="0"/>
              </a:rPr>
              <a:t>không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cần</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tiết</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kiệm</a:t>
            </a:r>
            <a:r>
              <a:rPr lang="en-US" altLang="en-US" sz="3200" b="1" dirty="0">
                <a:latin typeface="Times New Roman" panose="02020603050405020304" pitchFamily="18" charset="0"/>
              </a:rPr>
              <a:t>.</a:t>
            </a:r>
          </a:p>
          <a:p>
            <a:pPr eaLnBrk="1" hangingPunct="1">
              <a:lnSpc>
                <a:spcPct val="250000"/>
              </a:lnSpc>
              <a:spcBef>
                <a:spcPct val="0"/>
              </a:spcBef>
              <a:buFontTx/>
              <a:buNone/>
            </a:pPr>
            <a:r>
              <a:rPr lang="en-US" altLang="en-US" sz="3200" b="1" dirty="0" err="1">
                <a:latin typeface="Times New Roman" panose="02020603050405020304" pitchFamily="18" charset="0"/>
              </a:rPr>
              <a:t>c.Tiết</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kiệm</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thời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giờ</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là</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tranh</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thủ</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cùng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một</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lúc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làm</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rất</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nhiều</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việc</a:t>
            </a:r>
            <a:r>
              <a:rPr lang="en-US" altLang="en-US" sz="3200" b="1" dirty="0">
                <a:latin typeface="Times New Roman" panose="02020603050405020304" pitchFamily="18" charset="0"/>
              </a:rPr>
              <a:t>.</a:t>
            </a:r>
          </a:p>
          <a:p>
            <a:pPr eaLnBrk="1" hangingPunct="1">
              <a:lnSpc>
                <a:spcPct val="250000"/>
              </a:lnSpc>
              <a:spcBef>
                <a:spcPct val="0"/>
              </a:spcBef>
              <a:buFontTx/>
              <a:buNone/>
            </a:pPr>
            <a:r>
              <a:rPr lang="en-US" altLang="en-US" sz="3200" b="1" dirty="0" err="1">
                <a:latin typeface="Times New Roman" panose="02020603050405020304" pitchFamily="18" charset="0"/>
              </a:rPr>
              <a:t>d.Tiết</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kiệm</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thời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giờ</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là</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chỉ</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học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không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làm</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việc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khác</a:t>
            </a:r>
            <a:r>
              <a:rPr lang="en-US" altLang="en-US" sz="3200" b="1" dirty="0">
                <a:latin typeface="Arial" panose="020B0604020202020204" pitchFamily="34" charset="0"/>
              </a:rPr>
              <a:t>.</a:t>
            </a:r>
          </a:p>
        </p:txBody>
      </p:sp>
      <p:sp>
        <p:nvSpPr>
          <p:cNvPr id="8" name="Oval 7"/>
          <p:cNvSpPr/>
          <p:nvPr/>
        </p:nvSpPr>
        <p:spPr>
          <a:xfrm>
            <a:off x="335360" y="1412776"/>
            <a:ext cx="576064" cy="64807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940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0" name="Rectangle 37"/>
          <p:cNvSpPr>
            <a:spLocks noChangeArrowheads="1"/>
          </p:cNvSpPr>
          <p:nvPr/>
        </p:nvSpPr>
        <p:spPr bwMode="auto">
          <a:xfrm>
            <a:off x="3200400" y="3124200"/>
            <a:ext cx="6629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Tx/>
              <a:buNone/>
            </a:pPr>
            <a:r>
              <a:rPr lang="en-US" altLang="en-US" sz="2400">
                <a:solidFill>
                  <a:srgbClr val="0000FF"/>
                </a:solidFill>
                <a:latin typeface="Times New Roman" panose="02020603050405020304" pitchFamily="18" charset="0"/>
              </a:rPr>
              <a:t>    </a:t>
            </a:r>
          </a:p>
        </p:txBody>
      </p:sp>
      <p:sp>
        <p:nvSpPr>
          <p:cNvPr id="7205" name="Rectangle 38"/>
          <p:cNvSpPr>
            <a:spLocks noChangeArrowheads="1"/>
          </p:cNvSpPr>
          <p:nvPr/>
        </p:nvSpPr>
        <p:spPr bwMode="auto">
          <a:xfrm>
            <a:off x="2567608" y="381635"/>
            <a:ext cx="664802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Vì</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sao</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phải</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tiết</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kiệm</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thời</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giờ</a:t>
            </a:r>
            <a:r>
              <a:rPr lang="en-US" altLang="en-US" sz="3200" b="1" dirty="0">
                <a:solidFill>
                  <a:srgbClr val="FF0000"/>
                </a:solidFill>
                <a:latin typeface="Times New Roman" panose="02020603050405020304" pitchFamily="18" charset="0"/>
              </a:rPr>
              <a:t>?</a:t>
            </a:r>
          </a:p>
        </p:txBody>
      </p:sp>
      <p:sp>
        <p:nvSpPr>
          <p:cNvPr id="155687" name="Rectangle 39"/>
          <p:cNvSpPr>
            <a:spLocks noChangeArrowheads="1"/>
          </p:cNvSpPr>
          <p:nvPr/>
        </p:nvSpPr>
        <p:spPr bwMode="auto">
          <a:xfrm>
            <a:off x="623392" y="1268760"/>
            <a:ext cx="11282994"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257300" indent="-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3429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171700" indent="-3429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6289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0861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5433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0005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200000"/>
              </a:lnSpc>
              <a:spcBef>
                <a:spcPct val="0"/>
              </a:spcBef>
              <a:buFontTx/>
              <a:buNone/>
            </a:pPr>
            <a:r>
              <a:rPr lang="en-US" altLang="en-US" sz="3600" b="1" dirty="0" err="1">
                <a:latin typeface="Times New Roman" panose="02020603050405020304" pitchFamily="18" charset="0"/>
              </a:rPr>
              <a:t>a.Vì</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thời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giờ</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rất</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ít</a:t>
            </a:r>
            <a:r>
              <a:rPr lang="en-US" altLang="en-US" sz="3600" b="1" dirty="0">
                <a:latin typeface="Times New Roman" panose="02020603050405020304" pitchFamily="18" charset="0"/>
              </a:rPr>
              <a:t>.</a:t>
            </a:r>
          </a:p>
          <a:p>
            <a:pPr eaLnBrk="1" hangingPunct="1">
              <a:lnSpc>
                <a:spcPct val="200000"/>
              </a:lnSpc>
              <a:spcBef>
                <a:spcPct val="0"/>
              </a:spcBef>
              <a:buFontTx/>
              <a:buNone/>
            </a:pPr>
            <a:r>
              <a:rPr lang="en-US" altLang="en-US" sz="3600" b="1" dirty="0" err="1">
                <a:latin typeface="Times New Roman" panose="02020603050405020304" pitchFamily="18" charset="0"/>
              </a:rPr>
              <a:t>b.Vì</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thời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giờ</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rất</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quý</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nó</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trôi</a:t>
            </a:r>
            <a:r>
              <a:rPr lang="en-US" altLang="en-US" sz="3600" b="1" dirty="0">
                <a:latin typeface="Times New Roman" panose="02020603050405020304" pitchFamily="18" charset="0"/>
              </a:rPr>
              <a:t> qua </a:t>
            </a:r>
            <a:r>
              <a:rPr lang="en-US" altLang="en-US" sz="3600" b="1" dirty="0" err="1">
                <a:latin typeface="Times New Roman" panose="02020603050405020304" pitchFamily="18" charset="0"/>
              </a:rPr>
              <a:t>không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thể</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lấy</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lại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được</a:t>
            </a:r>
            <a:r>
              <a:rPr lang="en-US" altLang="en-US" sz="3600" b="1" dirty="0">
                <a:latin typeface="Times New Roman" panose="02020603050405020304" pitchFamily="18" charset="0"/>
              </a:rPr>
              <a:t>.</a:t>
            </a:r>
          </a:p>
          <a:p>
            <a:pPr eaLnBrk="1" hangingPunct="1">
              <a:lnSpc>
                <a:spcPct val="200000"/>
              </a:lnSpc>
              <a:spcBef>
                <a:spcPct val="0"/>
              </a:spcBef>
              <a:buFontTx/>
              <a:buNone/>
            </a:pPr>
            <a:r>
              <a:rPr lang="en-US" altLang="en-US" sz="3600" b="1" dirty="0">
                <a:latin typeface="Times New Roman" panose="02020603050405020304" pitchFamily="18" charset="0"/>
              </a:rPr>
              <a:t>c. </a:t>
            </a:r>
            <a:r>
              <a:rPr lang="en-US" altLang="en-US" sz="3600" b="1" dirty="0" err="1">
                <a:latin typeface="Times New Roman" panose="02020603050405020304" pitchFamily="18" charset="0"/>
              </a:rPr>
              <a:t>Vì</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tiết</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kiệm</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thời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giờ</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là</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tiết</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kiệm</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tiền</a:t>
            </a:r>
            <a:r>
              <a:rPr lang="en-US" altLang="en-US" sz="3600" b="1" dirty="0">
                <a:latin typeface="Times New Roman" panose="02020603050405020304" pitchFamily="18" charset="0"/>
              </a:rPr>
              <a:t>.</a:t>
            </a:r>
          </a:p>
          <a:p>
            <a:pPr eaLnBrk="1" hangingPunct="1">
              <a:lnSpc>
                <a:spcPct val="200000"/>
              </a:lnSpc>
              <a:spcBef>
                <a:spcPct val="0"/>
              </a:spcBef>
              <a:buFontTx/>
              <a:buNone/>
            </a:pPr>
            <a:r>
              <a:rPr lang="en-US" altLang="en-US" sz="3600" b="1" dirty="0" err="1">
                <a:latin typeface="Times New Roman" panose="02020603050405020304" pitchFamily="18" charset="0"/>
              </a:rPr>
              <a:t>d.Vì</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thời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giờ</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giúp</a:t>
            </a:r>
            <a:r>
              <a:rPr lang="en-US" altLang="en-US" sz="3600" b="1" dirty="0">
                <a:latin typeface="Times New Roman" panose="02020603050405020304" pitchFamily="18" charset="0"/>
              </a:rPr>
              <a:t> ta </a:t>
            </a:r>
            <a:r>
              <a:rPr lang="en-US" altLang="en-US" sz="3600" b="1" dirty="0" err="1">
                <a:latin typeface="Times New Roman" panose="02020603050405020304" pitchFamily="18" charset="0"/>
              </a:rPr>
              <a:t>hoàn</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thành</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mọi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việc</a:t>
            </a:r>
            <a:r>
              <a:rPr lang="en-US" altLang="en-US" sz="3600" b="1" dirty="0">
                <a:latin typeface="Times New Roman" panose="02020603050405020304" pitchFamily="18" charset="0"/>
              </a:rPr>
              <a:t>.</a:t>
            </a:r>
          </a:p>
        </p:txBody>
      </p:sp>
      <p:sp>
        <p:nvSpPr>
          <p:cNvPr id="6184" name="AutoShape 41">
            <a:hlinkClick r:id="rId2" action="ppaction://hlinksldjump" highlightClick="1"/>
          </p:cNvPr>
          <p:cNvSpPr>
            <a:spLocks noChangeArrowheads="1"/>
          </p:cNvSpPr>
          <p:nvPr/>
        </p:nvSpPr>
        <p:spPr bwMode="auto">
          <a:xfrm>
            <a:off x="1752600" y="6096000"/>
            <a:ext cx="3810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2" name="Oval 1"/>
          <p:cNvSpPr/>
          <p:nvPr/>
        </p:nvSpPr>
        <p:spPr>
          <a:xfrm>
            <a:off x="546444" y="2800164"/>
            <a:ext cx="576064" cy="64807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2900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ackground template with school kids Royalty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3"/>
          <p:cNvSpPr txBox="1">
            <a:spLocks noChangeArrowheads="1"/>
          </p:cNvSpPr>
          <p:nvPr/>
        </p:nvSpPr>
        <p:spPr bwMode="auto">
          <a:xfrm>
            <a:off x="4583832" y="1556792"/>
            <a:ext cx="50405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5400" b="1" dirty="0" smtClean="0">
                <a:solidFill>
                  <a:srgbClr val="002060"/>
                </a:solidFill>
                <a:latin typeface="Times New Roman" panose="02020603050405020304" pitchFamily="18" charset="0"/>
                <a:cs typeface="Times New Roman" panose="02020603050405020304" pitchFamily="18" charset="0"/>
              </a:rPr>
              <a:t>HOẠT ĐỘNG 2</a:t>
            </a:r>
            <a:endParaRPr lang="en-US" altLang="en-US" sz="5400" b="1"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a:spLocks noChangeArrowheads="1"/>
          </p:cNvSpPr>
          <p:nvPr/>
        </p:nvSpPr>
        <p:spPr bwMode="auto">
          <a:xfrm>
            <a:off x="3359696" y="2708920"/>
            <a:ext cx="72062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5400" b="1" dirty="0" smtClean="0">
                <a:solidFill>
                  <a:srgbClr val="FF0000"/>
                </a:solidFill>
                <a:latin typeface="Times New Roman" panose="02020603050405020304" pitchFamily="18" charset="0"/>
                <a:cs typeface="Times New Roman" panose="02020603050405020304" pitchFamily="18" charset="0"/>
              </a:rPr>
              <a:t>XỬ LÍ TÍNH HUỐNG</a:t>
            </a:r>
            <a:endParaRPr lang="en-US" altLang="en-US"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6121306"/>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3968750" y="404813"/>
            <a:ext cx="3671888" cy="457200"/>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endParaRPr lang="en-US" sz="2400" b="1" u="sng">
              <a:effectLst>
                <a:outerShdw blurRad="38100" dist="38100" dir="2700000" algn="tl">
                  <a:srgbClr val="C0C0C0"/>
                </a:outerShdw>
              </a:effectLst>
              <a:latin typeface=".VnTime" pitchFamily="34" charset="0"/>
            </a:endParaRPr>
          </a:p>
        </p:txBody>
      </p:sp>
      <p:sp>
        <p:nvSpPr>
          <p:cNvPr id="3" name="Text Box 5"/>
          <p:cNvSpPr txBox="1">
            <a:spLocks noChangeArrowheads="1"/>
          </p:cNvSpPr>
          <p:nvPr/>
        </p:nvSpPr>
        <p:spPr bwMode="auto">
          <a:xfrm>
            <a:off x="623392" y="1772816"/>
            <a:ext cx="1108923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u="sng" dirty="0" err="1" smtClean="0">
                <a:solidFill>
                  <a:srgbClr val="FF0066"/>
                </a:solidFill>
                <a:latin typeface="Times New Roman" panose="02020603050405020304" pitchFamily="18" charset="0"/>
                <a:cs typeface="Times New Roman" panose="02020603050405020304" pitchFamily="18" charset="0"/>
              </a:rPr>
              <a:t>Tình</a:t>
            </a:r>
            <a:r>
              <a:rPr lang="en-US" altLang="en-US" sz="3600" b="1" u="sng" dirty="0" smtClean="0">
                <a:solidFill>
                  <a:srgbClr val="FF0066"/>
                </a:solidFill>
                <a:latin typeface="Times New Roman" panose="02020603050405020304" pitchFamily="18" charset="0"/>
                <a:cs typeface="Times New Roman" panose="02020603050405020304" pitchFamily="18" charset="0"/>
              </a:rPr>
              <a:t> </a:t>
            </a:r>
            <a:r>
              <a:rPr lang="en-US" altLang="en-US" sz="3600" b="1" u="sng" dirty="0" err="1">
                <a:solidFill>
                  <a:srgbClr val="FF0066"/>
                </a:solidFill>
                <a:latin typeface="Times New Roman" panose="02020603050405020304" pitchFamily="18" charset="0"/>
                <a:cs typeface="Times New Roman" panose="02020603050405020304" pitchFamily="18" charset="0"/>
              </a:rPr>
              <a:t>huống</a:t>
            </a:r>
            <a:r>
              <a:rPr lang="en-US" altLang="en-US" sz="3600" b="1" u="sng" dirty="0">
                <a:solidFill>
                  <a:srgbClr val="FF0066"/>
                </a:solidFill>
                <a:latin typeface="Times New Roman" panose="02020603050405020304" pitchFamily="18" charset="0"/>
                <a:cs typeface="Times New Roman" panose="02020603050405020304" pitchFamily="18" charset="0"/>
              </a:rPr>
              <a:t> 1:</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Hoa</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đang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ngồi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vẽ</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tranh</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để</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làm</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báo</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tường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thì</a:t>
            </a:r>
            <a:r>
              <a:rPr lang="en-US" altLang="en-US" sz="3600" b="1" dirty="0">
                <a:solidFill>
                  <a:srgbClr val="0000FF"/>
                </a:solidFill>
                <a:latin typeface="Times New Roman" panose="02020603050405020304" pitchFamily="18" charset="0"/>
                <a:cs typeface="Times New Roman" panose="02020603050405020304" pitchFamily="18" charset="0"/>
              </a:rPr>
              <a:t> Mai </a:t>
            </a:r>
            <a:r>
              <a:rPr lang="en-US" altLang="en-US" sz="3600" b="1" dirty="0" err="1">
                <a:solidFill>
                  <a:srgbClr val="0000FF"/>
                </a:solidFill>
                <a:latin typeface="Times New Roman" panose="02020603050405020304" pitchFamily="18" charset="0"/>
                <a:cs typeface="Times New Roman" panose="02020603050405020304" pitchFamily="18" charset="0"/>
              </a:rPr>
              <a:t>rủ</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Hoa</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chơi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Thấy</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Hoa</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từ</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chối</a:t>
            </a:r>
            <a:r>
              <a:rPr lang="en-US" altLang="en-US" sz="3600" b="1" dirty="0">
                <a:solidFill>
                  <a:srgbClr val="0000FF"/>
                </a:solidFill>
                <a:latin typeface="Times New Roman" panose="02020603050405020304" pitchFamily="18" charset="0"/>
                <a:cs typeface="Times New Roman" panose="02020603050405020304" pitchFamily="18" charset="0"/>
              </a:rPr>
              <a:t>, Mai </a:t>
            </a:r>
            <a:r>
              <a:rPr lang="en-US" altLang="en-US" sz="3600" b="1" dirty="0" err="1">
                <a:solidFill>
                  <a:srgbClr val="0000FF"/>
                </a:solidFill>
                <a:latin typeface="Times New Roman" panose="02020603050405020304" pitchFamily="18" charset="0"/>
                <a:cs typeface="Times New Roman" panose="02020603050405020304" pitchFamily="18" charset="0"/>
              </a:rPr>
              <a:t>bảo</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Cậu</a:t>
            </a:r>
            <a:r>
              <a:rPr lang="en-US" altLang="en-US" sz="3600" b="1" dirty="0">
                <a:solidFill>
                  <a:srgbClr val="0000FF"/>
                </a:solidFill>
                <a:latin typeface="Times New Roman" panose="02020603050405020304" pitchFamily="18" charset="0"/>
                <a:cs typeface="Times New Roman" panose="02020603050405020304" pitchFamily="18" charset="0"/>
              </a:rPr>
              <a:t> lo </a:t>
            </a:r>
            <a:r>
              <a:rPr lang="en-US" altLang="en-US" sz="3600" b="1" dirty="0" err="1">
                <a:solidFill>
                  <a:srgbClr val="0000FF"/>
                </a:solidFill>
                <a:latin typeface="Times New Roman" panose="02020603050405020304" pitchFamily="18" charset="0"/>
                <a:cs typeface="Times New Roman" panose="02020603050405020304" pitchFamily="18" charset="0"/>
              </a:rPr>
              <a:t>xa</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quá</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cuối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tuần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mới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phải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nộp</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cơ</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mà</a:t>
            </a:r>
            <a:endParaRPr lang="en-US" altLang="en-US" sz="3600" b="1"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3600" b="1" u="sng" dirty="0" err="1">
                <a:solidFill>
                  <a:srgbClr val="FF0066"/>
                </a:solidFill>
                <a:latin typeface="Times New Roman" panose="02020603050405020304" pitchFamily="18" charset="0"/>
                <a:cs typeface="Times New Roman" panose="02020603050405020304" pitchFamily="18" charset="0"/>
              </a:rPr>
              <a:t>Tình</a:t>
            </a:r>
            <a:r>
              <a:rPr lang="en-US" altLang="en-US" sz="3600" b="1" u="sng" dirty="0">
                <a:solidFill>
                  <a:srgbClr val="FF0066"/>
                </a:solidFill>
                <a:latin typeface="Times New Roman" panose="02020603050405020304" pitchFamily="18" charset="0"/>
                <a:cs typeface="Times New Roman" panose="02020603050405020304" pitchFamily="18" charset="0"/>
              </a:rPr>
              <a:t> </a:t>
            </a:r>
            <a:r>
              <a:rPr lang="en-US" altLang="en-US" sz="3600" b="1" u="sng" dirty="0" err="1">
                <a:solidFill>
                  <a:srgbClr val="FF0066"/>
                </a:solidFill>
                <a:latin typeface="Times New Roman" panose="02020603050405020304" pitchFamily="18" charset="0"/>
                <a:cs typeface="Times New Roman" panose="02020603050405020304" pitchFamily="18" charset="0"/>
              </a:rPr>
              <a:t>huống</a:t>
            </a:r>
            <a:r>
              <a:rPr lang="en-US" altLang="en-US" sz="3600" b="1" u="sng" dirty="0">
                <a:solidFill>
                  <a:srgbClr val="FF0066"/>
                </a:solidFill>
                <a:latin typeface="Times New Roman" panose="02020603050405020304" pitchFamily="18" charset="0"/>
                <a:cs typeface="Times New Roman" panose="02020603050405020304" pitchFamily="18" charset="0"/>
              </a:rPr>
              <a:t> 2:</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Đến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giờ</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làm</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bài</a:t>
            </a:r>
            <a:r>
              <a:rPr lang="en-US" altLang="en-US" sz="3600" b="1" dirty="0">
                <a:solidFill>
                  <a:srgbClr val="0000FF"/>
                </a:solidFill>
                <a:latin typeface="Times New Roman" panose="02020603050405020304" pitchFamily="18" charset="0"/>
                <a:cs typeface="Times New Roman" panose="02020603050405020304" pitchFamily="18" charset="0"/>
              </a:rPr>
              <a:t>, Nam </a:t>
            </a:r>
            <a:r>
              <a:rPr lang="en-US" altLang="en-US" sz="3600" b="1" dirty="0" err="1">
                <a:solidFill>
                  <a:srgbClr val="0000FF"/>
                </a:solidFill>
                <a:latin typeface="Times New Roman" panose="02020603050405020304" pitchFamily="18" charset="0"/>
                <a:cs typeface="Times New Roman" panose="02020603050405020304" pitchFamily="18" charset="0"/>
              </a:rPr>
              <a:t>đến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rủ</a:t>
            </a:r>
            <a:r>
              <a:rPr lang="en-US" altLang="en-US" sz="3600" b="1" dirty="0">
                <a:solidFill>
                  <a:srgbClr val="0000FF"/>
                </a:solidFill>
                <a:latin typeface="Times New Roman" panose="02020603050405020304" pitchFamily="18" charset="0"/>
                <a:cs typeface="Times New Roman" panose="02020603050405020304" pitchFamily="18" charset="0"/>
              </a:rPr>
              <a:t> Minh </a:t>
            </a:r>
            <a:r>
              <a:rPr lang="en-US" altLang="en-US" sz="3600" b="1" dirty="0" err="1">
                <a:solidFill>
                  <a:srgbClr val="0000FF"/>
                </a:solidFill>
                <a:latin typeface="Times New Roman" panose="02020603050405020304" pitchFamily="18" charset="0"/>
                <a:cs typeface="Times New Roman" panose="02020603050405020304" pitchFamily="18" charset="0"/>
              </a:rPr>
              <a:t>học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nhóm</a:t>
            </a:r>
            <a:r>
              <a:rPr lang="en-US" altLang="en-US" sz="3600" b="1" dirty="0">
                <a:solidFill>
                  <a:srgbClr val="0000FF"/>
                </a:solidFill>
                <a:latin typeface="Times New Roman" panose="02020603050405020304" pitchFamily="18" charset="0"/>
                <a:cs typeface="Times New Roman" panose="02020603050405020304" pitchFamily="18" charset="0"/>
              </a:rPr>
              <a:t>. Minh </a:t>
            </a:r>
            <a:r>
              <a:rPr lang="en-US" altLang="en-US" sz="3600" b="1" dirty="0" err="1">
                <a:solidFill>
                  <a:srgbClr val="0000FF"/>
                </a:solidFill>
                <a:latin typeface="Times New Roman" panose="02020603050405020304" pitchFamily="18" charset="0"/>
                <a:cs typeface="Times New Roman" panose="02020603050405020304" pitchFamily="18" charset="0"/>
              </a:rPr>
              <a:t>bảo</a:t>
            </a:r>
            <a:r>
              <a:rPr lang="en-US" altLang="en-US" sz="3600" b="1" dirty="0">
                <a:solidFill>
                  <a:srgbClr val="0000FF"/>
                </a:solidFill>
                <a:latin typeface="Times New Roman" panose="02020603050405020304" pitchFamily="18" charset="0"/>
                <a:cs typeface="Times New Roman" panose="02020603050405020304" pitchFamily="18" charset="0"/>
              </a:rPr>
              <a:t> Minh </a:t>
            </a:r>
            <a:r>
              <a:rPr lang="en-US" altLang="en-US" sz="3600" b="1" dirty="0" err="1">
                <a:solidFill>
                  <a:srgbClr val="0000FF"/>
                </a:solidFill>
                <a:latin typeface="Times New Roman" panose="02020603050405020304" pitchFamily="18" charset="0"/>
                <a:cs typeface="Times New Roman" panose="02020603050405020304" pitchFamily="18" charset="0"/>
              </a:rPr>
              <a:t>còn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phải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xem</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xong</a:t>
            </a:r>
            <a:r>
              <a:rPr lang="en-US" altLang="en-US" sz="3600" b="1" dirty="0">
                <a:solidFill>
                  <a:srgbClr val="0000FF"/>
                </a:solidFill>
                <a:latin typeface="Times New Roman" panose="02020603050405020304" pitchFamily="18" charset="0"/>
                <a:cs typeface="Times New Roman" panose="02020603050405020304" pitchFamily="18" charset="0"/>
              </a:rPr>
              <a:t> Ti vi </a:t>
            </a:r>
            <a:r>
              <a:rPr lang="en-US" altLang="en-US" sz="3600" b="1" dirty="0" err="1">
                <a:solidFill>
                  <a:srgbClr val="0000FF"/>
                </a:solidFill>
                <a:latin typeface="Times New Roman" panose="02020603050405020304" pitchFamily="18" charset="0"/>
                <a:cs typeface="Times New Roman" panose="02020603050405020304" pitchFamily="18" charset="0"/>
              </a:rPr>
              <a:t>và</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đọc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xong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bài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báo</a:t>
            </a:r>
            <a:r>
              <a:rPr lang="en-US" altLang="en-US" sz="3600" b="1" dirty="0">
                <a:solidFill>
                  <a:srgbClr val="0000FF"/>
                </a:solidFill>
                <a:latin typeface="Times New Roman" panose="02020603050405020304" pitchFamily="18" charset="0"/>
                <a:cs typeface="Times New Roman" panose="02020603050405020304" pitchFamily="18" charset="0"/>
              </a:rPr>
              <a:t>.</a:t>
            </a:r>
          </a:p>
        </p:txBody>
      </p:sp>
      <p:sp>
        <p:nvSpPr>
          <p:cNvPr id="4" name="Text Box 5"/>
          <p:cNvSpPr txBox="1">
            <a:spLocks noChangeArrowheads="1"/>
          </p:cNvSpPr>
          <p:nvPr/>
        </p:nvSpPr>
        <p:spPr bwMode="auto">
          <a:xfrm>
            <a:off x="2927648" y="404813"/>
            <a:ext cx="57606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00" b="1" dirty="0">
                <a:solidFill>
                  <a:srgbClr val="FF0000"/>
                </a:solidFill>
                <a:latin typeface="Times New Roman" panose="02020603050405020304" pitchFamily="18" charset="0"/>
                <a:cs typeface="Times New Roman" panose="02020603050405020304" pitchFamily="18" charset="0"/>
              </a:rPr>
              <a:t>THẢO LUẬN NHÓM </a:t>
            </a:r>
            <a:r>
              <a:rPr lang="en-US" altLang="en-US" sz="3600" b="1" dirty="0" smtClean="0">
                <a:solidFill>
                  <a:srgbClr val="FF0000"/>
                </a:solidFill>
                <a:latin typeface="Times New Roman" panose="02020603050405020304" pitchFamily="18" charset="0"/>
                <a:cs typeface="Times New Roman" panose="02020603050405020304" pitchFamily="18" charset="0"/>
              </a:rPr>
              <a:t>ĐÔI</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695400" y="1196752"/>
            <a:ext cx="1108923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6000" b="1" dirty="0" err="1">
                <a:solidFill>
                  <a:srgbClr val="C00000"/>
                </a:solidFill>
                <a:latin typeface="Times New Roman" panose="02020603050405020304" pitchFamily="18" charset="0"/>
              </a:rPr>
              <a:t>Tiết</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kiệm</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thời</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giờ</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là</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một</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đức</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tính</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tốt</a:t>
            </a:r>
            <a:r>
              <a:rPr lang="en-US" altLang="en-US" sz="6000" b="1" dirty="0">
                <a:solidFill>
                  <a:srgbClr val="C00000"/>
                </a:solidFill>
                <a:latin typeface="Times New Roman" panose="02020603050405020304" pitchFamily="18" charset="0"/>
              </a:rPr>
              <a:t> . </a:t>
            </a:r>
            <a:r>
              <a:rPr lang="en-US" altLang="en-US" sz="6000" b="1" dirty="0" err="1">
                <a:solidFill>
                  <a:srgbClr val="C00000"/>
                </a:solidFill>
                <a:latin typeface="Times New Roman" panose="02020603050405020304" pitchFamily="18" charset="0"/>
              </a:rPr>
              <a:t>Chúng</a:t>
            </a:r>
            <a:r>
              <a:rPr lang="en-US" altLang="en-US" sz="6000" b="1" dirty="0">
                <a:solidFill>
                  <a:srgbClr val="C00000"/>
                </a:solidFill>
                <a:latin typeface="Times New Roman" panose="02020603050405020304" pitchFamily="18" charset="0"/>
              </a:rPr>
              <a:t> ta </a:t>
            </a:r>
            <a:r>
              <a:rPr lang="en-US" altLang="en-US" sz="6000" b="1" dirty="0" err="1">
                <a:solidFill>
                  <a:srgbClr val="C00000"/>
                </a:solidFill>
                <a:latin typeface="Times New Roman" panose="02020603050405020304" pitchFamily="18" charset="0"/>
              </a:rPr>
              <a:t>phải</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biết</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tiết</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kiệm</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thời</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giờ</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để</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học</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tập</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sinh</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hoạt</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một</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cách</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hợp</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lý</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và</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đạt</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hiệu</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quả</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tốt</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hơn</a:t>
            </a:r>
            <a:r>
              <a:rPr lang="en-US" altLang="en-US" sz="6000" b="1" dirty="0">
                <a:solidFill>
                  <a:srgbClr val="0000FF"/>
                </a:solidFill>
                <a:latin typeface="Times New Roman" panose="02020603050405020304" pitchFamily="18" charset="0"/>
              </a:rPr>
              <a:t>.</a:t>
            </a:r>
            <a:endParaRPr lang="vi-VN" altLang="en-US" sz="6000" b="1"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783033403"/>
      </p:ext>
    </p:extLst>
  </p:cSld>
  <p:clrMapOvr>
    <a:masterClrMapping/>
  </p:clrMapOvr>
  <p:transition>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ackground template with school kids Royalty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3"/>
          <p:cNvSpPr txBox="1">
            <a:spLocks noChangeArrowheads="1"/>
          </p:cNvSpPr>
          <p:nvPr/>
        </p:nvSpPr>
        <p:spPr bwMode="auto">
          <a:xfrm>
            <a:off x="4295800" y="1844824"/>
            <a:ext cx="50405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5400" b="1" dirty="0" smtClean="0">
                <a:solidFill>
                  <a:srgbClr val="002060"/>
                </a:solidFill>
                <a:latin typeface="Times New Roman" panose="02020603050405020304" pitchFamily="18" charset="0"/>
                <a:cs typeface="Times New Roman" panose="02020603050405020304" pitchFamily="18" charset="0"/>
              </a:rPr>
              <a:t>HOẠT ĐỘNG 3</a:t>
            </a:r>
            <a:endParaRPr lang="en-US" altLang="en-US" sz="5400" b="1"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a:spLocks noChangeArrowheads="1"/>
          </p:cNvSpPr>
          <p:nvPr/>
        </p:nvSpPr>
        <p:spPr bwMode="auto">
          <a:xfrm>
            <a:off x="2315580" y="3068960"/>
            <a:ext cx="900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3200" b="1" dirty="0" smtClean="0">
                <a:solidFill>
                  <a:srgbClr val="FF0000"/>
                </a:solidFill>
                <a:latin typeface="Times New Roman" panose="02020603050405020304" pitchFamily="18" charset="0"/>
                <a:cs typeface="Times New Roman" panose="02020603050405020304" pitchFamily="18" charset="0"/>
              </a:rPr>
              <a:t>TRÒ CHƠI: VÒNG QUAY MAY MẮN</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5988401"/>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4850420" y="962032"/>
            <a:ext cx="4810161" cy="4823877"/>
            <a:chOff x="2889226" y="213081"/>
            <a:chExt cx="6413548" cy="6431836"/>
          </a:xfrm>
        </p:grpSpPr>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89226" y="213081"/>
              <a:ext cx="6413548" cy="6431836"/>
            </a:xfrm>
            <a:prstGeom prst="rect">
              <a:avLst/>
            </a:prstGeom>
          </p:spPr>
        </p:pic>
        <p:sp>
          <p:nvSpPr>
            <p:cNvPr id="6" name="TextBox 5"/>
            <p:cNvSpPr txBox="1"/>
            <p:nvPr/>
          </p:nvSpPr>
          <p:spPr>
            <a:xfrm rot="300000">
              <a:off x="7009153" y="3263046"/>
              <a:ext cx="2019117" cy="677108"/>
            </a:xfrm>
            <a:prstGeom prst="rect">
              <a:avLst/>
            </a:prstGeom>
            <a:noFill/>
          </p:spPr>
          <p:txBody>
            <a:bodyPr wrap="square" rtlCol="0">
              <a:spAutoFit/>
            </a:bodyPr>
            <a:lstStyle/>
            <a:p>
              <a:pPr algn="ctr"/>
              <a:r>
                <a:rPr lang="en-US" sz="1350" dirty="0">
                  <a:solidFill>
                    <a:schemeClr val="bg1"/>
                  </a:solidFill>
                </a:rPr>
                <a:t>Ng. </a:t>
              </a:r>
              <a:r>
                <a:rPr lang="en-US" sz="1350" dirty="0" err="1">
                  <a:solidFill>
                    <a:schemeClr val="bg1"/>
                  </a:solidFill>
                </a:rPr>
                <a:t>Thị</a:t>
              </a:r>
              <a:r>
                <a:rPr lang="en-US" sz="1350" dirty="0">
                  <a:solidFill>
                    <a:schemeClr val="bg1"/>
                  </a:solidFill>
                </a:rPr>
                <a:t> Minh </a:t>
              </a:r>
              <a:r>
                <a:rPr lang="en-US" sz="1350" dirty="0" err="1">
                  <a:solidFill>
                    <a:schemeClr val="bg1"/>
                  </a:solidFill>
                </a:rPr>
                <a:t>Châu</a:t>
              </a:r>
              <a:endParaRPr lang="en-US" sz="1350" dirty="0">
                <a:solidFill>
                  <a:schemeClr val="bg1"/>
                </a:solidFill>
              </a:endParaRPr>
            </a:p>
          </p:txBody>
        </p:sp>
        <p:sp>
          <p:nvSpPr>
            <p:cNvPr id="7" name="TextBox 6"/>
            <p:cNvSpPr txBox="1"/>
            <p:nvPr/>
          </p:nvSpPr>
          <p:spPr>
            <a:xfrm rot="900000">
              <a:off x="6953878" y="3724298"/>
              <a:ext cx="2019117" cy="400109"/>
            </a:xfrm>
            <a:prstGeom prst="rect">
              <a:avLst/>
            </a:prstGeom>
            <a:noFill/>
          </p:spPr>
          <p:txBody>
            <a:bodyPr wrap="square" rtlCol="0">
              <a:spAutoFit/>
            </a:bodyPr>
            <a:lstStyle/>
            <a:p>
              <a:pPr algn="ctr"/>
              <a:r>
                <a:rPr lang="en-US" sz="1350" dirty="0" err="1"/>
                <a:t>Tiến</a:t>
              </a:r>
              <a:r>
                <a:rPr lang="en-US" sz="1350" dirty="0"/>
                <a:t> </a:t>
              </a:r>
              <a:r>
                <a:rPr lang="en-US" sz="1350" dirty="0" err="1"/>
                <a:t>Đạt</a:t>
              </a:r>
              <a:endParaRPr lang="en-US" sz="1350" dirty="0"/>
            </a:p>
          </p:txBody>
        </p:sp>
        <p:sp>
          <p:nvSpPr>
            <p:cNvPr id="8" name="TextBox 7"/>
            <p:cNvSpPr txBox="1"/>
            <p:nvPr/>
          </p:nvSpPr>
          <p:spPr>
            <a:xfrm rot="1500000">
              <a:off x="6844403" y="4059066"/>
              <a:ext cx="2019117" cy="400109"/>
            </a:xfrm>
            <a:prstGeom prst="rect">
              <a:avLst/>
            </a:prstGeom>
            <a:noFill/>
          </p:spPr>
          <p:txBody>
            <a:bodyPr wrap="square" rtlCol="0">
              <a:spAutoFit/>
            </a:bodyPr>
            <a:lstStyle/>
            <a:p>
              <a:pPr algn="ctr"/>
              <a:r>
                <a:rPr lang="en-US" sz="1350" dirty="0" err="1"/>
                <a:t>Hải</a:t>
              </a:r>
              <a:r>
                <a:rPr lang="en-US" sz="1350" dirty="0"/>
                <a:t> </a:t>
              </a:r>
              <a:r>
                <a:rPr lang="en-US" sz="1350" dirty="0" err="1"/>
                <a:t>Đăng</a:t>
              </a:r>
              <a:endParaRPr lang="en-US" sz="1350" dirty="0"/>
            </a:p>
          </p:txBody>
        </p:sp>
        <p:sp>
          <p:nvSpPr>
            <p:cNvPr id="9" name="TextBox 8"/>
            <p:cNvSpPr txBox="1"/>
            <p:nvPr/>
          </p:nvSpPr>
          <p:spPr>
            <a:xfrm rot="2100000">
              <a:off x="6696829" y="4343034"/>
              <a:ext cx="2019117" cy="400109"/>
            </a:xfrm>
            <a:prstGeom prst="rect">
              <a:avLst/>
            </a:prstGeom>
            <a:noFill/>
          </p:spPr>
          <p:txBody>
            <a:bodyPr wrap="square" rtlCol="0">
              <a:spAutoFit/>
            </a:bodyPr>
            <a:lstStyle/>
            <a:p>
              <a:pPr algn="ctr"/>
              <a:r>
                <a:rPr lang="en-US" sz="1350" dirty="0" err="1">
                  <a:solidFill>
                    <a:srgbClr val="FF0000"/>
                  </a:solidFill>
                </a:rPr>
                <a:t>Đõ</a:t>
              </a:r>
              <a:r>
                <a:rPr lang="en-US" sz="1350" dirty="0">
                  <a:solidFill>
                    <a:srgbClr val="FF0000"/>
                  </a:solidFill>
                </a:rPr>
                <a:t> Minh </a:t>
              </a:r>
              <a:r>
                <a:rPr lang="en-US" sz="1350" dirty="0" err="1">
                  <a:solidFill>
                    <a:srgbClr val="FF0000"/>
                  </a:solidFill>
                </a:rPr>
                <a:t>Đức</a:t>
              </a:r>
              <a:endParaRPr lang="en-US" sz="1350" dirty="0">
                <a:solidFill>
                  <a:srgbClr val="FF0000"/>
                </a:solidFill>
              </a:endParaRPr>
            </a:p>
          </p:txBody>
        </p:sp>
        <p:sp>
          <p:nvSpPr>
            <p:cNvPr id="10" name="TextBox 9"/>
            <p:cNvSpPr txBox="1"/>
            <p:nvPr/>
          </p:nvSpPr>
          <p:spPr>
            <a:xfrm rot="2700000">
              <a:off x="6473053" y="4463104"/>
              <a:ext cx="2019117" cy="677108"/>
            </a:xfrm>
            <a:prstGeom prst="rect">
              <a:avLst/>
            </a:prstGeom>
            <a:noFill/>
          </p:spPr>
          <p:txBody>
            <a:bodyPr wrap="square" rtlCol="0">
              <a:spAutoFit/>
            </a:bodyPr>
            <a:lstStyle/>
            <a:p>
              <a:pPr algn="ctr"/>
              <a:r>
                <a:rPr lang="en-US" sz="1350" dirty="0">
                  <a:solidFill>
                    <a:schemeClr val="accent1">
                      <a:lumMod val="20000"/>
                      <a:lumOff val="80000"/>
                    </a:schemeClr>
                  </a:solidFill>
                </a:rPr>
                <a:t>Ng. </a:t>
              </a:r>
              <a:r>
                <a:rPr lang="en-US" sz="1350" dirty="0" err="1">
                  <a:solidFill>
                    <a:schemeClr val="accent1">
                      <a:lumMod val="20000"/>
                      <a:lumOff val="80000"/>
                    </a:schemeClr>
                  </a:solidFill>
                </a:rPr>
                <a:t>Đăng</a:t>
              </a:r>
              <a:r>
                <a:rPr lang="en-US" sz="1350" dirty="0">
                  <a:solidFill>
                    <a:schemeClr val="accent1">
                      <a:lumMod val="20000"/>
                      <a:lumOff val="80000"/>
                    </a:schemeClr>
                  </a:solidFill>
                </a:rPr>
                <a:t> M. </a:t>
              </a:r>
              <a:r>
                <a:rPr lang="en-US" sz="1350" dirty="0" err="1">
                  <a:solidFill>
                    <a:schemeClr val="accent1">
                      <a:lumMod val="20000"/>
                      <a:lumOff val="80000"/>
                    </a:schemeClr>
                  </a:solidFill>
                </a:rPr>
                <a:t>Đức</a:t>
              </a:r>
              <a:endParaRPr lang="en-US" sz="1350" dirty="0">
                <a:solidFill>
                  <a:schemeClr val="accent1">
                    <a:lumMod val="20000"/>
                    <a:lumOff val="80000"/>
                  </a:schemeClr>
                </a:solidFill>
              </a:endParaRPr>
            </a:p>
          </p:txBody>
        </p:sp>
        <p:sp>
          <p:nvSpPr>
            <p:cNvPr id="11" name="TextBox 10"/>
            <p:cNvSpPr txBox="1"/>
            <p:nvPr/>
          </p:nvSpPr>
          <p:spPr>
            <a:xfrm rot="3300000">
              <a:off x="6206353" y="4817502"/>
              <a:ext cx="2019117" cy="400109"/>
            </a:xfrm>
            <a:prstGeom prst="rect">
              <a:avLst/>
            </a:prstGeom>
            <a:noFill/>
          </p:spPr>
          <p:txBody>
            <a:bodyPr wrap="square" rtlCol="0">
              <a:spAutoFit/>
            </a:bodyPr>
            <a:lstStyle/>
            <a:p>
              <a:pPr algn="ctr"/>
              <a:r>
                <a:rPr lang="en-US" sz="1350" dirty="0" err="1">
                  <a:solidFill>
                    <a:schemeClr val="bg1"/>
                  </a:solidFill>
                </a:rPr>
                <a:t>Võ</a:t>
              </a:r>
              <a:r>
                <a:rPr lang="en-US" sz="1350" dirty="0">
                  <a:solidFill>
                    <a:schemeClr val="bg1"/>
                  </a:solidFill>
                </a:rPr>
                <a:t> Chi </a:t>
              </a:r>
              <a:r>
                <a:rPr lang="en-US" sz="1350" dirty="0" err="1">
                  <a:solidFill>
                    <a:schemeClr val="bg1"/>
                  </a:solidFill>
                </a:rPr>
                <a:t>Giao</a:t>
              </a:r>
              <a:endParaRPr lang="en-US" sz="1350" dirty="0">
                <a:solidFill>
                  <a:schemeClr val="bg1"/>
                </a:solidFill>
              </a:endParaRPr>
            </a:p>
          </p:txBody>
        </p:sp>
        <p:sp>
          <p:nvSpPr>
            <p:cNvPr id="12" name="TextBox 11"/>
            <p:cNvSpPr txBox="1"/>
            <p:nvPr/>
          </p:nvSpPr>
          <p:spPr>
            <a:xfrm rot="3900000">
              <a:off x="5922585" y="4977949"/>
              <a:ext cx="2019117" cy="400109"/>
            </a:xfrm>
            <a:prstGeom prst="rect">
              <a:avLst/>
            </a:prstGeom>
            <a:noFill/>
          </p:spPr>
          <p:txBody>
            <a:bodyPr wrap="square" rtlCol="0">
              <a:spAutoFit/>
            </a:bodyPr>
            <a:lstStyle/>
            <a:p>
              <a:pPr algn="ctr"/>
              <a:r>
                <a:rPr lang="en-US" sz="1350" dirty="0" err="1"/>
                <a:t>Nguyệt</a:t>
              </a:r>
              <a:r>
                <a:rPr lang="en-US" sz="1350" dirty="0"/>
                <a:t> </a:t>
              </a:r>
              <a:r>
                <a:rPr lang="en-US" sz="1350" dirty="0" err="1"/>
                <a:t>Hà</a:t>
              </a:r>
              <a:endParaRPr lang="en-US" sz="1350" dirty="0"/>
            </a:p>
          </p:txBody>
        </p:sp>
        <p:sp>
          <p:nvSpPr>
            <p:cNvPr id="13" name="TextBox 12"/>
            <p:cNvSpPr txBox="1"/>
            <p:nvPr/>
          </p:nvSpPr>
          <p:spPr>
            <a:xfrm rot="4500000">
              <a:off x="5600715" y="5100296"/>
              <a:ext cx="2019117" cy="400109"/>
            </a:xfrm>
            <a:prstGeom prst="rect">
              <a:avLst/>
            </a:prstGeom>
            <a:noFill/>
          </p:spPr>
          <p:txBody>
            <a:bodyPr wrap="square" rtlCol="0">
              <a:spAutoFit/>
            </a:bodyPr>
            <a:lstStyle/>
            <a:p>
              <a:pPr algn="ctr"/>
              <a:r>
                <a:rPr lang="en-US" sz="1350" dirty="0" err="1"/>
                <a:t>Tuấn</a:t>
              </a:r>
              <a:r>
                <a:rPr lang="en-US" sz="1350" dirty="0"/>
                <a:t>  </a:t>
              </a:r>
              <a:r>
                <a:rPr lang="en-US" sz="1350" dirty="0" err="1"/>
                <a:t>Hải</a:t>
              </a:r>
              <a:endParaRPr lang="en-US" sz="1350" dirty="0"/>
            </a:p>
          </p:txBody>
        </p:sp>
        <p:sp>
          <p:nvSpPr>
            <p:cNvPr id="24" name="TextBox 23"/>
            <p:cNvSpPr txBox="1"/>
            <p:nvPr/>
          </p:nvSpPr>
          <p:spPr>
            <a:xfrm rot="5100000">
              <a:off x="5257815" y="5176496"/>
              <a:ext cx="2019117" cy="400109"/>
            </a:xfrm>
            <a:prstGeom prst="rect">
              <a:avLst/>
            </a:prstGeom>
            <a:noFill/>
          </p:spPr>
          <p:txBody>
            <a:bodyPr wrap="square" rtlCol="0">
              <a:spAutoFit/>
            </a:bodyPr>
            <a:lstStyle/>
            <a:p>
              <a:pPr algn="ctr"/>
              <a:r>
                <a:rPr lang="en-US" sz="1350" dirty="0" err="1"/>
                <a:t>Bảo</a:t>
              </a:r>
              <a:r>
                <a:rPr lang="en-US" sz="1350" dirty="0"/>
                <a:t> </a:t>
              </a:r>
              <a:r>
                <a:rPr lang="en-US" sz="1350" dirty="0" err="1"/>
                <a:t>Hân</a:t>
              </a:r>
              <a:endParaRPr lang="en-US" sz="1350" dirty="0"/>
            </a:p>
          </p:txBody>
        </p:sp>
        <p:sp>
          <p:nvSpPr>
            <p:cNvPr id="25" name="TextBox 24"/>
            <p:cNvSpPr txBox="1"/>
            <p:nvPr/>
          </p:nvSpPr>
          <p:spPr>
            <a:xfrm rot="5700000">
              <a:off x="4914915" y="5180126"/>
              <a:ext cx="2019117" cy="400109"/>
            </a:xfrm>
            <a:prstGeom prst="rect">
              <a:avLst/>
            </a:prstGeom>
            <a:noFill/>
          </p:spPr>
          <p:txBody>
            <a:bodyPr wrap="square" rtlCol="0">
              <a:spAutoFit/>
            </a:bodyPr>
            <a:lstStyle/>
            <a:p>
              <a:pPr algn="ctr"/>
              <a:r>
                <a:rPr lang="en-US" sz="1350" dirty="0"/>
                <a:t>Mai </a:t>
              </a:r>
              <a:r>
                <a:rPr lang="en-US" sz="1350" dirty="0" err="1"/>
                <a:t>Hoa</a:t>
              </a:r>
              <a:endParaRPr lang="en-US" sz="1350" dirty="0"/>
            </a:p>
          </p:txBody>
        </p:sp>
        <p:sp>
          <p:nvSpPr>
            <p:cNvPr id="26" name="TextBox 25"/>
            <p:cNvSpPr txBox="1"/>
            <p:nvPr/>
          </p:nvSpPr>
          <p:spPr>
            <a:xfrm rot="6300000">
              <a:off x="4601043" y="5140214"/>
              <a:ext cx="2019117" cy="400109"/>
            </a:xfrm>
            <a:prstGeom prst="rect">
              <a:avLst/>
            </a:prstGeom>
            <a:noFill/>
          </p:spPr>
          <p:txBody>
            <a:bodyPr wrap="square" rtlCol="0">
              <a:spAutoFit/>
            </a:bodyPr>
            <a:lstStyle/>
            <a:p>
              <a:pPr algn="ctr"/>
              <a:r>
                <a:rPr lang="en-US" sz="1350" dirty="0" err="1">
                  <a:solidFill>
                    <a:schemeClr val="bg1"/>
                  </a:solidFill>
                </a:rPr>
                <a:t>Trọng</a:t>
              </a:r>
              <a:r>
                <a:rPr lang="en-US" sz="1350" dirty="0">
                  <a:solidFill>
                    <a:schemeClr val="bg1"/>
                  </a:solidFill>
                </a:rPr>
                <a:t> </a:t>
              </a:r>
              <a:r>
                <a:rPr lang="en-US" sz="1350" dirty="0" err="1">
                  <a:solidFill>
                    <a:schemeClr val="bg1"/>
                  </a:solidFill>
                </a:rPr>
                <a:t>Khang</a:t>
              </a:r>
              <a:endParaRPr lang="en-US" sz="1350" dirty="0">
                <a:solidFill>
                  <a:schemeClr val="bg1"/>
                </a:solidFill>
              </a:endParaRPr>
            </a:p>
          </p:txBody>
        </p:sp>
        <p:sp>
          <p:nvSpPr>
            <p:cNvPr id="27" name="TextBox 26"/>
            <p:cNvSpPr txBox="1"/>
            <p:nvPr/>
          </p:nvSpPr>
          <p:spPr>
            <a:xfrm rot="6900000">
              <a:off x="4272657" y="4998704"/>
              <a:ext cx="2019117" cy="400109"/>
            </a:xfrm>
            <a:prstGeom prst="rect">
              <a:avLst/>
            </a:prstGeom>
            <a:noFill/>
          </p:spPr>
          <p:txBody>
            <a:bodyPr wrap="square" rtlCol="0">
              <a:spAutoFit/>
            </a:bodyPr>
            <a:lstStyle/>
            <a:p>
              <a:pPr algn="ctr"/>
              <a:r>
                <a:rPr lang="en-US" sz="1350" dirty="0" err="1"/>
                <a:t>Vĩnh</a:t>
              </a:r>
              <a:r>
                <a:rPr lang="en-US" sz="1350" dirty="0"/>
                <a:t> </a:t>
              </a:r>
              <a:r>
                <a:rPr lang="en-US" sz="1350" dirty="0" err="1"/>
                <a:t>Khang</a:t>
              </a:r>
              <a:endParaRPr lang="en-US" sz="1350" dirty="0"/>
            </a:p>
          </p:txBody>
        </p:sp>
        <p:sp>
          <p:nvSpPr>
            <p:cNvPr id="28" name="TextBox 27"/>
            <p:cNvSpPr txBox="1"/>
            <p:nvPr/>
          </p:nvSpPr>
          <p:spPr>
            <a:xfrm rot="7500000">
              <a:off x="3987813" y="4828166"/>
              <a:ext cx="2019117" cy="400109"/>
            </a:xfrm>
            <a:prstGeom prst="rect">
              <a:avLst/>
            </a:prstGeom>
            <a:noFill/>
          </p:spPr>
          <p:txBody>
            <a:bodyPr wrap="square" rtlCol="0">
              <a:spAutoFit/>
            </a:bodyPr>
            <a:lstStyle/>
            <a:p>
              <a:pPr algn="ctr"/>
              <a:r>
                <a:rPr lang="en-US" sz="1350" dirty="0" err="1"/>
                <a:t>Vân</a:t>
              </a:r>
              <a:r>
                <a:rPr lang="en-US" sz="1350" dirty="0"/>
                <a:t> </a:t>
              </a:r>
              <a:r>
                <a:rPr lang="en-US" sz="1350" dirty="0" err="1"/>
                <a:t>Khánh</a:t>
              </a:r>
              <a:endParaRPr lang="en-US" sz="1350" dirty="0"/>
            </a:p>
          </p:txBody>
        </p:sp>
        <p:sp>
          <p:nvSpPr>
            <p:cNvPr id="29" name="TextBox 28"/>
            <p:cNvSpPr txBox="1"/>
            <p:nvPr/>
          </p:nvSpPr>
          <p:spPr>
            <a:xfrm rot="8100000">
              <a:off x="3731997" y="4614086"/>
              <a:ext cx="2019117" cy="400109"/>
            </a:xfrm>
            <a:prstGeom prst="rect">
              <a:avLst/>
            </a:prstGeom>
            <a:noFill/>
          </p:spPr>
          <p:txBody>
            <a:bodyPr wrap="square" rtlCol="0">
              <a:spAutoFit/>
            </a:bodyPr>
            <a:lstStyle/>
            <a:p>
              <a:pPr algn="ctr"/>
              <a:r>
                <a:rPr lang="en-US" sz="1350" dirty="0"/>
                <a:t>Nam </a:t>
              </a:r>
              <a:r>
                <a:rPr lang="en-US" sz="1350" dirty="0" err="1"/>
                <a:t>Khí</a:t>
              </a:r>
              <a:endParaRPr lang="en-US" sz="1350" dirty="0"/>
            </a:p>
          </p:txBody>
        </p:sp>
        <p:sp>
          <p:nvSpPr>
            <p:cNvPr id="30" name="TextBox 29"/>
            <p:cNvSpPr txBox="1"/>
            <p:nvPr/>
          </p:nvSpPr>
          <p:spPr>
            <a:xfrm rot="8700000">
              <a:off x="3505209" y="4327436"/>
              <a:ext cx="2019117" cy="400109"/>
            </a:xfrm>
            <a:prstGeom prst="rect">
              <a:avLst/>
            </a:prstGeom>
            <a:noFill/>
          </p:spPr>
          <p:txBody>
            <a:bodyPr wrap="square" rtlCol="0">
              <a:spAutoFit/>
            </a:bodyPr>
            <a:lstStyle/>
            <a:p>
              <a:pPr algn="ctr"/>
              <a:r>
                <a:rPr lang="en-US" sz="1350" dirty="0" err="1">
                  <a:solidFill>
                    <a:srgbClr val="FFFF00"/>
                  </a:solidFill>
                </a:rPr>
                <a:t>Xuân</a:t>
              </a:r>
              <a:r>
                <a:rPr lang="en-US" sz="1350" dirty="0">
                  <a:solidFill>
                    <a:srgbClr val="FFFF00"/>
                  </a:solidFill>
                </a:rPr>
                <a:t> Lam</a:t>
              </a:r>
            </a:p>
          </p:txBody>
        </p:sp>
        <p:sp>
          <p:nvSpPr>
            <p:cNvPr id="31" name="TextBox 30"/>
            <p:cNvSpPr txBox="1"/>
            <p:nvPr/>
          </p:nvSpPr>
          <p:spPr>
            <a:xfrm rot="9300000">
              <a:off x="3321963" y="4069814"/>
              <a:ext cx="2019117" cy="400109"/>
            </a:xfrm>
            <a:prstGeom prst="rect">
              <a:avLst/>
            </a:prstGeom>
            <a:noFill/>
          </p:spPr>
          <p:txBody>
            <a:bodyPr wrap="square" rtlCol="0">
              <a:spAutoFit/>
            </a:bodyPr>
            <a:lstStyle/>
            <a:p>
              <a:pPr algn="ctr"/>
              <a:r>
                <a:rPr lang="en-US" sz="1350" dirty="0" err="1">
                  <a:solidFill>
                    <a:schemeClr val="bg1"/>
                  </a:solidFill>
                </a:rPr>
                <a:t>Phương</a:t>
              </a:r>
              <a:r>
                <a:rPr lang="en-US" sz="1350" dirty="0">
                  <a:solidFill>
                    <a:schemeClr val="bg1"/>
                  </a:solidFill>
                </a:rPr>
                <a:t> </a:t>
              </a:r>
              <a:r>
                <a:rPr lang="en-US" sz="1350" dirty="0" err="1">
                  <a:solidFill>
                    <a:schemeClr val="bg1"/>
                  </a:solidFill>
                </a:rPr>
                <a:t>Linh</a:t>
              </a:r>
              <a:endParaRPr lang="en-US" sz="1350" dirty="0">
                <a:solidFill>
                  <a:schemeClr val="bg1"/>
                </a:solidFill>
              </a:endParaRPr>
            </a:p>
          </p:txBody>
        </p:sp>
        <p:sp>
          <p:nvSpPr>
            <p:cNvPr id="32" name="TextBox 31"/>
            <p:cNvSpPr txBox="1"/>
            <p:nvPr/>
          </p:nvSpPr>
          <p:spPr>
            <a:xfrm rot="9900000">
              <a:off x="3211287" y="3739622"/>
              <a:ext cx="2019117" cy="400109"/>
            </a:xfrm>
            <a:prstGeom prst="rect">
              <a:avLst/>
            </a:prstGeom>
            <a:noFill/>
          </p:spPr>
          <p:txBody>
            <a:bodyPr wrap="square" rtlCol="0">
              <a:spAutoFit/>
            </a:bodyPr>
            <a:lstStyle/>
            <a:p>
              <a:pPr algn="ctr"/>
              <a:r>
                <a:rPr lang="en-US" sz="1350" dirty="0" err="1">
                  <a:solidFill>
                    <a:schemeClr val="accent1">
                      <a:lumMod val="50000"/>
                    </a:schemeClr>
                  </a:solidFill>
                </a:rPr>
                <a:t>Hà</a:t>
              </a:r>
              <a:r>
                <a:rPr lang="en-US" sz="1350" dirty="0">
                  <a:solidFill>
                    <a:schemeClr val="accent1">
                      <a:lumMod val="50000"/>
                    </a:schemeClr>
                  </a:solidFill>
                </a:rPr>
                <a:t> </a:t>
              </a:r>
              <a:r>
                <a:rPr lang="en-US" sz="1350" dirty="0" err="1">
                  <a:solidFill>
                    <a:schemeClr val="accent1">
                      <a:lumMod val="50000"/>
                    </a:schemeClr>
                  </a:solidFill>
                </a:rPr>
                <a:t>Linh</a:t>
              </a:r>
              <a:endParaRPr lang="en-US" sz="1350" dirty="0">
                <a:solidFill>
                  <a:schemeClr val="accent1">
                    <a:lumMod val="50000"/>
                  </a:schemeClr>
                </a:solidFill>
              </a:endParaRPr>
            </a:p>
          </p:txBody>
        </p:sp>
        <p:sp>
          <p:nvSpPr>
            <p:cNvPr id="33" name="TextBox 32"/>
            <p:cNvSpPr txBox="1"/>
            <p:nvPr/>
          </p:nvSpPr>
          <p:spPr>
            <a:xfrm rot="10500000">
              <a:off x="3144153" y="3409430"/>
              <a:ext cx="2019117" cy="400109"/>
            </a:xfrm>
            <a:prstGeom prst="rect">
              <a:avLst/>
            </a:prstGeom>
            <a:noFill/>
          </p:spPr>
          <p:txBody>
            <a:bodyPr wrap="square" rtlCol="0">
              <a:spAutoFit/>
            </a:bodyPr>
            <a:lstStyle/>
            <a:p>
              <a:pPr algn="ctr"/>
              <a:r>
                <a:rPr lang="en-US" sz="1350" dirty="0" err="1">
                  <a:solidFill>
                    <a:srgbClr val="FF00FF"/>
                  </a:solidFill>
                </a:rPr>
                <a:t>Gia</a:t>
              </a:r>
              <a:r>
                <a:rPr lang="en-US" sz="1350" dirty="0">
                  <a:solidFill>
                    <a:srgbClr val="FF00FF"/>
                  </a:solidFill>
                </a:rPr>
                <a:t> </a:t>
              </a:r>
              <a:r>
                <a:rPr lang="en-US" sz="1350" dirty="0" err="1">
                  <a:solidFill>
                    <a:srgbClr val="FF00FF"/>
                  </a:solidFill>
                </a:rPr>
                <a:t>Linh</a:t>
              </a:r>
              <a:endParaRPr lang="en-US" sz="1350" dirty="0">
                <a:solidFill>
                  <a:srgbClr val="FF00FF"/>
                </a:solidFill>
              </a:endParaRPr>
            </a:p>
          </p:txBody>
        </p:sp>
        <p:sp>
          <p:nvSpPr>
            <p:cNvPr id="34" name="TextBox 33"/>
            <p:cNvSpPr txBox="1"/>
            <p:nvPr/>
          </p:nvSpPr>
          <p:spPr>
            <a:xfrm rot="11100000">
              <a:off x="3164103" y="3064724"/>
              <a:ext cx="2019117" cy="400109"/>
            </a:xfrm>
            <a:prstGeom prst="rect">
              <a:avLst/>
            </a:prstGeom>
            <a:noFill/>
          </p:spPr>
          <p:txBody>
            <a:bodyPr wrap="square" rtlCol="0">
              <a:spAutoFit/>
            </a:bodyPr>
            <a:lstStyle/>
            <a:p>
              <a:pPr algn="ctr"/>
              <a:r>
                <a:rPr lang="en-US" sz="1350" dirty="0"/>
                <a:t>Kim Long</a:t>
              </a:r>
            </a:p>
          </p:txBody>
        </p:sp>
        <p:sp>
          <p:nvSpPr>
            <p:cNvPr id="35" name="TextBox 34"/>
            <p:cNvSpPr txBox="1"/>
            <p:nvPr/>
          </p:nvSpPr>
          <p:spPr>
            <a:xfrm rot="11700000">
              <a:off x="3213081" y="2749046"/>
              <a:ext cx="2019117" cy="400109"/>
            </a:xfrm>
            <a:prstGeom prst="rect">
              <a:avLst/>
            </a:prstGeom>
            <a:noFill/>
          </p:spPr>
          <p:txBody>
            <a:bodyPr wrap="square" rtlCol="0">
              <a:spAutoFit/>
            </a:bodyPr>
            <a:lstStyle/>
            <a:p>
              <a:pPr algn="ctr"/>
              <a:r>
                <a:rPr lang="en-US" sz="1350" dirty="0" err="1"/>
                <a:t>Hoàng</a:t>
              </a:r>
              <a:r>
                <a:rPr lang="en-US" sz="1350" dirty="0"/>
                <a:t> Long</a:t>
              </a:r>
            </a:p>
          </p:txBody>
        </p:sp>
        <p:sp>
          <p:nvSpPr>
            <p:cNvPr id="36" name="TextBox 35"/>
            <p:cNvSpPr txBox="1"/>
            <p:nvPr/>
          </p:nvSpPr>
          <p:spPr>
            <a:xfrm rot="12300000">
              <a:off x="3320115" y="2433368"/>
              <a:ext cx="2019117" cy="400109"/>
            </a:xfrm>
            <a:prstGeom prst="rect">
              <a:avLst/>
            </a:prstGeom>
            <a:noFill/>
          </p:spPr>
          <p:txBody>
            <a:bodyPr wrap="square" rtlCol="0">
              <a:spAutoFit/>
            </a:bodyPr>
            <a:lstStyle/>
            <a:p>
              <a:pPr algn="ctr"/>
              <a:r>
                <a:rPr lang="en-US" sz="1350" dirty="0">
                  <a:solidFill>
                    <a:srgbClr val="FF0000"/>
                  </a:solidFill>
                </a:rPr>
                <a:t>Phi Long</a:t>
              </a:r>
            </a:p>
          </p:txBody>
        </p:sp>
        <p:sp>
          <p:nvSpPr>
            <p:cNvPr id="37" name="TextBox 36"/>
            <p:cNvSpPr txBox="1"/>
            <p:nvPr/>
          </p:nvSpPr>
          <p:spPr>
            <a:xfrm rot="12900000">
              <a:off x="3499719" y="2132204"/>
              <a:ext cx="2019117" cy="400109"/>
            </a:xfrm>
            <a:prstGeom prst="rect">
              <a:avLst/>
            </a:prstGeom>
            <a:noFill/>
          </p:spPr>
          <p:txBody>
            <a:bodyPr wrap="square" rtlCol="0">
              <a:spAutoFit/>
            </a:bodyPr>
            <a:lstStyle/>
            <a:p>
              <a:pPr algn="ctr"/>
              <a:r>
                <a:rPr lang="en-US" sz="1350" dirty="0">
                  <a:solidFill>
                    <a:srgbClr val="002060"/>
                  </a:solidFill>
                </a:rPr>
                <a:t>Minh Long</a:t>
              </a:r>
            </a:p>
          </p:txBody>
        </p:sp>
        <p:sp>
          <p:nvSpPr>
            <p:cNvPr id="38" name="TextBox 37"/>
            <p:cNvSpPr txBox="1"/>
            <p:nvPr/>
          </p:nvSpPr>
          <p:spPr>
            <a:xfrm rot="13500000">
              <a:off x="3722865" y="1874582"/>
              <a:ext cx="2019117" cy="400109"/>
            </a:xfrm>
            <a:prstGeom prst="rect">
              <a:avLst/>
            </a:prstGeom>
            <a:noFill/>
          </p:spPr>
          <p:txBody>
            <a:bodyPr wrap="square" rtlCol="0">
              <a:spAutoFit/>
            </a:bodyPr>
            <a:lstStyle/>
            <a:p>
              <a:pPr algn="ctr"/>
              <a:r>
                <a:rPr lang="en-US" sz="1350" dirty="0" err="1"/>
                <a:t>Nhật</a:t>
              </a:r>
              <a:r>
                <a:rPr lang="en-US" sz="1350" dirty="0"/>
                <a:t> Nam</a:t>
              </a:r>
            </a:p>
          </p:txBody>
        </p:sp>
        <p:sp>
          <p:nvSpPr>
            <p:cNvPr id="39" name="TextBox 38"/>
            <p:cNvSpPr txBox="1"/>
            <p:nvPr/>
          </p:nvSpPr>
          <p:spPr>
            <a:xfrm rot="14100000">
              <a:off x="3975039" y="1660502"/>
              <a:ext cx="2019117" cy="400109"/>
            </a:xfrm>
            <a:prstGeom prst="rect">
              <a:avLst/>
            </a:prstGeom>
            <a:noFill/>
          </p:spPr>
          <p:txBody>
            <a:bodyPr wrap="square" rtlCol="0">
              <a:spAutoFit/>
            </a:bodyPr>
            <a:lstStyle/>
            <a:p>
              <a:pPr algn="ctr"/>
              <a:r>
                <a:rPr lang="en-US" sz="1350" dirty="0"/>
                <a:t>Minh </a:t>
              </a:r>
              <a:r>
                <a:rPr lang="en-US" sz="1350" dirty="0" err="1"/>
                <a:t>Ngọc</a:t>
              </a:r>
              <a:endParaRPr lang="en-US" sz="1350" dirty="0"/>
            </a:p>
          </p:txBody>
        </p:sp>
        <p:sp>
          <p:nvSpPr>
            <p:cNvPr id="40" name="TextBox 39"/>
            <p:cNvSpPr txBox="1"/>
            <p:nvPr/>
          </p:nvSpPr>
          <p:spPr>
            <a:xfrm rot="14700000">
              <a:off x="4270755" y="1489964"/>
              <a:ext cx="2019117" cy="400109"/>
            </a:xfrm>
            <a:prstGeom prst="rect">
              <a:avLst/>
            </a:prstGeom>
            <a:noFill/>
          </p:spPr>
          <p:txBody>
            <a:bodyPr wrap="square" rtlCol="0">
              <a:spAutoFit/>
            </a:bodyPr>
            <a:lstStyle/>
            <a:p>
              <a:pPr algn="ctr"/>
              <a:r>
                <a:rPr lang="en-US" sz="1350" dirty="0" err="1"/>
                <a:t>Lê</a:t>
              </a:r>
              <a:r>
                <a:rPr lang="en-US" sz="1350" dirty="0"/>
                <a:t> </a:t>
              </a:r>
              <a:r>
                <a:rPr lang="en-US" sz="1350" dirty="0" err="1"/>
                <a:t>Nguyên</a:t>
              </a:r>
              <a:endParaRPr lang="en-US" sz="1350" dirty="0"/>
            </a:p>
          </p:txBody>
        </p:sp>
        <p:sp>
          <p:nvSpPr>
            <p:cNvPr id="41" name="TextBox 40"/>
            <p:cNvSpPr txBox="1"/>
            <p:nvPr/>
          </p:nvSpPr>
          <p:spPr>
            <a:xfrm rot="15300000">
              <a:off x="4580985" y="1377482"/>
              <a:ext cx="2019117" cy="400109"/>
            </a:xfrm>
            <a:prstGeom prst="rect">
              <a:avLst/>
            </a:prstGeom>
            <a:noFill/>
          </p:spPr>
          <p:txBody>
            <a:bodyPr wrap="square" rtlCol="0">
              <a:spAutoFit/>
            </a:bodyPr>
            <a:lstStyle/>
            <a:p>
              <a:pPr algn="ctr"/>
              <a:r>
                <a:rPr lang="en-US" sz="1350" dirty="0" err="1">
                  <a:solidFill>
                    <a:schemeClr val="bg1"/>
                  </a:solidFill>
                </a:rPr>
                <a:t>Nhật</a:t>
              </a:r>
              <a:r>
                <a:rPr lang="en-US" sz="1350" dirty="0">
                  <a:solidFill>
                    <a:schemeClr val="bg1"/>
                  </a:solidFill>
                </a:rPr>
                <a:t> </a:t>
              </a:r>
              <a:r>
                <a:rPr lang="en-US" sz="1350" dirty="0" err="1">
                  <a:solidFill>
                    <a:schemeClr val="bg1"/>
                  </a:solidFill>
                </a:rPr>
                <a:t>Anh</a:t>
              </a:r>
              <a:endParaRPr lang="en-US" sz="1350" dirty="0">
                <a:solidFill>
                  <a:schemeClr val="bg1"/>
                </a:solidFill>
              </a:endParaRPr>
            </a:p>
          </p:txBody>
        </p:sp>
        <p:sp>
          <p:nvSpPr>
            <p:cNvPr id="42" name="TextBox 41"/>
            <p:cNvSpPr txBox="1"/>
            <p:nvPr/>
          </p:nvSpPr>
          <p:spPr>
            <a:xfrm rot="15900000">
              <a:off x="4905729" y="1308542"/>
              <a:ext cx="2019117" cy="400109"/>
            </a:xfrm>
            <a:prstGeom prst="rect">
              <a:avLst/>
            </a:prstGeom>
            <a:noFill/>
          </p:spPr>
          <p:txBody>
            <a:bodyPr wrap="square" rtlCol="0">
              <a:spAutoFit/>
            </a:bodyPr>
            <a:lstStyle/>
            <a:p>
              <a:pPr algn="ctr"/>
              <a:r>
                <a:rPr lang="en-US" sz="1350" dirty="0" err="1">
                  <a:solidFill>
                    <a:srgbClr val="7030A0"/>
                  </a:solidFill>
                </a:rPr>
                <a:t>Lan</a:t>
              </a:r>
              <a:r>
                <a:rPr lang="en-US" sz="1350" dirty="0">
                  <a:solidFill>
                    <a:srgbClr val="7030A0"/>
                  </a:solidFill>
                </a:rPr>
                <a:t> </a:t>
              </a:r>
              <a:r>
                <a:rPr lang="en-US" sz="1350" dirty="0" err="1">
                  <a:solidFill>
                    <a:srgbClr val="7030A0"/>
                  </a:solidFill>
                </a:rPr>
                <a:t>Anh</a:t>
              </a:r>
              <a:endParaRPr lang="en-US" sz="1350" dirty="0">
                <a:solidFill>
                  <a:srgbClr val="7030A0"/>
                </a:solidFill>
              </a:endParaRPr>
            </a:p>
          </p:txBody>
        </p:sp>
        <p:sp>
          <p:nvSpPr>
            <p:cNvPr id="43" name="TextBox 42"/>
            <p:cNvSpPr txBox="1"/>
            <p:nvPr/>
          </p:nvSpPr>
          <p:spPr>
            <a:xfrm rot="16500000">
              <a:off x="5259501" y="1312172"/>
              <a:ext cx="2019117" cy="400109"/>
            </a:xfrm>
            <a:prstGeom prst="rect">
              <a:avLst/>
            </a:prstGeom>
            <a:noFill/>
          </p:spPr>
          <p:txBody>
            <a:bodyPr wrap="square" rtlCol="0">
              <a:spAutoFit/>
            </a:bodyPr>
            <a:lstStyle/>
            <a:p>
              <a:pPr algn="ctr"/>
              <a:r>
                <a:rPr lang="en-US" sz="1350" dirty="0" err="1"/>
                <a:t>Hà</a:t>
              </a:r>
              <a:r>
                <a:rPr lang="en-US" sz="1350" dirty="0"/>
                <a:t> </a:t>
              </a:r>
              <a:r>
                <a:rPr lang="en-US" sz="1350" dirty="0" err="1"/>
                <a:t>ANh</a:t>
              </a:r>
              <a:endParaRPr lang="en-US" sz="1350" dirty="0"/>
            </a:p>
          </p:txBody>
        </p:sp>
        <p:sp>
          <p:nvSpPr>
            <p:cNvPr id="44" name="TextBox 43"/>
            <p:cNvSpPr txBox="1"/>
            <p:nvPr/>
          </p:nvSpPr>
          <p:spPr>
            <a:xfrm rot="17100000">
              <a:off x="5584245" y="1373858"/>
              <a:ext cx="2019117" cy="400109"/>
            </a:xfrm>
            <a:prstGeom prst="rect">
              <a:avLst/>
            </a:prstGeom>
            <a:noFill/>
          </p:spPr>
          <p:txBody>
            <a:bodyPr wrap="square" rtlCol="0">
              <a:spAutoFit/>
            </a:bodyPr>
            <a:lstStyle/>
            <a:p>
              <a:pPr algn="ctr"/>
              <a:r>
                <a:rPr lang="en-US" sz="1350" dirty="0" err="1">
                  <a:solidFill>
                    <a:schemeClr val="accent4">
                      <a:lumMod val="20000"/>
                      <a:lumOff val="80000"/>
                    </a:schemeClr>
                  </a:solidFill>
                </a:rPr>
                <a:t>Lê</a:t>
              </a:r>
              <a:r>
                <a:rPr lang="en-US" sz="1350" dirty="0">
                  <a:solidFill>
                    <a:schemeClr val="accent4">
                      <a:lumMod val="20000"/>
                      <a:lumOff val="80000"/>
                    </a:schemeClr>
                  </a:solidFill>
                </a:rPr>
                <a:t> </a:t>
              </a:r>
              <a:r>
                <a:rPr lang="en-US" sz="1350" dirty="0" err="1">
                  <a:solidFill>
                    <a:schemeClr val="accent4">
                      <a:lumMod val="20000"/>
                      <a:lumOff val="80000"/>
                    </a:schemeClr>
                  </a:solidFill>
                </a:rPr>
                <a:t>Anh</a:t>
              </a:r>
              <a:endParaRPr lang="en-US" sz="1350" dirty="0">
                <a:solidFill>
                  <a:schemeClr val="accent4">
                    <a:lumMod val="20000"/>
                    <a:lumOff val="80000"/>
                  </a:schemeClr>
                </a:solidFill>
              </a:endParaRPr>
            </a:p>
          </p:txBody>
        </p:sp>
        <p:sp>
          <p:nvSpPr>
            <p:cNvPr id="45" name="TextBox 44"/>
            <p:cNvSpPr txBox="1"/>
            <p:nvPr/>
          </p:nvSpPr>
          <p:spPr>
            <a:xfrm rot="17700000">
              <a:off x="5894475" y="1493600"/>
              <a:ext cx="2019117" cy="400109"/>
            </a:xfrm>
            <a:prstGeom prst="rect">
              <a:avLst/>
            </a:prstGeom>
            <a:noFill/>
          </p:spPr>
          <p:txBody>
            <a:bodyPr wrap="square" rtlCol="0">
              <a:spAutoFit/>
            </a:bodyPr>
            <a:lstStyle/>
            <a:p>
              <a:pPr algn="ctr"/>
              <a:r>
                <a:rPr lang="en-US" sz="1350" dirty="0">
                  <a:solidFill>
                    <a:schemeClr val="accent4">
                      <a:lumMod val="20000"/>
                      <a:lumOff val="80000"/>
                    </a:schemeClr>
                  </a:solidFill>
                </a:rPr>
                <a:t>Nam </a:t>
              </a:r>
              <a:r>
                <a:rPr lang="en-US" sz="1350" dirty="0" err="1">
                  <a:solidFill>
                    <a:schemeClr val="accent4">
                      <a:lumMod val="20000"/>
                      <a:lumOff val="80000"/>
                    </a:schemeClr>
                  </a:solidFill>
                </a:rPr>
                <a:t>Anh</a:t>
              </a:r>
              <a:endParaRPr lang="en-US" sz="1350" dirty="0">
                <a:solidFill>
                  <a:schemeClr val="accent4">
                    <a:lumMod val="20000"/>
                    <a:lumOff val="80000"/>
                  </a:schemeClr>
                </a:solidFill>
              </a:endParaRPr>
            </a:p>
          </p:txBody>
        </p:sp>
        <p:sp>
          <p:nvSpPr>
            <p:cNvPr id="46" name="TextBox 45"/>
            <p:cNvSpPr txBox="1"/>
            <p:nvPr/>
          </p:nvSpPr>
          <p:spPr>
            <a:xfrm rot="18300000">
              <a:off x="6190191" y="1656884"/>
              <a:ext cx="2019117" cy="400109"/>
            </a:xfrm>
            <a:prstGeom prst="rect">
              <a:avLst/>
            </a:prstGeom>
            <a:noFill/>
          </p:spPr>
          <p:txBody>
            <a:bodyPr wrap="square" rtlCol="0">
              <a:spAutoFit/>
            </a:bodyPr>
            <a:lstStyle/>
            <a:p>
              <a:pPr algn="ctr"/>
              <a:r>
                <a:rPr lang="en-US" sz="1350" dirty="0" err="1">
                  <a:solidFill>
                    <a:schemeClr val="bg1"/>
                  </a:solidFill>
                </a:rPr>
                <a:t>Bảo</a:t>
              </a:r>
              <a:r>
                <a:rPr lang="en-US" sz="1350" dirty="0">
                  <a:solidFill>
                    <a:schemeClr val="bg1"/>
                  </a:solidFill>
                </a:rPr>
                <a:t> A</a:t>
              </a:r>
            </a:p>
          </p:txBody>
        </p:sp>
        <p:sp>
          <p:nvSpPr>
            <p:cNvPr id="47" name="TextBox 46"/>
            <p:cNvSpPr txBox="1"/>
            <p:nvPr/>
          </p:nvSpPr>
          <p:spPr>
            <a:xfrm rot="18900000">
              <a:off x="6442365" y="1878224"/>
              <a:ext cx="2019117" cy="400109"/>
            </a:xfrm>
            <a:prstGeom prst="rect">
              <a:avLst/>
            </a:prstGeom>
            <a:noFill/>
          </p:spPr>
          <p:txBody>
            <a:bodyPr wrap="square" rtlCol="0">
              <a:spAutoFit/>
            </a:bodyPr>
            <a:lstStyle/>
            <a:p>
              <a:pPr algn="ctr"/>
              <a:r>
                <a:rPr lang="en-US" sz="1350" dirty="0" err="1"/>
                <a:t>Bảo</a:t>
              </a:r>
              <a:r>
                <a:rPr lang="en-US" sz="1350" dirty="0"/>
                <a:t> B</a:t>
              </a:r>
            </a:p>
          </p:txBody>
        </p:sp>
        <p:sp>
          <p:nvSpPr>
            <p:cNvPr id="48" name="TextBox 47"/>
            <p:cNvSpPr txBox="1"/>
            <p:nvPr/>
          </p:nvSpPr>
          <p:spPr>
            <a:xfrm rot="19500000">
              <a:off x="6652821" y="2132222"/>
              <a:ext cx="2019117" cy="400109"/>
            </a:xfrm>
            <a:prstGeom prst="rect">
              <a:avLst/>
            </a:prstGeom>
            <a:noFill/>
          </p:spPr>
          <p:txBody>
            <a:bodyPr wrap="square" rtlCol="0">
              <a:spAutoFit/>
            </a:bodyPr>
            <a:lstStyle/>
            <a:p>
              <a:pPr algn="ctr"/>
              <a:r>
                <a:rPr lang="en-US" sz="1350" dirty="0" err="1">
                  <a:solidFill>
                    <a:srgbClr val="7030A0"/>
                  </a:solidFill>
                </a:rPr>
                <a:t>Bích</a:t>
              </a:r>
              <a:endParaRPr lang="en-US" sz="1350" dirty="0">
                <a:solidFill>
                  <a:srgbClr val="7030A0"/>
                </a:solidFill>
              </a:endParaRPr>
            </a:p>
          </p:txBody>
        </p:sp>
        <p:sp>
          <p:nvSpPr>
            <p:cNvPr id="49" name="TextBox 48"/>
            <p:cNvSpPr txBox="1"/>
            <p:nvPr/>
          </p:nvSpPr>
          <p:spPr>
            <a:xfrm rot="20100000">
              <a:off x="6834249" y="2400734"/>
              <a:ext cx="2019117" cy="400109"/>
            </a:xfrm>
            <a:prstGeom prst="rect">
              <a:avLst/>
            </a:prstGeom>
            <a:noFill/>
          </p:spPr>
          <p:txBody>
            <a:bodyPr wrap="square" rtlCol="0">
              <a:spAutoFit/>
            </a:bodyPr>
            <a:lstStyle/>
            <a:p>
              <a:pPr algn="ctr"/>
              <a:r>
                <a:rPr lang="en-US" sz="1350" dirty="0" err="1"/>
                <a:t>Bình</a:t>
              </a:r>
              <a:endParaRPr lang="en-US" sz="1350" dirty="0"/>
            </a:p>
          </p:txBody>
        </p:sp>
        <p:sp>
          <p:nvSpPr>
            <p:cNvPr id="50" name="TextBox 49"/>
            <p:cNvSpPr txBox="1"/>
            <p:nvPr/>
          </p:nvSpPr>
          <p:spPr>
            <a:xfrm rot="20700000">
              <a:off x="6972135" y="2741816"/>
              <a:ext cx="2019117" cy="400109"/>
            </a:xfrm>
            <a:prstGeom prst="rect">
              <a:avLst/>
            </a:prstGeom>
            <a:noFill/>
          </p:spPr>
          <p:txBody>
            <a:bodyPr wrap="square" rtlCol="0">
              <a:spAutoFit/>
            </a:bodyPr>
            <a:lstStyle/>
            <a:p>
              <a:pPr algn="ctr"/>
              <a:r>
                <a:rPr lang="en-US" sz="1350" dirty="0" err="1"/>
                <a:t>Bùi</a:t>
              </a:r>
              <a:r>
                <a:rPr lang="en-US" sz="1350" dirty="0"/>
                <a:t> Minh </a:t>
              </a:r>
              <a:r>
                <a:rPr lang="en-US" sz="1350" dirty="0" err="1"/>
                <a:t>Châu</a:t>
              </a:r>
              <a:endParaRPr lang="en-US" sz="1350" dirty="0"/>
            </a:p>
          </p:txBody>
        </p:sp>
        <p:sp>
          <p:nvSpPr>
            <p:cNvPr id="51" name="TextBox 50"/>
            <p:cNvSpPr txBox="1"/>
            <p:nvPr/>
          </p:nvSpPr>
          <p:spPr>
            <a:xfrm rot="21300000">
              <a:off x="7022937" y="3068384"/>
              <a:ext cx="2019117" cy="400109"/>
            </a:xfrm>
            <a:prstGeom prst="rect">
              <a:avLst/>
            </a:prstGeom>
            <a:noFill/>
          </p:spPr>
          <p:txBody>
            <a:bodyPr wrap="square" rtlCol="0">
              <a:spAutoFit/>
            </a:bodyPr>
            <a:lstStyle/>
            <a:p>
              <a:pPr algn="ctr"/>
              <a:r>
                <a:rPr lang="en-US" sz="1350" dirty="0" err="1"/>
                <a:t>Phan</a:t>
              </a:r>
              <a:r>
                <a:rPr lang="en-US" sz="1350" dirty="0"/>
                <a:t> Minh </a:t>
              </a:r>
              <a:r>
                <a:rPr lang="en-US" sz="1350" dirty="0" err="1"/>
                <a:t>Châu</a:t>
              </a:r>
              <a:endParaRPr lang="en-US" sz="1350" dirty="0"/>
            </a:p>
          </p:txBody>
        </p:sp>
      </p:grpSp>
      <p:pic>
        <p:nvPicPr>
          <p:cNvPr id="55" name="Picture 5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59" name="Picture 5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90608" y="5808008"/>
            <a:ext cx="2098730" cy="836749"/>
          </a:xfrm>
          <a:prstGeom prst="rect">
            <a:avLst/>
          </a:prstGeom>
        </p:spPr>
      </p:pic>
      <p:pic>
        <p:nvPicPr>
          <p:cNvPr id="60" name="Picture 5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61" name="Picture 6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62" name="Picture 6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63" name="Picture 6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64" name="Picture 6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65" name="Picture 6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66" name="Picture 6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67" name="Picture 6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68" name="Picture 6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69" name="Picture 6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70" name="Picture 6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71" name="Picture 7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72" name="Picture 7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73" name="Picture 7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74" name="Picture 7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75" name="Picture 7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76" name="Picture 7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77" name="Picture 7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79" name="Picture 7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81" name="Picture 8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82" name="Picture 8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83" name="Picture 8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84" name="Picture 8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85" name="Picture 8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86" name="Picture 8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87" name="Picture 8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88" name="Picture 8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89" name="Picture 8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90" name="Picture 8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91" name="Picture 9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92" name="Picture 9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93" name="Picture 9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94" name="Picture 9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95" name="Picture 9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96" name="Picture 9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97" name="Picture 9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98" name="Picture 9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99" name="Picture 9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100" name="Picture 9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101" name="Picture 10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102" name="Picture 10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103" name="Picture 10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104" name="Picture 10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105" name="Picture 10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106" name="Picture 10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107" name="Picture 10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108" name="Picture 10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109" name="Picture 10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110"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071543" y="-607345"/>
            <a:ext cx="457200" cy="457200"/>
          </a:xfrm>
          <a:prstGeom prst="rect">
            <a:avLst/>
          </a:prstGeom>
        </p:spPr>
      </p:pic>
      <p:pic>
        <p:nvPicPr>
          <p:cNvPr id="116" name="Far_Away_Sting">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8641302" y="-597848"/>
            <a:ext cx="457200" cy="457200"/>
          </a:xfrm>
          <a:prstGeom prst="rect">
            <a:avLst/>
          </a:prstGeom>
        </p:spPr>
      </p:pic>
      <p:sp>
        <p:nvSpPr>
          <p:cNvPr id="117" name="Rounded Rectangle 116">
            <a:hlinkClick r:id="rId11" action="ppaction://hlinksldjump"/>
          </p:cNvPr>
          <p:cNvSpPr/>
          <p:nvPr/>
        </p:nvSpPr>
        <p:spPr>
          <a:xfrm>
            <a:off x="8612926" y="414366"/>
            <a:ext cx="1821956" cy="533216"/>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Qua nội dung tiếp theo </a:t>
            </a:r>
          </a:p>
        </p:txBody>
      </p:sp>
      <p:grpSp>
        <p:nvGrpSpPr>
          <p:cNvPr id="119" name="Group 118"/>
          <p:cNvGrpSpPr/>
          <p:nvPr/>
        </p:nvGrpSpPr>
        <p:grpSpPr>
          <a:xfrm>
            <a:off x="551384" y="1800478"/>
            <a:ext cx="1598154" cy="1538350"/>
            <a:chOff x="2353543" y="351053"/>
            <a:chExt cx="1598154" cy="1538350"/>
          </a:xfrm>
          <a:solidFill>
            <a:srgbClr val="FF0000"/>
          </a:solidFill>
        </p:grpSpPr>
        <p:sp>
          <p:nvSpPr>
            <p:cNvPr id="120" name="Google Shape;4846;p54"/>
            <p:cNvSpPr/>
            <p:nvPr/>
          </p:nvSpPr>
          <p:spPr>
            <a:xfrm rot="5400000">
              <a:off x="2533064" y="503553"/>
              <a:ext cx="1308600" cy="1463100"/>
            </a:xfrm>
            <a:prstGeom prst="snip1Rect">
              <a:avLst>
                <a:gd name="adj" fmla="val 32727"/>
              </a:avLst>
            </a:prstGeom>
            <a:grpFill/>
            <a:ln>
              <a:noFill/>
            </a:ln>
            <a:effectLst>
              <a:outerShdw blurRad="42863" dist="57150" dir="846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847;p54"/>
            <p:cNvSpPr/>
            <p:nvPr/>
          </p:nvSpPr>
          <p:spPr>
            <a:xfrm rot="4573665">
              <a:off x="3487110" y="1357964"/>
              <a:ext cx="407725" cy="521449"/>
            </a:xfrm>
            <a:custGeom>
              <a:avLst/>
              <a:gdLst/>
              <a:ahLst/>
              <a:cxnLst/>
              <a:rect l="l" t="t" r="r" b="b"/>
              <a:pathLst>
                <a:path w="7520" h="8368" extrusionOk="0">
                  <a:moveTo>
                    <a:pt x="514" y="5248"/>
                  </a:moveTo>
                  <a:cubicBezTo>
                    <a:pt x="156" y="5081"/>
                    <a:pt x="0" y="4662"/>
                    <a:pt x="156" y="4304"/>
                  </a:cubicBezTo>
                  <a:lnTo>
                    <a:pt x="2116" y="1"/>
                  </a:lnTo>
                  <a:lnTo>
                    <a:pt x="7519" y="8368"/>
                  </a:lnTo>
                  <a:close/>
                </a:path>
              </a:pathLst>
            </a:custGeom>
            <a:grpFill/>
            <a:ln>
              <a:noFill/>
            </a:ln>
            <a:effectLst>
              <a:outerShdw blurRad="57150" dist="47625" dir="984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848;p54"/>
            <p:cNvSpPr/>
            <p:nvPr/>
          </p:nvSpPr>
          <p:spPr>
            <a:xfrm rot="517218">
              <a:off x="2353543" y="351053"/>
              <a:ext cx="794686" cy="68674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Rectangle 122">
            <a:hlinkClick r:id="rId12" action="ppaction://hlinksldjump"/>
          </p:cNvPr>
          <p:cNvSpPr/>
          <p:nvPr/>
        </p:nvSpPr>
        <p:spPr>
          <a:xfrm>
            <a:off x="882829" y="2139044"/>
            <a:ext cx="1040670" cy="1015663"/>
          </a:xfrm>
          <a:prstGeom prst="rect">
            <a:avLst/>
          </a:prstGeom>
        </p:spPr>
        <p:txBody>
          <a:bodyPr wrap="none">
            <a:spAutoFit/>
          </a:bodyPr>
          <a:lstStyle/>
          <a:p>
            <a:pPr lvl="0" algn="ctr">
              <a:spcBef>
                <a:spcPts val="0"/>
              </a:spcBef>
              <a:spcAft>
                <a:spcPts val="0"/>
              </a:spcAft>
            </a:pPr>
            <a:r>
              <a:rPr lang="en" sz="6000" dirty="0" smtClean="0"/>
              <a:t>01</a:t>
            </a:r>
            <a:endParaRPr lang="en" sz="6000" dirty="0"/>
          </a:p>
        </p:txBody>
      </p:sp>
      <p:grpSp>
        <p:nvGrpSpPr>
          <p:cNvPr id="124" name="Group 123"/>
          <p:cNvGrpSpPr/>
          <p:nvPr/>
        </p:nvGrpSpPr>
        <p:grpSpPr>
          <a:xfrm>
            <a:off x="1935561" y="3228008"/>
            <a:ext cx="1598154" cy="1538350"/>
            <a:chOff x="2353543" y="351053"/>
            <a:chExt cx="1598154" cy="1538350"/>
          </a:xfrm>
          <a:solidFill>
            <a:srgbClr val="FF0000"/>
          </a:solidFill>
        </p:grpSpPr>
        <p:sp>
          <p:nvSpPr>
            <p:cNvPr id="125" name="Google Shape;4846;p54"/>
            <p:cNvSpPr/>
            <p:nvPr/>
          </p:nvSpPr>
          <p:spPr>
            <a:xfrm rot="5400000">
              <a:off x="2533064" y="503553"/>
              <a:ext cx="1308600" cy="1463100"/>
            </a:xfrm>
            <a:prstGeom prst="snip1Rect">
              <a:avLst>
                <a:gd name="adj" fmla="val 32727"/>
              </a:avLst>
            </a:prstGeom>
            <a:grpFill/>
            <a:ln>
              <a:noFill/>
            </a:ln>
            <a:effectLst>
              <a:outerShdw blurRad="42863" dist="57150" dir="846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847;p54"/>
            <p:cNvSpPr/>
            <p:nvPr/>
          </p:nvSpPr>
          <p:spPr>
            <a:xfrm rot="4573665">
              <a:off x="3487110" y="1357964"/>
              <a:ext cx="407725" cy="521449"/>
            </a:xfrm>
            <a:custGeom>
              <a:avLst/>
              <a:gdLst/>
              <a:ahLst/>
              <a:cxnLst/>
              <a:rect l="l" t="t" r="r" b="b"/>
              <a:pathLst>
                <a:path w="7520" h="8368" extrusionOk="0">
                  <a:moveTo>
                    <a:pt x="514" y="5248"/>
                  </a:moveTo>
                  <a:cubicBezTo>
                    <a:pt x="156" y="5081"/>
                    <a:pt x="0" y="4662"/>
                    <a:pt x="156" y="4304"/>
                  </a:cubicBezTo>
                  <a:lnTo>
                    <a:pt x="2116" y="1"/>
                  </a:lnTo>
                  <a:lnTo>
                    <a:pt x="7519" y="8368"/>
                  </a:lnTo>
                  <a:close/>
                </a:path>
              </a:pathLst>
            </a:custGeom>
            <a:grpFill/>
            <a:ln>
              <a:noFill/>
            </a:ln>
            <a:effectLst>
              <a:outerShdw blurRad="57150" dist="47625" dir="984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848;p54"/>
            <p:cNvSpPr/>
            <p:nvPr/>
          </p:nvSpPr>
          <p:spPr>
            <a:xfrm rot="517218">
              <a:off x="2353543" y="351053"/>
              <a:ext cx="794686" cy="68674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Rectangle 127">
            <a:hlinkClick r:id="rId13" action="ppaction://hlinksldjump"/>
          </p:cNvPr>
          <p:cNvSpPr/>
          <p:nvPr/>
        </p:nvSpPr>
        <p:spPr>
          <a:xfrm>
            <a:off x="2267006" y="3566574"/>
            <a:ext cx="1040670" cy="1015663"/>
          </a:xfrm>
          <a:prstGeom prst="rect">
            <a:avLst/>
          </a:prstGeom>
        </p:spPr>
        <p:txBody>
          <a:bodyPr wrap="none">
            <a:spAutoFit/>
          </a:bodyPr>
          <a:lstStyle/>
          <a:p>
            <a:pPr lvl="0" algn="ctr">
              <a:spcBef>
                <a:spcPts val="0"/>
              </a:spcBef>
              <a:spcAft>
                <a:spcPts val="0"/>
              </a:spcAft>
            </a:pPr>
            <a:r>
              <a:rPr lang="en" sz="6000" dirty="0" smtClean="0"/>
              <a:t>02</a:t>
            </a:r>
            <a:endParaRPr lang="en" sz="6000" dirty="0"/>
          </a:p>
        </p:txBody>
      </p:sp>
      <p:grpSp>
        <p:nvGrpSpPr>
          <p:cNvPr id="129" name="Group 128"/>
          <p:cNvGrpSpPr/>
          <p:nvPr/>
        </p:nvGrpSpPr>
        <p:grpSpPr>
          <a:xfrm>
            <a:off x="3245687" y="4889731"/>
            <a:ext cx="1598154" cy="1538350"/>
            <a:chOff x="2353543" y="351053"/>
            <a:chExt cx="1598154" cy="1538350"/>
          </a:xfrm>
          <a:solidFill>
            <a:srgbClr val="FF0000"/>
          </a:solidFill>
        </p:grpSpPr>
        <p:sp>
          <p:nvSpPr>
            <p:cNvPr id="130" name="Google Shape;4846;p54"/>
            <p:cNvSpPr/>
            <p:nvPr/>
          </p:nvSpPr>
          <p:spPr>
            <a:xfrm rot="5400000">
              <a:off x="2533064" y="503553"/>
              <a:ext cx="1308600" cy="1463100"/>
            </a:xfrm>
            <a:prstGeom prst="snip1Rect">
              <a:avLst>
                <a:gd name="adj" fmla="val 32727"/>
              </a:avLst>
            </a:prstGeom>
            <a:grpFill/>
            <a:ln>
              <a:noFill/>
            </a:ln>
            <a:effectLst>
              <a:outerShdw blurRad="42863" dist="57150" dir="846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847;p54"/>
            <p:cNvSpPr/>
            <p:nvPr/>
          </p:nvSpPr>
          <p:spPr>
            <a:xfrm rot="4573665">
              <a:off x="3487110" y="1357964"/>
              <a:ext cx="407725" cy="521449"/>
            </a:xfrm>
            <a:custGeom>
              <a:avLst/>
              <a:gdLst/>
              <a:ahLst/>
              <a:cxnLst/>
              <a:rect l="l" t="t" r="r" b="b"/>
              <a:pathLst>
                <a:path w="7520" h="8368" extrusionOk="0">
                  <a:moveTo>
                    <a:pt x="514" y="5248"/>
                  </a:moveTo>
                  <a:cubicBezTo>
                    <a:pt x="156" y="5081"/>
                    <a:pt x="0" y="4662"/>
                    <a:pt x="156" y="4304"/>
                  </a:cubicBezTo>
                  <a:lnTo>
                    <a:pt x="2116" y="1"/>
                  </a:lnTo>
                  <a:lnTo>
                    <a:pt x="7519" y="8368"/>
                  </a:lnTo>
                  <a:close/>
                </a:path>
              </a:pathLst>
            </a:custGeom>
            <a:grpFill/>
            <a:ln>
              <a:noFill/>
            </a:ln>
            <a:effectLst>
              <a:outerShdw blurRad="57150" dist="47625" dir="984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848;p54"/>
            <p:cNvSpPr/>
            <p:nvPr/>
          </p:nvSpPr>
          <p:spPr>
            <a:xfrm rot="517218">
              <a:off x="2353543" y="351053"/>
              <a:ext cx="794686" cy="68674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Rectangle 132">
            <a:hlinkClick r:id="rId14" action="ppaction://hlinksldjump"/>
          </p:cNvPr>
          <p:cNvSpPr/>
          <p:nvPr/>
        </p:nvSpPr>
        <p:spPr>
          <a:xfrm>
            <a:off x="3577132" y="5228297"/>
            <a:ext cx="1040670" cy="1015663"/>
          </a:xfrm>
          <a:prstGeom prst="rect">
            <a:avLst/>
          </a:prstGeom>
        </p:spPr>
        <p:txBody>
          <a:bodyPr wrap="none">
            <a:spAutoFit/>
          </a:bodyPr>
          <a:lstStyle/>
          <a:p>
            <a:pPr lvl="0" algn="ctr">
              <a:spcBef>
                <a:spcPts val="0"/>
              </a:spcBef>
              <a:spcAft>
                <a:spcPts val="0"/>
              </a:spcAft>
            </a:pPr>
            <a:r>
              <a:rPr lang="en" sz="6000" dirty="0" smtClean="0"/>
              <a:t>03</a:t>
            </a:r>
            <a:endParaRPr lang="en" sz="6000" dirty="0"/>
          </a:p>
        </p:txBody>
      </p:sp>
    </p:spTree>
    <p:extLst>
      <p:ext uri="{BB962C8B-B14F-4D97-AF65-F5344CB8AC3E}">
        <p14:creationId xmlns:p14="http://schemas.microsoft.com/office/powerpoint/2010/main" val="255650302"/>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049" fill="hold"/>
                                        <p:tgtEl>
                                          <p:spTgt spid="116"/>
                                        </p:tgtEl>
                                      </p:cBhvr>
                                    </p:cmd>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10"/>
                                        <p:tgtEl>
                                          <p:spTgt spid="60"/>
                                        </p:tgtEl>
                                      </p:cBhvr>
                                    </p:animEffect>
                                    <p:set>
                                      <p:cBhvr>
                                        <p:cTn id="11" dur="1" fill="hold">
                                          <p:stCondLst>
                                            <p:cond delay="9"/>
                                          </p:stCondLst>
                                        </p:cTn>
                                        <p:tgtEl>
                                          <p:spTgt spid="60"/>
                                        </p:tgtEl>
                                        <p:attrNameLst>
                                          <p:attrName>style.visibility</p:attrName>
                                        </p:attrNameLst>
                                      </p:cBhvr>
                                      <p:to>
                                        <p:strVal val="hidden"/>
                                      </p:to>
                                    </p:set>
                                  </p:childTnLst>
                                </p:cTn>
                              </p:par>
                              <p:par>
                                <p:cTn id="12" presetID="3" presetClass="mediacall" presetSubtype="0" fill="hold" nodeType="withEffect">
                                  <p:stCondLst>
                                    <p:cond delay="0"/>
                                  </p:stCondLst>
                                  <p:childTnLst>
                                    <p:cmd type="call" cmd="stop">
                                      <p:cBhvr>
                                        <p:cTn id="13" dur="1" fill="hold"/>
                                        <p:tgtEl>
                                          <p:spTgt spid="110"/>
                                        </p:tgtEl>
                                      </p:cBhvr>
                                    </p:cmd>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10"/>
                                        <p:tgtEl>
                                          <p:spTgt spid="61"/>
                                        </p:tgtEl>
                                      </p:cBhvr>
                                    </p:animEffect>
                                    <p:set>
                                      <p:cBhvr>
                                        <p:cTn id="18" dur="1" fill="hold">
                                          <p:stCondLst>
                                            <p:cond delay="9"/>
                                          </p:stCondLst>
                                        </p:cTn>
                                        <p:tgtEl>
                                          <p:spTgt spid="61"/>
                                        </p:tgtEl>
                                        <p:attrNameLst>
                                          <p:attrName>style.visibility</p:attrName>
                                        </p:attrNameLst>
                                      </p:cBhvr>
                                      <p:to>
                                        <p:strVal val="hidden"/>
                                      </p:to>
                                    </p:set>
                                  </p:childTnLst>
                                </p:cTn>
                              </p:par>
                              <p:par>
                                <p:cTn id="19" presetID="3" presetClass="mediacall" presetSubtype="0" fill="hold" nodeType="withEffect">
                                  <p:stCondLst>
                                    <p:cond delay="0"/>
                                  </p:stCondLst>
                                  <p:childTnLst>
                                    <p:cmd type="call" cmd="stop">
                                      <p:cBhvr>
                                        <p:cTn id="20" dur="1" fill="hold"/>
                                        <p:tgtEl>
                                          <p:spTgt spid="110"/>
                                        </p:tgtEl>
                                      </p:cBhvr>
                                    </p:cmd>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10"/>
                                        <p:tgtEl>
                                          <p:spTgt spid="62"/>
                                        </p:tgtEl>
                                      </p:cBhvr>
                                    </p:animEffect>
                                    <p:set>
                                      <p:cBhvr>
                                        <p:cTn id="25" dur="1" fill="hold">
                                          <p:stCondLst>
                                            <p:cond delay="9"/>
                                          </p:stCondLst>
                                        </p:cTn>
                                        <p:tgtEl>
                                          <p:spTgt spid="62"/>
                                        </p:tgtEl>
                                        <p:attrNameLst>
                                          <p:attrName>style.visibility</p:attrName>
                                        </p:attrNameLst>
                                      </p:cBhvr>
                                      <p:to>
                                        <p:strVal val="hidden"/>
                                      </p:to>
                                    </p:set>
                                  </p:childTnLst>
                                </p:cTn>
                              </p:par>
                              <p:par>
                                <p:cTn id="26" presetID="3" presetClass="mediacall" presetSubtype="0" fill="hold" nodeType="withEffect">
                                  <p:stCondLst>
                                    <p:cond delay="0"/>
                                  </p:stCondLst>
                                  <p:childTnLst>
                                    <p:cmd type="call" cmd="stop">
                                      <p:cBhvr>
                                        <p:cTn id="27" dur="1" fill="hold"/>
                                        <p:tgtEl>
                                          <p:spTgt spid="110"/>
                                        </p:tgtEl>
                                      </p:cBhvr>
                                    </p:cmd>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
                                        <p:tgtEl>
                                          <p:spTgt spid="63"/>
                                        </p:tgtEl>
                                      </p:cBhvr>
                                    </p:animEffect>
                                    <p:set>
                                      <p:cBhvr>
                                        <p:cTn id="32" dur="1" fill="hold">
                                          <p:stCondLst>
                                            <p:cond delay="9"/>
                                          </p:stCondLst>
                                        </p:cTn>
                                        <p:tgtEl>
                                          <p:spTgt spid="63"/>
                                        </p:tgtEl>
                                        <p:attrNameLst>
                                          <p:attrName>style.visibility</p:attrName>
                                        </p:attrNameLst>
                                      </p:cBhvr>
                                      <p:to>
                                        <p:strVal val="hidden"/>
                                      </p:to>
                                    </p:set>
                                  </p:childTnLst>
                                </p:cTn>
                              </p:par>
                              <p:par>
                                <p:cTn id="33" presetID="3" presetClass="mediacall" presetSubtype="0" fill="hold" nodeType="withEffect">
                                  <p:stCondLst>
                                    <p:cond delay="0"/>
                                  </p:stCondLst>
                                  <p:childTnLst>
                                    <p:cmd type="call" cmd="stop">
                                      <p:cBhvr>
                                        <p:cTn id="34" dur="1" fill="hold"/>
                                        <p:tgtEl>
                                          <p:spTgt spid="110"/>
                                        </p:tgtEl>
                                      </p:cBhvr>
                                    </p:cmd>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10"/>
                                        <p:tgtEl>
                                          <p:spTgt spid="64"/>
                                        </p:tgtEl>
                                      </p:cBhvr>
                                    </p:animEffect>
                                    <p:set>
                                      <p:cBhvr>
                                        <p:cTn id="39" dur="1" fill="hold">
                                          <p:stCondLst>
                                            <p:cond delay="9"/>
                                          </p:stCondLst>
                                        </p:cTn>
                                        <p:tgtEl>
                                          <p:spTgt spid="64"/>
                                        </p:tgtEl>
                                        <p:attrNameLst>
                                          <p:attrName>style.visibility</p:attrName>
                                        </p:attrNameLst>
                                      </p:cBhvr>
                                      <p:to>
                                        <p:strVal val="hidden"/>
                                      </p:to>
                                    </p:set>
                                  </p:childTnLst>
                                </p:cTn>
                              </p:par>
                              <p:par>
                                <p:cTn id="40" presetID="3" presetClass="mediacall" presetSubtype="0" fill="hold" nodeType="withEffect">
                                  <p:stCondLst>
                                    <p:cond delay="0"/>
                                  </p:stCondLst>
                                  <p:childTnLst>
                                    <p:cmd type="call" cmd="stop">
                                      <p:cBhvr>
                                        <p:cTn id="41" dur="1" fill="hold"/>
                                        <p:tgtEl>
                                          <p:spTgt spid="110"/>
                                        </p:tgtEl>
                                      </p:cBhvr>
                                    </p:cmd>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10"/>
                                        <p:tgtEl>
                                          <p:spTgt spid="65"/>
                                        </p:tgtEl>
                                      </p:cBhvr>
                                    </p:animEffect>
                                    <p:set>
                                      <p:cBhvr>
                                        <p:cTn id="46" dur="1" fill="hold">
                                          <p:stCondLst>
                                            <p:cond delay="9"/>
                                          </p:stCondLst>
                                        </p:cTn>
                                        <p:tgtEl>
                                          <p:spTgt spid="65"/>
                                        </p:tgtEl>
                                        <p:attrNameLst>
                                          <p:attrName>style.visibility</p:attrName>
                                        </p:attrNameLst>
                                      </p:cBhvr>
                                      <p:to>
                                        <p:strVal val="hidden"/>
                                      </p:to>
                                    </p:set>
                                  </p:childTnLst>
                                </p:cTn>
                              </p:par>
                              <p:par>
                                <p:cTn id="47" presetID="3" presetClass="mediacall" presetSubtype="0" fill="hold" nodeType="withEffect">
                                  <p:stCondLst>
                                    <p:cond delay="0"/>
                                  </p:stCondLst>
                                  <p:childTnLst>
                                    <p:cmd type="call" cmd="stop">
                                      <p:cBhvr>
                                        <p:cTn id="48" dur="1" fill="hold"/>
                                        <p:tgtEl>
                                          <p:spTgt spid="110"/>
                                        </p:tgtEl>
                                      </p:cBhvr>
                                    </p:cmd>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10"/>
                                        <p:tgtEl>
                                          <p:spTgt spid="66"/>
                                        </p:tgtEl>
                                      </p:cBhvr>
                                    </p:animEffect>
                                    <p:set>
                                      <p:cBhvr>
                                        <p:cTn id="53" dur="1" fill="hold">
                                          <p:stCondLst>
                                            <p:cond delay="9"/>
                                          </p:stCondLst>
                                        </p:cTn>
                                        <p:tgtEl>
                                          <p:spTgt spid="66"/>
                                        </p:tgtEl>
                                        <p:attrNameLst>
                                          <p:attrName>style.visibility</p:attrName>
                                        </p:attrNameLst>
                                      </p:cBhvr>
                                      <p:to>
                                        <p:strVal val="hidden"/>
                                      </p:to>
                                    </p:set>
                                  </p:childTnLst>
                                </p:cTn>
                              </p:par>
                              <p:par>
                                <p:cTn id="54" presetID="3" presetClass="mediacall" presetSubtype="0" fill="hold" nodeType="withEffect">
                                  <p:stCondLst>
                                    <p:cond delay="0"/>
                                  </p:stCondLst>
                                  <p:childTnLst>
                                    <p:cmd type="call" cmd="stop">
                                      <p:cBhvr>
                                        <p:cTn id="55" dur="1" fill="hold"/>
                                        <p:tgtEl>
                                          <p:spTgt spid="110"/>
                                        </p:tgtEl>
                                      </p:cBhvr>
                                    </p:cmd>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10"/>
                                        <p:tgtEl>
                                          <p:spTgt spid="67"/>
                                        </p:tgtEl>
                                      </p:cBhvr>
                                    </p:animEffect>
                                    <p:set>
                                      <p:cBhvr>
                                        <p:cTn id="60" dur="1" fill="hold">
                                          <p:stCondLst>
                                            <p:cond delay="9"/>
                                          </p:stCondLst>
                                        </p:cTn>
                                        <p:tgtEl>
                                          <p:spTgt spid="67"/>
                                        </p:tgtEl>
                                        <p:attrNameLst>
                                          <p:attrName>style.visibility</p:attrName>
                                        </p:attrNameLst>
                                      </p:cBhvr>
                                      <p:to>
                                        <p:strVal val="hidden"/>
                                      </p:to>
                                    </p:set>
                                  </p:childTnLst>
                                </p:cTn>
                              </p:par>
                              <p:par>
                                <p:cTn id="61" presetID="3" presetClass="mediacall" presetSubtype="0" fill="hold" nodeType="withEffect">
                                  <p:stCondLst>
                                    <p:cond delay="0"/>
                                  </p:stCondLst>
                                  <p:childTnLst>
                                    <p:cmd type="call" cmd="stop">
                                      <p:cBhvr>
                                        <p:cTn id="62" dur="1" fill="hold"/>
                                        <p:tgtEl>
                                          <p:spTgt spid="110"/>
                                        </p:tgtEl>
                                      </p:cBhvr>
                                    </p:cmd>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10"/>
                                        <p:tgtEl>
                                          <p:spTgt spid="68"/>
                                        </p:tgtEl>
                                      </p:cBhvr>
                                    </p:animEffect>
                                    <p:set>
                                      <p:cBhvr>
                                        <p:cTn id="67" dur="1" fill="hold">
                                          <p:stCondLst>
                                            <p:cond delay="9"/>
                                          </p:stCondLst>
                                        </p:cTn>
                                        <p:tgtEl>
                                          <p:spTgt spid="68"/>
                                        </p:tgtEl>
                                        <p:attrNameLst>
                                          <p:attrName>style.visibility</p:attrName>
                                        </p:attrNameLst>
                                      </p:cBhvr>
                                      <p:to>
                                        <p:strVal val="hidden"/>
                                      </p:to>
                                    </p:set>
                                  </p:childTnLst>
                                </p:cTn>
                              </p:par>
                              <p:par>
                                <p:cTn id="68" presetID="3" presetClass="mediacall" presetSubtype="0" fill="hold" nodeType="withEffect">
                                  <p:stCondLst>
                                    <p:cond delay="0"/>
                                  </p:stCondLst>
                                  <p:childTnLst>
                                    <p:cmd type="call" cmd="stop">
                                      <p:cBhvr>
                                        <p:cTn id="69" dur="1" fill="hold"/>
                                        <p:tgtEl>
                                          <p:spTgt spid="110"/>
                                        </p:tgtEl>
                                      </p:cBhvr>
                                    </p:cmd>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10"/>
                                        <p:tgtEl>
                                          <p:spTgt spid="69"/>
                                        </p:tgtEl>
                                      </p:cBhvr>
                                    </p:animEffect>
                                    <p:set>
                                      <p:cBhvr>
                                        <p:cTn id="74" dur="1" fill="hold">
                                          <p:stCondLst>
                                            <p:cond delay="9"/>
                                          </p:stCondLst>
                                        </p:cTn>
                                        <p:tgtEl>
                                          <p:spTgt spid="69"/>
                                        </p:tgtEl>
                                        <p:attrNameLst>
                                          <p:attrName>style.visibility</p:attrName>
                                        </p:attrNameLst>
                                      </p:cBhvr>
                                      <p:to>
                                        <p:strVal val="hidden"/>
                                      </p:to>
                                    </p:set>
                                  </p:childTnLst>
                                </p:cTn>
                              </p:par>
                              <p:par>
                                <p:cTn id="75" presetID="3" presetClass="mediacall" presetSubtype="0" fill="hold" nodeType="withEffect">
                                  <p:stCondLst>
                                    <p:cond delay="0"/>
                                  </p:stCondLst>
                                  <p:childTnLst>
                                    <p:cmd type="call" cmd="stop">
                                      <p:cBhvr>
                                        <p:cTn id="76" dur="1" fill="hold"/>
                                        <p:tgtEl>
                                          <p:spTgt spid="110"/>
                                        </p:tgtEl>
                                      </p:cBhvr>
                                    </p:cmd>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10"/>
                                        <p:tgtEl>
                                          <p:spTgt spid="70"/>
                                        </p:tgtEl>
                                      </p:cBhvr>
                                    </p:animEffect>
                                    <p:set>
                                      <p:cBhvr>
                                        <p:cTn id="81" dur="1" fill="hold">
                                          <p:stCondLst>
                                            <p:cond delay="9"/>
                                          </p:stCondLst>
                                        </p:cTn>
                                        <p:tgtEl>
                                          <p:spTgt spid="70"/>
                                        </p:tgtEl>
                                        <p:attrNameLst>
                                          <p:attrName>style.visibility</p:attrName>
                                        </p:attrNameLst>
                                      </p:cBhvr>
                                      <p:to>
                                        <p:strVal val="hidden"/>
                                      </p:to>
                                    </p:set>
                                  </p:childTnLst>
                                </p:cTn>
                              </p:par>
                              <p:par>
                                <p:cTn id="82" presetID="3" presetClass="mediacall" presetSubtype="0" fill="hold" nodeType="withEffect">
                                  <p:stCondLst>
                                    <p:cond delay="0"/>
                                  </p:stCondLst>
                                  <p:childTnLst>
                                    <p:cmd type="call" cmd="stop">
                                      <p:cBhvr>
                                        <p:cTn id="83" dur="1" fill="hold"/>
                                        <p:tgtEl>
                                          <p:spTgt spid="110"/>
                                        </p:tgtEl>
                                      </p:cBhvr>
                                    </p:cmd>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10"/>
                                        <p:tgtEl>
                                          <p:spTgt spid="71"/>
                                        </p:tgtEl>
                                      </p:cBhvr>
                                    </p:animEffect>
                                    <p:set>
                                      <p:cBhvr>
                                        <p:cTn id="88" dur="1" fill="hold">
                                          <p:stCondLst>
                                            <p:cond delay="9"/>
                                          </p:stCondLst>
                                        </p:cTn>
                                        <p:tgtEl>
                                          <p:spTgt spid="71"/>
                                        </p:tgtEl>
                                        <p:attrNameLst>
                                          <p:attrName>style.visibility</p:attrName>
                                        </p:attrNameLst>
                                      </p:cBhvr>
                                      <p:to>
                                        <p:strVal val="hidden"/>
                                      </p:to>
                                    </p:set>
                                  </p:childTnLst>
                                </p:cTn>
                              </p:par>
                              <p:par>
                                <p:cTn id="89" presetID="3" presetClass="mediacall" presetSubtype="0" fill="hold" nodeType="withEffect">
                                  <p:stCondLst>
                                    <p:cond delay="0"/>
                                  </p:stCondLst>
                                  <p:childTnLst>
                                    <p:cmd type="call" cmd="stop">
                                      <p:cBhvr>
                                        <p:cTn id="90" dur="1" fill="hold"/>
                                        <p:tgtEl>
                                          <p:spTgt spid="110"/>
                                        </p:tgtEl>
                                      </p:cBhvr>
                                    </p:cmd>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nodeType="clickEffect">
                                  <p:stCondLst>
                                    <p:cond delay="0"/>
                                  </p:stCondLst>
                                  <p:childTnLst>
                                    <p:animEffect transition="out" filter="fade">
                                      <p:cBhvr>
                                        <p:cTn id="94" dur="10"/>
                                        <p:tgtEl>
                                          <p:spTgt spid="72"/>
                                        </p:tgtEl>
                                      </p:cBhvr>
                                    </p:animEffect>
                                    <p:set>
                                      <p:cBhvr>
                                        <p:cTn id="95" dur="1" fill="hold">
                                          <p:stCondLst>
                                            <p:cond delay="9"/>
                                          </p:stCondLst>
                                        </p:cTn>
                                        <p:tgtEl>
                                          <p:spTgt spid="72"/>
                                        </p:tgtEl>
                                        <p:attrNameLst>
                                          <p:attrName>style.visibility</p:attrName>
                                        </p:attrNameLst>
                                      </p:cBhvr>
                                      <p:to>
                                        <p:strVal val="hidden"/>
                                      </p:to>
                                    </p:set>
                                  </p:childTnLst>
                                </p:cTn>
                              </p:par>
                              <p:par>
                                <p:cTn id="96" presetID="3" presetClass="mediacall" presetSubtype="0" fill="hold" nodeType="withEffect">
                                  <p:stCondLst>
                                    <p:cond delay="0"/>
                                  </p:stCondLst>
                                  <p:childTnLst>
                                    <p:cmd type="call" cmd="stop">
                                      <p:cBhvr>
                                        <p:cTn id="97" dur="1" fill="hold"/>
                                        <p:tgtEl>
                                          <p:spTgt spid="110"/>
                                        </p:tgtEl>
                                      </p:cBhvr>
                                    </p:cmd>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10"/>
                                        <p:tgtEl>
                                          <p:spTgt spid="73"/>
                                        </p:tgtEl>
                                      </p:cBhvr>
                                    </p:animEffect>
                                    <p:set>
                                      <p:cBhvr>
                                        <p:cTn id="102" dur="1" fill="hold">
                                          <p:stCondLst>
                                            <p:cond delay="9"/>
                                          </p:stCondLst>
                                        </p:cTn>
                                        <p:tgtEl>
                                          <p:spTgt spid="73"/>
                                        </p:tgtEl>
                                        <p:attrNameLst>
                                          <p:attrName>style.visibility</p:attrName>
                                        </p:attrNameLst>
                                      </p:cBhvr>
                                      <p:to>
                                        <p:strVal val="hidden"/>
                                      </p:to>
                                    </p:set>
                                  </p:childTnLst>
                                </p:cTn>
                              </p:par>
                              <p:par>
                                <p:cTn id="103" presetID="3" presetClass="mediacall" presetSubtype="0" fill="hold" nodeType="withEffect">
                                  <p:stCondLst>
                                    <p:cond delay="0"/>
                                  </p:stCondLst>
                                  <p:childTnLst>
                                    <p:cmd type="call" cmd="stop">
                                      <p:cBhvr>
                                        <p:cTn id="104" dur="1" fill="hold"/>
                                        <p:tgtEl>
                                          <p:spTgt spid="110"/>
                                        </p:tgtEl>
                                      </p:cBhvr>
                                    </p:cmd>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nodeType="clickEffect">
                                  <p:stCondLst>
                                    <p:cond delay="0"/>
                                  </p:stCondLst>
                                  <p:childTnLst>
                                    <p:animEffect transition="out" filter="fade">
                                      <p:cBhvr>
                                        <p:cTn id="108" dur="10"/>
                                        <p:tgtEl>
                                          <p:spTgt spid="74"/>
                                        </p:tgtEl>
                                      </p:cBhvr>
                                    </p:animEffect>
                                    <p:set>
                                      <p:cBhvr>
                                        <p:cTn id="109" dur="1" fill="hold">
                                          <p:stCondLst>
                                            <p:cond delay="9"/>
                                          </p:stCondLst>
                                        </p:cTn>
                                        <p:tgtEl>
                                          <p:spTgt spid="74"/>
                                        </p:tgtEl>
                                        <p:attrNameLst>
                                          <p:attrName>style.visibility</p:attrName>
                                        </p:attrNameLst>
                                      </p:cBhvr>
                                      <p:to>
                                        <p:strVal val="hidden"/>
                                      </p:to>
                                    </p:set>
                                  </p:childTnLst>
                                </p:cTn>
                              </p:par>
                              <p:par>
                                <p:cTn id="110" presetID="3" presetClass="mediacall" presetSubtype="0" fill="hold" nodeType="withEffect">
                                  <p:stCondLst>
                                    <p:cond delay="0"/>
                                  </p:stCondLst>
                                  <p:childTnLst>
                                    <p:cmd type="call" cmd="stop">
                                      <p:cBhvr>
                                        <p:cTn id="111" dur="1" fill="hold"/>
                                        <p:tgtEl>
                                          <p:spTgt spid="110"/>
                                        </p:tgtEl>
                                      </p:cBhvr>
                                    </p:cmd>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nodeType="clickEffect">
                                  <p:stCondLst>
                                    <p:cond delay="0"/>
                                  </p:stCondLst>
                                  <p:childTnLst>
                                    <p:animEffect transition="out" filter="fade">
                                      <p:cBhvr>
                                        <p:cTn id="115" dur="10"/>
                                        <p:tgtEl>
                                          <p:spTgt spid="75"/>
                                        </p:tgtEl>
                                      </p:cBhvr>
                                    </p:animEffect>
                                    <p:set>
                                      <p:cBhvr>
                                        <p:cTn id="116" dur="1" fill="hold">
                                          <p:stCondLst>
                                            <p:cond delay="9"/>
                                          </p:stCondLst>
                                        </p:cTn>
                                        <p:tgtEl>
                                          <p:spTgt spid="75"/>
                                        </p:tgtEl>
                                        <p:attrNameLst>
                                          <p:attrName>style.visibility</p:attrName>
                                        </p:attrNameLst>
                                      </p:cBhvr>
                                      <p:to>
                                        <p:strVal val="hidden"/>
                                      </p:to>
                                    </p:set>
                                  </p:childTnLst>
                                </p:cTn>
                              </p:par>
                              <p:par>
                                <p:cTn id="117" presetID="3" presetClass="mediacall" presetSubtype="0" fill="hold" nodeType="withEffect">
                                  <p:stCondLst>
                                    <p:cond delay="0"/>
                                  </p:stCondLst>
                                  <p:childTnLst>
                                    <p:cmd type="call" cmd="stop">
                                      <p:cBhvr>
                                        <p:cTn id="118" dur="1" fill="hold"/>
                                        <p:tgtEl>
                                          <p:spTgt spid="110"/>
                                        </p:tgtEl>
                                      </p:cBhvr>
                                    </p:cmd>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nodeType="clickEffect">
                                  <p:stCondLst>
                                    <p:cond delay="0"/>
                                  </p:stCondLst>
                                  <p:childTnLst>
                                    <p:animEffect transition="out" filter="fade">
                                      <p:cBhvr>
                                        <p:cTn id="122" dur="10"/>
                                        <p:tgtEl>
                                          <p:spTgt spid="76"/>
                                        </p:tgtEl>
                                      </p:cBhvr>
                                    </p:animEffect>
                                    <p:set>
                                      <p:cBhvr>
                                        <p:cTn id="123" dur="1" fill="hold">
                                          <p:stCondLst>
                                            <p:cond delay="9"/>
                                          </p:stCondLst>
                                        </p:cTn>
                                        <p:tgtEl>
                                          <p:spTgt spid="76"/>
                                        </p:tgtEl>
                                        <p:attrNameLst>
                                          <p:attrName>style.visibility</p:attrName>
                                        </p:attrNameLst>
                                      </p:cBhvr>
                                      <p:to>
                                        <p:strVal val="hidden"/>
                                      </p:to>
                                    </p:set>
                                  </p:childTnLst>
                                </p:cTn>
                              </p:par>
                              <p:par>
                                <p:cTn id="124" presetID="3" presetClass="mediacall" presetSubtype="0" fill="hold" nodeType="withEffect">
                                  <p:stCondLst>
                                    <p:cond delay="0"/>
                                  </p:stCondLst>
                                  <p:childTnLst>
                                    <p:cmd type="call" cmd="stop">
                                      <p:cBhvr>
                                        <p:cTn id="125" dur="1" fill="hold"/>
                                        <p:tgtEl>
                                          <p:spTgt spid="110"/>
                                        </p:tgtEl>
                                      </p:cBhvr>
                                    </p:cmd>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nodeType="clickEffect">
                                  <p:stCondLst>
                                    <p:cond delay="0"/>
                                  </p:stCondLst>
                                  <p:childTnLst>
                                    <p:animEffect transition="out" filter="fade">
                                      <p:cBhvr>
                                        <p:cTn id="129" dur="10"/>
                                        <p:tgtEl>
                                          <p:spTgt spid="77"/>
                                        </p:tgtEl>
                                      </p:cBhvr>
                                    </p:animEffect>
                                    <p:set>
                                      <p:cBhvr>
                                        <p:cTn id="130" dur="1" fill="hold">
                                          <p:stCondLst>
                                            <p:cond delay="9"/>
                                          </p:stCondLst>
                                        </p:cTn>
                                        <p:tgtEl>
                                          <p:spTgt spid="77"/>
                                        </p:tgtEl>
                                        <p:attrNameLst>
                                          <p:attrName>style.visibility</p:attrName>
                                        </p:attrNameLst>
                                      </p:cBhvr>
                                      <p:to>
                                        <p:strVal val="hidden"/>
                                      </p:to>
                                    </p:set>
                                  </p:childTnLst>
                                </p:cTn>
                              </p:par>
                              <p:par>
                                <p:cTn id="131" presetID="3" presetClass="mediacall" presetSubtype="0" fill="hold" nodeType="withEffect">
                                  <p:stCondLst>
                                    <p:cond delay="0"/>
                                  </p:stCondLst>
                                  <p:childTnLst>
                                    <p:cmd type="call" cmd="stop">
                                      <p:cBhvr>
                                        <p:cTn id="132" dur="1" fill="hold"/>
                                        <p:tgtEl>
                                          <p:spTgt spid="110"/>
                                        </p:tgtEl>
                                      </p:cBhvr>
                                    </p:cmd>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nodeType="clickEffect">
                                  <p:stCondLst>
                                    <p:cond delay="0"/>
                                  </p:stCondLst>
                                  <p:childTnLst>
                                    <p:animEffect transition="out" filter="fade">
                                      <p:cBhvr>
                                        <p:cTn id="136" dur="10"/>
                                        <p:tgtEl>
                                          <p:spTgt spid="78"/>
                                        </p:tgtEl>
                                      </p:cBhvr>
                                    </p:animEffect>
                                    <p:set>
                                      <p:cBhvr>
                                        <p:cTn id="137" dur="1" fill="hold">
                                          <p:stCondLst>
                                            <p:cond delay="9"/>
                                          </p:stCondLst>
                                        </p:cTn>
                                        <p:tgtEl>
                                          <p:spTgt spid="78"/>
                                        </p:tgtEl>
                                        <p:attrNameLst>
                                          <p:attrName>style.visibility</p:attrName>
                                        </p:attrNameLst>
                                      </p:cBhvr>
                                      <p:to>
                                        <p:strVal val="hidden"/>
                                      </p:to>
                                    </p:set>
                                  </p:childTnLst>
                                </p:cTn>
                              </p:par>
                              <p:par>
                                <p:cTn id="138" presetID="3" presetClass="mediacall" presetSubtype="0" fill="hold" nodeType="withEffect">
                                  <p:stCondLst>
                                    <p:cond delay="0"/>
                                  </p:stCondLst>
                                  <p:childTnLst>
                                    <p:cmd type="call" cmd="stop">
                                      <p:cBhvr>
                                        <p:cTn id="139" dur="1" fill="hold"/>
                                        <p:tgtEl>
                                          <p:spTgt spid="110"/>
                                        </p:tgtEl>
                                      </p:cBhvr>
                                    </p:cmd>
                                  </p:childTnLst>
                                </p:cTn>
                              </p:par>
                            </p:childTnLst>
                          </p:cTn>
                        </p:par>
                      </p:childTnLst>
                    </p:cTn>
                  </p:par>
                  <p:par>
                    <p:cTn id="140" fill="hold">
                      <p:stCondLst>
                        <p:cond delay="indefinite"/>
                      </p:stCondLst>
                      <p:childTnLst>
                        <p:par>
                          <p:cTn id="141" fill="hold">
                            <p:stCondLst>
                              <p:cond delay="0"/>
                            </p:stCondLst>
                            <p:childTnLst>
                              <p:par>
                                <p:cTn id="142" presetID="10" presetClass="exit" presetSubtype="0" fill="hold" nodeType="clickEffect">
                                  <p:stCondLst>
                                    <p:cond delay="0"/>
                                  </p:stCondLst>
                                  <p:childTnLst>
                                    <p:animEffect transition="out" filter="fade">
                                      <p:cBhvr>
                                        <p:cTn id="143" dur="10"/>
                                        <p:tgtEl>
                                          <p:spTgt spid="79"/>
                                        </p:tgtEl>
                                      </p:cBhvr>
                                    </p:animEffect>
                                    <p:set>
                                      <p:cBhvr>
                                        <p:cTn id="144" dur="1" fill="hold">
                                          <p:stCondLst>
                                            <p:cond delay="9"/>
                                          </p:stCondLst>
                                        </p:cTn>
                                        <p:tgtEl>
                                          <p:spTgt spid="79"/>
                                        </p:tgtEl>
                                        <p:attrNameLst>
                                          <p:attrName>style.visibility</p:attrName>
                                        </p:attrNameLst>
                                      </p:cBhvr>
                                      <p:to>
                                        <p:strVal val="hidden"/>
                                      </p:to>
                                    </p:set>
                                  </p:childTnLst>
                                </p:cTn>
                              </p:par>
                              <p:par>
                                <p:cTn id="145" presetID="3" presetClass="mediacall" presetSubtype="0" fill="hold" nodeType="withEffect">
                                  <p:stCondLst>
                                    <p:cond delay="0"/>
                                  </p:stCondLst>
                                  <p:childTnLst>
                                    <p:cmd type="call" cmd="stop">
                                      <p:cBhvr>
                                        <p:cTn id="146" dur="1" fill="hold"/>
                                        <p:tgtEl>
                                          <p:spTgt spid="110"/>
                                        </p:tgtEl>
                                      </p:cBhvr>
                                    </p:cmd>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nodeType="clickEffect">
                                  <p:stCondLst>
                                    <p:cond delay="0"/>
                                  </p:stCondLst>
                                  <p:childTnLst>
                                    <p:animEffect transition="out" filter="fade">
                                      <p:cBhvr>
                                        <p:cTn id="150" dur="10"/>
                                        <p:tgtEl>
                                          <p:spTgt spid="80"/>
                                        </p:tgtEl>
                                      </p:cBhvr>
                                    </p:animEffect>
                                    <p:set>
                                      <p:cBhvr>
                                        <p:cTn id="151" dur="1" fill="hold">
                                          <p:stCondLst>
                                            <p:cond delay="9"/>
                                          </p:stCondLst>
                                        </p:cTn>
                                        <p:tgtEl>
                                          <p:spTgt spid="80"/>
                                        </p:tgtEl>
                                        <p:attrNameLst>
                                          <p:attrName>style.visibility</p:attrName>
                                        </p:attrNameLst>
                                      </p:cBhvr>
                                      <p:to>
                                        <p:strVal val="hidden"/>
                                      </p:to>
                                    </p:set>
                                  </p:childTnLst>
                                </p:cTn>
                              </p:par>
                              <p:par>
                                <p:cTn id="152" presetID="3" presetClass="mediacall" presetSubtype="0" fill="hold" nodeType="withEffect">
                                  <p:stCondLst>
                                    <p:cond delay="0"/>
                                  </p:stCondLst>
                                  <p:childTnLst>
                                    <p:cmd type="call" cmd="stop">
                                      <p:cBhvr>
                                        <p:cTn id="153" dur="1" fill="hold"/>
                                        <p:tgtEl>
                                          <p:spTgt spid="110"/>
                                        </p:tgtEl>
                                      </p:cBhvr>
                                    </p:cmd>
                                  </p:childTnLst>
                                </p:cTn>
                              </p:par>
                            </p:childTnLst>
                          </p:cTn>
                        </p:par>
                      </p:childTnLst>
                    </p:cTn>
                  </p:par>
                  <p:par>
                    <p:cTn id="154" fill="hold">
                      <p:stCondLst>
                        <p:cond delay="indefinite"/>
                      </p:stCondLst>
                      <p:childTnLst>
                        <p:par>
                          <p:cTn id="155" fill="hold">
                            <p:stCondLst>
                              <p:cond delay="0"/>
                            </p:stCondLst>
                            <p:childTnLst>
                              <p:par>
                                <p:cTn id="156" presetID="10" presetClass="exit" presetSubtype="0" fill="hold" nodeType="clickEffect">
                                  <p:stCondLst>
                                    <p:cond delay="0"/>
                                  </p:stCondLst>
                                  <p:childTnLst>
                                    <p:animEffect transition="out" filter="fade">
                                      <p:cBhvr>
                                        <p:cTn id="157" dur="10"/>
                                        <p:tgtEl>
                                          <p:spTgt spid="81"/>
                                        </p:tgtEl>
                                      </p:cBhvr>
                                    </p:animEffect>
                                    <p:set>
                                      <p:cBhvr>
                                        <p:cTn id="158" dur="1" fill="hold">
                                          <p:stCondLst>
                                            <p:cond delay="9"/>
                                          </p:stCondLst>
                                        </p:cTn>
                                        <p:tgtEl>
                                          <p:spTgt spid="81"/>
                                        </p:tgtEl>
                                        <p:attrNameLst>
                                          <p:attrName>style.visibility</p:attrName>
                                        </p:attrNameLst>
                                      </p:cBhvr>
                                      <p:to>
                                        <p:strVal val="hidden"/>
                                      </p:to>
                                    </p:set>
                                  </p:childTnLst>
                                </p:cTn>
                              </p:par>
                              <p:par>
                                <p:cTn id="159" presetID="3" presetClass="mediacall" presetSubtype="0" fill="hold" nodeType="withEffect">
                                  <p:stCondLst>
                                    <p:cond delay="0"/>
                                  </p:stCondLst>
                                  <p:childTnLst>
                                    <p:cmd type="call" cmd="stop">
                                      <p:cBhvr>
                                        <p:cTn id="160" dur="1" fill="hold"/>
                                        <p:tgtEl>
                                          <p:spTgt spid="110"/>
                                        </p:tgtEl>
                                      </p:cBhvr>
                                    </p:cmd>
                                  </p:childTnLst>
                                </p:cTn>
                              </p:par>
                            </p:childTnLst>
                          </p:cTn>
                        </p:par>
                      </p:childTnLst>
                    </p:cTn>
                  </p:par>
                  <p:par>
                    <p:cTn id="161" fill="hold">
                      <p:stCondLst>
                        <p:cond delay="indefinite"/>
                      </p:stCondLst>
                      <p:childTnLst>
                        <p:par>
                          <p:cTn id="162" fill="hold">
                            <p:stCondLst>
                              <p:cond delay="0"/>
                            </p:stCondLst>
                            <p:childTnLst>
                              <p:par>
                                <p:cTn id="163" presetID="10" presetClass="exit" presetSubtype="0" fill="hold" nodeType="clickEffect">
                                  <p:stCondLst>
                                    <p:cond delay="0"/>
                                  </p:stCondLst>
                                  <p:childTnLst>
                                    <p:animEffect transition="out" filter="fade">
                                      <p:cBhvr>
                                        <p:cTn id="164" dur="10"/>
                                        <p:tgtEl>
                                          <p:spTgt spid="82"/>
                                        </p:tgtEl>
                                      </p:cBhvr>
                                    </p:animEffect>
                                    <p:set>
                                      <p:cBhvr>
                                        <p:cTn id="165" dur="1" fill="hold">
                                          <p:stCondLst>
                                            <p:cond delay="9"/>
                                          </p:stCondLst>
                                        </p:cTn>
                                        <p:tgtEl>
                                          <p:spTgt spid="82"/>
                                        </p:tgtEl>
                                        <p:attrNameLst>
                                          <p:attrName>style.visibility</p:attrName>
                                        </p:attrNameLst>
                                      </p:cBhvr>
                                      <p:to>
                                        <p:strVal val="hidden"/>
                                      </p:to>
                                    </p:set>
                                  </p:childTnLst>
                                </p:cTn>
                              </p:par>
                              <p:par>
                                <p:cTn id="166" presetID="3" presetClass="mediacall" presetSubtype="0" fill="hold" nodeType="withEffect">
                                  <p:stCondLst>
                                    <p:cond delay="0"/>
                                  </p:stCondLst>
                                  <p:childTnLst>
                                    <p:cmd type="call" cmd="stop">
                                      <p:cBhvr>
                                        <p:cTn id="167" dur="1" fill="hold"/>
                                        <p:tgtEl>
                                          <p:spTgt spid="110"/>
                                        </p:tgtEl>
                                      </p:cBhvr>
                                    </p:cmd>
                                  </p:childTnLst>
                                </p:cTn>
                              </p:par>
                            </p:childTnLst>
                          </p:cTn>
                        </p:par>
                      </p:childTnLst>
                    </p:cTn>
                  </p:par>
                  <p:par>
                    <p:cTn id="168" fill="hold">
                      <p:stCondLst>
                        <p:cond delay="indefinite"/>
                      </p:stCondLst>
                      <p:childTnLst>
                        <p:par>
                          <p:cTn id="169" fill="hold">
                            <p:stCondLst>
                              <p:cond delay="0"/>
                            </p:stCondLst>
                            <p:childTnLst>
                              <p:par>
                                <p:cTn id="170" presetID="10" presetClass="exit" presetSubtype="0" fill="hold" nodeType="clickEffect">
                                  <p:stCondLst>
                                    <p:cond delay="0"/>
                                  </p:stCondLst>
                                  <p:childTnLst>
                                    <p:animEffect transition="out" filter="fade">
                                      <p:cBhvr>
                                        <p:cTn id="171" dur="10"/>
                                        <p:tgtEl>
                                          <p:spTgt spid="83"/>
                                        </p:tgtEl>
                                      </p:cBhvr>
                                    </p:animEffect>
                                    <p:set>
                                      <p:cBhvr>
                                        <p:cTn id="172" dur="1" fill="hold">
                                          <p:stCondLst>
                                            <p:cond delay="9"/>
                                          </p:stCondLst>
                                        </p:cTn>
                                        <p:tgtEl>
                                          <p:spTgt spid="83"/>
                                        </p:tgtEl>
                                        <p:attrNameLst>
                                          <p:attrName>style.visibility</p:attrName>
                                        </p:attrNameLst>
                                      </p:cBhvr>
                                      <p:to>
                                        <p:strVal val="hidden"/>
                                      </p:to>
                                    </p:set>
                                  </p:childTnLst>
                                </p:cTn>
                              </p:par>
                              <p:par>
                                <p:cTn id="173" presetID="3" presetClass="mediacall" presetSubtype="0" fill="hold" nodeType="withEffect">
                                  <p:stCondLst>
                                    <p:cond delay="0"/>
                                  </p:stCondLst>
                                  <p:childTnLst>
                                    <p:cmd type="call" cmd="stop">
                                      <p:cBhvr>
                                        <p:cTn id="174" dur="1" fill="hold"/>
                                        <p:tgtEl>
                                          <p:spTgt spid="110"/>
                                        </p:tgtEl>
                                      </p:cBhvr>
                                    </p:cmd>
                                  </p:childTnLst>
                                </p:cTn>
                              </p:par>
                            </p:childTnLst>
                          </p:cTn>
                        </p:par>
                      </p:childTnLst>
                    </p:cTn>
                  </p:par>
                  <p:par>
                    <p:cTn id="175" fill="hold">
                      <p:stCondLst>
                        <p:cond delay="indefinite"/>
                      </p:stCondLst>
                      <p:childTnLst>
                        <p:par>
                          <p:cTn id="176" fill="hold">
                            <p:stCondLst>
                              <p:cond delay="0"/>
                            </p:stCondLst>
                            <p:childTnLst>
                              <p:par>
                                <p:cTn id="177" presetID="10" presetClass="exit" presetSubtype="0" fill="hold" nodeType="clickEffect">
                                  <p:stCondLst>
                                    <p:cond delay="0"/>
                                  </p:stCondLst>
                                  <p:childTnLst>
                                    <p:animEffect transition="out" filter="fade">
                                      <p:cBhvr>
                                        <p:cTn id="178" dur="10"/>
                                        <p:tgtEl>
                                          <p:spTgt spid="84"/>
                                        </p:tgtEl>
                                      </p:cBhvr>
                                    </p:animEffect>
                                    <p:set>
                                      <p:cBhvr>
                                        <p:cTn id="179" dur="1" fill="hold">
                                          <p:stCondLst>
                                            <p:cond delay="9"/>
                                          </p:stCondLst>
                                        </p:cTn>
                                        <p:tgtEl>
                                          <p:spTgt spid="84"/>
                                        </p:tgtEl>
                                        <p:attrNameLst>
                                          <p:attrName>style.visibility</p:attrName>
                                        </p:attrNameLst>
                                      </p:cBhvr>
                                      <p:to>
                                        <p:strVal val="hidden"/>
                                      </p:to>
                                    </p:set>
                                  </p:childTnLst>
                                </p:cTn>
                              </p:par>
                              <p:par>
                                <p:cTn id="180" presetID="3" presetClass="mediacall" presetSubtype="0" fill="hold" nodeType="withEffect">
                                  <p:stCondLst>
                                    <p:cond delay="0"/>
                                  </p:stCondLst>
                                  <p:childTnLst>
                                    <p:cmd type="call" cmd="stop">
                                      <p:cBhvr>
                                        <p:cTn id="181" dur="1" fill="hold"/>
                                        <p:tgtEl>
                                          <p:spTgt spid="110"/>
                                        </p:tgtEl>
                                      </p:cBhvr>
                                    </p:cmd>
                                  </p:childTnLst>
                                </p:cTn>
                              </p:par>
                            </p:childTnLst>
                          </p:cTn>
                        </p:par>
                      </p:childTnLst>
                    </p:cTn>
                  </p:par>
                  <p:par>
                    <p:cTn id="182" fill="hold">
                      <p:stCondLst>
                        <p:cond delay="indefinite"/>
                      </p:stCondLst>
                      <p:childTnLst>
                        <p:par>
                          <p:cTn id="183" fill="hold">
                            <p:stCondLst>
                              <p:cond delay="0"/>
                            </p:stCondLst>
                            <p:childTnLst>
                              <p:par>
                                <p:cTn id="184" presetID="10" presetClass="exit" presetSubtype="0" fill="hold" nodeType="clickEffect">
                                  <p:stCondLst>
                                    <p:cond delay="0"/>
                                  </p:stCondLst>
                                  <p:childTnLst>
                                    <p:animEffect transition="out" filter="fade">
                                      <p:cBhvr>
                                        <p:cTn id="185" dur="10"/>
                                        <p:tgtEl>
                                          <p:spTgt spid="85"/>
                                        </p:tgtEl>
                                      </p:cBhvr>
                                    </p:animEffect>
                                    <p:set>
                                      <p:cBhvr>
                                        <p:cTn id="186" dur="1" fill="hold">
                                          <p:stCondLst>
                                            <p:cond delay="9"/>
                                          </p:stCondLst>
                                        </p:cTn>
                                        <p:tgtEl>
                                          <p:spTgt spid="85"/>
                                        </p:tgtEl>
                                        <p:attrNameLst>
                                          <p:attrName>style.visibility</p:attrName>
                                        </p:attrNameLst>
                                      </p:cBhvr>
                                      <p:to>
                                        <p:strVal val="hidden"/>
                                      </p:to>
                                    </p:set>
                                  </p:childTnLst>
                                </p:cTn>
                              </p:par>
                              <p:par>
                                <p:cTn id="187" presetID="3" presetClass="mediacall" presetSubtype="0" fill="hold" nodeType="withEffect">
                                  <p:stCondLst>
                                    <p:cond delay="0"/>
                                  </p:stCondLst>
                                  <p:childTnLst>
                                    <p:cmd type="call" cmd="stop">
                                      <p:cBhvr>
                                        <p:cTn id="188" dur="1" fill="hold"/>
                                        <p:tgtEl>
                                          <p:spTgt spid="110"/>
                                        </p:tgtEl>
                                      </p:cBhvr>
                                    </p:cmd>
                                  </p:childTnLst>
                                </p:cTn>
                              </p:par>
                            </p:childTnLst>
                          </p:cTn>
                        </p:par>
                      </p:childTnLst>
                    </p:cTn>
                  </p:par>
                  <p:par>
                    <p:cTn id="189" fill="hold">
                      <p:stCondLst>
                        <p:cond delay="indefinite"/>
                      </p:stCondLst>
                      <p:childTnLst>
                        <p:par>
                          <p:cTn id="190" fill="hold">
                            <p:stCondLst>
                              <p:cond delay="0"/>
                            </p:stCondLst>
                            <p:childTnLst>
                              <p:par>
                                <p:cTn id="191" presetID="10" presetClass="exit" presetSubtype="0" fill="hold" nodeType="clickEffect">
                                  <p:stCondLst>
                                    <p:cond delay="0"/>
                                  </p:stCondLst>
                                  <p:childTnLst>
                                    <p:animEffect transition="out" filter="fade">
                                      <p:cBhvr>
                                        <p:cTn id="192" dur="10"/>
                                        <p:tgtEl>
                                          <p:spTgt spid="86"/>
                                        </p:tgtEl>
                                      </p:cBhvr>
                                    </p:animEffect>
                                    <p:set>
                                      <p:cBhvr>
                                        <p:cTn id="193" dur="1" fill="hold">
                                          <p:stCondLst>
                                            <p:cond delay="9"/>
                                          </p:stCondLst>
                                        </p:cTn>
                                        <p:tgtEl>
                                          <p:spTgt spid="86"/>
                                        </p:tgtEl>
                                        <p:attrNameLst>
                                          <p:attrName>style.visibility</p:attrName>
                                        </p:attrNameLst>
                                      </p:cBhvr>
                                      <p:to>
                                        <p:strVal val="hidden"/>
                                      </p:to>
                                    </p:set>
                                  </p:childTnLst>
                                </p:cTn>
                              </p:par>
                              <p:par>
                                <p:cTn id="194" presetID="3" presetClass="mediacall" presetSubtype="0" fill="hold" nodeType="withEffect">
                                  <p:stCondLst>
                                    <p:cond delay="0"/>
                                  </p:stCondLst>
                                  <p:childTnLst>
                                    <p:cmd type="call" cmd="stop">
                                      <p:cBhvr>
                                        <p:cTn id="195" dur="1" fill="hold"/>
                                        <p:tgtEl>
                                          <p:spTgt spid="110"/>
                                        </p:tgtEl>
                                      </p:cBhvr>
                                    </p:cmd>
                                  </p:childTnLst>
                                </p:cTn>
                              </p:par>
                            </p:childTnLst>
                          </p:cTn>
                        </p:par>
                      </p:childTnLst>
                    </p:cTn>
                  </p:par>
                  <p:par>
                    <p:cTn id="196" fill="hold">
                      <p:stCondLst>
                        <p:cond delay="indefinite"/>
                      </p:stCondLst>
                      <p:childTnLst>
                        <p:par>
                          <p:cTn id="197" fill="hold">
                            <p:stCondLst>
                              <p:cond delay="0"/>
                            </p:stCondLst>
                            <p:childTnLst>
                              <p:par>
                                <p:cTn id="198" presetID="10" presetClass="exit" presetSubtype="0" fill="hold" nodeType="clickEffect">
                                  <p:stCondLst>
                                    <p:cond delay="0"/>
                                  </p:stCondLst>
                                  <p:childTnLst>
                                    <p:animEffect transition="out" filter="fade">
                                      <p:cBhvr>
                                        <p:cTn id="199" dur="10"/>
                                        <p:tgtEl>
                                          <p:spTgt spid="87"/>
                                        </p:tgtEl>
                                      </p:cBhvr>
                                    </p:animEffect>
                                    <p:set>
                                      <p:cBhvr>
                                        <p:cTn id="200" dur="1" fill="hold">
                                          <p:stCondLst>
                                            <p:cond delay="9"/>
                                          </p:stCondLst>
                                        </p:cTn>
                                        <p:tgtEl>
                                          <p:spTgt spid="87"/>
                                        </p:tgtEl>
                                        <p:attrNameLst>
                                          <p:attrName>style.visibility</p:attrName>
                                        </p:attrNameLst>
                                      </p:cBhvr>
                                      <p:to>
                                        <p:strVal val="hidden"/>
                                      </p:to>
                                    </p:set>
                                  </p:childTnLst>
                                </p:cTn>
                              </p:par>
                              <p:par>
                                <p:cTn id="201" presetID="3" presetClass="mediacall" presetSubtype="0" fill="hold" nodeType="withEffect">
                                  <p:stCondLst>
                                    <p:cond delay="0"/>
                                  </p:stCondLst>
                                  <p:childTnLst>
                                    <p:cmd type="call" cmd="stop">
                                      <p:cBhvr>
                                        <p:cTn id="202" dur="1" fill="hold"/>
                                        <p:tgtEl>
                                          <p:spTgt spid="110"/>
                                        </p:tgtEl>
                                      </p:cBhvr>
                                    </p:cmd>
                                  </p:childTnLst>
                                </p:cTn>
                              </p:par>
                            </p:childTnLst>
                          </p:cTn>
                        </p:par>
                      </p:childTnLst>
                    </p:cTn>
                  </p:par>
                  <p:par>
                    <p:cTn id="203" fill="hold">
                      <p:stCondLst>
                        <p:cond delay="indefinite"/>
                      </p:stCondLst>
                      <p:childTnLst>
                        <p:par>
                          <p:cTn id="204" fill="hold">
                            <p:stCondLst>
                              <p:cond delay="0"/>
                            </p:stCondLst>
                            <p:childTnLst>
                              <p:par>
                                <p:cTn id="205" presetID="10" presetClass="exit" presetSubtype="0" fill="hold" nodeType="clickEffect">
                                  <p:stCondLst>
                                    <p:cond delay="0"/>
                                  </p:stCondLst>
                                  <p:childTnLst>
                                    <p:animEffect transition="out" filter="fade">
                                      <p:cBhvr>
                                        <p:cTn id="206" dur="10"/>
                                        <p:tgtEl>
                                          <p:spTgt spid="88"/>
                                        </p:tgtEl>
                                      </p:cBhvr>
                                    </p:animEffect>
                                    <p:set>
                                      <p:cBhvr>
                                        <p:cTn id="207" dur="1" fill="hold">
                                          <p:stCondLst>
                                            <p:cond delay="9"/>
                                          </p:stCondLst>
                                        </p:cTn>
                                        <p:tgtEl>
                                          <p:spTgt spid="88"/>
                                        </p:tgtEl>
                                        <p:attrNameLst>
                                          <p:attrName>style.visibility</p:attrName>
                                        </p:attrNameLst>
                                      </p:cBhvr>
                                      <p:to>
                                        <p:strVal val="hidden"/>
                                      </p:to>
                                    </p:set>
                                  </p:childTnLst>
                                </p:cTn>
                              </p:par>
                              <p:par>
                                <p:cTn id="208" presetID="3" presetClass="mediacall" presetSubtype="0" fill="hold" nodeType="withEffect">
                                  <p:stCondLst>
                                    <p:cond delay="0"/>
                                  </p:stCondLst>
                                  <p:childTnLst>
                                    <p:cmd type="call" cmd="stop">
                                      <p:cBhvr>
                                        <p:cTn id="209" dur="1" fill="hold"/>
                                        <p:tgtEl>
                                          <p:spTgt spid="110"/>
                                        </p:tgtEl>
                                      </p:cBhvr>
                                    </p:cmd>
                                  </p:childTnLst>
                                </p:cTn>
                              </p:par>
                            </p:childTnLst>
                          </p:cTn>
                        </p:par>
                      </p:childTnLst>
                    </p:cTn>
                  </p:par>
                  <p:par>
                    <p:cTn id="210" fill="hold">
                      <p:stCondLst>
                        <p:cond delay="indefinite"/>
                      </p:stCondLst>
                      <p:childTnLst>
                        <p:par>
                          <p:cTn id="211" fill="hold">
                            <p:stCondLst>
                              <p:cond delay="0"/>
                            </p:stCondLst>
                            <p:childTnLst>
                              <p:par>
                                <p:cTn id="212" presetID="10" presetClass="exit" presetSubtype="0" fill="hold" nodeType="clickEffect">
                                  <p:stCondLst>
                                    <p:cond delay="0"/>
                                  </p:stCondLst>
                                  <p:childTnLst>
                                    <p:animEffect transition="out" filter="fade">
                                      <p:cBhvr>
                                        <p:cTn id="213" dur="10"/>
                                        <p:tgtEl>
                                          <p:spTgt spid="89"/>
                                        </p:tgtEl>
                                      </p:cBhvr>
                                    </p:animEffect>
                                    <p:set>
                                      <p:cBhvr>
                                        <p:cTn id="214" dur="1" fill="hold">
                                          <p:stCondLst>
                                            <p:cond delay="9"/>
                                          </p:stCondLst>
                                        </p:cTn>
                                        <p:tgtEl>
                                          <p:spTgt spid="89"/>
                                        </p:tgtEl>
                                        <p:attrNameLst>
                                          <p:attrName>style.visibility</p:attrName>
                                        </p:attrNameLst>
                                      </p:cBhvr>
                                      <p:to>
                                        <p:strVal val="hidden"/>
                                      </p:to>
                                    </p:set>
                                  </p:childTnLst>
                                </p:cTn>
                              </p:par>
                              <p:par>
                                <p:cTn id="215" presetID="3" presetClass="mediacall" presetSubtype="0" fill="hold" nodeType="withEffect">
                                  <p:stCondLst>
                                    <p:cond delay="0"/>
                                  </p:stCondLst>
                                  <p:childTnLst>
                                    <p:cmd type="call" cmd="stop">
                                      <p:cBhvr>
                                        <p:cTn id="216" dur="1" fill="hold"/>
                                        <p:tgtEl>
                                          <p:spTgt spid="110"/>
                                        </p:tgtEl>
                                      </p:cBhvr>
                                    </p:cmd>
                                  </p:childTnLst>
                                </p:cTn>
                              </p:par>
                            </p:childTnLst>
                          </p:cTn>
                        </p:par>
                      </p:childTnLst>
                    </p:cTn>
                  </p:par>
                  <p:par>
                    <p:cTn id="217" fill="hold">
                      <p:stCondLst>
                        <p:cond delay="indefinite"/>
                      </p:stCondLst>
                      <p:childTnLst>
                        <p:par>
                          <p:cTn id="218" fill="hold">
                            <p:stCondLst>
                              <p:cond delay="0"/>
                            </p:stCondLst>
                            <p:childTnLst>
                              <p:par>
                                <p:cTn id="219" presetID="10" presetClass="exit" presetSubtype="0" fill="hold" nodeType="clickEffect">
                                  <p:stCondLst>
                                    <p:cond delay="0"/>
                                  </p:stCondLst>
                                  <p:childTnLst>
                                    <p:animEffect transition="out" filter="fade">
                                      <p:cBhvr>
                                        <p:cTn id="220" dur="10"/>
                                        <p:tgtEl>
                                          <p:spTgt spid="90"/>
                                        </p:tgtEl>
                                      </p:cBhvr>
                                    </p:animEffect>
                                    <p:set>
                                      <p:cBhvr>
                                        <p:cTn id="221" dur="1" fill="hold">
                                          <p:stCondLst>
                                            <p:cond delay="9"/>
                                          </p:stCondLst>
                                        </p:cTn>
                                        <p:tgtEl>
                                          <p:spTgt spid="90"/>
                                        </p:tgtEl>
                                        <p:attrNameLst>
                                          <p:attrName>style.visibility</p:attrName>
                                        </p:attrNameLst>
                                      </p:cBhvr>
                                      <p:to>
                                        <p:strVal val="hidden"/>
                                      </p:to>
                                    </p:set>
                                  </p:childTnLst>
                                </p:cTn>
                              </p:par>
                              <p:par>
                                <p:cTn id="222" presetID="3" presetClass="mediacall" presetSubtype="0" fill="hold" nodeType="withEffect">
                                  <p:stCondLst>
                                    <p:cond delay="0"/>
                                  </p:stCondLst>
                                  <p:childTnLst>
                                    <p:cmd type="call" cmd="stop">
                                      <p:cBhvr>
                                        <p:cTn id="223" dur="1" fill="hold"/>
                                        <p:tgtEl>
                                          <p:spTgt spid="110"/>
                                        </p:tgtEl>
                                      </p:cBhvr>
                                    </p:cmd>
                                  </p:childTnLst>
                                </p:cTn>
                              </p:par>
                            </p:childTnLst>
                          </p:cTn>
                        </p:par>
                      </p:childTnLst>
                    </p:cTn>
                  </p:par>
                  <p:par>
                    <p:cTn id="224" fill="hold">
                      <p:stCondLst>
                        <p:cond delay="indefinite"/>
                      </p:stCondLst>
                      <p:childTnLst>
                        <p:par>
                          <p:cTn id="225" fill="hold">
                            <p:stCondLst>
                              <p:cond delay="0"/>
                            </p:stCondLst>
                            <p:childTnLst>
                              <p:par>
                                <p:cTn id="226" presetID="10" presetClass="exit" presetSubtype="0" fill="hold" nodeType="clickEffect">
                                  <p:stCondLst>
                                    <p:cond delay="0"/>
                                  </p:stCondLst>
                                  <p:childTnLst>
                                    <p:animEffect transition="out" filter="fade">
                                      <p:cBhvr>
                                        <p:cTn id="227" dur="10"/>
                                        <p:tgtEl>
                                          <p:spTgt spid="91"/>
                                        </p:tgtEl>
                                      </p:cBhvr>
                                    </p:animEffect>
                                    <p:set>
                                      <p:cBhvr>
                                        <p:cTn id="228" dur="1" fill="hold">
                                          <p:stCondLst>
                                            <p:cond delay="9"/>
                                          </p:stCondLst>
                                        </p:cTn>
                                        <p:tgtEl>
                                          <p:spTgt spid="91"/>
                                        </p:tgtEl>
                                        <p:attrNameLst>
                                          <p:attrName>style.visibility</p:attrName>
                                        </p:attrNameLst>
                                      </p:cBhvr>
                                      <p:to>
                                        <p:strVal val="hidden"/>
                                      </p:to>
                                    </p:set>
                                  </p:childTnLst>
                                </p:cTn>
                              </p:par>
                              <p:par>
                                <p:cTn id="229" presetID="3" presetClass="mediacall" presetSubtype="0" fill="hold" nodeType="withEffect">
                                  <p:stCondLst>
                                    <p:cond delay="0"/>
                                  </p:stCondLst>
                                  <p:childTnLst>
                                    <p:cmd type="call" cmd="stop">
                                      <p:cBhvr>
                                        <p:cTn id="230" dur="1" fill="hold"/>
                                        <p:tgtEl>
                                          <p:spTgt spid="110"/>
                                        </p:tgtEl>
                                      </p:cBhvr>
                                    </p:cmd>
                                  </p:childTnLst>
                                </p:cTn>
                              </p:par>
                            </p:childTnLst>
                          </p:cTn>
                        </p:par>
                      </p:childTnLst>
                    </p:cTn>
                  </p:par>
                  <p:par>
                    <p:cTn id="231" fill="hold">
                      <p:stCondLst>
                        <p:cond delay="indefinite"/>
                      </p:stCondLst>
                      <p:childTnLst>
                        <p:par>
                          <p:cTn id="232" fill="hold">
                            <p:stCondLst>
                              <p:cond delay="0"/>
                            </p:stCondLst>
                            <p:childTnLst>
                              <p:par>
                                <p:cTn id="233" presetID="10" presetClass="exit" presetSubtype="0" fill="hold" nodeType="clickEffect">
                                  <p:stCondLst>
                                    <p:cond delay="0"/>
                                  </p:stCondLst>
                                  <p:childTnLst>
                                    <p:animEffect transition="out" filter="fade">
                                      <p:cBhvr>
                                        <p:cTn id="234" dur="10"/>
                                        <p:tgtEl>
                                          <p:spTgt spid="92"/>
                                        </p:tgtEl>
                                      </p:cBhvr>
                                    </p:animEffect>
                                    <p:set>
                                      <p:cBhvr>
                                        <p:cTn id="235" dur="1" fill="hold">
                                          <p:stCondLst>
                                            <p:cond delay="9"/>
                                          </p:stCondLst>
                                        </p:cTn>
                                        <p:tgtEl>
                                          <p:spTgt spid="92"/>
                                        </p:tgtEl>
                                        <p:attrNameLst>
                                          <p:attrName>style.visibility</p:attrName>
                                        </p:attrNameLst>
                                      </p:cBhvr>
                                      <p:to>
                                        <p:strVal val="hidden"/>
                                      </p:to>
                                    </p:set>
                                  </p:childTnLst>
                                </p:cTn>
                              </p:par>
                              <p:par>
                                <p:cTn id="236" presetID="3" presetClass="mediacall" presetSubtype="0" fill="hold" nodeType="withEffect">
                                  <p:stCondLst>
                                    <p:cond delay="0"/>
                                  </p:stCondLst>
                                  <p:childTnLst>
                                    <p:cmd type="call" cmd="stop">
                                      <p:cBhvr>
                                        <p:cTn id="237" dur="1" fill="hold"/>
                                        <p:tgtEl>
                                          <p:spTgt spid="110"/>
                                        </p:tgtEl>
                                      </p:cBhvr>
                                    </p:cmd>
                                  </p:childTnLst>
                                </p:cTn>
                              </p:par>
                            </p:childTnLst>
                          </p:cTn>
                        </p:par>
                      </p:childTnLst>
                    </p:cTn>
                  </p:par>
                  <p:par>
                    <p:cTn id="238" fill="hold">
                      <p:stCondLst>
                        <p:cond delay="indefinite"/>
                      </p:stCondLst>
                      <p:childTnLst>
                        <p:par>
                          <p:cTn id="239" fill="hold">
                            <p:stCondLst>
                              <p:cond delay="0"/>
                            </p:stCondLst>
                            <p:childTnLst>
                              <p:par>
                                <p:cTn id="240" presetID="10" presetClass="exit" presetSubtype="0" fill="hold" nodeType="clickEffect">
                                  <p:stCondLst>
                                    <p:cond delay="0"/>
                                  </p:stCondLst>
                                  <p:childTnLst>
                                    <p:animEffect transition="out" filter="fade">
                                      <p:cBhvr>
                                        <p:cTn id="241" dur="10"/>
                                        <p:tgtEl>
                                          <p:spTgt spid="93"/>
                                        </p:tgtEl>
                                      </p:cBhvr>
                                    </p:animEffect>
                                    <p:set>
                                      <p:cBhvr>
                                        <p:cTn id="242" dur="1" fill="hold">
                                          <p:stCondLst>
                                            <p:cond delay="9"/>
                                          </p:stCondLst>
                                        </p:cTn>
                                        <p:tgtEl>
                                          <p:spTgt spid="93"/>
                                        </p:tgtEl>
                                        <p:attrNameLst>
                                          <p:attrName>style.visibility</p:attrName>
                                        </p:attrNameLst>
                                      </p:cBhvr>
                                      <p:to>
                                        <p:strVal val="hidden"/>
                                      </p:to>
                                    </p:set>
                                  </p:childTnLst>
                                </p:cTn>
                              </p:par>
                              <p:par>
                                <p:cTn id="243" presetID="3" presetClass="mediacall" presetSubtype="0" fill="hold" nodeType="withEffect">
                                  <p:stCondLst>
                                    <p:cond delay="0"/>
                                  </p:stCondLst>
                                  <p:childTnLst>
                                    <p:cmd type="call" cmd="stop">
                                      <p:cBhvr>
                                        <p:cTn id="244" dur="1" fill="hold"/>
                                        <p:tgtEl>
                                          <p:spTgt spid="110"/>
                                        </p:tgtEl>
                                      </p:cBhvr>
                                    </p:cmd>
                                  </p:childTnLst>
                                </p:cTn>
                              </p:par>
                            </p:childTnLst>
                          </p:cTn>
                        </p:par>
                      </p:childTnLst>
                    </p:cTn>
                  </p:par>
                  <p:par>
                    <p:cTn id="245" fill="hold">
                      <p:stCondLst>
                        <p:cond delay="indefinite"/>
                      </p:stCondLst>
                      <p:childTnLst>
                        <p:par>
                          <p:cTn id="246" fill="hold">
                            <p:stCondLst>
                              <p:cond delay="0"/>
                            </p:stCondLst>
                            <p:childTnLst>
                              <p:par>
                                <p:cTn id="247" presetID="10" presetClass="exit" presetSubtype="0" fill="hold" nodeType="clickEffect">
                                  <p:stCondLst>
                                    <p:cond delay="0"/>
                                  </p:stCondLst>
                                  <p:childTnLst>
                                    <p:animEffect transition="out" filter="fade">
                                      <p:cBhvr>
                                        <p:cTn id="248" dur="10"/>
                                        <p:tgtEl>
                                          <p:spTgt spid="94"/>
                                        </p:tgtEl>
                                      </p:cBhvr>
                                    </p:animEffect>
                                    <p:set>
                                      <p:cBhvr>
                                        <p:cTn id="249" dur="1" fill="hold">
                                          <p:stCondLst>
                                            <p:cond delay="9"/>
                                          </p:stCondLst>
                                        </p:cTn>
                                        <p:tgtEl>
                                          <p:spTgt spid="94"/>
                                        </p:tgtEl>
                                        <p:attrNameLst>
                                          <p:attrName>style.visibility</p:attrName>
                                        </p:attrNameLst>
                                      </p:cBhvr>
                                      <p:to>
                                        <p:strVal val="hidden"/>
                                      </p:to>
                                    </p:set>
                                  </p:childTnLst>
                                </p:cTn>
                              </p:par>
                              <p:par>
                                <p:cTn id="250" presetID="3" presetClass="mediacall" presetSubtype="0" fill="hold" nodeType="withEffect">
                                  <p:stCondLst>
                                    <p:cond delay="0"/>
                                  </p:stCondLst>
                                  <p:childTnLst>
                                    <p:cmd type="call" cmd="stop">
                                      <p:cBhvr>
                                        <p:cTn id="251" dur="1" fill="hold"/>
                                        <p:tgtEl>
                                          <p:spTgt spid="110"/>
                                        </p:tgtEl>
                                      </p:cBhvr>
                                    </p:cmd>
                                  </p:childTnLst>
                                </p:cTn>
                              </p:par>
                            </p:childTnLst>
                          </p:cTn>
                        </p:par>
                      </p:childTnLst>
                    </p:cTn>
                  </p:par>
                  <p:par>
                    <p:cTn id="252" fill="hold">
                      <p:stCondLst>
                        <p:cond delay="indefinite"/>
                      </p:stCondLst>
                      <p:childTnLst>
                        <p:par>
                          <p:cTn id="253" fill="hold">
                            <p:stCondLst>
                              <p:cond delay="0"/>
                            </p:stCondLst>
                            <p:childTnLst>
                              <p:par>
                                <p:cTn id="254" presetID="10" presetClass="exit" presetSubtype="0" fill="hold" nodeType="clickEffect">
                                  <p:stCondLst>
                                    <p:cond delay="0"/>
                                  </p:stCondLst>
                                  <p:childTnLst>
                                    <p:animEffect transition="out" filter="fade">
                                      <p:cBhvr>
                                        <p:cTn id="255" dur="10"/>
                                        <p:tgtEl>
                                          <p:spTgt spid="95"/>
                                        </p:tgtEl>
                                      </p:cBhvr>
                                    </p:animEffect>
                                    <p:set>
                                      <p:cBhvr>
                                        <p:cTn id="256" dur="1" fill="hold">
                                          <p:stCondLst>
                                            <p:cond delay="9"/>
                                          </p:stCondLst>
                                        </p:cTn>
                                        <p:tgtEl>
                                          <p:spTgt spid="95"/>
                                        </p:tgtEl>
                                        <p:attrNameLst>
                                          <p:attrName>style.visibility</p:attrName>
                                        </p:attrNameLst>
                                      </p:cBhvr>
                                      <p:to>
                                        <p:strVal val="hidden"/>
                                      </p:to>
                                    </p:set>
                                  </p:childTnLst>
                                </p:cTn>
                              </p:par>
                              <p:par>
                                <p:cTn id="257" presetID="3" presetClass="mediacall" presetSubtype="0" fill="hold" nodeType="withEffect">
                                  <p:stCondLst>
                                    <p:cond delay="0"/>
                                  </p:stCondLst>
                                  <p:childTnLst>
                                    <p:cmd type="call" cmd="stop">
                                      <p:cBhvr>
                                        <p:cTn id="258" dur="1" fill="hold"/>
                                        <p:tgtEl>
                                          <p:spTgt spid="110"/>
                                        </p:tgtEl>
                                      </p:cBhvr>
                                    </p:cmd>
                                  </p:childTnLst>
                                </p:cTn>
                              </p:par>
                            </p:childTnLst>
                          </p:cTn>
                        </p:par>
                      </p:childTnLst>
                    </p:cTn>
                  </p:par>
                  <p:par>
                    <p:cTn id="259" fill="hold">
                      <p:stCondLst>
                        <p:cond delay="indefinite"/>
                      </p:stCondLst>
                      <p:childTnLst>
                        <p:par>
                          <p:cTn id="260" fill="hold">
                            <p:stCondLst>
                              <p:cond delay="0"/>
                            </p:stCondLst>
                            <p:childTnLst>
                              <p:par>
                                <p:cTn id="261" presetID="10" presetClass="exit" presetSubtype="0" fill="hold" nodeType="clickEffect">
                                  <p:stCondLst>
                                    <p:cond delay="0"/>
                                  </p:stCondLst>
                                  <p:childTnLst>
                                    <p:animEffect transition="out" filter="fade">
                                      <p:cBhvr>
                                        <p:cTn id="262" dur="10"/>
                                        <p:tgtEl>
                                          <p:spTgt spid="96"/>
                                        </p:tgtEl>
                                      </p:cBhvr>
                                    </p:animEffect>
                                    <p:set>
                                      <p:cBhvr>
                                        <p:cTn id="263" dur="1" fill="hold">
                                          <p:stCondLst>
                                            <p:cond delay="9"/>
                                          </p:stCondLst>
                                        </p:cTn>
                                        <p:tgtEl>
                                          <p:spTgt spid="96"/>
                                        </p:tgtEl>
                                        <p:attrNameLst>
                                          <p:attrName>style.visibility</p:attrName>
                                        </p:attrNameLst>
                                      </p:cBhvr>
                                      <p:to>
                                        <p:strVal val="hidden"/>
                                      </p:to>
                                    </p:set>
                                  </p:childTnLst>
                                </p:cTn>
                              </p:par>
                              <p:par>
                                <p:cTn id="264" presetID="3" presetClass="mediacall" presetSubtype="0" fill="hold" nodeType="withEffect">
                                  <p:stCondLst>
                                    <p:cond delay="0"/>
                                  </p:stCondLst>
                                  <p:childTnLst>
                                    <p:cmd type="call" cmd="stop">
                                      <p:cBhvr>
                                        <p:cTn id="265" dur="1" fill="hold"/>
                                        <p:tgtEl>
                                          <p:spTgt spid="110"/>
                                        </p:tgtEl>
                                      </p:cBhvr>
                                    </p:cmd>
                                  </p:childTnLst>
                                </p:cTn>
                              </p:par>
                            </p:childTnLst>
                          </p:cTn>
                        </p:par>
                      </p:childTnLst>
                    </p:cTn>
                  </p:par>
                  <p:par>
                    <p:cTn id="266" fill="hold">
                      <p:stCondLst>
                        <p:cond delay="indefinite"/>
                      </p:stCondLst>
                      <p:childTnLst>
                        <p:par>
                          <p:cTn id="267" fill="hold">
                            <p:stCondLst>
                              <p:cond delay="0"/>
                            </p:stCondLst>
                            <p:childTnLst>
                              <p:par>
                                <p:cTn id="268" presetID="10" presetClass="exit" presetSubtype="0" fill="hold" nodeType="clickEffect">
                                  <p:stCondLst>
                                    <p:cond delay="0"/>
                                  </p:stCondLst>
                                  <p:childTnLst>
                                    <p:animEffect transition="out" filter="fade">
                                      <p:cBhvr>
                                        <p:cTn id="269" dur="10"/>
                                        <p:tgtEl>
                                          <p:spTgt spid="97"/>
                                        </p:tgtEl>
                                      </p:cBhvr>
                                    </p:animEffect>
                                    <p:set>
                                      <p:cBhvr>
                                        <p:cTn id="270" dur="1" fill="hold">
                                          <p:stCondLst>
                                            <p:cond delay="9"/>
                                          </p:stCondLst>
                                        </p:cTn>
                                        <p:tgtEl>
                                          <p:spTgt spid="97"/>
                                        </p:tgtEl>
                                        <p:attrNameLst>
                                          <p:attrName>style.visibility</p:attrName>
                                        </p:attrNameLst>
                                      </p:cBhvr>
                                      <p:to>
                                        <p:strVal val="hidden"/>
                                      </p:to>
                                    </p:set>
                                  </p:childTnLst>
                                </p:cTn>
                              </p:par>
                              <p:par>
                                <p:cTn id="271" presetID="3" presetClass="mediacall" presetSubtype="0" fill="hold" nodeType="withEffect">
                                  <p:stCondLst>
                                    <p:cond delay="0"/>
                                  </p:stCondLst>
                                  <p:childTnLst>
                                    <p:cmd type="call" cmd="stop">
                                      <p:cBhvr>
                                        <p:cTn id="272" dur="1" fill="hold"/>
                                        <p:tgtEl>
                                          <p:spTgt spid="110"/>
                                        </p:tgtEl>
                                      </p:cBhvr>
                                    </p:cmd>
                                  </p:childTnLst>
                                </p:cTn>
                              </p:par>
                            </p:childTnLst>
                          </p:cTn>
                        </p:par>
                      </p:childTnLst>
                    </p:cTn>
                  </p:par>
                  <p:par>
                    <p:cTn id="273" fill="hold">
                      <p:stCondLst>
                        <p:cond delay="indefinite"/>
                      </p:stCondLst>
                      <p:childTnLst>
                        <p:par>
                          <p:cTn id="274" fill="hold">
                            <p:stCondLst>
                              <p:cond delay="0"/>
                            </p:stCondLst>
                            <p:childTnLst>
                              <p:par>
                                <p:cTn id="275" presetID="10" presetClass="exit" presetSubtype="0" fill="hold" nodeType="clickEffect">
                                  <p:stCondLst>
                                    <p:cond delay="0"/>
                                  </p:stCondLst>
                                  <p:childTnLst>
                                    <p:animEffect transition="out" filter="fade">
                                      <p:cBhvr>
                                        <p:cTn id="276" dur="10"/>
                                        <p:tgtEl>
                                          <p:spTgt spid="98"/>
                                        </p:tgtEl>
                                      </p:cBhvr>
                                    </p:animEffect>
                                    <p:set>
                                      <p:cBhvr>
                                        <p:cTn id="277" dur="1" fill="hold">
                                          <p:stCondLst>
                                            <p:cond delay="9"/>
                                          </p:stCondLst>
                                        </p:cTn>
                                        <p:tgtEl>
                                          <p:spTgt spid="98"/>
                                        </p:tgtEl>
                                        <p:attrNameLst>
                                          <p:attrName>style.visibility</p:attrName>
                                        </p:attrNameLst>
                                      </p:cBhvr>
                                      <p:to>
                                        <p:strVal val="hidden"/>
                                      </p:to>
                                    </p:set>
                                  </p:childTnLst>
                                </p:cTn>
                              </p:par>
                              <p:par>
                                <p:cTn id="278" presetID="3" presetClass="mediacall" presetSubtype="0" fill="hold" nodeType="withEffect">
                                  <p:stCondLst>
                                    <p:cond delay="0"/>
                                  </p:stCondLst>
                                  <p:childTnLst>
                                    <p:cmd type="call" cmd="stop">
                                      <p:cBhvr>
                                        <p:cTn id="279" dur="1" fill="hold"/>
                                        <p:tgtEl>
                                          <p:spTgt spid="110"/>
                                        </p:tgtEl>
                                      </p:cBhvr>
                                    </p:cmd>
                                  </p:childTnLst>
                                </p:cTn>
                              </p:par>
                            </p:childTnLst>
                          </p:cTn>
                        </p:par>
                      </p:childTnLst>
                    </p:cTn>
                  </p:par>
                  <p:par>
                    <p:cTn id="280" fill="hold">
                      <p:stCondLst>
                        <p:cond delay="indefinite"/>
                      </p:stCondLst>
                      <p:childTnLst>
                        <p:par>
                          <p:cTn id="281" fill="hold">
                            <p:stCondLst>
                              <p:cond delay="0"/>
                            </p:stCondLst>
                            <p:childTnLst>
                              <p:par>
                                <p:cTn id="282" presetID="10" presetClass="exit" presetSubtype="0" fill="hold" nodeType="clickEffect">
                                  <p:stCondLst>
                                    <p:cond delay="0"/>
                                  </p:stCondLst>
                                  <p:childTnLst>
                                    <p:animEffect transition="out" filter="fade">
                                      <p:cBhvr>
                                        <p:cTn id="283" dur="10"/>
                                        <p:tgtEl>
                                          <p:spTgt spid="99"/>
                                        </p:tgtEl>
                                      </p:cBhvr>
                                    </p:animEffect>
                                    <p:set>
                                      <p:cBhvr>
                                        <p:cTn id="284" dur="1" fill="hold">
                                          <p:stCondLst>
                                            <p:cond delay="9"/>
                                          </p:stCondLst>
                                        </p:cTn>
                                        <p:tgtEl>
                                          <p:spTgt spid="99"/>
                                        </p:tgtEl>
                                        <p:attrNameLst>
                                          <p:attrName>style.visibility</p:attrName>
                                        </p:attrNameLst>
                                      </p:cBhvr>
                                      <p:to>
                                        <p:strVal val="hidden"/>
                                      </p:to>
                                    </p:set>
                                  </p:childTnLst>
                                </p:cTn>
                              </p:par>
                              <p:par>
                                <p:cTn id="285" presetID="3" presetClass="mediacall" presetSubtype="0" fill="hold" nodeType="withEffect">
                                  <p:stCondLst>
                                    <p:cond delay="0"/>
                                  </p:stCondLst>
                                  <p:childTnLst>
                                    <p:cmd type="call" cmd="stop">
                                      <p:cBhvr>
                                        <p:cTn id="286" dur="1" fill="hold"/>
                                        <p:tgtEl>
                                          <p:spTgt spid="110"/>
                                        </p:tgtEl>
                                      </p:cBhvr>
                                    </p:cmd>
                                  </p:childTnLst>
                                </p:cTn>
                              </p:par>
                            </p:childTnLst>
                          </p:cTn>
                        </p:par>
                      </p:childTnLst>
                    </p:cTn>
                  </p:par>
                  <p:par>
                    <p:cTn id="287" fill="hold">
                      <p:stCondLst>
                        <p:cond delay="indefinite"/>
                      </p:stCondLst>
                      <p:childTnLst>
                        <p:par>
                          <p:cTn id="288" fill="hold">
                            <p:stCondLst>
                              <p:cond delay="0"/>
                            </p:stCondLst>
                            <p:childTnLst>
                              <p:par>
                                <p:cTn id="289" presetID="10" presetClass="exit" presetSubtype="0" fill="hold" nodeType="clickEffect">
                                  <p:stCondLst>
                                    <p:cond delay="0"/>
                                  </p:stCondLst>
                                  <p:childTnLst>
                                    <p:animEffect transition="out" filter="fade">
                                      <p:cBhvr>
                                        <p:cTn id="290" dur="10"/>
                                        <p:tgtEl>
                                          <p:spTgt spid="100"/>
                                        </p:tgtEl>
                                      </p:cBhvr>
                                    </p:animEffect>
                                    <p:set>
                                      <p:cBhvr>
                                        <p:cTn id="291" dur="1" fill="hold">
                                          <p:stCondLst>
                                            <p:cond delay="9"/>
                                          </p:stCondLst>
                                        </p:cTn>
                                        <p:tgtEl>
                                          <p:spTgt spid="100"/>
                                        </p:tgtEl>
                                        <p:attrNameLst>
                                          <p:attrName>style.visibility</p:attrName>
                                        </p:attrNameLst>
                                      </p:cBhvr>
                                      <p:to>
                                        <p:strVal val="hidden"/>
                                      </p:to>
                                    </p:set>
                                  </p:childTnLst>
                                </p:cTn>
                              </p:par>
                              <p:par>
                                <p:cTn id="292" presetID="3" presetClass="mediacall" presetSubtype="0" fill="hold" nodeType="withEffect">
                                  <p:stCondLst>
                                    <p:cond delay="0"/>
                                  </p:stCondLst>
                                  <p:childTnLst>
                                    <p:cmd type="call" cmd="stop">
                                      <p:cBhvr>
                                        <p:cTn id="293" dur="1" fill="hold"/>
                                        <p:tgtEl>
                                          <p:spTgt spid="110"/>
                                        </p:tgtEl>
                                      </p:cBhvr>
                                    </p:cmd>
                                  </p:childTnLst>
                                </p:cTn>
                              </p:par>
                            </p:childTnLst>
                          </p:cTn>
                        </p:par>
                      </p:childTnLst>
                    </p:cTn>
                  </p:par>
                  <p:par>
                    <p:cTn id="294" fill="hold">
                      <p:stCondLst>
                        <p:cond delay="indefinite"/>
                      </p:stCondLst>
                      <p:childTnLst>
                        <p:par>
                          <p:cTn id="295" fill="hold">
                            <p:stCondLst>
                              <p:cond delay="0"/>
                            </p:stCondLst>
                            <p:childTnLst>
                              <p:par>
                                <p:cTn id="296" presetID="10" presetClass="exit" presetSubtype="0" fill="hold" nodeType="clickEffect">
                                  <p:stCondLst>
                                    <p:cond delay="0"/>
                                  </p:stCondLst>
                                  <p:childTnLst>
                                    <p:animEffect transition="out" filter="fade">
                                      <p:cBhvr>
                                        <p:cTn id="297" dur="10"/>
                                        <p:tgtEl>
                                          <p:spTgt spid="101"/>
                                        </p:tgtEl>
                                      </p:cBhvr>
                                    </p:animEffect>
                                    <p:set>
                                      <p:cBhvr>
                                        <p:cTn id="298" dur="1" fill="hold">
                                          <p:stCondLst>
                                            <p:cond delay="9"/>
                                          </p:stCondLst>
                                        </p:cTn>
                                        <p:tgtEl>
                                          <p:spTgt spid="101"/>
                                        </p:tgtEl>
                                        <p:attrNameLst>
                                          <p:attrName>style.visibility</p:attrName>
                                        </p:attrNameLst>
                                      </p:cBhvr>
                                      <p:to>
                                        <p:strVal val="hidden"/>
                                      </p:to>
                                    </p:set>
                                  </p:childTnLst>
                                </p:cTn>
                              </p:par>
                              <p:par>
                                <p:cTn id="299" presetID="3" presetClass="mediacall" presetSubtype="0" fill="hold" nodeType="withEffect">
                                  <p:stCondLst>
                                    <p:cond delay="0"/>
                                  </p:stCondLst>
                                  <p:childTnLst>
                                    <p:cmd type="call" cmd="stop">
                                      <p:cBhvr>
                                        <p:cTn id="300" dur="1" fill="hold"/>
                                        <p:tgtEl>
                                          <p:spTgt spid="110"/>
                                        </p:tgtEl>
                                      </p:cBhvr>
                                    </p:cmd>
                                  </p:childTnLst>
                                </p:cTn>
                              </p:par>
                            </p:childTnLst>
                          </p:cTn>
                        </p:par>
                      </p:childTnLst>
                    </p:cTn>
                  </p:par>
                  <p:par>
                    <p:cTn id="301" fill="hold">
                      <p:stCondLst>
                        <p:cond delay="indefinite"/>
                      </p:stCondLst>
                      <p:childTnLst>
                        <p:par>
                          <p:cTn id="302" fill="hold">
                            <p:stCondLst>
                              <p:cond delay="0"/>
                            </p:stCondLst>
                            <p:childTnLst>
                              <p:par>
                                <p:cTn id="303" presetID="10" presetClass="exit" presetSubtype="0" fill="hold" nodeType="clickEffect">
                                  <p:stCondLst>
                                    <p:cond delay="0"/>
                                  </p:stCondLst>
                                  <p:childTnLst>
                                    <p:animEffect transition="out" filter="fade">
                                      <p:cBhvr>
                                        <p:cTn id="304" dur="10"/>
                                        <p:tgtEl>
                                          <p:spTgt spid="102"/>
                                        </p:tgtEl>
                                      </p:cBhvr>
                                    </p:animEffect>
                                    <p:set>
                                      <p:cBhvr>
                                        <p:cTn id="305" dur="1" fill="hold">
                                          <p:stCondLst>
                                            <p:cond delay="9"/>
                                          </p:stCondLst>
                                        </p:cTn>
                                        <p:tgtEl>
                                          <p:spTgt spid="102"/>
                                        </p:tgtEl>
                                        <p:attrNameLst>
                                          <p:attrName>style.visibility</p:attrName>
                                        </p:attrNameLst>
                                      </p:cBhvr>
                                      <p:to>
                                        <p:strVal val="hidden"/>
                                      </p:to>
                                    </p:set>
                                  </p:childTnLst>
                                </p:cTn>
                              </p:par>
                              <p:par>
                                <p:cTn id="306" presetID="3" presetClass="mediacall" presetSubtype="0" fill="hold" nodeType="withEffect">
                                  <p:stCondLst>
                                    <p:cond delay="0"/>
                                  </p:stCondLst>
                                  <p:childTnLst>
                                    <p:cmd type="call" cmd="stop">
                                      <p:cBhvr>
                                        <p:cTn id="307" dur="1" fill="hold"/>
                                        <p:tgtEl>
                                          <p:spTgt spid="110"/>
                                        </p:tgtEl>
                                      </p:cBhvr>
                                    </p:cmd>
                                  </p:childTnLst>
                                </p:cTn>
                              </p:par>
                            </p:childTnLst>
                          </p:cTn>
                        </p:par>
                      </p:childTnLst>
                    </p:cTn>
                  </p:par>
                  <p:par>
                    <p:cTn id="308" fill="hold">
                      <p:stCondLst>
                        <p:cond delay="indefinite"/>
                      </p:stCondLst>
                      <p:childTnLst>
                        <p:par>
                          <p:cTn id="309" fill="hold">
                            <p:stCondLst>
                              <p:cond delay="0"/>
                            </p:stCondLst>
                            <p:childTnLst>
                              <p:par>
                                <p:cTn id="310" presetID="10" presetClass="exit" presetSubtype="0" fill="hold" nodeType="clickEffect">
                                  <p:stCondLst>
                                    <p:cond delay="0"/>
                                  </p:stCondLst>
                                  <p:childTnLst>
                                    <p:animEffect transition="out" filter="fade">
                                      <p:cBhvr>
                                        <p:cTn id="311" dur="10"/>
                                        <p:tgtEl>
                                          <p:spTgt spid="103"/>
                                        </p:tgtEl>
                                      </p:cBhvr>
                                    </p:animEffect>
                                    <p:set>
                                      <p:cBhvr>
                                        <p:cTn id="312" dur="1" fill="hold">
                                          <p:stCondLst>
                                            <p:cond delay="9"/>
                                          </p:stCondLst>
                                        </p:cTn>
                                        <p:tgtEl>
                                          <p:spTgt spid="103"/>
                                        </p:tgtEl>
                                        <p:attrNameLst>
                                          <p:attrName>style.visibility</p:attrName>
                                        </p:attrNameLst>
                                      </p:cBhvr>
                                      <p:to>
                                        <p:strVal val="hidden"/>
                                      </p:to>
                                    </p:set>
                                  </p:childTnLst>
                                </p:cTn>
                              </p:par>
                              <p:par>
                                <p:cTn id="313" presetID="3" presetClass="mediacall" presetSubtype="0" fill="hold" nodeType="withEffect">
                                  <p:stCondLst>
                                    <p:cond delay="0"/>
                                  </p:stCondLst>
                                  <p:childTnLst>
                                    <p:cmd type="call" cmd="stop">
                                      <p:cBhvr>
                                        <p:cTn id="314" dur="1" fill="hold"/>
                                        <p:tgtEl>
                                          <p:spTgt spid="110"/>
                                        </p:tgtEl>
                                      </p:cBhvr>
                                    </p:cmd>
                                  </p:childTnLst>
                                </p:cTn>
                              </p:par>
                            </p:childTnLst>
                          </p:cTn>
                        </p:par>
                      </p:childTnLst>
                    </p:cTn>
                  </p:par>
                  <p:par>
                    <p:cTn id="315" fill="hold">
                      <p:stCondLst>
                        <p:cond delay="indefinite"/>
                      </p:stCondLst>
                      <p:childTnLst>
                        <p:par>
                          <p:cTn id="316" fill="hold">
                            <p:stCondLst>
                              <p:cond delay="0"/>
                            </p:stCondLst>
                            <p:childTnLst>
                              <p:par>
                                <p:cTn id="317" presetID="10" presetClass="exit" presetSubtype="0" fill="hold" nodeType="clickEffect">
                                  <p:stCondLst>
                                    <p:cond delay="0"/>
                                  </p:stCondLst>
                                  <p:childTnLst>
                                    <p:animEffect transition="out" filter="fade">
                                      <p:cBhvr>
                                        <p:cTn id="318" dur="10"/>
                                        <p:tgtEl>
                                          <p:spTgt spid="104"/>
                                        </p:tgtEl>
                                      </p:cBhvr>
                                    </p:animEffect>
                                    <p:set>
                                      <p:cBhvr>
                                        <p:cTn id="319" dur="1" fill="hold">
                                          <p:stCondLst>
                                            <p:cond delay="9"/>
                                          </p:stCondLst>
                                        </p:cTn>
                                        <p:tgtEl>
                                          <p:spTgt spid="104"/>
                                        </p:tgtEl>
                                        <p:attrNameLst>
                                          <p:attrName>style.visibility</p:attrName>
                                        </p:attrNameLst>
                                      </p:cBhvr>
                                      <p:to>
                                        <p:strVal val="hidden"/>
                                      </p:to>
                                    </p:set>
                                  </p:childTnLst>
                                </p:cTn>
                              </p:par>
                              <p:par>
                                <p:cTn id="320" presetID="3" presetClass="mediacall" presetSubtype="0" fill="hold" nodeType="withEffect">
                                  <p:stCondLst>
                                    <p:cond delay="0"/>
                                  </p:stCondLst>
                                  <p:childTnLst>
                                    <p:cmd type="call" cmd="stop">
                                      <p:cBhvr>
                                        <p:cTn id="321" dur="1" fill="hold"/>
                                        <p:tgtEl>
                                          <p:spTgt spid="110"/>
                                        </p:tgtEl>
                                      </p:cBhvr>
                                    </p:cmd>
                                  </p:childTnLst>
                                </p:cTn>
                              </p:par>
                            </p:childTnLst>
                          </p:cTn>
                        </p:par>
                      </p:childTnLst>
                    </p:cTn>
                  </p:par>
                  <p:par>
                    <p:cTn id="322" fill="hold">
                      <p:stCondLst>
                        <p:cond delay="indefinite"/>
                      </p:stCondLst>
                      <p:childTnLst>
                        <p:par>
                          <p:cTn id="323" fill="hold">
                            <p:stCondLst>
                              <p:cond delay="0"/>
                            </p:stCondLst>
                            <p:childTnLst>
                              <p:par>
                                <p:cTn id="324" presetID="10" presetClass="exit" presetSubtype="0" fill="hold" nodeType="clickEffect">
                                  <p:stCondLst>
                                    <p:cond delay="0"/>
                                  </p:stCondLst>
                                  <p:childTnLst>
                                    <p:animEffect transition="out" filter="fade">
                                      <p:cBhvr>
                                        <p:cTn id="325" dur="10"/>
                                        <p:tgtEl>
                                          <p:spTgt spid="105"/>
                                        </p:tgtEl>
                                      </p:cBhvr>
                                    </p:animEffect>
                                    <p:set>
                                      <p:cBhvr>
                                        <p:cTn id="326" dur="1" fill="hold">
                                          <p:stCondLst>
                                            <p:cond delay="9"/>
                                          </p:stCondLst>
                                        </p:cTn>
                                        <p:tgtEl>
                                          <p:spTgt spid="105"/>
                                        </p:tgtEl>
                                        <p:attrNameLst>
                                          <p:attrName>style.visibility</p:attrName>
                                        </p:attrNameLst>
                                      </p:cBhvr>
                                      <p:to>
                                        <p:strVal val="hidden"/>
                                      </p:to>
                                    </p:set>
                                  </p:childTnLst>
                                </p:cTn>
                              </p:par>
                              <p:par>
                                <p:cTn id="327" presetID="3" presetClass="mediacall" presetSubtype="0" fill="hold" nodeType="withEffect">
                                  <p:stCondLst>
                                    <p:cond delay="0"/>
                                  </p:stCondLst>
                                  <p:childTnLst>
                                    <p:cmd type="call" cmd="stop">
                                      <p:cBhvr>
                                        <p:cTn id="328" dur="1" fill="hold"/>
                                        <p:tgtEl>
                                          <p:spTgt spid="110"/>
                                        </p:tgtEl>
                                      </p:cBhvr>
                                    </p:cmd>
                                  </p:childTnLst>
                                </p:cTn>
                              </p:par>
                            </p:childTnLst>
                          </p:cTn>
                        </p:par>
                      </p:childTnLst>
                    </p:cTn>
                  </p:par>
                  <p:par>
                    <p:cTn id="329" fill="hold">
                      <p:stCondLst>
                        <p:cond delay="indefinite"/>
                      </p:stCondLst>
                      <p:childTnLst>
                        <p:par>
                          <p:cTn id="330" fill="hold">
                            <p:stCondLst>
                              <p:cond delay="0"/>
                            </p:stCondLst>
                            <p:childTnLst>
                              <p:par>
                                <p:cTn id="331" presetID="10" presetClass="exit" presetSubtype="0" fill="hold" nodeType="clickEffect">
                                  <p:stCondLst>
                                    <p:cond delay="0"/>
                                  </p:stCondLst>
                                  <p:childTnLst>
                                    <p:animEffect transition="out" filter="fade">
                                      <p:cBhvr>
                                        <p:cTn id="332" dur="10"/>
                                        <p:tgtEl>
                                          <p:spTgt spid="106"/>
                                        </p:tgtEl>
                                      </p:cBhvr>
                                    </p:animEffect>
                                    <p:set>
                                      <p:cBhvr>
                                        <p:cTn id="333" dur="1" fill="hold">
                                          <p:stCondLst>
                                            <p:cond delay="9"/>
                                          </p:stCondLst>
                                        </p:cTn>
                                        <p:tgtEl>
                                          <p:spTgt spid="106"/>
                                        </p:tgtEl>
                                        <p:attrNameLst>
                                          <p:attrName>style.visibility</p:attrName>
                                        </p:attrNameLst>
                                      </p:cBhvr>
                                      <p:to>
                                        <p:strVal val="hidden"/>
                                      </p:to>
                                    </p:set>
                                  </p:childTnLst>
                                </p:cTn>
                              </p:par>
                              <p:par>
                                <p:cTn id="334" presetID="3" presetClass="mediacall" presetSubtype="0" fill="hold" nodeType="withEffect">
                                  <p:stCondLst>
                                    <p:cond delay="0"/>
                                  </p:stCondLst>
                                  <p:childTnLst>
                                    <p:cmd type="call" cmd="stop">
                                      <p:cBhvr>
                                        <p:cTn id="335" dur="1" fill="hold"/>
                                        <p:tgtEl>
                                          <p:spTgt spid="110"/>
                                        </p:tgtEl>
                                      </p:cBhvr>
                                    </p:cmd>
                                  </p:childTnLst>
                                </p:cTn>
                              </p:par>
                            </p:childTnLst>
                          </p:cTn>
                        </p:par>
                      </p:childTnLst>
                    </p:cTn>
                  </p:par>
                  <p:par>
                    <p:cTn id="336" fill="hold">
                      <p:stCondLst>
                        <p:cond delay="indefinite"/>
                      </p:stCondLst>
                      <p:childTnLst>
                        <p:par>
                          <p:cTn id="337" fill="hold">
                            <p:stCondLst>
                              <p:cond delay="0"/>
                            </p:stCondLst>
                            <p:childTnLst>
                              <p:par>
                                <p:cTn id="338" presetID="10" presetClass="exit" presetSubtype="0" fill="hold" nodeType="clickEffect">
                                  <p:stCondLst>
                                    <p:cond delay="0"/>
                                  </p:stCondLst>
                                  <p:childTnLst>
                                    <p:animEffect transition="out" filter="fade">
                                      <p:cBhvr>
                                        <p:cTn id="339" dur="10"/>
                                        <p:tgtEl>
                                          <p:spTgt spid="107"/>
                                        </p:tgtEl>
                                      </p:cBhvr>
                                    </p:animEffect>
                                    <p:set>
                                      <p:cBhvr>
                                        <p:cTn id="340" dur="1" fill="hold">
                                          <p:stCondLst>
                                            <p:cond delay="9"/>
                                          </p:stCondLst>
                                        </p:cTn>
                                        <p:tgtEl>
                                          <p:spTgt spid="107"/>
                                        </p:tgtEl>
                                        <p:attrNameLst>
                                          <p:attrName>style.visibility</p:attrName>
                                        </p:attrNameLst>
                                      </p:cBhvr>
                                      <p:to>
                                        <p:strVal val="hidden"/>
                                      </p:to>
                                    </p:set>
                                  </p:childTnLst>
                                </p:cTn>
                              </p:par>
                              <p:par>
                                <p:cTn id="341" presetID="3" presetClass="mediacall" presetSubtype="0" fill="hold" nodeType="withEffect">
                                  <p:stCondLst>
                                    <p:cond delay="0"/>
                                  </p:stCondLst>
                                  <p:childTnLst>
                                    <p:cmd type="call" cmd="stop">
                                      <p:cBhvr>
                                        <p:cTn id="342" dur="1" fill="hold"/>
                                        <p:tgtEl>
                                          <p:spTgt spid="110"/>
                                        </p:tgtEl>
                                      </p:cBhvr>
                                    </p:cmd>
                                  </p:childTnLst>
                                </p:cTn>
                              </p:par>
                            </p:childTnLst>
                          </p:cTn>
                        </p:par>
                      </p:childTnLst>
                    </p:cTn>
                  </p:par>
                  <p:par>
                    <p:cTn id="343" fill="hold">
                      <p:stCondLst>
                        <p:cond delay="indefinite"/>
                      </p:stCondLst>
                      <p:childTnLst>
                        <p:par>
                          <p:cTn id="344" fill="hold">
                            <p:stCondLst>
                              <p:cond delay="0"/>
                            </p:stCondLst>
                            <p:childTnLst>
                              <p:par>
                                <p:cTn id="345" presetID="10" presetClass="exit" presetSubtype="0" fill="hold" nodeType="clickEffect">
                                  <p:stCondLst>
                                    <p:cond delay="0"/>
                                  </p:stCondLst>
                                  <p:childTnLst>
                                    <p:animEffect transition="out" filter="fade">
                                      <p:cBhvr>
                                        <p:cTn id="346" dur="10"/>
                                        <p:tgtEl>
                                          <p:spTgt spid="108"/>
                                        </p:tgtEl>
                                      </p:cBhvr>
                                    </p:animEffect>
                                    <p:set>
                                      <p:cBhvr>
                                        <p:cTn id="347" dur="1" fill="hold">
                                          <p:stCondLst>
                                            <p:cond delay="9"/>
                                          </p:stCondLst>
                                        </p:cTn>
                                        <p:tgtEl>
                                          <p:spTgt spid="108"/>
                                        </p:tgtEl>
                                        <p:attrNameLst>
                                          <p:attrName>style.visibility</p:attrName>
                                        </p:attrNameLst>
                                      </p:cBhvr>
                                      <p:to>
                                        <p:strVal val="hidden"/>
                                      </p:to>
                                    </p:set>
                                  </p:childTnLst>
                                </p:cTn>
                              </p:par>
                              <p:par>
                                <p:cTn id="348" presetID="3" presetClass="mediacall" presetSubtype="0" fill="hold" nodeType="withEffect">
                                  <p:stCondLst>
                                    <p:cond delay="0"/>
                                  </p:stCondLst>
                                  <p:childTnLst>
                                    <p:cmd type="call" cmd="stop">
                                      <p:cBhvr>
                                        <p:cTn id="349" dur="1" fill="hold"/>
                                        <p:tgtEl>
                                          <p:spTgt spid="110"/>
                                        </p:tgtEl>
                                      </p:cBhvr>
                                    </p:cmd>
                                  </p:childTnLst>
                                </p:cTn>
                              </p:par>
                            </p:childTnLst>
                          </p:cTn>
                        </p:par>
                      </p:childTnLst>
                    </p:cTn>
                  </p:par>
                  <p:par>
                    <p:cTn id="350" fill="hold">
                      <p:stCondLst>
                        <p:cond delay="indefinite"/>
                      </p:stCondLst>
                      <p:childTnLst>
                        <p:par>
                          <p:cTn id="351" fill="hold">
                            <p:stCondLst>
                              <p:cond delay="0"/>
                            </p:stCondLst>
                            <p:childTnLst>
                              <p:par>
                                <p:cTn id="352" presetID="10" presetClass="exit" presetSubtype="0" fill="hold" nodeType="clickEffect">
                                  <p:stCondLst>
                                    <p:cond delay="0"/>
                                  </p:stCondLst>
                                  <p:childTnLst>
                                    <p:animEffect transition="out" filter="fade">
                                      <p:cBhvr>
                                        <p:cTn id="353" dur="10"/>
                                        <p:tgtEl>
                                          <p:spTgt spid="109"/>
                                        </p:tgtEl>
                                      </p:cBhvr>
                                    </p:animEffect>
                                    <p:set>
                                      <p:cBhvr>
                                        <p:cTn id="354" dur="1" fill="hold">
                                          <p:stCondLst>
                                            <p:cond delay="9"/>
                                          </p:stCondLst>
                                        </p:cTn>
                                        <p:tgtEl>
                                          <p:spTgt spid="109"/>
                                        </p:tgtEl>
                                        <p:attrNameLst>
                                          <p:attrName>style.visibility</p:attrName>
                                        </p:attrNameLst>
                                      </p:cBhvr>
                                      <p:to>
                                        <p:strVal val="hidden"/>
                                      </p:to>
                                    </p:set>
                                  </p:childTnLst>
                                </p:cTn>
                              </p:par>
                              <p:par>
                                <p:cTn id="355" presetID="3" presetClass="mediacall" presetSubtype="0" fill="hold" nodeType="withEffect">
                                  <p:stCondLst>
                                    <p:cond delay="0"/>
                                  </p:stCondLst>
                                  <p:childTnLst>
                                    <p:cmd type="call" cmd="stop">
                                      <p:cBhvr>
                                        <p:cTn id="356" dur="1" fill="hold"/>
                                        <p:tgtEl>
                                          <p:spTgt spid="1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7" restart="whenNotActive" fill="hold" evtFilter="cancelBubble" nodeType="interactiveSeq">
                <p:stCondLst>
                  <p:cond evt="onClick" delay="0">
                    <p:tgtEl>
                      <p:spTgt spid="59"/>
                    </p:tgtEl>
                  </p:cond>
                </p:stCondLst>
                <p:endSync evt="end" delay="0">
                  <p:rtn val="all"/>
                </p:endSync>
                <p:childTnLst>
                  <p:par>
                    <p:cTn id="358" fill="hold">
                      <p:stCondLst>
                        <p:cond delay="0"/>
                      </p:stCondLst>
                      <p:childTnLst>
                        <p:par>
                          <p:cTn id="359" fill="hold">
                            <p:stCondLst>
                              <p:cond delay="0"/>
                            </p:stCondLst>
                            <p:childTnLst>
                              <p:par>
                                <p:cTn id="360" presetID="30" presetClass="emph" presetSubtype="0" fill="hold" nodeType="clickEffect">
                                  <p:stCondLst>
                                    <p:cond delay="0"/>
                                  </p:stCondLst>
                                  <p:childTnLst>
                                    <p:animClr clrSpc="hsl" dir="cw">
                                      <p:cBhvr override="childStyle">
                                        <p:cTn id="361" dur="500" fill="hold"/>
                                        <p:tgtEl>
                                          <p:spTgt spid="59"/>
                                        </p:tgtEl>
                                        <p:attrNameLst>
                                          <p:attrName>style.color</p:attrName>
                                        </p:attrNameLst>
                                      </p:cBhvr>
                                      <p:by>
                                        <p:hsl h="0" s="12549" l="25098"/>
                                      </p:by>
                                    </p:animClr>
                                    <p:animClr clrSpc="hsl" dir="cw">
                                      <p:cBhvr>
                                        <p:cTn id="362" dur="500" fill="hold"/>
                                        <p:tgtEl>
                                          <p:spTgt spid="59"/>
                                        </p:tgtEl>
                                        <p:attrNameLst>
                                          <p:attrName>fillcolor</p:attrName>
                                        </p:attrNameLst>
                                      </p:cBhvr>
                                      <p:by>
                                        <p:hsl h="0" s="12549" l="25098"/>
                                      </p:by>
                                    </p:animClr>
                                    <p:animClr clrSpc="hsl" dir="cw">
                                      <p:cBhvr>
                                        <p:cTn id="363" dur="500" fill="hold"/>
                                        <p:tgtEl>
                                          <p:spTgt spid="59"/>
                                        </p:tgtEl>
                                        <p:attrNameLst>
                                          <p:attrName>stroke.color</p:attrName>
                                        </p:attrNameLst>
                                      </p:cBhvr>
                                      <p:by>
                                        <p:hsl h="0" s="12549" l="25098"/>
                                      </p:by>
                                    </p:animClr>
                                    <p:set>
                                      <p:cBhvr>
                                        <p:cTn id="364" dur="500" fill="hold"/>
                                        <p:tgtEl>
                                          <p:spTgt spid="59"/>
                                        </p:tgtEl>
                                        <p:attrNameLst>
                                          <p:attrName>fill.type</p:attrName>
                                        </p:attrNameLst>
                                      </p:cBhvr>
                                      <p:to>
                                        <p:strVal val="solid"/>
                                      </p:to>
                                    </p:set>
                                  </p:childTnLst>
                                </p:cTn>
                              </p:par>
                              <p:par>
                                <p:cTn id="365" presetID="8" presetClass="emph" presetSubtype="0" repeatCount="indefinite" fill="hold" nodeType="withEffect">
                                  <p:stCondLst>
                                    <p:cond delay="0"/>
                                  </p:stCondLst>
                                  <p:endCondLst>
                                    <p:cond evt="onNext" delay="0">
                                      <p:tgtEl>
                                        <p:sldTgt/>
                                      </p:tgtEl>
                                    </p:cond>
                                  </p:endCondLst>
                                  <p:childTnLst>
                                    <p:animRot by="21600000">
                                      <p:cBhvr>
                                        <p:cTn id="366" dur="500" fill="hold"/>
                                        <p:tgtEl>
                                          <p:spTgt spid="52"/>
                                        </p:tgtEl>
                                        <p:attrNameLst>
                                          <p:attrName>r</p:attrName>
                                        </p:attrNameLst>
                                      </p:cBhvr>
                                    </p:animRot>
                                  </p:childTnLst>
                                </p:cTn>
                              </p:par>
                              <p:par>
                                <p:cTn id="367" presetID="1" presetClass="mediacall" presetSubtype="0" fill="hold" nodeType="withEffect">
                                  <p:stCondLst>
                                    <p:cond delay="0"/>
                                  </p:stCondLst>
                                  <p:childTnLst>
                                    <p:cmd type="call" cmd="playFrom(0.0)">
                                      <p:cBhvr>
                                        <p:cTn id="368" dur="30406" fill="hold"/>
                                        <p:tgtEl>
                                          <p:spTgt spid="110"/>
                                        </p:tgtEl>
                                      </p:cBhvr>
                                    </p:cmd>
                                  </p:childTnLst>
                                </p:cTn>
                              </p:par>
                            </p:childTnLst>
                          </p:cTn>
                        </p:par>
                      </p:childTnLst>
                    </p:cTn>
                  </p:par>
                </p:childTnLst>
              </p:cTn>
              <p:nextCondLst>
                <p:cond evt="onClick" delay="0">
                  <p:tgtEl>
                    <p:spTgt spid="59"/>
                  </p:tgtEl>
                </p:cond>
              </p:nextCondLst>
            </p:seq>
            <p:audio>
              <p:cMediaNode vol="80000">
                <p:cTn id="369" repeatCount="indefinite" fill="hold" display="0">
                  <p:stCondLst>
                    <p:cond delay="indefinite"/>
                  </p:stCondLst>
                  <p:endCondLst>
                    <p:cond evt="onStopAudio" delay="0">
                      <p:tgtEl>
                        <p:sldTgt/>
                      </p:tgtEl>
                    </p:cond>
                    <p:cond evt="onNext" delay="0">
                      <p:tgtEl>
                        <p:sldTgt/>
                      </p:tgtEl>
                    </p:cond>
                  </p:endCondLst>
                </p:cTn>
                <p:tgtEl>
                  <p:spTgt spid="110"/>
                </p:tgtEl>
              </p:cMediaNode>
            </p:audio>
            <p:audio>
              <p:cMediaNode vol="80000">
                <p:cTn id="370" fill="hold" display="0">
                  <p:stCondLst>
                    <p:cond delay="indefinite"/>
                  </p:stCondLst>
                  <p:endCondLst>
                    <p:cond evt="onStopAudio" delay="0">
                      <p:tgtEl>
                        <p:sldTgt/>
                      </p:tgtEl>
                    </p:cond>
                  </p:endCondLst>
                </p:cTn>
                <p:tgtEl>
                  <p:spTgt spid="11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87&quot;/&gt;&lt;/object&gt;&lt;object type=&quot;3&quot; unique_id=&quot;10005&quot;&gt;&lt;property id=&quot;20148&quot; value=&quot;5&quot;/&gt;&lt;property id=&quot;20300&quot; value=&quot;Slide 2&quot;/&gt;&lt;property id=&quot;20307&quot; value=&quot;258&quot;/&gt;&lt;/object&gt;&lt;object type=&quot;3&quot; unique_id=&quot;10006&quot;&gt;&lt;property id=&quot;20148&quot; value=&quot;5&quot;/&gt;&lt;property id=&quot;20300&quot; value=&quot;Slide 3&quot;/&gt;&lt;property id=&quot;20307&quot; value=&quot;274&quot;/&gt;&lt;/object&gt;&lt;object type=&quot;3&quot; unique_id=&quot;10007&quot;&gt;&lt;property id=&quot;20148&quot; value=&quot;5&quot;/&gt;&lt;property id=&quot;20300&quot; value=&quot;Slide 4&quot;/&gt;&lt;property id=&quot;20307&quot; value=&quot;273&quot;/&gt;&lt;/object&gt;&lt;object type=&quot;3&quot; unique_id=&quot;10008&quot;&gt;&lt;property id=&quot;20148&quot; value=&quot;5&quot;/&gt;&lt;property id=&quot;20300&quot; value=&quot;Slide 5&quot;/&gt;&lt;property id=&quot;20307&quot; value=&quot;276&quot;/&gt;&lt;/object&gt;&lt;object type=&quot;3&quot; unique_id=&quot;10009&quot;&gt;&lt;property id=&quot;20148&quot; value=&quot;5&quot;/&gt;&lt;property id=&quot;20300&quot; value=&quot;Slide 6&quot;/&gt;&lt;property id=&quot;20307&quot; value=&quot;277&quot;/&gt;&lt;/object&gt;&lt;object type=&quot;3&quot; unique_id=&quot;10010&quot;&gt;&lt;property id=&quot;20148&quot; value=&quot;5&quot;/&gt;&lt;property id=&quot;20300&quot; value=&quot;Slide 7&quot;/&gt;&lt;property id=&quot;20307&quot; value=&quot;284&quot;/&gt;&lt;/object&gt;&lt;object type=&quot;3&quot; unique_id=&quot;10011&quot;&gt;&lt;property id=&quot;20148&quot; value=&quot;5&quot;/&gt;&lt;property id=&quot;20300&quot; value=&quot;Slide 8&quot;/&gt;&lt;property id=&quot;20307&quot; value=&quot;271&quot;/&gt;&lt;/object&gt;&lt;object type=&quot;3&quot; unique_id=&quot;10012&quot;&gt;&lt;property id=&quot;20148&quot; value=&quot;5&quot;/&gt;&lt;property id=&quot;20300&quot; value=&quot;Slide 9&quot;/&gt;&lt;property id=&quot;20307&quot; value=&quot;280&quot;/&gt;&lt;/object&gt;&lt;object type=&quot;3&quot; unique_id=&quot;10013&quot;&gt;&lt;property id=&quot;20148&quot; value=&quot;5&quot;/&gt;&lt;property id=&quot;20300&quot; value=&quot;Slide 10&quot;/&gt;&lt;property id=&quot;20307&quot; value=&quot;292&quot;/&gt;&lt;/object&gt;&lt;object type=&quot;3&quot; unique_id=&quot;10014&quot;&gt;&lt;property id=&quot;20148&quot; value=&quot;5&quot;/&gt;&lt;property id=&quot;20300&quot; value=&quot;Slide 11&quot;/&gt;&lt;property id=&quot;20307&quot; value=&quot;283&quot;/&gt;&lt;/object&gt;&lt;object type=&quot;3&quot; unique_id=&quot;10015&quot;&gt;&lt;property id=&quot;20148&quot; value=&quot;5&quot;/&gt;&lt;property id=&quot;20300&quot; value=&quot;Slide 12&quot;/&gt;&lt;property id=&quot;20307&quot; value=&quot;28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1205</TotalTime>
  <Words>698</Words>
  <Application>Microsoft Office PowerPoint</Application>
  <PresentationFormat>Widescreen</PresentationFormat>
  <Paragraphs>94</Paragraphs>
  <Slides>15</Slides>
  <Notes>1</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.VnTime</vt:lpstr>
      <vt:lpstr>Arial</vt:lpstr>
      <vt:lpstr>Calibri</vt:lpstr>
      <vt:lpstr>Open Sans</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Vietnamese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Leader</dc:creator>
  <cp:lastModifiedBy>Admin</cp:lastModifiedBy>
  <cp:revision>197</cp:revision>
  <dcterms:created xsi:type="dcterms:W3CDTF">2026-07-15T15:24:52Z</dcterms:created>
  <dcterms:modified xsi:type="dcterms:W3CDTF">2021-11-02T14:11:03Z</dcterms:modified>
</cp:coreProperties>
</file>