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1" r:id="rId3"/>
    <p:sldId id="330" r:id="rId4"/>
    <p:sldId id="331" r:id="rId5"/>
    <p:sldId id="261" r:id="rId6"/>
    <p:sldId id="301" r:id="rId7"/>
    <p:sldId id="334" r:id="rId8"/>
    <p:sldId id="335" r:id="rId9"/>
    <p:sldId id="337" r:id="rId10"/>
    <p:sldId id="338" r:id="rId11"/>
    <p:sldId id="339" r:id="rId12"/>
    <p:sldId id="340" r:id="rId13"/>
    <p:sldId id="341" r:id="rId14"/>
    <p:sldId id="342" r:id="rId15"/>
    <p:sldId id="344" r:id="rId16"/>
    <p:sldId id="345" r:id="rId17"/>
    <p:sldId id="350" r:id="rId18"/>
    <p:sldId id="348" r:id="rId19"/>
    <p:sldId id="349" r:id="rId20"/>
    <p:sldId id="353" r:id="rId21"/>
    <p:sldId id="354" r:id="rId22"/>
    <p:sldId id="355" r:id="rId23"/>
    <p:sldId id="294" r:id="rId24"/>
    <p:sldId id="295" r:id="rId25"/>
    <p:sldId id="356" r:id="rId26"/>
  </p:sldIdLst>
  <p:sldSz cx="9144000" cy="51435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A7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0"/>
  </p:normalViewPr>
  <p:slideViewPr>
    <p:cSldViewPr>
      <p:cViewPr>
        <p:scale>
          <a:sx n="80" d="100"/>
          <a:sy n="80" d="100"/>
        </p:scale>
        <p:origin x="634" y="523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D7560D-CA65-4136-9DF2-58EF43287FFE}" type="doc">
      <dgm:prSet loTypeId="urn:microsoft.com/office/officeart/2011/layout/RadialPictureList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7C55307-6CF9-42E4-950A-47B1A291496E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32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endParaRPr lang="en-US" sz="3200" dirty="0">
            <a:solidFill>
              <a:srgbClr val="002060"/>
            </a:solidFill>
          </a:endParaRPr>
        </a:p>
      </dgm:t>
    </dgm:pt>
    <dgm:pt modelId="{A00F95C4-953C-4F02-8EE1-FD1918E6CFDB}" type="parTrans" cxnId="{58A99F25-0A2E-4921-AF71-2AEE07102594}">
      <dgm:prSet/>
      <dgm:spPr/>
      <dgm:t>
        <a:bodyPr/>
        <a:lstStyle/>
        <a:p>
          <a:endParaRPr lang="en-US"/>
        </a:p>
      </dgm:t>
    </dgm:pt>
    <dgm:pt modelId="{7999219D-7EFB-4BBF-96AF-01D833182766}" type="sibTrans" cxnId="{58A99F25-0A2E-4921-AF71-2AEE07102594}">
      <dgm:prSet/>
      <dgm:spPr/>
      <dgm:t>
        <a:bodyPr/>
        <a:lstStyle/>
        <a:p>
          <a:endParaRPr lang="en-US"/>
        </a:p>
      </dgm:t>
    </dgm:pt>
    <dgm:pt modelId="{49CB6BDD-FFD8-4714-92A7-B803A0E21629}">
      <dgm:prSet phldrT="[Text]" custT="1"/>
      <dgm:spPr/>
      <dgm:t>
        <a:bodyPr/>
        <a:lstStyle/>
        <a:p>
          <a:pPr algn="ctr"/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tuổi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bố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A298C519-D907-40C6-9987-2518985B4B12}" type="sibTrans" cxnId="{B9DE23CB-B711-4249-8364-C886356B22E4}">
      <dgm:prSet/>
      <dgm:spPr/>
      <dgm:t>
        <a:bodyPr/>
        <a:lstStyle/>
        <a:p>
          <a:endParaRPr lang="en-US"/>
        </a:p>
      </dgm:t>
    </dgm:pt>
    <dgm:pt modelId="{814516AA-19BF-47AC-A4A4-9ABF0E67C33F}" type="parTrans" cxnId="{B9DE23CB-B711-4249-8364-C886356B22E4}">
      <dgm:prSet/>
      <dgm:spPr/>
      <dgm:t>
        <a:bodyPr/>
        <a:lstStyle/>
        <a:p>
          <a:endParaRPr lang="en-US"/>
        </a:p>
      </dgm:t>
    </dgm:pt>
    <dgm:pt modelId="{DB0BB805-DD7C-423F-8AB1-9BC5C3742570}" type="pres">
      <dgm:prSet presAssocID="{36D7560D-CA65-4136-9DF2-58EF43287FFE}" presName="Name0" presStyleCnt="0">
        <dgm:presLayoutVars>
          <dgm:chMax val="1"/>
          <dgm:chPref val="1"/>
          <dgm:dir/>
          <dgm:resizeHandles/>
        </dgm:presLayoutVars>
      </dgm:prSet>
      <dgm:spPr/>
    </dgm:pt>
    <dgm:pt modelId="{C675D4BA-2428-4006-BB48-1D2A5BC6201B}" type="pres">
      <dgm:prSet presAssocID="{E7C55307-6CF9-42E4-950A-47B1A291496E}" presName="Parent" presStyleLbl="node1" presStyleIdx="0" presStyleCnt="2" custScaleX="92202" custScaleY="156755" custLinFactNeighborX="-8623" custLinFactNeighborY="2338">
        <dgm:presLayoutVars>
          <dgm:chMax val="4"/>
          <dgm:chPref val="3"/>
        </dgm:presLayoutVars>
      </dgm:prSet>
      <dgm:spPr/>
    </dgm:pt>
    <dgm:pt modelId="{C01BE6FE-F4D1-4CD3-BE09-04EBC3594AC4}" type="pres">
      <dgm:prSet presAssocID="{49CB6BDD-FFD8-4714-92A7-B803A0E21629}" presName="Accent" presStyleLbl="node1" presStyleIdx="1" presStyleCnt="2" custScaleX="42101"/>
      <dgm:spPr/>
    </dgm:pt>
    <dgm:pt modelId="{6D57FF1A-DF0D-4B1E-B3A0-5DE1891909A0}" type="pres">
      <dgm:prSet presAssocID="{49CB6BDD-FFD8-4714-92A7-B803A0E21629}" presName="Image1" presStyleLbl="fgImgPlace1" presStyleIdx="0" presStyleCnt="1" custLinFactNeighborX="-33660" custLinFactNeighborY="-2667"/>
      <dgm:spPr/>
    </dgm:pt>
    <dgm:pt modelId="{895D9D01-7A2A-430A-86A3-3986B794AA0B}" type="pres">
      <dgm:prSet presAssocID="{49CB6BDD-FFD8-4714-92A7-B803A0E21629}" presName="Child1" presStyleLbl="revTx" presStyleIdx="0" presStyleCnt="1" custScaleX="250301" custScaleY="205237" custLinFactNeighborX="21108" custLinFactNeighborY="10393">
        <dgm:presLayoutVars>
          <dgm:chMax val="0"/>
          <dgm:chPref val="0"/>
          <dgm:bulletEnabled val="1"/>
        </dgm:presLayoutVars>
      </dgm:prSet>
      <dgm:spPr/>
    </dgm:pt>
  </dgm:ptLst>
  <dgm:cxnLst>
    <dgm:cxn modelId="{58A99F25-0A2E-4921-AF71-2AEE07102594}" srcId="{36D7560D-CA65-4136-9DF2-58EF43287FFE}" destId="{E7C55307-6CF9-42E4-950A-47B1A291496E}" srcOrd="0" destOrd="0" parTransId="{A00F95C4-953C-4F02-8EE1-FD1918E6CFDB}" sibTransId="{7999219D-7EFB-4BBF-96AF-01D833182766}"/>
    <dgm:cxn modelId="{CF555D39-68D5-45AB-A06B-76C7A7D68E4D}" type="presOf" srcId="{49CB6BDD-FFD8-4714-92A7-B803A0E21629}" destId="{895D9D01-7A2A-430A-86A3-3986B794AA0B}" srcOrd="0" destOrd="0" presId="urn:microsoft.com/office/officeart/2011/layout/RadialPictureList"/>
    <dgm:cxn modelId="{54083E86-2B1F-41AD-A162-D96BED0D2C06}" type="presOf" srcId="{E7C55307-6CF9-42E4-950A-47B1A291496E}" destId="{C675D4BA-2428-4006-BB48-1D2A5BC6201B}" srcOrd="0" destOrd="0" presId="urn:microsoft.com/office/officeart/2011/layout/RadialPictureList"/>
    <dgm:cxn modelId="{B9DE23CB-B711-4249-8364-C886356B22E4}" srcId="{E7C55307-6CF9-42E4-950A-47B1A291496E}" destId="{49CB6BDD-FFD8-4714-92A7-B803A0E21629}" srcOrd="0" destOrd="0" parTransId="{814516AA-19BF-47AC-A4A4-9ABF0E67C33F}" sibTransId="{A298C519-D907-40C6-9987-2518985B4B12}"/>
    <dgm:cxn modelId="{178730F1-B504-4770-A074-4F1BF147EF66}" type="presOf" srcId="{36D7560D-CA65-4136-9DF2-58EF43287FFE}" destId="{DB0BB805-DD7C-423F-8AB1-9BC5C3742570}" srcOrd="0" destOrd="0" presId="urn:microsoft.com/office/officeart/2011/layout/RadialPictureList"/>
    <dgm:cxn modelId="{2E1E1EDC-4D81-469A-97D4-811CA0EBB233}" type="presParOf" srcId="{DB0BB805-DD7C-423F-8AB1-9BC5C3742570}" destId="{C675D4BA-2428-4006-BB48-1D2A5BC6201B}" srcOrd="0" destOrd="0" presId="urn:microsoft.com/office/officeart/2011/layout/RadialPictureList"/>
    <dgm:cxn modelId="{3C3FE563-C21F-4161-938C-35EA887B464B}" type="presParOf" srcId="{DB0BB805-DD7C-423F-8AB1-9BC5C3742570}" destId="{C01BE6FE-F4D1-4CD3-BE09-04EBC3594AC4}" srcOrd="1" destOrd="0" presId="urn:microsoft.com/office/officeart/2011/layout/RadialPictureList"/>
    <dgm:cxn modelId="{941DA947-95B3-4C94-9289-271DB747A860}" type="presParOf" srcId="{DB0BB805-DD7C-423F-8AB1-9BC5C3742570}" destId="{6D57FF1A-DF0D-4B1E-B3A0-5DE1891909A0}" srcOrd="2" destOrd="0" presId="urn:microsoft.com/office/officeart/2011/layout/RadialPictureList"/>
    <dgm:cxn modelId="{64910EDD-BE5C-4C18-B7EE-CCCC20522D1C}" type="presParOf" srcId="{DB0BB805-DD7C-423F-8AB1-9BC5C3742570}" destId="{895D9D01-7A2A-430A-86A3-3986B794AA0B}" srcOrd="3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5D4BA-2428-4006-BB48-1D2A5BC6201B}">
      <dsp:nvSpPr>
        <dsp:cNvPr id="0" name=""/>
        <dsp:cNvSpPr/>
      </dsp:nvSpPr>
      <dsp:spPr>
        <a:xfrm>
          <a:off x="0" y="647328"/>
          <a:ext cx="1473268" cy="2504865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32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endParaRPr lang="en-US" sz="3200" kern="1200" dirty="0">
            <a:solidFill>
              <a:srgbClr val="002060"/>
            </a:solidFill>
          </a:endParaRPr>
        </a:p>
      </dsp:txBody>
      <dsp:txXfrm>
        <a:off x="215755" y="1014157"/>
        <a:ext cx="1041758" cy="1771207"/>
      </dsp:txXfrm>
    </dsp:sp>
    <dsp:sp modelId="{C01BE6FE-F4D1-4CD3-BE09-04EBC3594AC4}">
      <dsp:nvSpPr>
        <dsp:cNvPr id="0" name=""/>
        <dsp:cNvSpPr/>
      </dsp:nvSpPr>
      <dsp:spPr>
        <a:xfrm>
          <a:off x="58800" y="174967"/>
          <a:ext cx="1356091" cy="3357741"/>
        </a:xfrm>
        <a:prstGeom prst="blockArc">
          <a:avLst>
            <a:gd name="adj1" fmla="val 18657792"/>
            <a:gd name="adj2" fmla="val 2965590"/>
            <a:gd name="adj3" fmla="val 564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57FF1A-DF0D-4B1E-B3A0-5DE1891909A0}">
      <dsp:nvSpPr>
        <dsp:cNvPr id="0" name=""/>
        <dsp:cNvSpPr/>
      </dsp:nvSpPr>
      <dsp:spPr>
        <a:xfrm>
          <a:off x="1540782" y="1409270"/>
          <a:ext cx="855984" cy="85622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5D9D01-7A2A-430A-86A3-3986B794AA0B}">
      <dsp:nvSpPr>
        <dsp:cNvPr id="0" name=""/>
        <dsp:cNvSpPr/>
      </dsp:nvSpPr>
      <dsp:spPr>
        <a:xfrm>
          <a:off x="1906166" y="1068882"/>
          <a:ext cx="2867870" cy="1757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tuổi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bố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mẹ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906166" y="1068882"/>
        <a:ext cx="2867870" cy="1757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5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8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6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7334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4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3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3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2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6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6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5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49D86-3337-490A-AC4D-820BD76084DC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0001%20FILE%20S&#7916;A%20CHU&#7848;N%20TRONG%20H&#200;\GIAO%20AN\GIAO%20AN%204\LOP%204-%20GA%20&#272;T\GADT%204\GADT%20-%20S&#7916;A%20B&#7892;%20SUNG\GADT%20-%20CHUAN\TUAN%201\TOAN\To&#225;n%204%20-%20Tuan%201-Tiet%201%20-%20On%20tap%20cac%20so%20den%20100%20000\12%20Track%2012%20(mp3cut.net)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1" y="2017068"/>
            <a:ext cx="5618375" cy="14522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LUYỆN TẬP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11" y="3486150"/>
            <a:ext cx="3790950" cy="1885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23840"/>
            <a:ext cx="3790950" cy="1885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078" y="954732"/>
            <a:ext cx="3790950" cy="18859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30297" y="438151"/>
            <a:ext cx="2797625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TOÁN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F5EFC0-DA29-4430-9609-F2F2FEB0020A}"/>
              </a:ext>
            </a:extLst>
          </p:cNvPr>
          <p:cNvSpPr/>
          <p:nvPr/>
        </p:nvSpPr>
        <p:spPr>
          <a:xfrm>
            <a:off x="4409386" y="3486150"/>
            <a:ext cx="3124200" cy="72898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 40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pic>
        <p:nvPicPr>
          <p:cNvPr id="16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0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71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2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3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4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5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6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7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8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9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0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1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2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3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4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5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6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7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8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9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0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1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2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3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4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5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6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7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8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9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0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1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2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3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4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5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6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7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8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9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0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1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2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3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4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5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6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7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8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9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0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1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2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3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4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5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6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7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8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9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0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1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2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3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4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5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6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7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8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9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0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1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2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3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4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5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6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7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8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9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0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1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2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3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4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5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6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7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8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9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0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1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2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3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4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5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6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7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8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9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0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1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2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3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4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5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6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7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8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9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0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1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2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3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4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5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6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7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8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9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0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1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2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3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4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5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6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7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8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9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0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1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2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3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4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5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6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7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8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9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985704" y="374782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35462 + 27519  </a:t>
            </a:r>
            <a:r>
              <a:rPr lang="en-US" alt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1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35462</a:t>
            </a:r>
          </a:p>
        </p:txBody>
      </p:sp>
      <p:sp>
        <p:nvSpPr>
          <p:cNvPr id="312" name="Text Box 7"/>
          <p:cNvSpPr txBox="1">
            <a:spLocks noChangeArrowheads="1"/>
          </p:cNvSpPr>
          <p:nvPr/>
        </p:nvSpPr>
        <p:spPr bwMode="auto">
          <a:xfrm>
            <a:off x="1389064" y="2696874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27519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" name="Line 13"/>
          <p:cNvSpPr>
            <a:spLocks noChangeShapeType="1"/>
          </p:cNvSpPr>
          <p:nvPr/>
        </p:nvSpPr>
        <p:spPr bwMode="auto">
          <a:xfrm>
            <a:off x="1389062" y="3376391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14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31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9" name="TextBox 318"/>
          <p:cNvSpPr txBox="1"/>
          <p:nvPr/>
        </p:nvSpPr>
        <p:spPr>
          <a:xfrm>
            <a:off x="1383827" y="3486150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62981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321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62981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2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35462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3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24" name="Text Box 52"/>
          <p:cNvSpPr txBox="1">
            <a:spLocks noChangeArrowheads="1"/>
          </p:cNvSpPr>
          <p:nvPr/>
        </p:nvSpPr>
        <p:spPr bwMode="auto">
          <a:xfrm>
            <a:off x="5411788" y="232438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25" name="TextBox 324"/>
          <p:cNvSpPr txBox="1"/>
          <p:nvPr/>
        </p:nvSpPr>
        <p:spPr>
          <a:xfrm>
            <a:off x="5728817" y="3385999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27519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62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2789470" y="1040367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69108 + 2074</a:t>
            </a:r>
            <a:endParaRPr lang="en-US" altLang="vi-VN" sz="4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69108</a:t>
            </a: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1649882" y="268675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2074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1389062" y="3376391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1431418" y="3486150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71182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71182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69108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5411788" y="232438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950507" y="3385999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2074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26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grpSp>
        <p:nvGrpSpPr>
          <p:cNvPr id="170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71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2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3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4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5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6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7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8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9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0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1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2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3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4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5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6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7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8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9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0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1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2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3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4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5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6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7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8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9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0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1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2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3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4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5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6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7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8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9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0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1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2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3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4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5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6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7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8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9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0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1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2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3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4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5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6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7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8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9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0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1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2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3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4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5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6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7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8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9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0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1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2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3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4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5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6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7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8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9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0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1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2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3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4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5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6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7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8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9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0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1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2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3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4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5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6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7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8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9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0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1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2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3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4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5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6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7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8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9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0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1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2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3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4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5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6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7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8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9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0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1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2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3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4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5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6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7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8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9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0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1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2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3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4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5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6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7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8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9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2789470" y="1040367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267345 + 31925</a:t>
            </a:r>
            <a:endParaRPr lang="en-US" altLang="vi-VN" sz="4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267345</a:t>
            </a:r>
          </a:p>
        </p:txBody>
      </p:sp>
      <p:sp>
        <p:nvSpPr>
          <p:cNvPr id="312" name="Text Box 7"/>
          <p:cNvSpPr txBox="1">
            <a:spLocks noChangeArrowheads="1"/>
          </p:cNvSpPr>
          <p:nvPr/>
        </p:nvSpPr>
        <p:spPr bwMode="auto">
          <a:xfrm>
            <a:off x="1600530" y="271013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31925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" name="Line 13"/>
          <p:cNvSpPr>
            <a:spLocks noChangeShapeType="1"/>
          </p:cNvSpPr>
          <p:nvPr/>
        </p:nvSpPr>
        <p:spPr bwMode="auto">
          <a:xfrm>
            <a:off x="1389064" y="3376391"/>
            <a:ext cx="160043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14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1364715" y="3468936"/>
            <a:ext cx="1768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299270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321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299270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2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267345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3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24" name="Text Box 52"/>
          <p:cNvSpPr txBox="1">
            <a:spLocks noChangeArrowheads="1"/>
          </p:cNvSpPr>
          <p:nvPr/>
        </p:nvSpPr>
        <p:spPr bwMode="auto">
          <a:xfrm>
            <a:off x="5287427" y="2335613"/>
            <a:ext cx="6842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25" name="TextBox 324"/>
          <p:cNvSpPr txBox="1"/>
          <p:nvPr/>
        </p:nvSpPr>
        <p:spPr>
          <a:xfrm>
            <a:off x="5971641" y="3396511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31925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2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579240" y="211610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2</a:t>
            </a:r>
            <a:r>
              <a:rPr lang="en-US" altLang="vi-VN">
                <a:latin typeface="Times New Roman" pitchFamily="18" charset="0"/>
              </a:rPr>
              <a:t>: </a:t>
            </a: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</a:rPr>
              <a:t>Thử lại phép trừ</a:t>
            </a:r>
            <a:r>
              <a:rPr lang="en-US" altLang="vi-VN" b="1">
                <a:latin typeface="Times New Roman" pitchFamily="18" charset="0"/>
              </a:rPr>
              <a:t>:</a:t>
            </a:r>
            <a:endParaRPr lang="en-US" altLang="vi-VN" b="1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5759" y="1006131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27212" y="1980913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6839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047175" y="2638207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1893889" y="3276312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7"/>
          <p:cNvSpPr txBox="1">
            <a:spLocks noChangeArrowheads="1"/>
          </p:cNvSpPr>
          <p:nvPr/>
        </p:nvSpPr>
        <p:spPr bwMode="auto">
          <a:xfrm>
            <a:off x="2611443" y="3962115"/>
            <a:ext cx="11470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50"/>
          <p:cNvSpPr txBox="1">
            <a:spLocks noChangeArrowheads="1"/>
          </p:cNvSpPr>
          <p:nvPr/>
        </p:nvSpPr>
        <p:spPr bwMode="auto">
          <a:xfrm>
            <a:off x="2601914" y="4463762"/>
            <a:ext cx="12787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2"/>
          <p:cNvSpPr txBox="1">
            <a:spLocks noChangeArrowheads="1"/>
          </p:cNvSpPr>
          <p:nvPr/>
        </p:nvSpPr>
        <p:spPr bwMode="auto">
          <a:xfrm>
            <a:off x="1524000" y="234315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53105" y="3353771"/>
            <a:ext cx="40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5" name="Cloud Callout 14"/>
          <p:cNvSpPr/>
          <p:nvPr/>
        </p:nvSpPr>
        <p:spPr>
          <a:xfrm>
            <a:off x="4648200" y="736480"/>
            <a:ext cx="3810000" cy="3587870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 thử lại phép trừ xem đúng hay sai, ta làm như thế nào?</a:t>
            </a: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6F38AE-2E9E-4237-BFA4-7A9733D30C25}"/>
              </a:ext>
            </a:extLst>
          </p:cNvPr>
          <p:cNvSpPr txBox="1"/>
          <p:nvPr/>
        </p:nvSpPr>
        <p:spPr>
          <a:xfrm>
            <a:off x="2249926" y="3355884"/>
            <a:ext cx="406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C7D28B-77AB-4256-BEA8-AAA51C8E7522}"/>
              </a:ext>
            </a:extLst>
          </p:cNvPr>
          <p:cNvSpPr txBox="1"/>
          <p:nvPr/>
        </p:nvSpPr>
        <p:spPr>
          <a:xfrm>
            <a:off x="2059628" y="3348831"/>
            <a:ext cx="333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C6E177-0743-46E5-A187-07634B602AAC}"/>
              </a:ext>
            </a:extLst>
          </p:cNvPr>
          <p:cNvSpPr txBox="1"/>
          <p:nvPr/>
        </p:nvSpPr>
        <p:spPr>
          <a:xfrm>
            <a:off x="1847802" y="3353770"/>
            <a:ext cx="337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9536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3" grpId="0"/>
      <p:bldP spid="14" grpId="0"/>
      <p:bldP spid="15" grpId="0" animBg="1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410807" y="130328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 2</a:t>
            </a:r>
            <a:r>
              <a:rPr lang="en-US" altLang="vi-VN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</a:rPr>
              <a:t>Thử lại phép trừ</a:t>
            </a:r>
            <a:r>
              <a:rPr lang="en-US" altLang="vi-VN" b="1">
                <a:latin typeface="Times New Roman" pitchFamily="18" charset="0"/>
              </a:rPr>
              <a:t>:</a:t>
            </a:r>
            <a:endParaRPr lang="en-US" altLang="vi-VN" b="1" dirty="0">
              <a:latin typeface="Times New Roman" pitchFamily="18" charset="0"/>
            </a:endParaRPr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529009" y="78480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760412" y="1504950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6839</a:t>
            </a: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954089" y="2220913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827089" y="2800349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457200" y="18671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755177" y="2991424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6357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400221" y="818130"/>
            <a:ext cx="1714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2362198" y="14287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6357</a:t>
            </a:r>
          </a:p>
          <a:p>
            <a:pPr eaLnBrk="1" hangingPunct="1">
              <a:spcBef>
                <a:spcPct val="50000"/>
              </a:spcBef>
            </a:pP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2555875" y="2094634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2428875" y="2713977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2058986" y="178081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387363" y="2923813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6839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" name="Rounded Rectangle 164"/>
          <p:cNvSpPr/>
          <p:nvPr/>
        </p:nvSpPr>
        <p:spPr>
          <a:xfrm>
            <a:off x="4114800" y="422715"/>
            <a:ext cx="4876800" cy="4130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>
                <a:latin typeface="Times New Roman" pitchFamily="18" charset="0"/>
                <a:cs typeface="Times New Roman" pitchFamily="18" charset="0"/>
              </a:rPr>
              <a:t>Muốn thử lại phép trừ, ta có thể lấy hiệu cộng với số trừ, nếu được kết quả là số bị trừ thì phép tính làm đúng.</a:t>
            </a:r>
          </a:p>
        </p:txBody>
      </p:sp>
    </p:spTree>
    <p:extLst>
      <p:ext uri="{BB962C8B-B14F-4D97-AF65-F5344CB8AC3E}">
        <p14:creationId xmlns:p14="http://schemas.microsoft.com/office/powerpoint/2010/main" val="162135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160" grpId="0"/>
      <p:bldP spid="161" grpId="0"/>
      <p:bldP spid="162" grpId="0" animBg="1"/>
      <p:bldP spid="163" grpId="0"/>
      <p:bldP spid="164" grpId="0"/>
      <p:bldP spid="1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579240" y="211610"/>
            <a:ext cx="50595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itchFamily="18" charset="0"/>
              </a:rPr>
              <a:t> 2</a:t>
            </a:r>
            <a:r>
              <a:rPr lang="en-US" altLang="vi-VN" sz="4000" dirty="0">
                <a:latin typeface="Times New Roman" pitchFamily="18" charset="0"/>
              </a:rPr>
              <a:t>: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itchFamily="18" charset="0"/>
              </a:rPr>
              <a:t>Thử</a:t>
            </a:r>
            <a:r>
              <a:rPr lang="en-US" altLang="vi-VN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altLang="vi-VN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altLang="vi-VN" sz="4000" b="1" dirty="0">
                <a:latin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2607" y="895350"/>
            <a:ext cx="7600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022633" y="1809750"/>
            <a:ext cx="34090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latin typeface="Times New Roman" pitchFamily="18" charset="0"/>
                <a:cs typeface="Times New Roman" pitchFamily="18" charset="0"/>
              </a:rPr>
              <a:t>4025 - 312</a:t>
            </a:r>
            <a:endParaRPr lang="en-US" altLang="vi-VN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981200" y="2589386"/>
            <a:ext cx="34090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 dirty="0">
                <a:latin typeface="Times New Roman" pitchFamily="18" charset="0"/>
                <a:cs typeface="Times New Roman" pitchFamily="18" charset="0"/>
              </a:rPr>
              <a:t>5901 - 638</a:t>
            </a:r>
            <a:endParaRPr lang="en-US" altLang="vi-VN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024470" y="3333750"/>
            <a:ext cx="34090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800" b="1">
                <a:latin typeface="Times New Roman" pitchFamily="18" charset="0"/>
                <a:cs typeface="Times New Roman" pitchFamily="18" charset="0"/>
              </a:rPr>
              <a:t>7521 - 98</a:t>
            </a:r>
            <a:endParaRPr lang="en-US" altLang="vi-VN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94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531812" y="5110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4025</a:t>
            </a: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811682" y="122698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550862" y="19065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228600" y="87326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545627" y="20162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3713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209800" y="1333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TL:</a:t>
            </a: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2436812" y="5924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3713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2719351" y="127614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2514600" y="1984029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2133600" y="9546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450629" y="20162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4025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943005" y="5872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5901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222875" y="130318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4962055" y="19827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25" name="Text Box 52"/>
          <p:cNvSpPr txBox="1">
            <a:spLocks noChangeArrowheads="1"/>
          </p:cNvSpPr>
          <p:nvPr/>
        </p:nvSpPr>
        <p:spPr bwMode="auto">
          <a:xfrm>
            <a:off x="4639793" y="94946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56820" y="20924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5263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7150136" y="6686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5263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7432675" y="135234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7037426" y="2082856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0" name="Text Box 52"/>
          <p:cNvSpPr txBox="1">
            <a:spLocks noChangeArrowheads="1"/>
          </p:cNvSpPr>
          <p:nvPr/>
        </p:nvSpPr>
        <p:spPr bwMode="auto">
          <a:xfrm>
            <a:off x="6846924" y="10308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63953" y="20924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5901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50822" y="1333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TL: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1219200" y="28732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7521</a:t>
            </a: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717999" y="3550716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98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1238250" y="42687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1095729" y="324898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33015" y="43784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7423</a:t>
            </a: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561012" y="28784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  <a:cs typeface="Times New Roman" pitchFamily="18" charset="0"/>
              </a:rPr>
              <a:t>7423</a:t>
            </a: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073145" y="355446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98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5448302" y="4292656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41" name="Text Box 52"/>
          <p:cNvSpPr txBox="1">
            <a:spLocks noChangeArrowheads="1"/>
          </p:cNvSpPr>
          <p:nvPr/>
        </p:nvSpPr>
        <p:spPr bwMode="auto">
          <a:xfrm>
            <a:off x="5257800" y="32406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38802" y="43022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7521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18433" y="29527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TL:</a:t>
            </a:r>
          </a:p>
        </p:txBody>
      </p:sp>
    </p:spTree>
    <p:extLst>
      <p:ext uri="{BB962C8B-B14F-4D97-AF65-F5344CB8AC3E}">
        <p14:creationId xmlns:p14="http://schemas.microsoft.com/office/powerpoint/2010/main" val="56471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609600" y="285750"/>
            <a:ext cx="67043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</a:rPr>
              <a:t> 3</a:t>
            </a:r>
            <a:r>
              <a:rPr lang="en-US" altLang="vi-VN" sz="4000">
                <a:latin typeface="Times New Roman" pitchFamily="18" charset="0"/>
              </a:rPr>
              <a:t>: </a:t>
            </a: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</a:rPr>
              <a:t>Tìm x: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276350"/>
            <a:ext cx="6475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a) x + 262 = 4848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8857" y="2218522"/>
            <a:ext cx="63640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>
                <a:latin typeface="Times New Roman" pitchFamily="18" charset="0"/>
                <a:cs typeface="Times New Roman" pitchFamily="18" charset="0"/>
              </a:rPr>
              <a:t>b) x - 707  = 3535</a:t>
            </a:r>
          </a:p>
        </p:txBody>
      </p:sp>
    </p:spTree>
    <p:extLst>
      <p:ext uri="{BB962C8B-B14F-4D97-AF65-F5344CB8AC3E}">
        <p14:creationId xmlns:p14="http://schemas.microsoft.com/office/powerpoint/2010/main" val="3601206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381000" y="269659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</a:rPr>
              <a:t>3</a:t>
            </a:r>
            <a:r>
              <a:rPr lang="en-US" altLang="vi-VN" sz="4000">
                <a:latin typeface="Times New Roman" pitchFamily="18" charset="0"/>
              </a:rPr>
              <a:t>: </a:t>
            </a: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</a:rPr>
              <a:t>Tìm x: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6225" y="968020"/>
            <a:ext cx="441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itchFamily="18" charset="0"/>
                <a:cs typeface="Times New Roman" pitchFamily="18" charset="0"/>
              </a:rPr>
              <a:t>a) x + 262 = 4848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3645" y="1726710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= 4848 - 262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3645" y="2543662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>
                <a:latin typeface="Times New Roman" pitchFamily="18" charset="0"/>
                <a:cs typeface="Times New Roman" pitchFamily="18" charset="0"/>
              </a:rPr>
              <a:t>= 4586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11322" y="1065544"/>
            <a:ext cx="304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28B4DF34-F79A-494D-AC9F-6594DBAFB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673475"/>
            <a:ext cx="822592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tổng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hạng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559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4295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itchFamily="18" charset="0"/>
                <a:cs typeface="Times New Roman" pitchFamily="18" charset="0"/>
              </a:rPr>
              <a:t>b) x - 707  = 3535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1558781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>
                <a:latin typeface="Times New Roman" pitchFamily="18" charset="0"/>
                <a:cs typeface="Times New Roman" pitchFamily="18" charset="0"/>
              </a:rPr>
              <a:t>= 3535 +  707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4221" y="2531122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>
                <a:latin typeface="Times New Roman" pitchFamily="18" charset="0"/>
                <a:cs typeface="Times New Roman" pitchFamily="18" charset="0"/>
              </a:rPr>
              <a:t>= 4242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9800" y="361950"/>
            <a:ext cx="312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0AD94306-5010-4593-BD5C-CD09866C2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3516823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476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A45C7B8-9AE2-4770-A739-3DF1BFE1EA44}"/>
              </a:ext>
            </a:extLst>
          </p:cNvPr>
          <p:cNvSpPr/>
          <p:nvPr/>
        </p:nvSpPr>
        <p:spPr>
          <a:xfrm>
            <a:off x="2301997" y="495003"/>
            <a:ext cx="4464406" cy="71094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F6E4B1-CA6A-4478-B0CD-B43F5A796937}"/>
              </a:ext>
            </a:extLst>
          </p:cNvPr>
          <p:cNvSpPr/>
          <p:nvPr/>
        </p:nvSpPr>
        <p:spPr bwMode="auto">
          <a:xfrm>
            <a:off x="2572954" y="1778368"/>
            <a:ext cx="260973" cy="24909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7174" name="Group 9">
            <a:extLst>
              <a:ext uri="{FF2B5EF4-FFF2-40B4-BE49-F238E27FC236}">
                <a16:creationId xmlns:a16="http://schemas.microsoft.com/office/drawing/2014/main" id="{78E27CBA-B6DD-4C0E-8FA8-1E81B8AFB5A7}"/>
              </a:ext>
            </a:extLst>
          </p:cNvPr>
          <p:cNvGrpSpPr>
            <a:grpSpLocks/>
          </p:cNvGrpSpPr>
          <p:nvPr/>
        </p:nvGrpSpPr>
        <p:grpSpPr bwMode="auto">
          <a:xfrm>
            <a:off x="2612232" y="2447925"/>
            <a:ext cx="4027885" cy="511969"/>
            <a:chOff x="-74351" y="-384160"/>
            <a:chExt cx="9300963" cy="91098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1D92F9A-23CE-436D-A88B-4708F837584E}"/>
                </a:ext>
              </a:extLst>
            </p:cNvPr>
            <p:cNvSpPr/>
            <p:nvPr/>
          </p:nvSpPr>
          <p:spPr>
            <a:xfrm>
              <a:off x="657897" y="-384160"/>
              <a:ext cx="856871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7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27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7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sz="27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27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endParaRPr lang="en-US" sz="2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5ADD772-ADBD-4E39-A9E8-E3A1E5DA94F4}"/>
                </a:ext>
              </a:extLst>
            </p:cNvPr>
            <p:cNvSpPr/>
            <p:nvPr/>
          </p:nvSpPr>
          <p:spPr>
            <a:xfrm>
              <a:off x="-74351" y="-135079"/>
              <a:ext cx="576299" cy="57659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88" b="1" dirty="0">
                  <a:solidFill>
                    <a:prstClr val="black">
                      <a:lumMod val="95000"/>
                      <a:lumOff val="5000"/>
                    </a:prstClr>
                  </a:solidFill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153CD491-A635-4000-98D2-FB89466A7F32}"/>
              </a:ext>
            </a:extLst>
          </p:cNvPr>
          <p:cNvSpPr/>
          <p:nvPr/>
        </p:nvSpPr>
        <p:spPr bwMode="auto">
          <a:xfrm>
            <a:off x="2874179" y="3268696"/>
            <a:ext cx="3736566" cy="547688"/>
          </a:xfrm>
          <a:prstGeom prst="rect">
            <a:avLst/>
          </a:prstGeom>
          <a:solidFill>
            <a:srgbClr val="99FF33"/>
          </a:solidFill>
          <a:ln w="28575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7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7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2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6A2738-4DD7-436E-82BD-DE01C9C89BCF}"/>
              </a:ext>
            </a:extLst>
          </p:cNvPr>
          <p:cNvSpPr/>
          <p:nvPr/>
        </p:nvSpPr>
        <p:spPr bwMode="auto">
          <a:xfrm>
            <a:off x="2887011" y="1778369"/>
            <a:ext cx="3710903" cy="5119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7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2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3A8BB97-D4A8-4E46-8EAE-0296DD1813F3}"/>
              </a:ext>
            </a:extLst>
          </p:cNvPr>
          <p:cNvSpPr/>
          <p:nvPr/>
        </p:nvSpPr>
        <p:spPr bwMode="auto">
          <a:xfrm>
            <a:off x="2453860" y="3380520"/>
            <a:ext cx="249581" cy="32404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88" b="1" dirty="0">
                <a:solidFill>
                  <a:prstClr val="black">
                    <a:lumMod val="95000"/>
                    <a:lumOff val="5000"/>
                  </a:prstClr>
                </a:solidFill>
                <a:cs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8575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Núi Phan – xi – păng ( ở tỉnh Lào Cai) cao 3143m. Núi Tây Côn Lĩnh ( ở tỉnh Hà Giang) cao 2428m. Hỏi núi nào cao hơn và cao hơn bao nhiêu mét?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C37DECC-14B0-48F2-B945-0405F2220E0A}"/>
              </a:ext>
            </a:extLst>
          </p:cNvPr>
          <p:cNvCxnSpPr>
            <a:cxnSpLocks/>
          </p:cNvCxnSpPr>
          <p:nvPr/>
        </p:nvCxnSpPr>
        <p:spPr>
          <a:xfrm>
            <a:off x="876300" y="971550"/>
            <a:ext cx="42291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6C955A1-16F0-4499-A94E-51762A8D5882}"/>
              </a:ext>
            </a:extLst>
          </p:cNvPr>
          <p:cNvCxnSpPr>
            <a:cxnSpLocks/>
          </p:cNvCxnSpPr>
          <p:nvPr/>
        </p:nvCxnSpPr>
        <p:spPr>
          <a:xfrm>
            <a:off x="1333500" y="1504950"/>
            <a:ext cx="21717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10CD536-1B4A-4050-A27B-2272C657363B}"/>
              </a:ext>
            </a:extLst>
          </p:cNvPr>
          <p:cNvCxnSpPr/>
          <p:nvPr/>
        </p:nvCxnSpPr>
        <p:spPr>
          <a:xfrm>
            <a:off x="3810000" y="1504950"/>
            <a:ext cx="38862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2F99F3-8B40-4B7F-9E6B-73FAD912F5E7}"/>
              </a:ext>
            </a:extLst>
          </p:cNvPr>
          <p:cNvCxnSpPr>
            <a:cxnSpLocks/>
          </p:cNvCxnSpPr>
          <p:nvPr/>
        </p:nvCxnSpPr>
        <p:spPr>
          <a:xfrm>
            <a:off x="3429000" y="2114550"/>
            <a:ext cx="24384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7B5FD0-FCD2-4EC3-8CCD-272FC9474254}"/>
              </a:ext>
            </a:extLst>
          </p:cNvPr>
          <p:cNvCxnSpPr>
            <a:cxnSpLocks/>
          </p:cNvCxnSpPr>
          <p:nvPr/>
        </p:nvCxnSpPr>
        <p:spPr>
          <a:xfrm>
            <a:off x="6019800" y="2114550"/>
            <a:ext cx="23622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4ACDA46-6753-4504-8CBB-F9A3EE3802E5}"/>
              </a:ext>
            </a:extLst>
          </p:cNvPr>
          <p:cNvCxnSpPr>
            <a:cxnSpLocks/>
          </p:cNvCxnSpPr>
          <p:nvPr/>
        </p:nvCxnSpPr>
        <p:spPr>
          <a:xfrm>
            <a:off x="6019800" y="2190750"/>
            <a:ext cx="23622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60D7BD-8230-4EEB-A26D-894800FBDFD2}"/>
              </a:ext>
            </a:extLst>
          </p:cNvPr>
          <p:cNvCxnSpPr>
            <a:cxnSpLocks/>
          </p:cNvCxnSpPr>
          <p:nvPr/>
        </p:nvCxnSpPr>
        <p:spPr>
          <a:xfrm>
            <a:off x="381000" y="2724150"/>
            <a:ext cx="67818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9187EB-35D0-4317-9681-CE4D0CC6080C}"/>
              </a:ext>
            </a:extLst>
          </p:cNvPr>
          <p:cNvCxnSpPr>
            <a:cxnSpLocks/>
          </p:cNvCxnSpPr>
          <p:nvPr/>
        </p:nvCxnSpPr>
        <p:spPr>
          <a:xfrm>
            <a:off x="381000" y="2800350"/>
            <a:ext cx="678180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16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6195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Phan – xi –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păng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Côn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3143 – 2428 = 715 (m)</a:t>
            </a:r>
          </a:p>
          <a:p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715m</a:t>
            </a:r>
          </a:p>
        </p:txBody>
      </p:sp>
      <p:sp>
        <p:nvSpPr>
          <p:cNvPr id="3" name="Text Box 37">
            <a:extLst>
              <a:ext uri="{FF2B5EF4-FFF2-40B4-BE49-F238E27FC236}">
                <a16:creationId xmlns:a16="http://schemas.microsoft.com/office/drawing/2014/main" id="{A045A3FD-8C7F-45C3-A0C6-48FF8115A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123950"/>
            <a:ext cx="529907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thấy</a:t>
            </a:r>
            <a:r>
              <a:rPr lang="en-US" alt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3143 &gt; 2428 </a:t>
            </a:r>
            <a:endParaRPr lang="en-US" alt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3335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Tính nhẩm hiệu của số lớn nhất có năm chữ số và số bé nhất có năm chữ số.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548" y="1333679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01135C-431E-420A-8B63-C3B76474A97D}"/>
              </a:ext>
            </a:extLst>
          </p:cNvPr>
          <p:cNvSpPr txBox="1"/>
          <p:nvPr/>
        </p:nvSpPr>
        <p:spPr>
          <a:xfrm>
            <a:off x="536852" y="1842713"/>
            <a:ext cx="78536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99 999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4AD3D-3C80-49D1-B1A0-B89088394B48}"/>
              </a:ext>
            </a:extLst>
          </p:cNvPr>
          <p:cNvSpPr txBox="1"/>
          <p:nvPr/>
        </p:nvSpPr>
        <p:spPr>
          <a:xfrm>
            <a:off x="521253" y="2494868"/>
            <a:ext cx="78607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10 000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405B3B-37EA-4D44-92F5-586C696EF87F}"/>
              </a:ext>
            </a:extLst>
          </p:cNvPr>
          <p:cNvSpPr txBox="1"/>
          <p:nvPr/>
        </p:nvSpPr>
        <p:spPr>
          <a:xfrm>
            <a:off x="512785" y="3105150"/>
            <a:ext cx="76588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4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99 999 – 10 000 = 89 999</a:t>
            </a: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88654005"/>
              </p:ext>
            </p:extLst>
          </p:nvPr>
        </p:nvGraphicFramePr>
        <p:xfrm>
          <a:off x="1112413" y="664669"/>
          <a:ext cx="4774037" cy="3707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图片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1085850"/>
            <a:ext cx="3162299" cy="330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6858000" y="1657350"/>
            <a:ext cx="185636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217613">
              <a:spcBef>
                <a:spcPct val="20000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17613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176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17613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17613">
              <a:spcBef>
                <a:spcPct val="20000"/>
              </a:spcBef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4908">
              <a:spcBef>
                <a:spcPct val="0"/>
              </a:spcBef>
              <a:buNone/>
              <a:defRPr/>
            </a:pPr>
            <a:r>
              <a:rPr lang="en-US" altLang="vi-VN" sz="40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vi-VN" sz="40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vi-VN" sz="40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00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9279" y="976369"/>
            <a:ext cx="3974861" cy="663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  <a:defRPr/>
            </a:pPr>
            <a:r>
              <a:rPr lang="en-US" sz="3713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066800" y="1808450"/>
            <a:ext cx="6781800" cy="1791260"/>
          </a:xfrm>
          <a:prstGeom prst="rect">
            <a:avLst/>
          </a:prstGeom>
          <a:solidFill>
            <a:srgbClr val="F7E0E3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marL="289322" indent="-289322" algn="l">
              <a:buAutoNum type="arabicPeriod"/>
            </a:pP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9322" indent="-289322" algn="l">
              <a:buAutoNum type="arabicPeriod"/>
            </a:pP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9322" indent="-289322" algn="l">
              <a:buAutoNum type="arabicPeriod"/>
            </a:pP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9322" indent="-289322">
              <a:buAutoNum type="arabicPeriod"/>
            </a:pPr>
            <a:endParaRPr lang="en-US" altLang="en-US" b="1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44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32" y="55563"/>
            <a:ext cx="8229600" cy="5143500"/>
          </a:xfrm>
          <a:prstGeom prst="rect">
            <a:avLst/>
          </a:prstGeom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2222500" y="1428750"/>
            <a:ext cx="4846637" cy="1198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Chân thành cảm ơn </a:t>
            </a:r>
            <a:endParaRPr lang="en-US" sz="3600" kern="10">
              <a:ln w="2857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WordArt 7"/>
          <p:cNvSpPr>
            <a:spLocks noChangeArrowheads="1" noChangeShapeType="1" noTextEdit="1"/>
          </p:cNvSpPr>
          <p:nvPr/>
        </p:nvSpPr>
        <p:spPr bwMode="auto">
          <a:xfrm>
            <a:off x="1828800" y="2867025"/>
            <a:ext cx="6057900" cy="71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59D0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và kính chúc sức khỏe</a:t>
            </a: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1200150"/>
            <a:ext cx="4572000" cy="33167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734680 – 20157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325643 + 77156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15">
            <a:extLst>
              <a:ext uri="{FF2B5EF4-FFF2-40B4-BE49-F238E27FC236}">
                <a16:creationId xmlns:a16="http://schemas.microsoft.com/office/drawing/2014/main" id="{A6D5400E-8ABB-445F-9A87-61D7C34CF57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438150"/>
            <a:ext cx="3429000" cy="609600"/>
          </a:xfrm>
          <a:prstGeom prst="rect">
            <a:avLst/>
          </a:prstGeom>
          <a:solidFill>
            <a:srgbClr val="FFFF00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7276" y="74844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 thực hiện phép tính cộng, trừ các số tự nhiên ta làm như thế nào?</a:t>
            </a:r>
            <a:endParaRPr lang="en-US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9441" y="1428750"/>
            <a:ext cx="891835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880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" y="1276351"/>
            <a:ext cx="86179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Luyện tập (tr 40)</a:t>
            </a:r>
            <a:endParaRPr lang="en-US" sz="8000" b="1" dirty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Administrator\Desktop\4499633_211107066366_2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69" y="1190724"/>
            <a:ext cx="2290466" cy="2296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33"/>
          <p:cNvSpPr txBox="1"/>
          <p:nvPr/>
        </p:nvSpPr>
        <p:spPr>
          <a:xfrm rot="20124156">
            <a:off x="489527" y="1411716"/>
            <a:ext cx="94077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685784">
              <a:defRPr/>
            </a:pPr>
            <a:r>
              <a:rPr lang="en-US" altLang="zh-CN" spc="-113" dirty="0" err="1">
                <a:ln w="9525">
                  <a:noFill/>
                </a:ln>
                <a:solidFill>
                  <a:srgbClr val="2E9AD0"/>
                </a:solidFill>
                <a:effectLst>
                  <a:outerShdw blurRad="50800" dist="38100" dir="5400000" algn="t" rotWithShape="0">
                    <a:prstClr val="white">
                      <a:alpha val="69000"/>
                    </a:prstClr>
                  </a:outerShdw>
                </a:effectLst>
                <a:latin typeface="Arial"/>
              </a:rPr>
              <a:t>Mục</a:t>
            </a:r>
            <a:r>
              <a:rPr lang="en-US" altLang="zh-CN" spc="-113" dirty="0">
                <a:ln w="9525">
                  <a:noFill/>
                </a:ln>
                <a:solidFill>
                  <a:srgbClr val="2E9AD0"/>
                </a:solidFill>
                <a:effectLst>
                  <a:outerShdw blurRad="50800" dist="38100" dir="5400000" algn="t" rotWithShape="0">
                    <a:prstClr val="white">
                      <a:alpha val="69000"/>
                    </a:prstClr>
                  </a:outerShdw>
                </a:effectLst>
                <a:latin typeface="Arial"/>
              </a:rPr>
              <a:t> </a:t>
            </a:r>
            <a:r>
              <a:rPr lang="en-US" altLang="zh-CN" spc="-113" dirty="0" err="1">
                <a:ln w="9525">
                  <a:noFill/>
                </a:ln>
                <a:solidFill>
                  <a:srgbClr val="2E9AD0"/>
                </a:solidFill>
                <a:effectLst>
                  <a:outerShdw blurRad="50800" dist="38100" dir="5400000" algn="t" rotWithShape="0">
                    <a:prstClr val="white">
                      <a:alpha val="69000"/>
                    </a:prstClr>
                  </a:outerShdw>
                </a:effectLst>
                <a:latin typeface="Arial"/>
              </a:rPr>
              <a:t>tiêu</a:t>
            </a:r>
            <a:endParaRPr lang="zh-CN" altLang="en-US" spc="-113" dirty="0">
              <a:ln w="9525">
                <a:noFill/>
              </a:ln>
              <a:solidFill>
                <a:srgbClr val="2E9AD0"/>
              </a:solidFill>
              <a:effectLst>
                <a:outerShdw blurRad="50800" dist="38100" dir="5400000" algn="t" rotWithShape="0">
                  <a:prstClr val="white">
                    <a:alpha val="69000"/>
                  </a:prstClr>
                </a:outerShdw>
              </a:effectLst>
              <a:latin typeface="Arial"/>
            </a:endParaRPr>
          </a:p>
        </p:txBody>
      </p:sp>
      <p:sp>
        <p:nvSpPr>
          <p:cNvPr id="29" name="Freeform 5"/>
          <p:cNvSpPr>
            <a:spLocks/>
          </p:cNvSpPr>
          <p:nvPr/>
        </p:nvSpPr>
        <p:spPr bwMode="auto">
          <a:xfrm>
            <a:off x="3668027" y="1093679"/>
            <a:ext cx="455414" cy="3137892"/>
          </a:xfrm>
          <a:custGeom>
            <a:avLst/>
            <a:gdLst>
              <a:gd name="T0" fmla="*/ 0 w 1049"/>
              <a:gd name="T1" fmla="*/ 0 h 7451"/>
              <a:gd name="T2" fmla="*/ 1049 w 1049"/>
              <a:gd name="T3" fmla="*/ 3726 h 7451"/>
              <a:gd name="T4" fmla="*/ 0 w 1049"/>
              <a:gd name="T5" fmla="*/ 7451 h 7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9" h="7451">
                <a:moveTo>
                  <a:pt x="0" y="0"/>
                </a:moveTo>
                <a:cubicBezTo>
                  <a:pt x="665" y="1085"/>
                  <a:pt x="1049" y="2360"/>
                  <a:pt x="1049" y="3726"/>
                </a:cubicBezTo>
                <a:cubicBezTo>
                  <a:pt x="1049" y="5091"/>
                  <a:pt x="665" y="6367"/>
                  <a:pt x="0" y="7451"/>
                </a:cubicBezTo>
              </a:path>
            </a:pathLst>
          </a:custGeom>
          <a:noFill/>
          <a:ln w="10" cap="flat">
            <a:solidFill>
              <a:schemeClr val="bg1">
                <a:lumMod val="65000"/>
              </a:schemeClr>
            </a:solidFill>
            <a:prstDash val="dash"/>
            <a:miter lim="800000"/>
            <a:headEnd/>
            <a:tailEnd/>
          </a:ln>
        </p:spPr>
        <p:txBody>
          <a:bodyPr lIns="51422" tIns="25711" rIns="51422" bIns="25711"/>
          <a:lstStyle/>
          <a:p>
            <a:pPr defTabSz="685784">
              <a:defRPr/>
            </a:pPr>
            <a:endParaRPr lang="zh-CN" altLang="en-US" sz="135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30" name="组合 142"/>
          <p:cNvGrpSpPr>
            <a:grpSpLocks/>
          </p:cNvGrpSpPr>
          <p:nvPr/>
        </p:nvGrpSpPr>
        <p:grpSpPr bwMode="auto">
          <a:xfrm>
            <a:off x="3041748" y="590550"/>
            <a:ext cx="5339753" cy="1432053"/>
            <a:chOff x="4401212" y="190810"/>
            <a:chExt cx="6301050" cy="2870963"/>
          </a:xfrm>
        </p:grpSpPr>
        <p:grpSp>
          <p:nvGrpSpPr>
            <p:cNvPr id="31" name="组合 143"/>
            <p:cNvGrpSpPr>
              <a:grpSpLocks/>
            </p:cNvGrpSpPr>
            <p:nvPr/>
          </p:nvGrpSpPr>
          <p:grpSpPr bwMode="auto">
            <a:xfrm>
              <a:off x="4401212" y="561500"/>
              <a:ext cx="744416" cy="1049124"/>
              <a:chOff x="4299614" y="561500"/>
              <a:chExt cx="744416" cy="1049124"/>
            </a:xfrm>
          </p:grpSpPr>
          <p:sp>
            <p:nvSpPr>
              <p:cNvPr id="34" name="任意多边形 82"/>
              <p:cNvSpPr/>
              <p:nvPr/>
            </p:nvSpPr>
            <p:spPr bwMode="auto">
              <a:xfrm rot="3738964">
                <a:off x="4192323" y="668791"/>
                <a:ext cx="942435" cy="727854"/>
              </a:xfrm>
              <a:custGeom>
                <a:avLst/>
                <a:gdLst>
                  <a:gd name="connsiteX0" fmla="*/ 0 w 1800200"/>
                  <a:gd name="connsiteY0" fmla="*/ 900100 h 1800200"/>
                  <a:gd name="connsiteX1" fmla="*/ 263634 w 1800200"/>
                  <a:gd name="connsiteY1" fmla="*/ 263633 h 1800200"/>
                  <a:gd name="connsiteX2" fmla="*/ 900101 w 1800200"/>
                  <a:gd name="connsiteY2" fmla="*/ 1 h 1800200"/>
                  <a:gd name="connsiteX3" fmla="*/ 1536568 w 1800200"/>
                  <a:gd name="connsiteY3" fmla="*/ 263635 h 1800200"/>
                  <a:gd name="connsiteX4" fmla="*/ 1800200 w 1800200"/>
                  <a:gd name="connsiteY4" fmla="*/ 900102 h 1800200"/>
                  <a:gd name="connsiteX5" fmla="*/ 1536567 w 1800200"/>
                  <a:gd name="connsiteY5" fmla="*/ 1536569 h 1800200"/>
                  <a:gd name="connsiteX6" fmla="*/ 900100 w 1800200"/>
                  <a:gd name="connsiteY6" fmla="*/ 1800202 h 1800200"/>
                  <a:gd name="connsiteX7" fmla="*/ 263633 w 1800200"/>
                  <a:gd name="connsiteY7" fmla="*/ 1536568 h 1800200"/>
                  <a:gd name="connsiteX8" fmla="*/ 0 w 1800200"/>
                  <a:gd name="connsiteY8" fmla="*/ 900101 h 1800200"/>
                  <a:gd name="connsiteX9" fmla="*/ 0 w 1800200"/>
                  <a:gd name="connsiteY9" fmla="*/ 900100 h 1800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00200" h="1800200">
                    <a:moveTo>
                      <a:pt x="0" y="900100"/>
                    </a:moveTo>
                    <a:cubicBezTo>
                      <a:pt x="0" y="661379"/>
                      <a:pt x="94832" y="432435"/>
                      <a:pt x="263634" y="263633"/>
                    </a:cubicBezTo>
                    <a:cubicBezTo>
                      <a:pt x="432436" y="94832"/>
                      <a:pt x="661380" y="0"/>
                      <a:pt x="900101" y="1"/>
                    </a:cubicBezTo>
                    <a:cubicBezTo>
                      <a:pt x="1138822" y="1"/>
                      <a:pt x="1367766" y="94833"/>
                      <a:pt x="1536568" y="263635"/>
                    </a:cubicBezTo>
                    <a:cubicBezTo>
                      <a:pt x="1705369" y="432437"/>
                      <a:pt x="1800201" y="661381"/>
                      <a:pt x="1800200" y="900102"/>
                    </a:cubicBezTo>
                    <a:cubicBezTo>
                      <a:pt x="1800200" y="1138823"/>
                      <a:pt x="1705368" y="1367767"/>
                      <a:pt x="1536567" y="1536569"/>
                    </a:cubicBezTo>
                    <a:cubicBezTo>
                      <a:pt x="1367765" y="1705371"/>
                      <a:pt x="1138821" y="1800202"/>
                      <a:pt x="900100" y="1800202"/>
                    </a:cubicBezTo>
                    <a:cubicBezTo>
                      <a:pt x="661379" y="1800202"/>
                      <a:pt x="432435" y="1705370"/>
                      <a:pt x="263633" y="1536568"/>
                    </a:cubicBezTo>
                    <a:cubicBezTo>
                      <a:pt x="94832" y="1367766"/>
                      <a:pt x="0" y="1138822"/>
                      <a:pt x="0" y="900101"/>
                    </a:cubicBezTo>
                    <a:lnTo>
                      <a:pt x="0" y="900100"/>
                    </a:lnTo>
                    <a:close/>
                  </a:path>
                </a:pathLst>
              </a:custGeom>
              <a:solidFill>
                <a:schemeClr val="accent1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685784">
                  <a:defRPr/>
                </a:pPr>
                <a:endParaRPr lang="zh-CN" altLang="en-US" sz="1575" kern="0">
                  <a:solidFill>
                    <a:srgbClr val="FFFFFF"/>
                  </a:solidFill>
                  <a:latin typeface="Arial"/>
                  <a:ea typeface="宋体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474946" y="800776"/>
                <a:ext cx="569084" cy="80984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lvl="1" defTabSz="685784">
                  <a:defRPr/>
                </a:pPr>
                <a:r>
                  <a:rPr lang="en-US" altLang="zh-CN" sz="2025" spc="169" dirty="0">
                    <a:solidFill>
                      <a:prstClr val="white"/>
                    </a:solidFill>
                    <a:latin typeface="Arial"/>
                    <a:ea typeface="微软雅黑" pitchFamily="34" charset="-122"/>
                  </a:rPr>
                  <a:t>1</a:t>
                </a:r>
                <a:endParaRPr lang="zh-CN" altLang="en-US" sz="2025" spc="169" dirty="0">
                  <a:solidFill>
                    <a:prstClr val="white"/>
                  </a:solidFill>
                  <a:latin typeface="Arial"/>
                  <a:ea typeface="微软雅黑" pitchFamily="34" charset="-122"/>
                </a:endParaRPr>
              </a:p>
            </p:txBody>
          </p:sp>
        </p:grpSp>
        <p:sp>
          <p:nvSpPr>
            <p:cNvPr id="32" name="矩形 39"/>
            <p:cNvSpPr>
              <a:spLocks noChangeArrowheads="1"/>
            </p:cNvSpPr>
            <p:nvPr/>
          </p:nvSpPr>
          <p:spPr bwMode="auto">
            <a:xfrm>
              <a:off x="5293788" y="1049495"/>
              <a:ext cx="5408474" cy="2012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227013" indent="-227013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4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3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17613">
                <a:spcBef>
                  <a:spcPct val="20000"/>
                </a:spcBef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lnSpc>
                  <a:spcPct val="150000"/>
                </a:lnSpc>
                <a:spcBef>
                  <a:spcPts val="563"/>
                </a:spcBef>
                <a:buNone/>
              </a:pP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Củng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cố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kĩ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năng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đặt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tính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rồi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tính</a:t>
              </a:r>
              <a:r>
                <a:rPr lang="vi-VN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.</a:t>
              </a:r>
              <a:endParaRPr lang="zh-CN" altLang="en-US" sz="2100" dirty="0">
                <a:solidFill>
                  <a:srgbClr val="26262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矩形 39"/>
            <p:cNvSpPr>
              <a:spLocks noChangeArrowheads="1"/>
            </p:cNvSpPr>
            <p:nvPr/>
          </p:nvSpPr>
          <p:spPr bwMode="auto">
            <a:xfrm>
              <a:off x="5201643" y="190810"/>
              <a:ext cx="3762378" cy="1009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4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3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17613">
                <a:spcBef>
                  <a:spcPct val="20000"/>
                </a:spcBef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ts val="563"/>
                </a:spcBef>
                <a:buNone/>
              </a:pPr>
              <a:r>
                <a:rPr lang="en-US" altLang="zh-CN" sz="2025" b="1" dirty="0" err="1">
                  <a:solidFill>
                    <a:srgbClr val="FC6E5B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Khởi</a:t>
              </a:r>
              <a:r>
                <a:rPr lang="en-US" altLang="zh-CN" sz="2025" b="1" dirty="0">
                  <a:solidFill>
                    <a:srgbClr val="FC6E5B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025" b="1" dirty="0" err="1">
                  <a:solidFill>
                    <a:srgbClr val="FC6E5B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động</a:t>
              </a:r>
              <a:endParaRPr lang="zh-CN" altLang="en-US" sz="2025" b="1" dirty="0">
                <a:solidFill>
                  <a:srgbClr val="FC6E5B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组合 148"/>
          <p:cNvGrpSpPr>
            <a:grpSpLocks/>
          </p:cNvGrpSpPr>
          <p:nvPr/>
        </p:nvGrpSpPr>
        <p:grpSpPr bwMode="auto">
          <a:xfrm>
            <a:off x="3093424" y="1441805"/>
            <a:ext cx="5364776" cy="2555987"/>
            <a:chOff x="3738659" y="238078"/>
            <a:chExt cx="7696217" cy="3720049"/>
          </a:xfrm>
        </p:grpSpPr>
        <p:grpSp>
          <p:nvGrpSpPr>
            <p:cNvPr id="37" name="组合 149"/>
            <p:cNvGrpSpPr>
              <a:grpSpLocks/>
            </p:cNvGrpSpPr>
            <p:nvPr/>
          </p:nvGrpSpPr>
          <p:grpSpPr bwMode="auto">
            <a:xfrm>
              <a:off x="3738659" y="422429"/>
              <a:ext cx="792564" cy="730400"/>
              <a:chOff x="3637061" y="422429"/>
              <a:chExt cx="792564" cy="730400"/>
            </a:xfrm>
          </p:grpSpPr>
          <p:sp>
            <p:nvSpPr>
              <p:cNvPr id="40" name="任意多边形 82"/>
              <p:cNvSpPr/>
              <p:nvPr/>
            </p:nvSpPr>
            <p:spPr bwMode="auto">
              <a:xfrm rot="3738964">
                <a:off x="3668143" y="391347"/>
                <a:ext cx="730400" cy="792564"/>
              </a:xfrm>
              <a:custGeom>
                <a:avLst/>
                <a:gdLst>
                  <a:gd name="connsiteX0" fmla="*/ 0 w 1800200"/>
                  <a:gd name="connsiteY0" fmla="*/ 900100 h 1800200"/>
                  <a:gd name="connsiteX1" fmla="*/ 263634 w 1800200"/>
                  <a:gd name="connsiteY1" fmla="*/ 263633 h 1800200"/>
                  <a:gd name="connsiteX2" fmla="*/ 900101 w 1800200"/>
                  <a:gd name="connsiteY2" fmla="*/ 1 h 1800200"/>
                  <a:gd name="connsiteX3" fmla="*/ 1536568 w 1800200"/>
                  <a:gd name="connsiteY3" fmla="*/ 263635 h 1800200"/>
                  <a:gd name="connsiteX4" fmla="*/ 1800200 w 1800200"/>
                  <a:gd name="connsiteY4" fmla="*/ 900102 h 1800200"/>
                  <a:gd name="connsiteX5" fmla="*/ 1536567 w 1800200"/>
                  <a:gd name="connsiteY5" fmla="*/ 1536569 h 1800200"/>
                  <a:gd name="connsiteX6" fmla="*/ 900100 w 1800200"/>
                  <a:gd name="connsiteY6" fmla="*/ 1800202 h 1800200"/>
                  <a:gd name="connsiteX7" fmla="*/ 263633 w 1800200"/>
                  <a:gd name="connsiteY7" fmla="*/ 1536568 h 1800200"/>
                  <a:gd name="connsiteX8" fmla="*/ 0 w 1800200"/>
                  <a:gd name="connsiteY8" fmla="*/ 900101 h 1800200"/>
                  <a:gd name="connsiteX9" fmla="*/ 0 w 1800200"/>
                  <a:gd name="connsiteY9" fmla="*/ 900100 h 1800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00200" h="1800200">
                    <a:moveTo>
                      <a:pt x="0" y="900100"/>
                    </a:moveTo>
                    <a:cubicBezTo>
                      <a:pt x="0" y="661379"/>
                      <a:pt x="94832" y="432435"/>
                      <a:pt x="263634" y="263633"/>
                    </a:cubicBezTo>
                    <a:cubicBezTo>
                      <a:pt x="432436" y="94832"/>
                      <a:pt x="661380" y="0"/>
                      <a:pt x="900101" y="1"/>
                    </a:cubicBezTo>
                    <a:cubicBezTo>
                      <a:pt x="1138822" y="1"/>
                      <a:pt x="1367766" y="94833"/>
                      <a:pt x="1536568" y="263635"/>
                    </a:cubicBezTo>
                    <a:cubicBezTo>
                      <a:pt x="1705369" y="432437"/>
                      <a:pt x="1800201" y="661381"/>
                      <a:pt x="1800200" y="900102"/>
                    </a:cubicBezTo>
                    <a:cubicBezTo>
                      <a:pt x="1800200" y="1138823"/>
                      <a:pt x="1705368" y="1367767"/>
                      <a:pt x="1536567" y="1536569"/>
                    </a:cubicBezTo>
                    <a:cubicBezTo>
                      <a:pt x="1367765" y="1705371"/>
                      <a:pt x="1138821" y="1800202"/>
                      <a:pt x="900100" y="1800202"/>
                    </a:cubicBezTo>
                    <a:cubicBezTo>
                      <a:pt x="661379" y="1800202"/>
                      <a:pt x="432435" y="1705370"/>
                      <a:pt x="263633" y="1536568"/>
                    </a:cubicBezTo>
                    <a:cubicBezTo>
                      <a:pt x="94832" y="1367766"/>
                      <a:pt x="0" y="1138822"/>
                      <a:pt x="0" y="900101"/>
                    </a:cubicBezTo>
                    <a:lnTo>
                      <a:pt x="0" y="900100"/>
                    </a:lnTo>
                    <a:close/>
                  </a:path>
                </a:pathLst>
              </a:custGeom>
              <a:solidFill>
                <a:schemeClr val="accent2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685784">
                  <a:defRPr/>
                </a:pPr>
                <a:endParaRPr lang="zh-CN" altLang="en-US" sz="1350" kern="0">
                  <a:solidFill>
                    <a:srgbClr val="FFFFFF"/>
                  </a:solidFill>
                  <a:latin typeface="Arial"/>
                  <a:ea typeface="宋体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818463" y="535658"/>
                <a:ext cx="594879" cy="53753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lvl="1" defTabSz="685784">
                  <a:defRPr/>
                </a:pPr>
                <a:r>
                  <a:rPr lang="en-US" altLang="zh-CN" spc="169" dirty="0">
                    <a:solidFill>
                      <a:prstClr val="white"/>
                    </a:solidFill>
                    <a:latin typeface="Arial"/>
                    <a:ea typeface="微软雅黑" pitchFamily="34" charset="-122"/>
                  </a:rPr>
                  <a:t>2</a:t>
                </a:r>
                <a:endParaRPr lang="zh-CN" altLang="en-US" spc="169" dirty="0">
                  <a:solidFill>
                    <a:prstClr val="white"/>
                  </a:solidFill>
                  <a:latin typeface="Arial"/>
                  <a:ea typeface="微软雅黑" pitchFamily="34" charset="-122"/>
                </a:endParaRPr>
              </a:p>
            </p:txBody>
          </p:sp>
        </p:grpSp>
        <p:sp>
          <p:nvSpPr>
            <p:cNvPr id="38" name="矩形 39"/>
            <p:cNvSpPr>
              <a:spLocks noChangeArrowheads="1"/>
            </p:cNvSpPr>
            <p:nvPr/>
          </p:nvSpPr>
          <p:spPr bwMode="auto">
            <a:xfrm>
              <a:off x="4113752" y="1035280"/>
              <a:ext cx="7321124" cy="29228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charset="-122"/>
                </a:defRPr>
              </a:lvl9pPr>
            </a:lstStyle>
            <a:p>
              <a:pPr marL="128585" indent="-128585" defTabSz="685784">
                <a:buFont typeface="Arial" pitchFamily="34" charset="0"/>
                <a:buChar char="•"/>
                <a:defRPr/>
              </a:pP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Củng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cố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kĩ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năng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thực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hiện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tính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cộng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,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trừ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các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STN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và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cách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thử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lại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phép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cộng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,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phép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trừ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195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các</a:t>
              </a:r>
              <a:r>
                <a:rPr lang="en-US" altLang="zh-CN" sz="195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STN.</a:t>
              </a:r>
            </a:p>
            <a:p>
              <a:pPr marL="128585" indent="-128585" defTabSz="685784">
                <a:buFont typeface="Arial" pitchFamily="34" charset="0"/>
                <a:buChar char="•"/>
                <a:defRPr/>
              </a:pPr>
              <a:r>
                <a:rPr lang="en-US" altLang="zh-CN" sz="240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Củng</a:t>
              </a:r>
              <a:r>
                <a:rPr lang="en-US" altLang="zh-CN" sz="240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cố</a:t>
              </a:r>
              <a:r>
                <a:rPr lang="en-US" altLang="zh-CN" sz="240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kĩ</a:t>
              </a:r>
              <a:r>
                <a:rPr lang="en-US" altLang="zh-CN" sz="240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kern="10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năng</a:t>
              </a:r>
              <a:r>
                <a:rPr lang="en-US" altLang="zh-CN" sz="2400" kern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giải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toán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về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tìm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thành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phần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chưa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biết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của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phép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tính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,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giải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toán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có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lời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văn</a:t>
              </a:r>
              <a:r>
                <a:rPr lang="en-US" altLang="zh-CN" sz="21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.</a:t>
              </a:r>
              <a:endParaRPr lang="vi-VN" altLang="zh-CN" sz="21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9" name="矩形 39"/>
            <p:cNvSpPr>
              <a:spLocks noChangeArrowheads="1"/>
            </p:cNvSpPr>
            <p:nvPr/>
          </p:nvSpPr>
          <p:spPr bwMode="auto">
            <a:xfrm>
              <a:off x="5152870" y="238078"/>
              <a:ext cx="3762378" cy="799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4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3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17613">
                <a:spcBef>
                  <a:spcPct val="20000"/>
                </a:spcBef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ts val="563"/>
                </a:spcBef>
                <a:buNone/>
              </a:pPr>
              <a:r>
                <a:rPr lang="en-US" altLang="zh-CN" sz="2250" b="1" dirty="0" err="1">
                  <a:solidFill>
                    <a:srgbClr val="FBC75D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Thực</a:t>
              </a:r>
              <a:r>
                <a:rPr lang="en-US" altLang="zh-CN" sz="2250" b="1" dirty="0">
                  <a:solidFill>
                    <a:srgbClr val="FBC75D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250" b="1" dirty="0" err="1">
                  <a:solidFill>
                    <a:srgbClr val="FBC75D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hành</a:t>
              </a:r>
              <a:endParaRPr lang="zh-CN" altLang="en-US" sz="2250" b="1" dirty="0">
                <a:solidFill>
                  <a:srgbClr val="FBC75D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组合 160"/>
          <p:cNvGrpSpPr>
            <a:grpSpLocks/>
          </p:cNvGrpSpPr>
          <p:nvPr/>
        </p:nvGrpSpPr>
        <p:grpSpPr bwMode="auto">
          <a:xfrm>
            <a:off x="3160676" y="3819307"/>
            <a:ext cx="2991245" cy="903472"/>
            <a:chOff x="4499650" y="1105774"/>
            <a:chExt cx="4619635" cy="1606487"/>
          </a:xfrm>
        </p:grpSpPr>
        <p:grpSp>
          <p:nvGrpSpPr>
            <p:cNvPr id="43" name="组合 161"/>
            <p:cNvGrpSpPr>
              <a:grpSpLocks/>
            </p:cNvGrpSpPr>
            <p:nvPr/>
          </p:nvGrpSpPr>
          <p:grpSpPr bwMode="auto">
            <a:xfrm>
              <a:off x="4499650" y="1317122"/>
              <a:ext cx="727225" cy="728806"/>
              <a:chOff x="4398052" y="1317122"/>
              <a:chExt cx="727225" cy="728806"/>
            </a:xfrm>
          </p:grpSpPr>
          <p:sp>
            <p:nvSpPr>
              <p:cNvPr id="46" name="任意多边形 82"/>
              <p:cNvSpPr/>
              <p:nvPr/>
            </p:nvSpPr>
            <p:spPr bwMode="auto">
              <a:xfrm rot="3738964">
                <a:off x="4397262" y="1317912"/>
                <a:ext cx="728806" cy="727225"/>
              </a:xfrm>
              <a:custGeom>
                <a:avLst/>
                <a:gdLst>
                  <a:gd name="connsiteX0" fmla="*/ 0 w 1800200"/>
                  <a:gd name="connsiteY0" fmla="*/ 900100 h 1800200"/>
                  <a:gd name="connsiteX1" fmla="*/ 263634 w 1800200"/>
                  <a:gd name="connsiteY1" fmla="*/ 263633 h 1800200"/>
                  <a:gd name="connsiteX2" fmla="*/ 900101 w 1800200"/>
                  <a:gd name="connsiteY2" fmla="*/ 1 h 1800200"/>
                  <a:gd name="connsiteX3" fmla="*/ 1536568 w 1800200"/>
                  <a:gd name="connsiteY3" fmla="*/ 263635 h 1800200"/>
                  <a:gd name="connsiteX4" fmla="*/ 1800200 w 1800200"/>
                  <a:gd name="connsiteY4" fmla="*/ 900102 h 1800200"/>
                  <a:gd name="connsiteX5" fmla="*/ 1536567 w 1800200"/>
                  <a:gd name="connsiteY5" fmla="*/ 1536569 h 1800200"/>
                  <a:gd name="connsiteX6" fmla="*/ 900100 w 1800200"/>
                  <a:gd name="connsiteY6" fmla="*/ 1800202 h 1800200"/>
                  <a:gd name="connsiteX7" fmla="*/ 263633 w 1800200"/>
                  <a:gd name="connsiteY7" fmla="*/ 1536568 h 1800200"/>
                  <a:gd name="connsiteX8" fmla="*/ 0 w 1800200"/>
                  <a:gd name="connsiteY8" fmla="*/ 900101 h 1800200"/>
                  <a:gd name="connsiteX9" fmla="*/ 0 w 1800200"/>
                  <a:gd name="connsiteY9" fmla="*/ 900100 h 1800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00200" h="1800200">
                    <a:moveTo>
                      <a:pt x="0" y="900100"/>
                    </a:moveTo>
                    <a:cubicBezTo>
                      <a:pt x="0" y="661379"/>
                      <a:pt x="94832" y="432435"/>
                      <a:pt x="263634" y="263633"/>
                    </a:cubicBezTo>
                    <a:cubicBezTo>
                      <a:pt x="432436" y="94832"/>
                      <a:pt x="661380" y="0"/>
                      <a:pt x="900101" y="1"/>
                    </a:cubicBezTo>
                    <a:cubicBezTo>
                      <a:pt x="1138822" y="1"/>
                      <a:pt x="1367766" y="94833"/>
                      <a:pt x="1536568" y="263635"/>
                    </a:cubicBezTo>
                    <a:cubicBezTo>
                      <a:pt x="1705369" y="432437"/>
                      <a:pt x="1800201" y="661381"/>
                      <a:pt x="1800200" y="900102"/>
                    </a:cubicBezTo>
                    <a:cubicBezTo>
                      <a:pt x="1800200" y="1138823"/>
                      <a:pt x="1705368" y="1367767"/>
                      <a:pt x="1536567" y="1536569"/>
                    </a:cubicBezTo>
                    <a:cubicBezTo>
                      <a:pt x="1367765" y="1705371"/>
                      <a:pt x="1138821" y="1800202"/>
                      <a:pt x="900100" y="1800202"/>
                    </a:cubicBezTo>
                    <a:cubicBezTo>
                      <a:pt x="661379" y="1800202"/>
                      <a:pt x="432435" y="1705370"/>
                      <a:pt x="263633" y="1536568"/>
                    </a:cubicBezTo>
                    <a:cubicBezTo>
                      <a:pt x="94832" y="1367766"/>
                      <a:pt x="0" y="1138822"/>
                      <a:pt x="0" y="900101"/>
                    </a:cubicBezTo>
                    <a:lnTo>
                      <a:pt x="0" y="900100"/>
                    </a:lnTo>
                    <a:close/>
                  </a:path>
                </a:pathLst>
              </a:custGeom>
              <a:solidFill>
                <a:schemeClr val="accent4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defTabSz="685784">
                  <a:defRPr/>
                </a:pPr>
                <a:endParaRPr lang="zh-CN" altLang="en-US" sz="1350" kern="0">
                  <a:solidFill>
                    <a:srgbClr val="FFFFFF"/>
                  </a:solidFill>
                  <a:latin typeface="Arial"/>
                  <a:ea typeface="宋体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504917" y="1335593"/>
                <a:ext cx="594929" cy="65671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lvl="1" defTabSz="685784">
                  <a:defRPr/>
                </a:pPr>
                <a:r>
                  <a:rPr lang="en-US" altLang="zh-CN" spc="169" dirty="0">
                    <a:solidFill>
                      <a:prstClr val="white"/>
                    </a:solidFill>
                    <a:latin typeface="Arial"/>
                    <a:ea typeface="微软雅黑" pitchFamily="34" charset="-122"/>
                  </a:rPr>
                  <a:t>3</a:t>
                </a:r>
                <a:endParaRPr lang="zh-CN" altLang="en-US" spc="169" dirty="0">
                  <a:solidFill>
                    <a:prstClr val="white"/>
                  </a:solidFill>
                  <a:latin typeface="Arial"/>
                  <a:ea typeface="微软雅黑" pitchFamily="34" charset="-122"/>
                </a:endParaRPr>
              </a:p>
            </p:txBody>
          </p:sp>
        </p:grpSp>
        <p:sp>
          <p:nvSpPr>
            <p:cNvPr id="44" name="矩形 39"/>
            <p:cNvSpPr>
              <a:spLocks noChangeArrowheads="1"/>
            </p:cNvSpPr>
            <p:nvPr/>
          </p:nvSpPr>
          <p:spPr bwMode="auto">
            <a:xfrm>
              <a:off x="5031998" y="1789435"/>
              <a:ext cx="4087287" cy="92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27013" indent="-227013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4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3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17613">
                <a:spcBef>
                  <a:spcPct val="20000"/>
                </a:spcBef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ts val="563"/>
                </a:spcBef>
              </a:pP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Thực</a:t>
              </a:r>
              <a:r>
                <a:rPr lang="en-US" altLang="zh-CN" sz="2100" dirty="0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100" dirty="0" err="1">
                  <a:solidFill>
                    <a:srgbClr val="26262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tế</a:t>
              </a:r>
              <a:endParaRPr lang="zh-CN" altLang="en-US" sz="2100" dirty="0">
                <a:solidFill>
                  <a:srgbClr val="26262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45" name="矩形 39"/>
            <p:cNvSpPr>
              <a:spLocks noChangeArrowheads="1"/>
            </p:cNvSpPr>
            <p:nvPr/>
          </p:nvSpPr>
          <p:spPr bwMode="auto">
            <a:xfrm>
              <a:off x="5253495" y="1105774"/>
              <a:ext cx="3762377" cy="976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4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37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17613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17613">
                <a:spcBef>
                  <a:spcPct val="20000"/>
                </a:spcBef>
                <a:buFont typeface="Arial" panose="020B0604020202020204" pitchFamily="34" charset="0"/>
                <a:buChar char="–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17613">
                <a:spcBef>
                  <a:spcPct val="20000"/>
                </a:spcBef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ts val="563"/>
                </a:spcBef>
                <a:buNone/>
              </a:pPr>
              <a:r>
                <a:rPr lang="en-US" altLang="zh-CN" sz="2250" b="1" dirty="0" err="1">
                  <a:solidFill>
                    <a:srgbClr val="8CC06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Vận</a:t>
              </a:r>
              <a:r>
                <a:rPr lang="en-US" altLang="zh-CN" sz="2250" b="1" dirty="0">
                  <a:solidFill>
                    <a:srgbClr val="8CC06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250" b="1" dirty="0" err="1">
                  <a:solidFill>
                    <a:srgbClr val="8CC06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dụng</a:t>
              </a:r>
              <a:endParaRPr lang="zh-CN" altLang="en-US" sz="2250" b="1" dirty="0">
                <a:solidFill>
                  <a:srgbClr val="8CC06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48" name="12 Track 12 (mp3cut.net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893" y="966192"/>
            <a:ext cx="139304" cy="13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89245" flipH="1">
            <a:off x="1592929" y="3174505"/>
            <a:ext cx="718841" cy="76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89245" flipH="1">
            <a:off x="1294678" y="2755702"/>
            <a:ext cx="719733" cy="7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20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-0.19544 0.24422 C -0.1763 0.24329 -0.15703 0.24584 -0.13815 0.24051 C -0.13555 0.23982 -0.13346 0.23588 -0.13086 0.23496 C -0.12422 0.23287 -0.11771 0.23241 -0.11107 0.23125 C -0.09011 0.22199 -0.06979 0.20903 -0.04857 0.20162 C -0.04089 0.19584 -0.03386 0.19237 -0.02669 0.18496 C -0.02318 0.18125 -0.01628 0.17385 -0.01628 0.17408 C -0.01354 0.13519 -0.00599 0.12778 0.00872 0.10162 C 0.02161 0.07871 0.03672 0.06158 0.05039 0.04051 C 0.05729 0.02963 0.06614 0.02315 0.07331 0.01274 C 0.08385 -0.00301 0.09818 -0.01782 0.11185 -0.02245 C 0.12487 -0.03634 0.13841 -0.05 0.15247 -0.05949 C 0.15833 -0.06388 0.16094 -0.06851 0.16706 -0.07083 C 0.18672 -0.09444 0.21341 -0.11574 0.23685 -0.12245 C 0.24271 -0.12801 0.24792 -0.13009 0.25456 -0.13194 C 0.27083 -0.14375 0.2918 -0.15208 0.31081 -0.15763 C 0.32305 -0.1699 0.34036 -0.17338 0.3556 -0.17824 C 0.36536 -0.18657 0.37656 -0.18912 0.38685 -0.19652 C 0.39713 -0.2037 0.40625 -0.21689 0.41706 -0.2206 C 0.42786 -0.23194 0.44531 -0.25393 0.45351 -0.27245 C 0.45859 -0.28379 0.46341 -0.2956 0.46914 -0.30578 C 0.47135 -0.31805 0.46849 -0.30486 0.47331 -0.31689 C 0.47838 -0.32963 0.48359 -0.35949 0.48997 -0.36689 C 0.4918 -0.37615 0.49271 -0.38009 0.497 -0.38541 C 0.50208 -0.41157 0.51966 -0.44097 0.5306 -0.45763 C 0.53646 -0.46666 0.53854 -0.47453 0.54622 -0.47986 C 0.5556 -0.50185 0.54323 -0.47615 0.55351 -0.48912 C 0.55495 -0.49097 0.55521 -0.49444 0.55664 -0.49652 C 0.55937 -0.50115 0.56328 -0.5037 0.56601 -0.50763 C 0.57226 -0.51713 0.57799 -0.5287 0.58476 -0.53726 C 0.59167 -0.54583 0.59466 -0.54537 0.60143 -0.55208 C 0.60729 -0.55787 0.61289 -0.56504 0.61914 -0.5706 C 0.62135 -0.57685 0.62747 -0.58726 0.62747 -0.58703 C 0.63099 -0.60578 0.6362 -0.60324 0.63997 -0.61689 " pathEditMode="relative" rAng="0" ptsTypes="AAAAAAAAAAAAAAAAAAAAAAAAAAAAAAAAAA">
                                      <p:cBhvr>
                                        <p:cTn id="43" dur="5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71" y="-430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8"/>
                </p:tgtEl>
              </p:cMediaNode>
            </p:audio>
          </p:childTnLst>
        </p:cTn>
      </p:par>
    </p:tnLst>
    <p:bldLst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365820" y="211610"/>
            <a:ext cx="42823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 </a:t>
            </a:r>
            <a:r>
              <a:rPr lang="en-US" altLang="vi-VN" b="1" dirty="0">
                <a:latin typeface="Times New Roman" pitchFamily="18" charset="0"/>
              </a:rPr>
              <a:t>1</a:t>
            </a:r>
            <a:r>
              <a:rPr lang="en-US" altLang="vi-VN">
                <a:latin typeface="Times New Roman" pitchFamily="18" charset="0"/>
              </a:rPr>
              <a:t>: </a:t>
            </a: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05759" y="1006131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166" name="Text Box 6"/>
          <p:cNvSpPr txBox="1">
            <a:spLocks noChangeArrowheads="1"/>
          </p:cNvSpPr>
          <p:nvPr/>
        </p:nvSpPr>
        <p:spPr bwMode="auto">
          <a:xfrm>
            <a:off x="1827212" y="1980913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2416</a:t>
            </a:r>
          </a:p>
        </p:txBody>
      </p: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1846264" y="2696876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3" name="Line 13"/>
          <p:cNvSpPr>
            <a:spLocks noChangeShapeType="1"/>
          </p:cNvSpPr>
          <p:nvPr/>
        </p:nvSpPr>
        <p:spPr bwMode="auto">
          <a:xfrm>
            <a:off x="1893889" y="3276312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79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" name="Text Box 50"/>
          <p:cNvSpPr txBox="1">
            <a:spLocks noChangeArrowheads="1"/>
          </p:cNvSpPr>
          <p:nvPr/>
        </p:nvSpPr>
        <p:spPr bwMode="auto">
          <a:xfrm>
            <a:off x="2601914" y="4463762"/>
            <a:ext cx="12787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" name="Text Box 52"/>
          <p:cNvSpPr txBox="1">
            <a:spLocks noChangeArrowheads="1"/>
          </p:cNvSpPr>
          <p:nvPr/>
        </p:nvSpPr>
        <p:spPr bwMode="auto">
          <a:xfrm>
            <a:off x="1524000" y="234315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81" name="TextBox 480"/>
          <p:cNvSpPr txBox="1"/>
          <p:nvPr/>
        </p:nvSpPr>
        <p:spPr>
          <a:xfrm>
            <a:off x="2437606" y="3448055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" name="Rectangle 1"/>
          <p:cNvSpPr/>
          <p:nvPr/>
        </p:nvSpPr>
        <p:spPr>
          <a:xfrm>
            <a:off x="3732212" y="116880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Muốn tìm số hạng chưa biết ta làm như thế nào?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2212" y="2568683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Muốn tìm số hạng chưa biết ta lấy tổng trừ đi số hạng đã biết.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D3718A-60EE-4894-A478-17F8B1B25849}"/>
              </a:ext>
            </a:extLst>
          </p:cNvPr>
          <p:cNvSpPr txBox="1"/>
          <p:nvPr/>
        </p:nvSpPr>
        <p:spPr>
          <a:xfrm>
            <a:off x="2232598" y="3455411"/>
            <a:ext cx="379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0A3972-0E45-4F28-B060-19A3D04EB159}"/>
              </a:ext>
            </a:extLst>
          </p:cNvPr>
          <p:cNvSpPr txBox="1"/>
          <p:nvPr/>
        </p:nvSpPr>
        <p:spPr>
          <a:xfrm>
            <a:off x="2025965" y="3455411"/>
            <a:ext cx="379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F0C1E8-6CD3-434C-9624-FDF1A3558484}"/>
              </a:ext>
            </a:extLst>
          </p:cNvPr>
          <p:cNvSpPr txBox="1"/>
          <p:nvPr/>
        </p:nvSpPr>
        <p:spPr>
          <a:xfrm>
            <a:off x="1822550" y="3455411"/>
            <a:ext cx="37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98891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66" grpId="0"/>
      <p:bldP spid="167" grpId="0"/>
      <p:bldP spid="173" grpId="0" animBg="1"/>
      <p:bldP spid="196" grpId="0"/>
      <p:bldP spid="481" grpId="0"/>
      <p:bldP spid="2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277214" y="211610"/>
            <a:ext cx="42404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</a:rPr>
              <a:t> </a:t>
            </a:r>
            <a:r>
              <a:rPr lang="en-US" altLang="vi-VN" b="1" dirty="0">
                <a:latin typeface="Times New Roman" pitchFamily="18" charset="0"/>
              </a:rPr>
              <a:t>1</a:t>
            </a:r>
            <a:r>
              <a:rPr lang="en-US" altLang="vi-VN">
                <a:latin typeface="Times New Roman" pitchFamily="18" charset="0"/>
              </a:rPr>
              <a:t>: </a:t>
            </a:r>
            <a:r>
              <a:rPr lang="en-US" altLang="vi-VN" b="1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367876" y="865602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760412" y="1748177"/>
            <a:ext cx="10342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dirty="0">
                <a:latin typeface="Times New Roman" pitchFamily="18" charset="0"/>
                <a:cs typeface="Times New Roman" pitchFamily="18" charset="0"/>
              </a:rPr>
              <a:t>2416</a:t>
            </a: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779464" y="2464140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827089" y="3043576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55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 Box 52"/>
          <p:cNvSpPr txBox="1">
            <a:spLocks noChangeArrowheads="1"/>
          </p:cNvSpPr>
          <p:nvPr/>
        </p:nvSpPr>
        <p:spPr bwMode="auto">
          <a:xfrm>
            <a:off x="457200" y="2110415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159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" name="TextBox 161"/>
          <p:cNvSpPr txBox="1"/>
          <p:nvPr/>
        </p:nvSpPr>
        <p:spPr>
          <a:xfrm>
            <a:off x="774229" y="3253415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7580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153558" y="819150"/>
            <a:ext cx="1570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5" name="Text Box 6"/>
          <p:cNvSpPr txBox="1">
            <a:spLocks noChangeArrowheads="1"/>
          </p:cNvSpPr>
          <p:nvPr/>
        </p:nvSpPr>
        <p:spPr bwMode="auto">
          <a:xfrm>
            <a:off x="2589212" y="16573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7580</a:t>
            </a:r>
          </a:p>
          <a:p>
            <a:pPr eaLnBrk="1" hangingPunct="1">
              <a:spcBef>
                <a:spcPct val="50000"/>
              </a:spcBef>
            </a:pP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Text Box 7"/>
          <p:cNvSpPr txBox="1">
            <a:spLocks noChangeArrowheads="1"/>
          </p:cNvSpPr>
          <p:nvPr/>
        </p:nvSpPr>
        <p:spPr bwMode="auto">
          <a:xfrm>
            <a:off x="2608264" y="2373313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" name="Line 13"/>
          <p:cNvSpPr>
            <a:spLocks noChangeShapeType="1"/>
          </p:cNvSpPr>
          <p:nvPr/>
        </p:nvSpPr>
        <p:spPr bwMode="auto">
          <a:xfrm>
            <a:off x="2667000" y="3048915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68" name="Text Box 52"/>
          <p:cNvSpPr txBox="1">
            <a:spLocks noChangeArrowheads="1"/>
          </p:cNvSpPr>
          <p:nvPr/>
        </p:nvSpPr>
        <p:spPr bwMode="auto">
          <a:xfrm>
            <a:off x="2286000" y="20195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194078" y="3119809"/>
            <a:ext cx="35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" name="Rounded Rectangle 162"/>
          <p:cNvSpPr/>
          <p:nvPr/>
        </p:nvSpPr>
        <p:spPr>
          <a:xfrm>
            <a:off x="3962400" y="590550"/>
            <a:ext cx="4996538" cy="43188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>
                <a:latin typeface="Times New Roman" pitchFamily="18" charset="0"/>
                <a:cs typeface="Times New Roman" pitchFamily="18" charset="0"/>
              </a:rPr>
              <a:t>Muốn thử lại phép cộng, ta có thể lấy tổng trừ đi một số hạng, nếu được kết quả là số hạng còn lại thì phép tính làm đúng.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CCAFA164-A6CC-4A54-B4E5-CF9EB510A168}"/>
              </a:ext>
            </a:extLst>
          </p:cNvPr>
          <p:cNvSpPr txBox="1"/>
          <p:nvPr/>
        </p:nvSpPr>
        <p:spPr>
          <a:xfrm>
            <a:off x="3022616" y="3115993"/>
            <a:ext cx="358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97FF26B7-8FC5-4160-B6BD-666051291499}"/>
              </a:ext>
            </a:extLst>
          </p:cNvPr>
          <p:cNvSpPr txBox="1"/>
          <p:nvPr/>
        </p:nvSpPr>
        <p:spPr>
          <a:xfrm>
            <a:off x="2810968" y="3111977"/>
            <a:ext cx="358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98E187F-CA61-46F4-9072-FAD130F5F5CE}"/>
              </a:ext>
            </a:extLst>
          </p:cNvPr>
          <p:cNvSpPr txBox="1"/>
          <p:nvPr/>
        </p:nvSpPr>
        <p:spPr>
          <a:xfrm>
            <a:off x="2615974" y="3121026"/>
            <a:ext cx="389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5" grpId="0"/>
      <p:bldP spid="166" grpId="0"/>
      <p:bldP spid="167" grpId="0" animBg="1"/>
      <p:bldP spid="168" grpId="0"/>
      <p:bldP spid="169" grpId="0"/>
      <p:bldP spid="163" grpId="0" animBg="1"/>
      <p:bldP spid="170" grpId="0"/>
      <p:bldP spid="171" grpId="0"/>
      <p:bldP spid="1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5280" y="276772"/>
            <a:ext cx="5618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1.b. Tính rồi thử lại (theo mẫu):</a:t>
            </a: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1451133" y="1062755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35462 + 27519  </a:t>
            </a:r>
            <a:r>
              <a:rPr lang="en-US" alt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1409700" y="1842391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69108 + 2074  </a:t>
            </a:r>
            <a:r>
              <a:rPr lang="en-US" altLang="vi-VN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1452970" y="2586755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267345 + 31925  </a:t>
            </a:r>
            <a:r>
              <a:rPr lang="en-US" altLang="vi-VN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800015-262A-40EF-807D-65E318D43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008572"/>
            <a:ext cx="3352800" cy="8302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230268-0C05-4463-B6AC-803D978AC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135476"/>
            <a:ext cx="3409042" cy="8318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Teams</a:t>
            </a:r>
          </a:p>
        </p:txBody>
      </p:sp>
      <p:sp>
        <p:nvSpPr>
          <p:cNvPr id="8" name="Text Box 76">
            <a:extLst>
              <a:ext uri="{FF2B5EF4-FFF2-40B4-BE49-F238E27FC236}">
                <a16:creationId xmlns:a16="http://schemas.microsoft.com/office/drawing/2014/main" id="{22A6FEF5-6687-4B0D-9894-08E1BD7A2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095818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Muốn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lại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phép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lấy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tổng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kết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quả là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hạng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còn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lại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phép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tính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đúng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343B01-EECD-430F-B2E1-B73FB60BAAB9}"/>
              </a:ext>
            </a:extLst>
          </p:cNvPr>
          <p:cNvSpPr txBox="1"/>
          <p:nvPr/>
        </p:nvSpPr>
        <p:spPr>
          <a:xfrm>
            <a:off x="685800" y="3517854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9903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330&quot;/&gt;&lt;/object&gt;&lt;object type=&quot;3&quot; unique_id=&quot;10005&quot;&gt;&lt;property id=&quot;20148&quot; value=&quot;5&quot;/&gt;&lt;property id=&quot;20300&quot; value=&quot;Slide 3&quot;/&gt;&lt;property id=&quot;20307&quot; value=&quot;331&quot;/&gt;&lt;/object&gt;&lt;object type=&quot;3&quot; unique_id=&quot;10006&quot;&gt;&lt;property id=&quot;20148&quot; value=&quot;5&quot;/&gt;&lt;property id=&quot;20300&quot; value=&quot;Slide 4&quot;/&gt;&lt;property id=&quot;20307&quot; value=&quot;261&quot;/&gt;&lt;/object&gt;&lt;object type=&quot;3&quot; unique_id=&quot;10007&quot;&gt;&lt;property id=&quot;20148&quot; value=&quot;5&quot;/&gt;&lt;property id=&quot;20300&quot; value=&quot;Slide 5&quot;/&gt;&lt;property id=&quot;20307&quot; value=&quot;334&quot;/&gt;&lt;/object&gt;&lt;object type=&quot;3&quot; unique_id=&quot;10008&quot;&gt;&lt;property id=&quot;20148&quot; value=&quot;5&quot;/&gt;&lt;property id=&quot;20300&quot; value=&quot;Slide 6&quot;/&gt;&lt;property id=&quot;20307&quot; value=&quot;335&quot;/&gt;&lt;/object&gt;&lt;object type=&quot;3&quot; unique_id=&quot;10009&quot;&gt;&lt;property id=&quot;20148&quot; value=&quot;5&quot;/&gt;&lt;property id=&quot;20300&quot; value=&quot;Slide 7&quot;/&gt;&lt;property id=&quot;20307&quot; value=&quot;337&quot;/&gt;&lt;/object&gt;&lt;object type=&quot;3&quot; unique_id=&quot;10010&quot;&gt;&lt;property id=&quot;20148&quot; value=&quot;5&quot;/&gt;&lt;property id=&quot;20300&quot; value=&quot;Slide 8&quot;/&gt;&lt;property id=&quot;20307&quot; value=&quot;338&quot;/&gt;&lt;/object&gt;&lt;object type=&quot;3&quot; unique_id=&quot;10011&quot;&gt;&lt;property id=&quot;20148&quot; value=&quot;5&quot;/&gt;&lt;property id=&quot;20300&quot; value=&quot;Slide 9&quot;/&gt;&lt;property id=&quot;20307&quot; value=&quot;339&quot;/&gt;&lt;/object&gt;&lt;object type=&quot;3&quot; unique_id=&quot;10012&quot;&gt;&lt;property id=&quot;20148&quot; value=&quot;5&quot;/&gt;&lt;property id=&quot;20300&quot; value=&quot;Slide 10&quot;/&gt;&lt;property id=&quot;20307&quot; value=&quot;340&quot;/&gt;&lt;/object&gt;&lt;object type=&quot;3&quot; unique_id=&quot;10013&quot;&gt;&lt;property id=&quot;20148&quot; value=&quot;5&quot;/&gt;&lt;property id=&quot;20300&quot; value=&quot;Slide 11&quot;/&gt;&lt;property id=&quot;20307&quot; value=&quot;341&quot;/&gt;&lt;/object&gt;&lt;object type=&quot;3&quot; unique_id=&quot;10014&quot;&gt;&lt;property id=&quot;20148&quot; value=&quot;5&quot;/&gt;&lt;property id=&quot;20300&quot; value=&quot;Slide 12&quot;/&gt;&lt;property id=&quot;20307&quot; value=&quot;342&quot;/&gt;&lt;/object&gt;&lt;object type=&quot;3&quot; unique_id=&quot;10015&quot;&gt;&lt;property id=&quot;20148&quot; value=&quot;5&quot;/&gt;&lt;property id=&quot;20300&quot; value=&quot;Slide 13&quot;/&gt;&lt;property id=&quot;20307&quot; value=&quot;344&quot;/&gt;&lt;/object&gt;&lt;object type=&quot;3&quot; unique_id=&quot;10016&quot;&gt;&lt;property id=&quot;20148&quot; value=&quot;5&quot;/&gt;&lt;property id=&quot;20300&quot; value=&quot;Slide 14&quot;/&gt;&lt;property id=&quot;20307&quot; value=&quot;345&quot;/&gt;&lt;/object&gt;&lt;object type=&quot;3&quot; unique_id=&quot;10017&quot;&gt;&lt;property id=&quot;20148&quot; value=&quot;5&quot;/&gt;&lt;property id=&quot;20300&quot; value=&quot;Slide 15&quot;/&gt;&lt;property id=&quot;20307&quot; value=&quot;350&quot;/&gt;&lt;/object&gt;&lt;object type=&quot;3&quot; unique_id=&quot;10018&quot;&gt;&lt;property id=&quot;20148&quot; value=&quot;5&quot;/&gt;&lt;property id=&quot;20300&quot; value=&quot;Slide 16&quot;/&gt;&lt;property id=&quot;20307&quot; value=&quot;348&quot;/&gt;&lt;/object&gt;&lt;object type=&quot;3&quot; unique_id=&quot;10019&quot;&gt;&lt;property id=&quot;20148&quot; value=&quot;5&quot;/&gt;&lt;property id=&quot;20300&quot; value=&quot;Slide 17&quot;/&gt;&lt;property id=&quot;20307&quot; value=&quot;349&quot;/&gt;&lt;/object&gt;&lt;object type=&quot;3&quot; unique_id=&quot;10020&quot;&gt;&lt;property id=&quot;20148&quot; value=&quot;5&quot;/&gt;&lt;property id=&quot;20300&quot; value=&quot;Slide 18&quot;/&gt;&lt;property id=&quot;20307&quot; value=&quot;353&quot;/&gt;&lt;/object&gt;&lt;object type=&quot;3&quot; unique_id=&quot;10021&quot;&gt;&lt;property id=&quot;20148&quot; value=&quot;5&quot;/&gt;&lt;property id=&quot;20300&quot; value=&quot;Slide 19&quot;/&gt;&lt;property id=&quot;20307&quot; value=&quot;354&quot;/&gt;&lt;/object&gt;&lt;object type=&quot;3&quot; unique_id=&quot;10022&quot;&gt;&lt;property id=&quot;20148&quot; value=&quot;5&quot;/&gt;&lt;property id=&quot;20300&quot; value=&quot;Slide 20&quot;/&gt;&lt;property id=&quot;20307&quot; value=&quot;355&quot;/&gt;&lt;/object&gt;&lt;object type=&quot;3&quot; unique_id=&quot;10023&quot;&gt;&lt;property id=&quot;20148&quot; value=&quot;5&quot;/&gt;&lt;property id=&quot;20300&quot; value=&quot;Slide 21&quot;/&gt;&lt;property id=&quot;20307&quot; value=&quot;356&quot;/&gt;&lt;/object&gt;&lt;/object&gt;&lt;object type=&quot;8&quot; unique_id=&quot;1004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</TotalTime>
  <Words>864</Words>
  <Application>Microsoft Office PowerPoint</Application>
  <PresentationFormat>On-screen Show (16:9)</PresentationFormat>
  <Paragraphs>185</Paragraphs>
  <Slides>25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Monotype Sorts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Lâm Thị Huyền</cp:lastModifiedBy>
  <cp:revision>107</cp:revision>
  <dcterms:created xsi:type="dcterms:W3CDTF">2018-03-11T02:17:57Z</dcterms:created>
  <dcterms:modified xsi:type="dcterms:W3CDTF">2021-10-14T10:25:50Z</dcterms:modified>
</cp:coreProperties>
</file>