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</p:sldMasterIdLst>
  <p:notesMasterIdLst>
    <p:notesMasterId r:id="rId27"/>
  </p:notesMasterIdLst>
  <p:sldIdLst>
    <p:sldId id="285" r:id="rId5"/>
    <p:sldId id="274" r:id="rId6"/>
    <p:sldId id="272" r:id="rId7"/>
    <p:sldId id="262" r:id="rId8"/>
    <p:sldId id="266" r:id="rId9"/>
    <p:sldId id="263" r:id="rId10"/>
    <p:sldId id="264" r:id="rId11"/>
    <p:sldId id="265" r:id="rId12"/>
    <p:sldId id="267" r:id="rId13"/>
    <p:sldId id="268" r:id="rId14"/>
    <p:sldId id="269" r:id="rId15"/>
    <p:sldId id="271" r:id="rId16"/>
    <p:sldId id="273" r:id="rId17"/>
    <p:sldId id="275" r:id="rId18"/>
    <p:sldId id="277" r:id="rId19"/>
    <p:sldId id="297" r:id="rId20"/>
    <p:sldId id="278" r:id="rId21"/>
    <p:sldId id="279" r:id="rId22"/>
    <p:sldId id="292" r:id="rId23"/>
    <p:sldId id="289" r:id="rId24"/>
    <p:sldId id="293" r:id="rId25"/>
    <p:sldId id="296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83B4"/>
    <a:srgbClr val="45B5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528" y="-3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5DD8EB11-5406-4D7D-A4B3-982550787B16}">
      <dgm:prSet custT="1"/>
      <dgm:spPr/>
      <dgm:t>
        <a:bodyPr/>
        <a:lstStyle/>
        <a:p>
          <a:pPr rtl="0"/>
          <a:endParaRPr lang="en-US" sz="4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82C83A-6FFF-4940-9467-E0073BB9CA0B}" type="par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E7A57-E5A3-450C-8737-C72D44C4E0F3}" type="sibTrans" cxnId="{38E86DE8-61DC-4F09-849E-CE139EA1C70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39990F-C84A-42AC-88CF-45ED9AC1F08B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sz="4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74260-1FE0-4A89-BB78-BBB47D8101A1}" type="par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49DA6-49CB-4958-8795-0F017F45D2A1}" type="sibTrans" cxnId="{82521061-9D64-489A-94AF-75CB5236D996}">
      <dgm:prSet/>
      <dgm:spPr/>
      <dgm:t>
        <a:bodyPr/>
        <a:lstStyle/>
        <a:p>
          <a:endParaRPr lang="en-US" b="1">
            <a:solidFill>
              <a:schemeClr val="accent6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3653D9-CB4F-4D19-BD7A-77902A94D6B9}">
      <dgm:prSet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endParaRPr lang="en-US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FAC2CB-CFD5-4ABB-A7FC-460B2BBDD46F}" type="parTrans" cxnId="{24A79BC5-A3E3-46CF-A0DF-117C4EE6CA29}">
      <dgm:prSet/>
      <dgm:spPr/>
      <dgm:t>
        <a:bodyPr/>
        <a:lstStyle/>
        <a:p>
          <a:endParaRPr lang="en-US"/>
        </a:p>
      </dgm:t>
    </dgm:pt>
    <dgm:pt modelId="{E8E4871F-4492-43CB-81A0-049A6C811526}" type="sibTrans" cxnId="{24A79BC5-A3E3-46CF-A0DF-117C4EE6CA29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  <dgm:t>
        <a:bodyPr/>
        <a:lstStyle/>
        <a:p>
          <a:endParaRPr lang="en-US"/>
        </a:p>
      </dgm:t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16095D2C-57B4-48CA-953C-267BD9DD484B}" type="pres">
      <dgm:prSet presAssocID="{5DD8EB11-5406-4D7D-A4B3-982550787B16}" presName="text_1" presStyleLbl="node1" presStyleIdx="0" presStyleCnt="3" custScaleX="110291" custLinFactNeighborX="3347" custLinFactNeighborY="144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98E08-EB63-4773-8250-9B6C8F0D79DB}" type="pres">
      <dgm:prSet presAssocID="{5DD8EB11-5406-4D7D-A4B3-982550787B16}" presName="accent_1" presStyleCnt="0"/>
      <dgm:spPr/>
    </dgm:pt>
    <dgm:pt modelId="{73F439AE-4020-45C5-B27A-2DB6095092F8}" type="pres">
      <dgm:prSet presAssocID="{5DD8EB11-5406-4D7D-A4B3-982550787B16}" presName="accentRepeatNode" presStyleLbl="solidFgAcc1" presStyleIdx="0" presStyleCnt="3" custLinFactX="-34568" custLinFactNeighborX="-100000" custLinFactNeighborY="-68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B69836F-FE00-4372-B69A-DF0D28029991}" type="pres">
      <dgm:prSet presAssocID="{2539990F-C84A-42AC-88CF-45ED9AC1F08B}" presName="text_2" presStyleLbl="node1" presStyleIdx="1" presStyleCnt="3" custScaleX="115977" custLinFactNeighborX="-1180" custLinFactNeighborY="-4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3500C6-60B1-485B-9CAE-0E2BED65C988}" type="pres">
      <dgm:prSet presAssocID="{2539990F-C84A-42AC-88CF-45ED9AC1F08B}" presName="accent_2" presStyleCnt="0"/>
      <dgm:spPr/>
    </dgm:pt>
    <dgm:pt modelId="{425517B2-2BDC-437A-9C2F-A102F25D4FDA}" type="pres">
      <dgm:prSet presAssocID="{2539990F-C84A-42AC-88CF-45ED9AC1F08B}" presName="accentRepeatNode" presStyleLbl="solidFgAcc1" presStyleIdx="1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289A2F-41D2-4310-A18C-8347F89AA6B9}" type="pres">
      <dgm:prSet presAssocID="{9B3653D9-CB4F-4D19-BD7A-77902A94D6B9}" presName="text_3" presStyleLbl="node1" presStyleIdx="2" presStyleCnt="3" custScaleX="103089" custLinFactNeighborX="-1180" custLinFactNeighborY="-4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66E6D6-CB41-453D-81E8-440C0CD6FAC5}" type="pres">
      <dgm:prSet presAssocID="{9B3653D9-CB4F-4D19-BD7A-77902A94D6B9}" presName="accent_3" presStyleCnt="0"/>
      <dgm:spPr/>
    </dgm:pt>
    <dgm:pt modelId="{EF00C9D1-86B1-44BB-AAE8-BD1D1EE09133}" type="pres">
      <dgm:prSet presAssocID="{9B3653D9-CB4F-4D19-BD7A-77902A94D6B9}" presName="accentRepeatNode" presStyleLbl="solidFgAcc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D58C055-9502-4579-9D86-5819A3ABFEA1}" type="presOf" srcId="{5DD8EB11-5406-4D7D-A4B3-982550787B16}" destId="{16095D2C-57B4-48CA-953C-267BD9DD484B}" srcOrd="0" destOrd="0" presId="urn:microsoft.com/office/officeart/2008/layout/VerticalCurvedList"/>
    <dgm:cxn modelId="{24A79BC5-A3E3-46CF-A0DF-117C4EE6CA29}" srcId="{5BE2D0CB-5BBD-4A03-A3CB-F48B34989FA3}" destId="{9B3653D9-CB4F-4D19-BD7A-77902A94D6B9}" srcOrd="2" destOrd="0" parTransId="{56FAC2CB-CFD5-4ABB-A7FC-460B2BBDD46F}" sibTransId="{E8E4871F-4492-43CB-81A0-049A6C811526}"/>
    <dgm:cxn modelId="{38E86DE8-61DC-4F09-849E-CE139EA1C706}" srcId="{5BE2D0CB-5BBD-4A03-A3CB-F48B34989FA3}" destId="{5DD8EB11-5406-4D7D-A4B3-982550787B16}" srcOrd="0" destOrd="0" parTransId="{7A82C83A-6FFF-4940-9467-E0073BB9CA0B}" sibTransId="{C9CE7A57-E5A3-450C-8737-C72D44C4E0F3}"/>
    <dgm:cxn modelId="{996F31D5-5204-48BA-A41F-BF1A8843E84E}" type="presOf" srcId="{9B3653D9-CB4F-4D19-BD7A-77902A94D6B9}" destId="{7A289A2F-41D2-4310-A18C-8347F89AA6B9}" srcOrd="0" destOrd="0" presId="urn:microsoft.com/office/officeart/2008/layout/VerticalCurvedList"/>
    <dgm:cxn modelId="{8231BD5A-0410-417A-848B-45F92E72D6AC}" type="presOf" srcId="{C9CE7A57-E5A3-450C-8737-C72D44C4E0F3}" destId="{D0EDBA11-CE96-4FCC-BFE8-4DE9D160E032}" srcOrd="0" destOrd="0" presId="urn:microsoft.com/office/officeart/2008/layout/VerticalCurvedList"/>
    <dgm:cxn modelId="{7931ECCB-17F7-4C24-8B6C-D8A5B1516E31}" type="presOf" srcId="{2539990F-C84A-42AC-88CF-45ED9AC1F08B}" destId="{DB69836F-FE00-4372-B69A-DF0D28029991}" srcOrd="0" destOrd="0" presId="urn:microsoft.com/office/officeart/2008/layout/VerticalCurvedList"/>
    <dgm:cxn modelId="{BFBF65B7-4219-47A7-A967-305D0D4D4006}" type="presOf" srcId="{5BE2D0CB-5BBD-4A03-A3CB-F48B34989FA3}" destId="{3059196D-AF0C-4463-A93E-812664631BA3}" srcOrd="0" destOrd="0" presId="urn:microsoft.com/office/officeart/2008/layout/VerticalCurvedList"/>
    <dgm:cxn modelId="{82521061-9D64-489A-94AF-75CB5236D996}" srcId="{5BE2D0CB-5BBD-4A03-A3CB-F48B34989FA3}" destId="{2539990F-C84A-42AC-88CF-45ED9AC1F08B}" srcOrd="1" destOrd="0" parTransId="{64574260-1FE0-4A89-BB78-BBB47D8101A1}" sibTransId="{C4849DA6-49CB-4958-8795-0F017F45D2A1}"/>
    <dgm:cxn modelId="{85E8B4C6-8059-447D-979A-9BC6176FE152}" type="presParOf" srcId="{3059196D-AF0C-4463-A93E-812664631BA3}" destId="{558D9870-05E2-484E-9241-818D42D9FADA}" srcOrd="0" destOrd="0" presId="urn:microsoft.com/office/officeart/2008/layout/VerticalCurvedList"/>
    <dgm:cxn modelId="{3127161C-0877-45B3-BC43-0CC0BE5E394F}" type="presParOf" srcId="{558D9870-05E2-484E-9241-818D42D9FADA}" destId="{39FD721C-A262-4C4E-B494-AC1732E6F3A0}" srcOrd="0" destOrd="0" presId="urn:microsoft.com/office/officeart/2008/layout/VerticalCurvedList"/>
    <dgm:cxn modelId="{65B2940E-A541-4529-8C9C-39E9D3EA0236}" type="presParOf" srcId="{39FD721C-A262-4C4E-B494-AC1732E6F3A0}" destId="{849B6A22-FC21-4DC5-A1AF-CBADFA6E7F70}" srcOrd="0" destOrd="0" presId="urn:microsoft.com/office/officeart/2008/layout/VerticalCurvedList"/>
    <dgm:cxn modelId="{8CEE8A77-A049-4D0A-B901-64EF6F184D12}" type="presParOf" srcId="{39FD721C-A262-4C4E-B494-AC1732E6F3A0}" destId="{D0EDBA11-CE96-4FCC-BFE8-4DE9D160E032}" srcOrd="1" destOrd="0" presId="urn:microsoft.com/office/officeart/2008/layout/VerticalCurvedList"/>
    <dgm:cxn modelId="{BC131458-D956-4302-86DE-30E391F6708B}" type="presParOf" srcId="{39FD721C-A262-4C4E-B494-AC1732E6F3A0}" destId="{AF90F929-E81A-499C-8856-3125BD5771DB}" srcOrd="2" destOrd="0" presId="urn:microsoft.com/office/officeart/2008/layout/VerticalCurvedList"/>
    <dgm:cxn modelId="{A1259B12-15D2-422A-9C4C-C6F2273753EE}" type="presParOf" srcId="{39FD721C-A262-4C4E-B494-AC1732E6F3A0}" destId="{AC2B4F2C-FF8C-404D-92B0-C7C0A29210D1}" srcOrd="3" destOrd="0" presId="urn:microsoft.com/office/officeart/2008/layout/VerticalCurvedList"/>
    <dgm:cxn modelId="{C29C9529-FBDA-4680-8600-42D7181C3E69}" type="presParOf" srcId="{558D9870-05E2-484E-9241-818D42D9FADA}" destId="{16095D2C-57B4-48CA-953C-267BD9DD484B}" srcOrd="1" destOrd="0" presId="urn:microsoft.com/office/officeart/2008/layout/VerticalCurvedList"/>
    <dgm:cxn modelId="{5285B668-D8B8-474B-83F1-54A869D5DB88}" type="presParOf" srcId="{558D9870-05E2-484E-9241-818D42D9FADA}" destId="{57F98E08-EB63-4773-8250-9B6C8F0D79DB}" srcOrd="2" destOrd="0" presId="urn:microsoft.com/office/officeart/2008/layout/VerticalCurvedList"/>
    <dgm:cxn modelId="{3D35C36A-362D-4CC3-BF37-803BD2717676}" type="presParOf" srcId="{57F98E08-EB63-4773-8250-9B6C8F0D79DB}" destId="{73F439AE-4020-45C5-B27A-2DB6095092F8}" srcOrd="0" destOrd="0" presId="urn:microsoft.com/office/officeart/2008/layout/VerticalCurvedList"/>
    <dgm:cxn modelId="{A890ADFE-F473-4D55-B588-50F1232197DA}" type="presParOf" srcId="{558D9870-05E2-484E-9241-818D42D9FADA}" destId="{DB69836F-FE00-4372-B69A-DF0D28029991}" srcOrd="3" destOrd="0" presId="urn:microsoft.com/office/officeart/2008/layout/VerticalCurvedList"/>
    <dgm:cxn modelId="{E134FFF9-9E12-47FB-8703-F3EAEE1306C3}" type="presParOf" srcId="{558D9870-05E2-484E-9241-818D42D9FADA}" destId="{A23500C6-60B1-485B-9CAE-0E2BED65C988}" srcOrd="4" destOrd="0" presId="urn:microsoft.com/office/officeart/2008/layout/VerticalCurvedList"/>
    <dgm:cxn modelId="{839F4485-C459-446B-A26C-FA99EE2884C7}" type="presParOf" srcId="{A23500C6-60B1-485B-9CAE-0E2BED65C988}" destId="{425517B2-2BDC-437A-9C2F-A102F25D4FDA}" srcOrd="0" destOrd="0" presId="urn:microsoft.com/office/officeart/2008/layout/VerticalCurvedList"/>
    <dgm:cxn modelId="{ED903944-8CF8-4378-B0CC-D487BA130BED}" type="presParOf" srcId="{558D9870-05E2-484E-9241-818D42D9FADA}" destId="{7A289A2F-41D2-4310-A18C-8347F89AA6B9}" srcOrd="5" destOrd="0" presId="urn:microsoft.com/office/officeart/2008/layout/VerticalCurvedList"/>
    <dgm:cxn modelId="{131312FF-B2A7-4726-87AB-E7662C735553}" type="presParOf" srcId="{558D9870-05E2-484E-9241-818D42D9FADA}" destId="{9E66E6D6-CB41-453D-81E8-440C0CD6FAC5}" srcOrd="6" destOrd="0" presId="urn:microsoft.com/office/officeart/2008/layout/VerticalCurvedList"/>
    <dgm:cxn modelId="{956B8378-B708-43AD-B95D-972FE12E1F5F}" type="presParOf" srcId="{9E66E6D6-CB41-453D-81E8-440C0CD6FAC5}" destId="{EF00C9D1-86B1-44BB-AAE8-BD1D1EE0913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469000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095D2C-57B4-48CA-953C-267BD9DD484B}">
      <dsp:nvSpPr>
        <dsp:cNvPr id="0" name=""/>
        <dsp:cNvSpPr/>
      </dsp:nvSpPr>
      <dsp:spPr>
        <a:xfrm>
          <a:off x="33644" y="702271"/>
          <a:ext cx="8915419" cy="109024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44" y="702271"/>
        <a:ext cx="8915419" cy="1090246"/>
      </dsp:txXfrm>
    </dsp:sp>
    <dsp:sp modelId="{73F439AE-4020-45C5-B27A-2DB6095092F8}">
      <dsp:nvSpPr>
        <dsp:cNvPr id="0" name=""/>
        <dsp:cNvSpPr/>
      </dsp:nvSpPr>
      <dsp:spPr>
        <a:xfrm>
          <a:off x="-231820" y="315898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DB69836F-FE00-4372-B69A-DF0D28029991}">
      <dsp:nvSpPr>
        <dsp:cNvPr id="0" name=""/>
        <dsp:cNvSpPr/>
      </dsp:nvSpPr>
      <dsp:spPr>
        <a:xfrm>
          <a:off x="141083" y="2129370"/>
          <a:ext cx="8915427" cy="1090246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865383" tIns="111760" rIns="111760" bIns="11176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4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1083" y="2129370"/>
        <a:ext cx="8915427" cy="1090246"/>
      </dsp:txXfrm>
    </dsp:sp>
    <dsp:sp modelId="{425517B2-2BDC-437A-9C2F-A102F25D4FDA}">
      <dsp:nvSpPr>
        <dsp:cNvPr id="0" name=""/>
        <dsp:cNvSpPr/>
      </dsp:nvSpPr>
      <dsp:spPr>
        <a:xfrm>
          <a:off x="164483" y="2044211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289A2F-41D2-4310-A18C-8347F89AA6B9}">
      <dsp:nvSpPr>
        <dsp:cNvPr id="0" name=""/>
        <dsp:cNvSpPr/>
      </dsp:nvSpPr>
      <dsp:spPr>
        <a:xfrm>
          <a:off x="229347" y="3764739"/>
          <a:ext cx="8333242" cy="1090246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865383" tIns="149860" rIns="149860" bIns="149860" numCol="1" spcCol="1270" anchor="ctr" anchorCtr="0">
          <a:noAutofit/>
        </a:bodyPr>
        <a:lstStyle/>
        <a:p>
          <a:pPr lvl="0" algn="l" defTabSz="2622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9347" y="3764739"/>
        <a:ext cx="8333242" cy="1090246"/>
      </dsp:txXfrm>
    </dsp:sp>
    <dsp:sp modelId="{EF00C9D1-86B1-44BB-AAE8-BD1D1EE09133}">
      <dsp:nvSpPr>
        <dsp:cNvPr id="0" name=""/>
        <dsp:cNvSpPr/>
      </dsp:nvSpPr>
      <dsp:spPr>
        <a:xfrm>
          <a:off x="-231820" y="3679580"/>
          <a:ext cx="1362807" cy="13628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EEB86-CED7-46FE-9C6E-9511FE0BF0F5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76BC-BF47-4E8A-AFD8-B15DB2976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7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61f1f213bd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61f1f213bd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83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57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25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33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652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569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24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160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166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893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941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92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06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1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82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1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800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403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839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489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648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57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2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49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02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80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339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21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64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10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2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4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96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5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621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11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155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77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73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4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828433" y="710633"/>
            <a:ext cx="3902000" cy="17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39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8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17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2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02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56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9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37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45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2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42.jpg"/><Relationship Id="rId12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6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4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42.jpg"/><Relationship Id="rId12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44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50.png"/><Relationship Id="rId5" Type="http://schemas.openxmlformats.org/officeDocument/2006/relationships/image" Target="../media/image22.png"/><Relationship Id="rId10" Type="http://schemas.openxmlformats.org/officeDocument/2006/relationships/image" Target="../media/image49.png"/><Relationship Id="rId4" Type="http://schemas.openxmlformats.org/officeDocument/2006/relationships/image" Target="../media/image11.jpeg"/><Relationship Id="rId9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2.wmf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slide" Target="slide11.xml"/><Relationship Id="rId17" Type="http://schemas.openxmlformats.org/officeDocument/2006/relationships/image" Target="../media/image16.png"/><Relationship Id="rId2" Type="http://schemas.openxmlformats.org/officeDocument/2006/relationships/audio" Target="../media/media3.mp3"/><Relationship Id="rId16" Type="http://schemas.openxmlformats.org/officeDocument/2006/relationships/image" Target="../media/image28.png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11" Type="http://schemas.openxmlformats.org/officeDocument/2006/relationships/slide" Target="slide8.xml"/><Relationship Id="rId5" Type="http://schemas.openxmlformats.org/officeDocument/2006/relationships/audio" Target="../media/audio1.wav"/><Relationship Id="rId15" Type="http://schemas.openxmlformats.org/officeDocument/2006/relationships/slide" Target="slide10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microsoft.com/office/2007/relationships/media" Target="../media/media5.mp3"/><Relationship Id="rId7" Type="http://schemas.openxmlformats.org/officeDocument/2006/relationships/image" Target="../media/image29.jpg"/><Relationship Id="rId12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4" Type="http://schemas.openxmlformats.org/officeDocument/2006/relationships/audio" Target="../media/media5.mp3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openxmlformats.org/officeDocument/2006/relationships/image" Target="../media/image29.jpg"/><Relationship Id="rId12" Type="http://schemas.openxmlformats.org/officeDocument/2006/relationships/slide" Target="slide9.xml"/><Relationship Id="rId17" Type="http://schemas.openxmlformats.org/officeDocument/2006/relationships/image" Target="../media/image28.png"/><Relationship Id="rId2" Type="http://schemas.openxmlformats.org/officeDocument/2006/relationships/audio" Target="../media/media6.mp3"/><Relationship Id="rId16" Type="http://schemas.openxmlformats.org/officeDocument/2006/relationships/image" Target="../media/image40.png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audio" Target="../media/media7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2.png"/><Relationship Id="rId3" Type="http://schemas.microsoft.com/office/2007/relationships/media" Target="../media/media9.mp3"/><Relationship Id="rId7" Type="http://schemas.openxmlformats.org/officeDocument/2006/relationships/image" Target="../media/image42.jpg"/><Relationship Id="rId12" Type="http://schemas.openxmlformats.org/officeDocument/2006/relationships/image" Target="../media/image4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jpeg"/><Relationship Id="rId11" Type="http://schemas.microsoft.com/office/2007/relationships/hdphoto" Target="../media/hdphoto4.wdp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44.png"/><Relationship Id="rId4" Type="http://schemas.openxmlformats.org/officeDocument/2006/relationships/audio" Target="../media/media9.mp3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76" y="0"/>
            <a:ext cx="12426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sunflowers_wave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4" y="5497514"/>
            <a:ext cx="137318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daisy_button_pink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9" y="28576"/>
            <a:ext cx="7397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2514600" y="1205605"/>
            <a:ext cx="72122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9933FF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MÔN TOÁN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248966" y="1988311"/>
            <a:ext cx="9616281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LUYỆN TẬP</a:t>
            </a:r>
          </a:p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 Trang 26)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8" grpId="0"/>
      <p:bldP spid="860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5818" y="824291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65818" y="461518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60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65218" y="318583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3254027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3 600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962399" y="1872759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031191" y="22833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00400" y="152400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888713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6600" y="334539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3 600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100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449975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120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16727" y="331267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60</a:t>
            </a: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32910" y="213099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4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5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55974" y="0"/>
            <a:ext cx="4336026" cy="2315496"/>
            <a:chOff x="7132139" y="154298"/>
            <a:chExt cx="4336026" cy="2315496"/>
          </a:xfrm>
        </p:grpSpPr>
        <p:sp>
          <p:nvSpPr>
            <p:cNvPr id="8" name="Rounded Rectangle 7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857289" y="349798"/>
              <a:ext cx="288572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Cảm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ơn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các</a:t>
              </a:r>
              <a:r>
                <a:rPr kumimoji="0" lang="en-US" sz="5400" b="0" i="0" u="none" strike="noStrike" kern="1200" cap="none" spc="0" normalizeH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bạn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023" y="1765051"/>
            <a:ext cx="5990984" cy="5052909"/>
            <a:chOff x="-134778" y="-404809"/>
            <a:chExt cx="5990984" cy="5052909"/>
          </a:xfrm>
        </p:grpSpPr>
        <p:grpSp>
          <p:nvGrpSpPr>
            <p:cNvPr id="11" name="Group 10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583820" y="5157217"/>
            <a:ext cx="600771" cy="538549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7186199" y="4683395"/>
            <a:ext cx="743725" cy="666696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333" flipH="1">
            <a:off x="6873311" y="5067905"/>
            <a:ext cx="639451" cy="56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5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KHÁM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PHÁ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7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0" y="12192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Bài 1. </a:t>
            </a:r>
          </a:p>
        </p:txBody>
      </p:sp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209800" y="7620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0" y="381000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</a:p>
        </p:txBody>
      </p:sp>
      <p:sp>
        <p:nvSpPr>
          <p:cNvPr id="7" name="Text Box 63"/>
          <p:cNvSpPr txBox="1">
            <a:spLocks noChangeArrowheads="1"/>
          </p:cNvSpPr>
          <p:nvPr/>
        </p:nvSpPr>
        <p:spPr bwMode="auto">
          <a:xfrm>
            <a:off x="0" y="2209800"/>
            <a:ext cx="3505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8" name="Text Box 64"/>
          <p:cNvSpPr txBox="1">
            <a:spLocks noChangeArrowheads="1"/>
          </p:cNvSpPr>
          <p:nvPr/>
        </p:nvSpPr>
        <p:spPr bwMode="auto">
          <a:xfrm>
            <a:off x="0" y="28194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31 ngày :</a:t>
            </a:r>
          </a:p>
        </p:txBody>
      </p:sp>
      <p:sp>
        <p:nvSpPr>
          <p:cNvPr id="9" name="Text Box 65"/>
          <p:cNvSpPr txBox="1">
            <a:spLocks noChangeArrowheads="1"/>
          </p:cNvSpPr>
          <p:nvPr/>
        </p:nvSpPr>
        <p:spPr bwMode="auto">
          <a:xfrm>
            <a:off x="0" y="3505200"/>
            <a:ext cx="4953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Tháng có 28 (hoặc 29) ngày :</a:t>
            </a:r>
          </a:p>
        </p:txBody>
      </p:sp>
      <p:sp>
        <p:nvSpPr>
          <p:cNvPr id="10" name="Text Box 66"/>
          <p:cNvSpPr txBox="1">
            <a:spLocks noChangeArrowheads="1"/>
          </p:cNvSpPr>
          <p:nvPr/>
        </p:nvSpPr>
        <p:spPr bwMode="auto">
          <a:xfrm>
            <a:off x="-1" y="4191000"/>
            <a:ext cx="11784169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Cho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nhuận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alt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5257800"/>
            <a:ext cx="289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nhuận có:</a:t>
            </a:r>
          </a:p>
        </p:txBody>
      </p:sp>
      <p:sp>
        <p:nvSpPr>
          <p:cNvPr id="12" name="Text Box 68"/>
          <p:cNvSpPr txBox="1">
            <a:spLocks noChangeArrowheads="1"/>
          </p:cNvSpPr>
          <p:nvPr/>
        </p:nvSpPr>
        <p:spPr bwMode="auto">
          <a:xfrm>
            <a:off x="0" y="5943600"/>
            <a:ext cx="388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Năm không nhuận có:</a:t>
            </a:r>
          </a:p>
        </p:txBody>
      </p:sp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0" y="1676400"/>
            <a:ext cx="91440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Kể tên những tháng có: 30 ngày, 31 ngày 28 (hoặc) 29 ngày. </a:t>
            </a:r>
            <a:endParaRPr lang="en-US" altLang="en-US" sz="2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82"/>
          <p:cNvSpPr txBox="1">
            <a:spLocks noChangeArrowheads="1"/>
          </p:cNvSpPr>
          <p:nvPr/>
        </p:nvSpPr>
        <p:spPr bwMode="auto">
          <a:xfrm>
            <a:off x="3276600" y="22098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4, 6, 9 , 11.</a:t>
            </a:r>
            <a:endParaRPr lang="en-US" altLang="en-US" sz="2800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/>
          <p:cNvSpPr txBox="1">
            <a:spLocks noChangeArrowheads="1"/>
          </p:cNvSpPr>
          <p:nvPr/>
        </p:nvSpPr>
        <p:spPr bwMode="auto">
          <a:xfrm>
            <a:off x="3276600" y="2819400"/>
            <a:ext cx="5486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1, 3 , 5 , 7 , 8 , 10 , 12.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84"/>
          <p:cNvSpPr txBox="1">
            <a:spLocks noChangeArrowheads="1"/>
          </p:cNvSpPr>
          <p:nvPr/>
        </p:nvSpPr>
        <p:spPr bwMode="auto">
          <a:xfrm>
            <a:off x="4724400" y="3505200"/>
            <a:ext cx="403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2.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5"/>
          <p:cNvSpPr txBox="1">
            <a:spLocks noChangeArrowheads="1"/>
          </p:cNvSpPr>
          <p:nvPr/>
        </p:nvSpPr>
        <p:spPr bwMode="auto">
          <a:xfrm>
            <a:off x="2743200" y="52578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366 ngày. </a:t>
            </a:r>
            <a:endParaRPr lang="en-US" altLang="en-US" sz="280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6"/>
          <p:cNvSpPr txBox="1">
            <a:spLocks noChangeArrowheads="1"/>
          </p:cNvSpPr>
          <p:nvPr/>
        </p:nvSpPr>
        <p:spPr bwMode="auto">
          <a:xfrm>
            <a:off x="3810000" y="59436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 </a:t>
            </a:r>
            <a:r>
              <a:rPr lang="en-US" altLang="en-US" sz="28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Cloud Callout 18"/>
          <p:cNvSpPr/>
          <p:nvPr/>
        </p:nvSpPr>
        <p:spPr>
          <a:xfrm>
            <a:off x="8153400" y="1765205"/>
            <a:ext cx="4023360" cy="237744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ô li,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chát</a:t>
            </a:r>
            <a:endParaRPr lang="en-US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7913204" y="1738313"/>
            <a:ext cx="4503751" cy="237744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30, 31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7985760" y="1751645"/>
            <a:ext cx="4206240" cy="22860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2021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1198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4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24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880"/>
                            </p:stCondLst>
                            <p:childTnLst>
                              <p:par>
                                <p:cTn id="3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2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8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54005" y="13512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354005" y="666631"/>
            <a:ext cx="445426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8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904299" y="944719"/>
            <a:ext cx="1086093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72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772893" y="1680851"/>
            <a:ext cx="9906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240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942134" y="2307756"/>
            <a:ext cx="8382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480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6611606" y="544141"/>
            <a:ext cx="4239896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altLang="en-US" sz="3200" dirty="0">
              <a:solidFill>
                <a:schemeClr val="tx2"/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ngày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598393" y="3224844"/>
            <a:ext cx="678434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3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10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= ……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2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5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 </a:t>
            </a:r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= </a:t>
            </a:r>
            <a:r>
              <a:rPr lang="en-US" altLang="en-US" sz="3200" b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..…..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</a:b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4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phút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20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r>
              <a:rPr lang="en-US" altLang="en-US" sz="3200" b="1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en-US" altLang="en-US" sz="3200" b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= </a:t>
            </a:r>
            <a:r>
              <a:rPr lang="en-US" altLang="en-US" sz="3200" b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…..… </a:t>
            </a:r>
            <a:r>
              <a:rPr lang="en-US" altLang="en-US" sz="3200" b="1" dirty="0" err="1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giây</a:t>
            </a:r>
            <a:endParaRPr lang="en-US" altLang="en-US" sz="3200" b="1" dirty="0">
              <a:solidFill>
                <a:schemeClr val="accent5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7983068" y="794947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7788680" y="1529700"/>
            <a:ext cx="685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7983068" y="2263091"/>
            <a:ext cx="685800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6333930" y="3400970"/>
            <a:ext cx="8382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190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6123613" y="4132135"/>
            <a:ext cx="125883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125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611606" y="4850347"/>
            <a:ext cx="9144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260</a:t>
            </a: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269766"/>
              </p:ext>
            </p:extLst>
          </p:nvPr>
        </p:nvGraphicFramePr>
        <p:xfrm>
          <a:off x="6355431" y="666631"/>
          <a:ext cx="23018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" name="Equation" r:id="rId3" imgW="139639" imgH="393529" progId="Equation.3">
                  <p:embed/>
                </p:oleObj>
              </mc:Choice>
              <mc:Fallback>
                <p:oleObj name="Equation" r:id="rId3" imgW="13963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5431" y="666631"/>
                        <a:ext cx="230188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88801"/>
              </p:ext>
            </p:extLst>
          </p:nvPr>
        </p:nvGraphicFramePr>
        <p:xfrm>
          <a:off x="6432857" y="1447074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" name="Equation" r:id="rId5" imgW="152334" imgH="393529" progId="Equation.3">
                  <p:embed/>
                </p:oleObj>
              </mc:Choice>
              <mc:Fallback>
                <p:oleObj name="Equation" r:id="rId5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2857" y="1447074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8357514"/>
              </p:ext>
            </p:extLst>
          </p:nvPr>
        </p:nvGraphicFramePr>
        <p:xfrm>
          <a:off x="6387983" y="2193464"/>
          <a:ext cx="20955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Equation" r:id="rId7" imgW="152334" imgH="393529" progId="Equation.3">
                  <p:embed/>
                </p:oleObj>
              </mc:Choice>
              <mc:Fallback>
                <p:oleObj name="Equation" r:id="rId7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7983" y="2193464"/>
                        <a:ext cx="209550" cy="627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loud Callout 19"/>
          <p:cNvSpPr/>
          <p:nvPr/>
        </p:nvSpPr>
        <p:spPr>
          <a:xfrm>
            <a:off x="1075904" y="5584371"/>
            <a:ext cx="8279101" cy="931587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1399724" y="5364364"/>
            <a:ext cx="8723989" cy="1371600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= 15phút.</a:t>
            </a:r>
          </a:p>
        </p:txBody>
      </p:sp>
      <p:graphicFrame>
        <p:nvGraphicFramePr>
          <p:cNvPr id="22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877145"/>
              </p:ext>
            </p:extLst>
          </p:nvPr>
        </p:nvGraphicFramePr>
        <p:xfrm>
          <a:off x="5624558" y="5639723"/>
          <a:ext cx="274320" cy="820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name="Equation" r:id="rId9" imgW="152334" imgH="393529" progId="Equation.3">
                  <p:embed/>
                </p:oleObj>
              </mc:Choice>
              <mc:Fallback>
                <p:oleObj name="Equation" r:id="rId9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4558" y="5639723"/>
                        <a:ext cx="274320" cy="8208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Cloud Callout 23"/>
          <p:cNvSpPr/>
          <p:nvPr/>
        </p:nvSpPr>
        <p:spPr>
          <a:xfrm>
            <a:off x="1799360" y="5452427"/>
            <a:ext cx="6675120" cy="1195474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= 125 </a:t>
            </a:r>
            <a:r>
              <a:rPr 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597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20" grpId="0" animBg="1"/>
      <p:bldP spid="20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8457" y="207610"/>
            <a:ext cx="1181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Bài 3: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5374"/>
            <a:ext cx="1235528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 Trung đại phá quân Thanh vào năm 1789. Năm đó thuộc thế kỷ nào?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Lễ kỷ niệm 600 năm ngày sinh Nguyễn Trãi được tổ chức vào năm 1980. Như vậy Nguyễn Trãi sinh năm nào? Năm đó thuộc thế kỷ nào?</a:t>
            </a:r>
            <a:endParaRPr lang="en-US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7685" y="2532800"/>
            <a:ext cx="1073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 lời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xmlns="" id="{69E76D3E-67E5-4401-8A37-C79E16264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93" y="3293994"/>
            <a:ext cx="1101080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>
                <a:solidFill>
                  <a:srgbClr val="3C83B4"/>
                </a:solidFill>
                <a:latin typeface="Times New Roman" pitchFamily="18" charset="0"/>
                <a:cs typeface="Times New Roman" pitchFamily="18" charset="0"/>
              </a:rPr>
              <a:t>Quang Trung đại phá quân Thanh vào </a:t>
            </a:r>
            <a:r>
              <a:rPr lang="en-US" sz="3200" b="1">
                <a:solidFill>
                  <a:srgbClr val="3C83B4"/>
                </a:solidFill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solidFill>
                  <a:srgbClr val="3C83B4"/>
                </a:solidFill>
                <a:latin typeface="Times New Roman" pitchFamily="18" charset="0"/>
                <a:cs typeface="Times New Roman" pitchFamily="18" charset="0"/>
              </a:rPr>
              <a:t>1789. </a:t>
            </a:r>
            <a:r>
              <a:rPr lang="en-US" altLang="en-US" sz="3200" b="1" smtClean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en-US" altLang="en-US" sz="3200" b="1">
                <a:solidFill>
                  <a:srgbClr val="3C83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3C83B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4">
            <a:extLst>
              <a:ext uri="{FF2B5EF4-FFF2-40B4-BE49-F238E27FC236}">
                <a16:creationId xmlns:a16="http://schemas.microsoft.com/office/drawing/2014/main" xmlns="" id="{B18CB064-685F-440F-AF34-718023565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9" y="4563868"/>
            <a:ext cx="99804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Trãi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1380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441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158156" y="152911"/>
            <a:ext cx="1022723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60m, Nam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40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4000" dirty="0">
              <a:cs typeface="Arial" panose="020B0604020202020204" pitchFamily="34" charset="0"/>
            </a:endParaRPr>
          </a:p>
        </p:txBody>
      </p:sp>
      <p:pic>
        <p:nvPicPr>
          <p:cNvPr id="5" name="Picture 5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394" y="152911"/>
            <a:ext cx="367700" cy="100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iải bài 4 trang 26 sgk Toán 4 | Để học tốt Toán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242" y="881743"/>
            <a:ext cx="398024" cy="70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7"/>
              <p:cNvSpPr>
                <a:spLocks noChangeArrowheads="1"/>
              </p:cNvSpPr>
              <p:nvPr/>
            </p:nvSpPr>
            <p:spPr bwMode="auto">
              <a:xfrm>
                <a:off x="693378" y="2354154"/>
                <a:ext cx="10359483" cy="40431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15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4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phút = 12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		15 - 12 = 3 (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chạy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kumimoji="0" lang="en-US" altLang="en-US" sz="4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3 </a:t>
                </a:r>
                <a:r>
                  <a:rPr kumimoji="0" lang="en-US" altLang="en-US" sz="40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</a:t>
                </a:r>
                <a:r>
                  <a:rPr lang="en-US" alt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3 </a:t>
                </a:r>
                <a:r>
                  <a:rPr lang="en-US" alt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en-US" alt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3378" y="2354154"/>
                <a:ext cx="10359483" cy="4043158"/>
              </a:xfrm>
              <a:prstGeom prst="rect">
                <a:avLst/>
              </a:prstGeom>
              <a:blipFill>
                <a:blip r:embed="rId4"/>
                <a:stretch>
                  <a:fillRect l="-2119" t="-2262" b="-60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7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860595" y="676141"/>
            <a:ext cx="8077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3586238" y="5821231"/>
            <a:ext cx="44114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Giải bài 5 trang 26 sgk Toán 4 | Để học tốt Toán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70" y="893926"/>
            <a:ext cx="3882060" cy="337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/>
          <p:cNvSpPr/>
          <p:nvPr/>
        </p:nvSpPr>
        <p:spPr>
          <a:xfrm>
            <a:off x="-234906" y="4585856"/>
            <a:ext cx="12268201" cy="1897094"/>
          </a:xfrm>
          <a:prstGeom prst="cloudCallout">
            <a:avLst>
              <a:gd name="adj1" fmla="val 35375"/>
              <a:gd name="adj2" fmla="val -5504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9080" y="180052"/>
            <a:ext cx="899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5: Khoanh vào chữ đặt trước câu trả lời đúng</a:t>
            </a:r>
            <a:r>
              <a:rPr lang="en-US" alt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92390" y="861111"/>
            <a:ext cx="3505200" cy="5841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Đồng hồ chỉ:</a:t>
            </a:r>
            <a:endParaRPr lang="en-US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46;p6">
            <a:hlinkClick r:id="rId3" action="ppaction://hlinksldjump"/>
          </p:cNvPr>
          <p:cNvSpPr/>
          <p:nvPr/>
        </p:nvSpPr>
        <p:spPr>
          <a:xfrm>
            <a:off x="1768775" y="3043834"/>
            <a:ext cx="4601545" cy="74611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 giờ 40 phút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47;p6"/>
          <p:cNvSpPr/>
          <p:nvPr/>
        </p:nvSpPr>
        <p:spPr>
          <a:xfrm>
            <a:off x="1858521" y="5388396"/>
            <a:ext cx="4472970" cy="746110"/>
          </a:xfrm>
          <a:prstGeom prst="roundRect">
            <a:avLst>
              <a:gd name="adj" fmla="val 16667"/>
            </a:avLst>
          </a:prstGeom>
          <a:solidFill>
            <a:srgbClr val="45B5C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 giờ 40 phút</a:t>
            </a:r>
            <a:endParaRPr lang="en-US" altLang="en-US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48;p6"/>
          <p:cNvSpPr/>
          <p:nvPr/>
        </p:nvSpPr>
        <p:spPr>
          <a:xfrm>
            <a:off x="1858521" y="4076832"/>
            <a:ext cx="447296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 giờ 45 phút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48;p6"/>
          <p:cNvSpPr/>
          <p:nvPr/>
        </p:nvSpPr>
        <p:spPr>
          <a:xfrm>
            <a:off x="1858521" y="1815749"/>
            <a:ext cx="447296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giờ 8 phút</a:t>
            </a:r>
            <a:endParaRPr lang="en-US" alt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3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6;p6">
            <a:hlinkClick r:id="rId2" action="ppaction://hlinksldjump"/>
          </p:cNvPr>
          <p:cNvSpPr/>
          <p:nvPr/>
        </p:nvSpPr>
        <p:spPr>
          <a:xfrm>
            <a:off x="5818928" y="1968863"/>
            <a:ext cx="3203787" cy="74611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5008 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47;p6"/>
          <p:cNvSpPr/>
          <p:nvPr/>
        </p:nvSpPr>
        <p:spPr>
          <a:xfrm>
            <a:off x="5965216" y="3270209"/>
            <a:ext cx="3203788" cy="746110"/>
          </a:xfrm>
          <a:prstGeom prst="roundRect">
            <a:avLst>
              <a:gd name="adj" fmla="val 16667"/>
            </a:avLst>
          </a:prstGeom>
          <a:solidFill>
            <a:srgbClr val="45B5C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580g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148;p6"/>
          <p:cNvSpPr/>
          <p:nvPr/>
        </p:nvSpPr>
        <p:spPr>
          <a:xfrm>
            <a:off x="757067" y="3291976"/>
            <a:ext cx="320378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508g</a:t>
            </a:r>
            <a:endParaRPr lang="en-US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48;p6"/>
          <p:cNvSpPr/>
          <p:nvPr/>
        </p:nvSpPr>
        <p:spPr>
          <a:xfrm>
            <a:off x="757067" y="1968863"/>
            <a:ext cx="3203789" cy="74611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58g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147;p6"/>
          <p:cNvSpPr/>
          <p:nvPr/>
        </p:nvSpPr>
        <p:spPr>
          <a:xfrm>
            <a:off x="3305868" y="288257"/>
            <a:ext cx="4261242" cy="746110"/>
          </a:xfrm>
          <a:prstGeom prst="roundRect">
            <a:avLst>
              <a:gd name="adj" fmla="val 16667"/>
            </a:avLst>
          </a:prstGeom>
          <a:solidFill>
            <a:schemeClr val="bg2">
              <a:lumMod val="9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4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5 kg 8g = ?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9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1" animBg="1"/>
      <p:bldP spid="1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-7985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áº¿t quáº£ hÃ¬nh áº£nh cho clipart GOA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-11111"/>
            <a:ext cx="20986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14233316"/>
              </p:ext>
            </p:extLst>
          </p:nvPr>
        </p:nvGraphicFramePr>
        <p:xfrm>
          <a:off x="1308595" y="455993"/>
          <a:ext cx="8915400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47625" y="963614"/>
            <a:ext cx="1447800" cy="1409700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/>
          <p:cNvSpPr/>
          <p:nvPr/>
        </p:nvSpPr>
        <p:spPr>
          <a:xfrm>
            <a:off x="149225" y="2601914"/>
            <a:ext cx="1447800" cy="1524000"/>
          </a:xfrm>
          <a:prstGeom prst="ellipse">
            <a:avLst/>
          </a:prstGeom>
          <a:blipFill rotWithShape="0">
            <a:blip r:embed="rId10"/>
            <a:stretch>
              <a:fillRect/>
            </a:stretch>
          </a:blipFill>
          <a:ln>
            <a:solidFill>
              <a:srgbClr val="92D05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 8"/>
          <p:cNvSpPr/>
          <p:nvPr/>
        </p:nvSpPr>
        <p:spPr>
          <a:xfrm>
            <a:off x="2734455" y="2586152"/>
            <a:ext cx="7710514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55800" y="1287840"/>
            <a:ext cx="858210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49225" y="4354514"/>
            <a:ext cx="1371600" cy="1366838"/>
          </a:xfrm>
          <a:prstGeom prst="ellipse">
            <a:avLst/>
          </a:prstGeom>
          <a:blipFill rotWithShape="0">
            <a:blip r:embed="rId11" cstate="print"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Rectangle 11"/>
          <p:cNvSpPr/>
          <p:nvPr/>
        </p:nvSpPr>
        <p:spPr>
          <a:xfrm>
            <a:off x="2560768" y="4125914"/>
            <a:ext cx="7088373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278777" y="-72112"/>
            <a:ext cx="5089702" cy="8358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6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latin typeface="Arial" panose="020B0604020202020204" pitchFamily="34" charset="0"/>
              </a:rPr>
              <a:t>VẬN 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1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432" y="355600"/>
            <a:ext cx="9127127" cy="6248400"/>
          </a:xfrm>
          <a:prstGeom prst="rect">
            <a:avLst/>
          </a:prstGeom>
        </p:spPr>
      </p:pic>
      <p:sp>
        <p:nvSpPr>
          <p:cNvPr id="820" name="Google Shape;820;p29"/>
          <p:cNvSpPr txBox="1">
            <a:spLocks noGrp="1"/>
          </p:cNvSpPr>
          <p:nvPr>
            <p:ph type="ctrTitle"/>
          </p:nvPr>
        </p:nvSpPr>
        <p:spPr>
          <a:xfrm>
            <a:off x="1984918" y="2669236"/>
            <a:ext cx="8467184" cy="329184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Hệ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thống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tổng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Chữa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b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b="1" dirty="0">
              <a:solidFill>
                <a:srgbClr val="0070C0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" name="Google Shape;601;p25"/>
          <p:cNvSpPr/>
          <p:nvPr/>
        </p:nvSpPr>
        <p:spPr>
          <a:xfrm>
            <a:off x="4013941" y="1062857"/>
            <a:ext cx="4227956" cy="1288124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C2B3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8;p5"/>
          <p:cNvSpPr/>
          <p:nvPr/>
        </p:nvSpPr>
        <p:spPr>
          <a:xfrm>
            <a:off x="4305615" y="1209449"/>
            <a:ext cx="3644611" cy="69014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  <a:defRPr/>
            </a:pPr>
            <a:r>
              <a:rPr lang="en-US" sz="3200" b="1" kern="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DẶN DÒ</a:t>
            </a:r>
            <a:endParaRPr sz="3200" b="1" kern="0" dirty="0">
              <a:solidFill>
                <a:srgbClr val="FF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30920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Plantas_04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234" y="5262562"/>
            <a:ext cx="2813050" cy="159543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Plantas_04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87">
            <a:off x="1586718" y="1852655"/>
            <a:ext cx="2205037" cy="1597025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lantas_04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39" y="3233642"/>
            <a:ext cx="4056062" cy="3149696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73817" y="1177624"/>
            <a:ext cx="8132284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912114">
              <a:defRPr/>
            </a:pP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912114">
              <a:defRPr/>
            </a:pP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!</a:t>
            </a:r>
            <a:endParaRPr lang="en-US" sz="48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Plantas_04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687">
            <a:off x="1586718" y="408029"/>
            <a:ext cx="1063625" cy="106521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lantas_04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84" y="6002338"/>
            <a:ext cx="1900238" cy="8556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739775"/>
            <a:ext cx="72532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A6D5E53-4DA9-4671-9C39-6BD20806C05B}"/>
              </a:ext>
            </a:extLst>
          </p:cNvPr>
          <p:cNvSpPr/>
          <p:nvPr/>
        </p:nvSpPr>
        <p:spPr>
          <a:xfrm>
            <a:off x="4895850" y="2291060"/>
            <a:ext cx="37623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</a:t>
            </a:r>
            <a:r>
              <a:rPr kumimoji="0" lang="en-US" sz="4800" b="1" i="0" u="none" strike="noStrike" kern="1200" cap="none" spc="0" normalizeH="0" noProof="0" dirty="0">
                <a:ln w="6600">
                  <a:solidFill>
                    <a:srgbClr val="333399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333399">
                      <a:satMod val="175000"/>
                      <a:alpha val="40000"/>
                    </a:srgbClr>
                  </a:glow>
                  <a:outerShdw dist="38100" dir="2700000" algn="tl" rotWithShape="0">
                    <a:srgbClr val="333399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333399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rgbClr val="333399">
                    <a:satMod val="175000"/>
                    <a:alpha val="40000"/>
                  </a:srgbClr>
                </a:glow>
                <a:outerShdw dist="38100" dir="2700000" algn="tl" rotWithShape="0">
                  <a:srgbClr val="333399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9813"/>
            <a:ext cx="29813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097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=""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29837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2985656"/>
            <a:ext cx="6400800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2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83950" y="772214"/>
            <a:ext cx="7132320" cy="16459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40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2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043123" y="3556648"/>
            <a:ext cx="3480601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880884" y="3556647"/>
            <a:ext cx="3167855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1981, </a:t>
            </a:r>
          </a:p>
          <a:p>
            <a:pPr lvl="0">
              <a:defRPr/>
            </a:pP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8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227370" y="2189702"/>
            <a:ext cx="4688174" cy="3833944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9124" y="169946"/>
            <a:ext cx="6019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56710" y="223179"/>
            <a:ext cx="518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1789.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727" y="4574884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XV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17724" y="4502019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D:  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8614" y="32766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XVI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929135" y="1473487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204594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63826349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686</Words>
  <Application>Microsoft Office PowerPoint</Application>
  <PresentationFormat>Custom</PresentationFormat>
  <Paragraphs>111</Paragraphs>
  <Slides>22</Slides>
  <Notes>1</Notes>
  <HiddenSlides>0</HiddenSlides>
  <MMClips>20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2_Office Theme</vt:lpstr>
      <vt:lpstr>3_Office Theme</vt:lpstr>
      <vt:lpstr>6_Office Theme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Hệ thống, tổng hợp kiến thức đã học. 2. Chữa lại bài sai. 3. Xem trước bài sau. 4. Cần sử dụng thời gian hiệu quả.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HUYEN</cp:lastModifiedBy>
  <cp:revision>48</cp:revision>
  <dcterms:created xsi:type="dcterms:W3CDTF">2021-08-20T17:03:36Z</dcterms:created>
  <dcterms:modified xsi:type="dcterms:W3CDTF">2021-09-29T04:11:18Z</dcterms:modified>
</cp:coreProperties>
</file>