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34"/>
  </p:notesMasterIdLst>
  <p:sldIdLst>
    <p:sldId id="267" r:id="rId2"/>
    <p:sldId id="272" r:id="rId3"/>
    <p:sldId id="273" r:id="rId4"/>
    <p:sldId id="264" r:id="rId5"/>
    <p:sldId id="258" r:id="rId6"/>
    <p:sldId id="257" r:id="rId7"/>
    <p:sldId id="260" r:id="rId8"/>
    <p:sldId id="261" r:id="rId9"/>
    <p:sldId id="262" r:id="rId10"/>
    <p:sldId id="265" r:id="rId11"/>
    <p:sldId id="266" r:id="rId12"/>
    <p:sldId id="274" r:id="rId13"/>
    <p:sldId id="275" r:id="rId14"/>
    <p:sldId id="276" r:id="rId15"/>
    <p:sldId id="277" r:id="rId16"/>
    <p:sldId id="278" r:id="rId17"/>
    <p:sldId id="279" r:id="rId18"/>
    <p:sldId id="280" r:id="rId19"/>
    <p:sldId id="281" r:id="rId20"/>
    <p:sldId id="282" r:id="rId21"/>
    <p:sldId id="283" r:id="rId22"/>
    <p:sldId id="263" r:id="rId23"/>
    <p:sldId id="284" r:id="rId24"/>
    <p:sldId id="287" r:id="rId25"/>
    <p:sldId id="286" r:id="rId26"/>
    <p:sldId id="285" r:id="rId27"/>
    <p:sldId id="288" r:id="rId28"/>
    <p:sldId id="289" r:id="rId29"/>
    <p:sldId id="291" r:id="rId30"/>
    <p:sldId id="290" r:id="rId31"/>
    <p:sldId id="293" r:id="rId32"/>
    <p:sldId id="294" r:id="rId33"/>
  </p:sldIdLst>
  <p:sldSz cx="9144000" cy="6858000" type="screen4x3"/>
  <p:notesSz cx="6858000" cy="9144000"/>
  <p:embeddedFontLst>
    <p:embeddedFont>
      <p:font typeface="Calibri" panose="020F0502020204030204" pitchFamily="34" charset="0"/>
      <p:regular r:id="rId35"/>
      <p:bold r:id="rId36"/>
      <p:italic r:id="rId37"/>
      <p:boldItalic r:id="rId38"/>
    </p:embeddedFont>
    <p:embeddedFont>
      <p:font typeface="Cambria" panose="02040503050406030204" pitchFamily="18" charset="0"/>
      <p:regular r:id="rId39"/>
      <p:bold r:id="rId40"/>
      <p:italic r:id="rId41"/>
      <p:boldItalic r:id="rId42"/>
    </p:embeddedFont>
    <p:embeddedFont>
      <p:font typeface="Cambria Math" panose="02040503050406030204" pitchFamily="18" charset="0"/>
      <p:regular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FCC93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204" autoAdjust="0"/>
    <p:restoredTop sz="94660"/>
  </p:normalViewPr>
  <p:slideViewPr>
    <p:cSldViewPr snapToGrid="0">
      <p:cViewPr varScale="1">
        <p:scale>
          <a:sx n="72" d="100"/>
          <a:sy n="72" d="100"/>
        </p:scale>
        <p:origin x="1338" y="5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DA63179-487A-44B7-AD9E-733BC707D8F8}" type="datetimeFigureOut">
              <a:rPr lang="en-US" smtClean="0"/>
              <a:t>9/30/2021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B41ECF9-1F82-405E-93A6-F9FB830CC988}" type="slidenum">
              <a:rPr lang="en-US" smtClean="0"/>
              <a:t>‹#›</a:t>
            </a:fld>
            <a:endParaRPr lang="en-US"/>
          </a:p>
        </p:txBody>
      </p:sp>
    </p:spTree>
    <p:extLst>
      <p:ext uri="{BB962C8B-B14F-4D97-AF65-F5344CB8AC3E}">
        <p14:creationId xmlns:p14="http://schemas.microsoft.com/office/powerpoint/2010/main" val="21340959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Chúng</a:t>
            </a:r>
            <a:r>
              <a:rPr lang="en-US" baseline="0" dirty="0"/>
              <a:t> ta đã biết 1 giờ = 60 phút, vậy 1 phút bằng bao nhiêu giây, các con quan sát chuyển động của kim phút và kim giây rồi nêu đáp án cho cô nhé!</a:t>
            </a:r>
          </a:p>
        </p:txBody>
      </p:sp>
      <p:sp>
        <p:nvSpPr>
          <p:cNvPr id="4" name="Slide Number Placeholder 3"/>
          <p:cNvSpPr>
            <a:spLocks noGrp="1"/>
          </p:cNvSpPr>
          <p:nvPr>
            <p:ph type="sldNum" sz="quarter" idx="10"/>
          </p:nvPr>
        </p:nvSpPr>
        <p:spPr/>
        <p:txBody>
          <a:bodyPr/>
          <a:lstStyle/>
          <a:p>
            <a:fld id="{020A08E6-B7E7-485F-B4D5-B45CF4E6EABE}" type="slidenum">
              <a:rPr lang="en-US" smtClean="0"/>
              <a:t>13</a:t>
            </a:fld>
            <a:endParaRPr lang="en-US"/>
          </a:p>
        </p:txBody>
      </p:sp>
    </p:spTree>
    <p:extLst>
      <p:ext uri="{BB962C8B-B14F-4D97-AF65-F5344CB8AC3E}">
        <p14:creationId xmlns:p14="http://schemas.microsoft.com/office/powerpoint/2010/main" val="8471662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Vận</a:t>
            </a:r>
            <a:r>
              <a:rPr lang="en-US" baseline="0" dirty="0"/>
              <a:t> dụng</a:t>
            </a:r>
            <a:endParaRPr lang="en-US" dirty="0"/>
          </a:p>
        </p:txBody>
      </p:sp>
      <p:sp>
        <p:nvSpPr>
          <p:cNvPr id="4" name="Slide Number Placeholder 3"/>
          <p:cNvSpPr>
            <a:spLocks noGrp="1"/>
          </p:cNvSpPr>
          <p:nvPr>
            <p:ph type="sldNum" sz="quarter" idx="10"/>
          </p:nvPr>
        </p:nvSpPr>
        <p:spPr/>
        <p:txBody>
          <a:bodyPr/>
          <a:lstStyle/>
          <a:p>
            <a:fld id="{020A08E6-B7E7-485F-B4D5-B45CF4E6EABE}" type="slidenum">
              <a:rPr lang="en-US" smtClean="0"/>
              <a:t>14</a:t>
            </a:fld>
            <a:endParaRPr lang="en-US"/>
          </a:p>
        </p:txBody>
      </p:sp>
    </p:spTree>
    <p:extLst>
      <p:ext uri="{BB962C8B-B14F-4D97-AF65-F5344CB8AC3E}">
        <p14:creationId xmlns:p14="http://schemas.microsoft.com/office/powerpoint/2010/main" val="16838573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nêu:</a:t>
            </a:r>
            <a:r>
              <a:rPr lang="en-US" baseline="0" dirty="0"/>
              <a:t> </a:t>
            </a:r>
            <a:r>
              <a:rPr lang="en-US" sz="1200" kern="1200" dirty="0">
                <a:solidFill>
                  <a:schemeClr val="tx1"/>
                </a:solidFill>
                <a:effectLst/>
                <a:latin typeface="+mn-lt"/>
                <a:ea typeface="+mn-ea"/>
                <a:cs typeface="+mn-cs"/>
              </a:rPr>
              <a:t>Để tính những khoảng thời gian dài hàng trăm năm, người ta có đơn vị đo thời gian là thế kỉ.</a:t>
            </a:r>
          </a:p>
        </p:txBody>
      </p:sp>
      <p:sp>
        <p:nvSpPr>
          <p:cNvPr id="4" name="Slide Number Placeholder 3"/>
          <p:cNvSpPr>
            <a:spLocks noGrp="1"/>
          </p:cNvSpPr>
          <p:nvPr>
            <p:ph type="sldNum" sz="quarter" idx="10"/>
          </p:nvPr>
        </p:nvSpPr>
        <p:spPr/>
        <p:txBody>
          <a:bodyPr/>
          <a:lstStyle/>
          <a:p>
            <a:fld id="{020A08E6-B7E7-485F-B4D5-B45CF4E6EABE}" type="slidenum">
              <a:rPr lang="en-US" smtClean="0"/>
              <a:t>15</a:t>
            </a:fld>
            <a:endParaRPr lang="en-US"/>
          </a:p>
        </p:txBody>
      </p:sp>
    </p:spTree>
    <p:extLst>
      <p:ext uri="{BB962C8B-B14F-4D97-AF65-F5344CB8AC3E}">
        <p14:creationId xmlns:p14="http://schemas.microsoft.com/office/powerpoint/2010/main" val="42050949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867380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1" name="Google Shape;91;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23096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g61f1f213bd_3_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8" name="Google Shape;818;g61f1f213bd_3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258378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B6433EC-62DB-4882-9412-9B8E930C28C1}" type="datetimeFigureOut">
              <a:rPr lang="en-US" smtClean="0"/>
              <a:t>9/30/2021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6425076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6433EC-62DB-4882-9412-9B8E930C28C1}" type="datetimeFigureOut">
              <a:rPr lang="en-US" smtClean="0"/>
              <a:t>9/30/2021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19017488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6433EC-62DB-4882-9412-9B8E930C28C1}" type="datetimeFigureOut">
              <a:rPr lang="en-US" smtClean="0"/>
              <a:t>9/30/2021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10559593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IG TITLE">
  <p:cSld name="BIG TITLE">
    <p:spTree>
      <p:nvGrpSpPr>
        <p:cNvPr id="1" name="Shape 112"/>
        <p:cNvGrpSpPr/>
        <p:nvPr/>
      </p:nvGrpSpPr>
      <p:grpSpPr>
        <a:xfrm>
          <a:off x="0" y="0"/>
          <a:ext cx="0" cy="0"/>
          <a:chOff x="0" y="0"/>
          <a:chExt cx="0" cy="0"/>
        </a:xfrm>
      </p:grpSpPr>
      <p:sp>
        <p:nvSpPr>
          <p:cNvPr id="113" name="Google Shape;113;p8"/>
          <p:cNvSpPr txBox="1">
            <a:spLocks noGrp="1"/>
          </p:cNvSpPr>
          <p:nvPr>
            <p:ph type="ctrTitle"/>
          </p:nvPr>
        </p:nvSpPr>
        <p:spPr>
          <a:xfrm>
            <a:off x="621325" y="710633"/>
            <a:ext cx="2926500" cy="17348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Font typeface="Permanent Marker"/>
              <a:buNone/>
              <a:defRPr sz="4800">
                <a:latin typeface="Permanent Marker"/>
                <a:ea typeface="Permanent Marker"/>
                <a:cs typeface="Permanent Marker"/>
                <a:sym typeface="Permanent Marker"/>
              </a:defRPr>
            </a:lvl1pPr>
            <a:lvl2pPr lvl="1" algn="ctr" rtl="0">
              <a:spcBef>
                <a:spcPts val="0"/>
              </a:spcBef>
              <a:spcAft>
                <a:spcPts val="0"/>
              </a:spcAft>
              <a:buSzPts val="3600"/>
              <a:buFont typeface="Permanent Marker"/>
              <a:buNone/>
              <a:defRPr sz="4800">
                <a:latin typeface="Permanent Marker"/>
                <a:ea typeface="Permanent Marker"/>
                <a:cs typeface="Permanent Marker"/>
                <a:sym typeface="Permanent Marker"/>
              </a:defRPr>
            </a:lvl2pPr>
            <a:lvl3pPr lvl="2" algn="ctr" rtl="0">
              <a:spcBef>
                <a:spcPts val="0"/>
              </a:spcBef>
              <a:spcAft>
                <a:spcPts val="0"/>
              </a:spcAft>
              <a:buSzPts val="3600"/>
              <a:buFont typeface="Permanent Marker"/>
              <a:buNone/>
              <a:defRPr sz="4800">
                <a:latin typeface="Permanent Marker"/>
                <a:ea typeface="Permanent Marker"/>
                <a:cs typeface="Permanent Marker"/>
                <a:sym typeface="Permanent Marker"/>
              </a:defRPr>
            </a:lvl3pPr>
            <a:lvl4pPr lvl="3" algn="ctr" rtl="0">
              <a:spcBef>
                <a:spcPts val="0"/>
              </a:spcBef>
              <a:spcAft>
                <a:spcPts val="0"/>
              </a:spcAft>
              <a:buSzPts val="3600"/>
              <a:buFont typeface="Permanent Marker"/>
              <a:buNone/>
              <a:defRPr sz="4800">
                <a:latin typeface="Permanent Marker"/>
                <a:ea typeface="Permanent Marker"/>
                <a:cs typeface="Permanent Marker"/>
                <a:sym typeface="Permanent Marker"/>
              </a:defRPr>
            </a:lvl4pPr>
            <a:lvl5pPr lvl="4" algn="ctr" rtl="0">
              <a:spcBef>
                <a:spcPts val="0"/>
              </a:spcBef>
              <a:spcAft>
                <a:spcPts val="0"/>
              </a:spcAft>
              <a:buSzPts val="3600"/>
              <a:buFont typeface="Permanent Marker"/>
              <a:buNone/>
              <a:defRPr sz="4800">
                <a:latin typeface="Permanent Marker"/>
                <a:ea typeface="Permanent Marker"/>
                <a:cs typeface="Permanent Marker"/>
                <a:sym typeface="Permanent Marker"/>
              </a:defRPr>
            </a:lvl5pPr>
            <a:lvl6pPr lvl="5" algn="ctr" rtl="0">
              <a:spcBef>
                <a:spcPts val="0"/>
              </a:spcBef>
              <a:spcAft>
                <a:spcPts val="0"/>
              </a:spcAft>
              <a:buSzPts val="3600"/>
              <a:buFont typeface="Permanent Marker"/>
              <a:buNone/>
              <a:defRPr sz="4800">
                <a:latin typeface="Permanent Marker"/>
                <a:ea typeface="Permanent Marker"/>
                <a:cs typeface="Permanent Marker"/>
                <a:sym typeface="Permanent Marker"/>
              </a:defRPr>
            </a:lvl6pPr>
            <a:lvl7pPr lvl="6" algn="ctr" rtl="0">
              <a:spcBef>
                <a:spcPts val="0"/>
              </a:spcBef>
              <a:spcAft>
                <a:spcPts val="0"/>
              </a:spcAft>
              <a:buSzPts val="3600"/>
              <a:buFont typeface="Permanent Marker"/>
              <a:buNone/>
              <a:defRPr sz="4800">
                <a:latin typeface="Permanent Marker"/>
                <a:ea typeface="Permanent Marker"/>
                <a:cs typeface="Permanent Marker"/>
                <a:sym typeface="Permanent Marker"/>
              </a:defRPr>
            </a:lvl7pPr>
            <a:lvl8pPr lvl="7" algn="ctr" rtl="0">
              <a:spcBef>
                <a:spcPts val="0"/>
              </a:spcBef>
              <a:spcAft>
                <a:spcPts val="0"/>
              </a:spcAft>
              <a:buSzPts val="3600"/>
              <a:buFont typeface="Permanent Marker"/>
              <a:buNone/>
              <a:defRPr sz="4800">
                <a:latin typeface="Permanent Marker"/>
                <a:ea typeface="Permanent Marker"/>
                <a:cs typeface="Permanent Marker"/>
                <a:sym typeface="Permanent Marker"/>
              </a:defRPr>
            </a:lvl8pPr>
            <a:lvl9pPr lvl="8" algn="ctr" rtl="0">
              <a:spcBef>
                <a:spcPts val="0"/>
              </a:spcBef>
              <a:spcAft>
                <a:spcPts val="0"/>
              </a:spcAft>
              <a:buSzPts val="3600"/>
              <a:buFont typeface="Permanent Marker"/>
              <a:buNone/>
              <a:defRPr sz="48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32649020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6433EC-62DB-4882-9412-9B8E930C28C1}" type="datetimeFigureOut">
              <a:rPr lang="en-US" smtClean="0"/>
              <a:t>9/30/2021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41584060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B6433EC-62DB-4882-9412-9B8E930C28C1}" type="datetimeFigureOut">
              <a:rPr lang="en-US" smtClean="0"/>
              <a:t>9/30/2021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10163212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B6433EC-62DB-4882-9412-9B8E930C28C1}" type="datetimeFigureOut">
              <a:rPr lang="en-US" smtClean="0"/>
              <a:t>9/30/2021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25128889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B6433EC-62DB-4882-9412-9B8E930C28C1}" type="datetimeFigureOut">
              <a:rPr lang="en-US" smtClean="0"/>
              <a:t>9/30/2021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2269950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B6433EC-62DB-4882-9412-9B8E930C28C1}" type="datetimeFigureOut">
              <a:rPr lang="en-US" smtClean="0"/>
              <a:t>9/30/2021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4670156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6433EC-62DB-4882-9412-9B8E930C28C1}" type="datetimeFigureOut">
              <a:rPr lang="en-US" smtClean="0"/>
              <a:t>9/30/2021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7966988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B6433EC-62DB-4882-9412-9B8E930C28C1}" type="datetimeFigureOut">
              <a:rPr lang="en-US" smtClean="0"/>
              <a:t>9/30/2021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22394968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B6433EC-62DB-4882-9412-9B8E930C28C1}" type="datetimeFigureOut">
              <a:rPr lang="en-US" smtClean="0"/>
              <a:t>9/30/2021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27560416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6433EC-62DB-4882-9412-9B8E930C28C1}" type="datetimeFigureOut">
              <a:rPr lang="en-US" smtClean="0"/>
              <a:t>9/30/2021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1D6584-4DDB-4B19-853B-517B78BEE470}" type="slidenum">
              <a:rPr lang="en-US" smtClean="0"/>
              <a:t>‹#›</a:t>
            </a:fld>
            <a:endParaRPr lang="en-US"/>
          </a:p>
        </p:txBody>
      </p:sp>
    </p:spTree>
    <p:extLst>
      <p:ext uri="{BB962C8B-B14F-4D97-AF65-F5344CB8AC3E}">
        <p14:creationId xmlns:p14="http://schemas.microsoft.com/office/powerpoint/2010/main" val="12083986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3.gif"/><Relationship Id="rId13" Type="http://schemas.openxmlformats.org/officeDocument/2006/relationships/image" Target="../media/image17.png"/><Relationship Id="rId3" Type="http://schemas.openxmlformats.org/officeDocument/2006/relationships/audio" Target="../media/audio3.wav"/><Relationship Id="rId7" Type="http://schemas.openxmlformats.org/officeDocument/2006/relationships/image" Target="../media/image14.gif"/><Relationship Id="rId12" Type="http://schemas.microsoft.com/office/2007/relationships/hdphoto" Target="../media/hdphoto1.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4.gif"/><Relationship Id="rId11" Type="http://schemas.openxmlformats.org/officeDocument/2006/relationships/image" Target="../media/image25.png"/><Relationship Id="rId5" Type="http://schemas.openxmlformats.org/officeDocument/2006/relationships/image" Target="../media/image22.gif"/><Relationship Id="rId10" Type="http://schemas.openxmlformats.org/officeDocument/2006/relationships/image" Target="../media/image21.gif"/><Relationship Id="rId4" Type="http://schemas.openxmlformats.org/officeDocument/2006/relationships/audio" Target="../media/audio4.wav"/><Relationship Id="rId9" Type="http://schemas.openxmlformats.org/officeDocument/2006/relationships/image" Target="../media/image23.gif"/><Relationship Id="rId14" Type="http://schemas.openxmlformats.org/officeDocument/2006/relationships/image" Target="../media/image28.gif"/></Relationships>
</file>

<file path=ppt/slides/_rels/slide11.xml.rels><?xml version="1.0" encoding="UTF-8" standalone="yes"?>
<Relationships xmlns="http://schemas.openxmlformats.org/package/2006/relationships"><Relationship Id="rId8" Type="http://schemas.openxmlformats.org/officeDocument/2006/relationships/image" Target="../media/image13.gif"/><Relationship Id="rId13" Type="http://schemas.openxmlformats.org/officeDocument/2006/relationships/image" Target="../media/image17.png"/><Relationship Id="rId3" Type="http://schemas.openxmlformats.org/officeDocument/2006/relationships/audio" Target="../media/audio3.wav"/><Relationship Id="rId7" Type="http://schemas.openxmlformats.org/officeDocument/2006/relationships/image" Target="../media/image14.gif"/><Relationship Id="rId12" Type="http://schemas.microsoft.com/office/2007/relationships/hdphoto" Target="../media/hdphoto1.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4.gif"/><Relationship Id="rId11" Type="http://schemas.openxmlformats.org/officeDocument/2006/relationships/image" Target="../media/image25.png"/><Relationship Id="rId5" Type="http://schemas.openxmlformats.org/officeDocument/2006/relationships/image" Target="../media/image22.gif"/><Relationship Id="rId10" Type="http://schemas.openxmlformats.org/officeDocument/2006/relationships/image" Target="../media/image21.gif"/><Relationship Id="rId4" Type="http://schemas.openxmlformats.org/officeDocument/2006/relationships/audio" Target="../media/audio4.wav"/><Relationship Id="rId9" Type="http://schemas.openxmlformats.org/officeDocument/2006/relationships/image" Target="../media/image23.gif"/><Relationship Id="rId14" Type="http://schemas.openxmlformats.org/officeDocument/2006/relationships/image" Target="../media/image28.gif"/></Relationships>
</file>

<file path=ppt/slides/_rels/slide1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31.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40.jpg"/><Relationship Id="rId5" Type="http://schemas.openxmlformats.org/officeDocument/2006/relationships/image" Target="../media/image39.pn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slide" Target="slide24.xml"/><Relationship Id="rId3" Type="http://schemas.openxmlformats.org/officeDocument/2006/relationships/image" Target="../media/image1.png"/><Relationship Id="rId7" Type="http://schemas.openxmlformats.org/officeDocument/2006/relationships/image" Target="../media/image43.png"/><Relationship Id="rId12"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slide" Target="slide23.xml"/><Relationship Id="rId5" Type="http://schemas.microsoft.com/office/2007/relationships/hdphoto" Target="../media/hdphoto2.wdp"/><Relationship Id="rId15" Type="http://schemas.openxmlformats.org/officeDocument/2006/relationships/image" Target="../media/image46.png"/><Relationship Id="rId10" Type="http://schemas.openxmlformats.org/officeDocument/2006/relationships/image" Target="../media/image45.png"/><Relationship Id="rId4" Type="http://schemas.openxmlformats.org/officeDocument/2006/relationships/image" Target="../media/image41.png"/><Relationship Id="rId9" Type="http://schemas.openxmlformats.org/officeDocument/2006/relationships/slide" Target="slide22.xml"/><Relationship Id="rId14" Type="http://schemas.openxmlformats.org/officeDocument/2006/relationships/slide" Target="slide25.xml"/></Relationships>
</file>

<file path=ppt/slides/_rels/slide22.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image" Target="../media/image41.png"/><Relationship Id="rId7" Type="http://schemas.openxmlformats.org/officeDocument/2006/relationships/slide" Target="slide19.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7.png"/><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image" Target="../media/image47.png"/><Relationship Id="rId7" Type="http://schemas.openxmlformats.org/officeDocument/2006/relationships/image" Target="../media/image48.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slide" Target="slide20.xml"/><Relationship Id="rId5" Type="http://schemas.openxmlformats.org/officeDocument/2006/relationships/image" Target="../media/image45.png"/><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image" Target="../media/image47.png"/><Relationship Id="rId7" Type="http://schemas.openxmlformats.org/officeDocument/2006/relationships/image" Target="../media/image48.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slide" Target="slide21.xml"/><Relationship Id="rId5" Type="http://schemas.openxmlformats.org/officeDocument/2006/relationships/image" Target="../media/image39.png"/><Relationship Id="rId4" Type="http://schemas.microsoft.com/office/2007/relationships/hdphoto" Target="../media/hdphoto2.wdp"/></Relationships>
</file>

<file path=ppt/slides/_rels/slide2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slide" Target="slide26.xml"/><Relationship Id="rId7" Type="http://schemas.openxmlformats.org/officeDocument/2006/relationships/slide" Target="slide23.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6.png"/><Relationship Id="rId5" Type="http://schemas.microsoft.com/office/2007/relationships/hdphoto" Target="../media/hdphoto2.wdp"/><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1.png"/><Relationship Id="rId7" Type="http://schemas.openxmlformats.org/officeDocument/2006/relationships/image" Target="../media/image50.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9.png"/><Relationship Id="rId10" Type="http://schemas.openxmlformats.org/officeDocument/2006/relationships/slide" Target="slide27.xml"/><Relationship Id="rId4" Type="http://schemas.microsoft.com/office/2007/relationships/hdphoto" Target="../media/hdphoto2.wdp"/><Relationship Id="rId9" Type="http://schemas.openxmlformats.org/officeDocument/2006/relationships/image" Target="../media/image52.png"/></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audio" Target="file:///G:\0001%20FILE%20S&#7916;A%20CHU&#7848;N%20TRONG%20H&#200;\GIAO%20AN\GIAO%20AN%204\LOP%204-%20GA%20&#272;T\GADT%204\GADT%20-%20S&#7916;A%20B&#7892;%20SUNG\GADT%20-%20CHUAN\TUAN%201\TOAN\To&#225;n%204%20-%20Tuan%201-Tiet%201%20-%20On%20tap%20cac%20so%20den%20100%20000\12%20Track%2012%20(mp3cut.net).mp3" TargetMode="Externa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54.jpg"/></Relationships>
</file>

<file path=ppt/slides/_rels/slide3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1.xml"/><Relationship Id="rId7" Type="http://schemas.openxmlformats.org/officeDocument/2006/relationships/image" Target="../media/image16.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5.gif"/><Relationship Id="rId5" Type="http://schemas.openxmlformats.org/officeDocument/2006/relationships/image" Target="../media/image14.gif"/><Relationship Id="rId4" Type="http://schemas.openxmlformats.org/officeDocument/2006/relationships/image" Target="../media/image13.gif"/><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13.gif"/><Relationship Id="rId18" Type="http://schemas.openxmlformats.org/officeDocument/2006/relationships/image" Target="../media/image17.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14.gif"/><Relationship Id="rId17" Type="http://schemas.openxmlformats.org/officeDocument/2006/relationships/image" Target="../media/image21.gif"/><Relationship Id="rId2" Type="http://schemas.openxmlformats.org/officeDocument/2006/relationships/audio" Target="../media/media2.mp3"/><Relationship Id="rId16" Type="http://schemas.openxmlformats.org/officeDocument/2006/relationships/image" Target="../media/image20.gif"/><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slideLayout" Target="../slideLayouts/slideLayout1.xml"/><Relationship Id="rId5" Type="http://schemas.microsoft.com/office/2007/relationships/media" Target="../media/media4.mp3"/><Relationship Id="rId15" Type="http://schemas.openxmlformats.org/officeDocument/2006/relationships/image" Target="../media/image19.gif"/><Relationship Id="rId10" Type="http://schemas.openxmlformats.org/officeDocument/2006/relationships/audio" Target="../media/media6.mp3"/><Relationship Id="rId19" Type="http://schemas.openxmlformats.org/officeDocument/2006/relationships/image" Target="../media/image11.png"/><Relationship Id="rId4" Type="http://schemas.openxmlformats.org/officeDocument/2006/relationships/audio" Target="../media/media3.mp3"/><Relationship Id="rId9" Type="http://schemas.microsoft.com/office/2007/relationships/media" Target="../media/media6.mp3"/><Relationship Id="rId14" Type="http://schemas.openxmlformats.org/officeDocument/2006/relationships/image" Target="../media/image18.gif"/></Relationships>
</file>

<file path=ppt/slides/_rels/slide6.xml.rels><?xml version="1.0" encoding="UTF-8" standalone="yes"?>
<Relationships xmlns="http://schemas.openxmlformats.org/package/2006/relationships"><Relationship Id="rId8" Type="http://schemas.openxmlformats.org/officeDocument/2006/relationships/image" Target="../media/image13.gif"/><Relationship Id="rId13" Type="http://schemas.microsoft.com/office/2007/relationships/hdphoto" Target="../media/hdphoto1.wdp"/><Relationship Id="rId3" Type="http://schemas.openxmlformats.org/officeDocument/2006/relationships/audio" Target="../media/audio2.wav"/><Relationship Id="rId7" Type="http://schemas.openxmlformats.org/officeDocument/2006/relationships/image" Target="../media/image14.gif"/><Relationship Id="rId12"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2.gif"/><Relationship Id="rId11" Type="http://schemas.openxmlformats.org/officeDocument/2006/relationships/image" Target="../media/image24.gif"/><Relationship Id="rId5" Type="http://schemas.openxmlformats.org/officeDocument/2006/relationships/audio" Target="../media/audio4.wav"/><Relationship Id="rId15" Type="http://schemas.openxmlformats.org/officeDocument/2006/relationships/image" Target="../media/image26.gif"/><Relationship Id="rId10" Type="http://schemas.openxmlformats.org/officeDocument/2006/relationships/image" Target="../media/image21.gif"/><Relationship Id="rId4" Type="http://schemas.openxmlformats.org/officeDocument/2006/relationships/audio" Target="../media/audio3.wav"/><Relationship Id="rId9" Type="http://schemas.openxmlformats.org/officeDocument/2006/relationships/image" Target="../media/image23.gif"/><Relationship Id="rId1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23.gif"/><Relationship Id="rId13" Type="http://schemas.openxmlformats.org/officeDocument/2006/relationships/image" Target="../media/image17.png"/><Relationship Id="rId3" Type="http://schemas.openxmlformats.org/officeDocument/2006/relationships/audio" Target="../media/audio3.wav"/><Relationship Id="rId7" Type="http://schemas.openxmlformats.org/officeDocument/2006/relationships/image" Target="../media/image13.gif"/><Relationship Id="rId12" Type="http://schemas.microsoft.com/office/2007/relationships/hdphoto" Target="../media/hdphoto1.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4.gif"/><Relationship Id="rId11" Type="http://schemas.openxmlformats.org/officeDocument/2006/relationships/image" Target="../media/image25.png"/><Relationship Id="rId5" Type="http://schemas.openxmlformats.org/officeDocument/2006/relationships/image" Target="../media/image22.gif"/><Relationship Id="rId10" Type="http://schemas.openxmlformats.org/officeDocument/2006/relationships/image" Target="../media/image24.gif"/><Relationship Id="rId4" Type="http://schemas.openxmlformats.org/officeDocument/2006/relationships/audio" Target="../media/audio4.wav"/><Relationship Id="rId9" Type="http://schemas.openxmlformats.org/officeDocument/2006/relationships/image" Target="../media/image21.gif"/><Relationship Id="rId14" Type="http://schemas.openxmlformats.org/officeDocument/2006/relationships/image" Target="../media/image27.gif"/></Relationships>
</file>

<file path=ppt/slides/_rels/slide8.xml.rels><?xml version="1.0" encoding="UTF-8" standalone="yes"?>
<Relationships xmlns="http://schemas.openxmlformats.org/package/2006/relationships"><Relationship Id="rId8" Type="http://schemas.openxmlformats.org/officeDocument/2006/relationships/image" Target="../media/image13.gif"/><Relationship Id="rId13" Type="http://schemas.openxmlformats.org/officeDocument/2006/relationships/image" Target="../media/image17.png"/><Relationship Id="rId3" Type="http://schemas.openxmlformats.org/officeDocument/2006/relationships/audio" Target="../media/audio3.wav"/><Relationship Id="rId7" Type="http://schemas.openxmlformats.org/officeDocument/2006/relationships/image" Target="../media/image14.gif"/><Relationship Id="rId12" Type="http://schemas.microsoft.com/office/2007/relationships/hdphoto" Target="../media/hdphoto1.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4.gif"/><Relationship Id="rId11" Type="http://schemas.openxmlformats.org/officeDocument/2006/relationships/image" Target="../media/image25.png"/><Relationship Id="rId5" Type="http://schemas.openxmlformats.org/officeDocument/2006/relationships/image" Target="../media/image22.gif"/><Relationship Id="rId10" Type="http://schemas.openxmlformats.org/officeDocument/2006/relationships/image" Target="../media/image21.gif"/><Relationship Id="rId4" Type="http://schemas.openxmlformats.org/officeDocument/2006/relationships/audio" Target="../media/audio4.wav"/><Relationship Id="rId9" Type="http://schemas.openxmlformats.org/officeDocument/2006/relationships/image" Target="../media/image23.gif"/><Relationship Id="rId14" Type="http://schemas.openxmlformats.org/officeDocument/2006/relationships/image" Target="../media/image28.gif"/></Relationships>
</file>

<file path=ppt/slides/_rels/slide9.xml.rels><?xml version="1.0" encoding="UTF-8" standalone="yes"?>
<Relationships xmlns="http://schemas.openxmlformats.org/package/2006/relationships"><Relationship Id="rId8" Type="http://schemas.openxmlformats.org/officeDocument/2006/relationships/image" Target="../media/image14.gif"/><Relationship Id="rId13" Type="http://schemas.openxmlformats.org/officeDocument/2006/relationships/image" Target="../media/image17.png"/><Relationship Id="rId3" Type="http://schemas.openxmlformats.org/officeDocument/2006/relationships/audio" Target="../media/audio1.wav"/><Relationship Id="rId7" Type="http://schemas.openxmlformats.org/officeDocument/2006/relationships/image" Target="../media/image24.gif"/><Relationship Id="rId12" Type="http://schemas.openxmlformats.org/officeDocument/2006/relationships/image" Target="../media/image28.gif"/><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29.gif"/><Relationship Id="rId11" Type="http://schemas.openxmlformats.org/officeDocument/2006/relationships/image" Target="../media/image21.gif"/><Relationship Id="rId5" Type="http://schemas.openxmlformats.org/officeDocument/2006/relationships/image" Target="../media/image22.gif"/><Relationship Id="rId15" Type="http://schemas.microsoft.com/office/2007/relationships/hdphoto" Target="../media/hdphoto1.wdp"/><Relationship Id="rId10" Type="http://schemas.openxmlformats.org/officeDocument/2006/relationships/image" Target="../media/image23.gif"/><Relationship Id="rId4" Type="http://schemas.openxmlformats.org/officeDocument/2006/relationships/audio" Target="../media/audio4.wav"/><Relationship Id="rId9" Type="http://schemas.openxmlformats.org/officeDocument/2006/relationships/image" Target="../media/image13.gif"/><Relationship Id="rId1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13"/>
            <a:ext cx="9144000" cy="6849174"/>
          </a:xfrm>
          <a:prstGeom prst="rect">
            <a:avLst/>
          </a:prstGeom>
        </p:spPr>
      </p:pic>
      <p:sp>
        <p:nvSpPr>
          <p:cNvPr id="2" name="Title 1"/>
          <p:cNvSpPr>
            <a:spLocks noGrp="1"/>
          </p:cNvSpPr>
          <p:nvPr>
            <p:ph type="title"/>
          </p:nvPr>
        </p:nvSpPr>
        <p:spPr>
          <a:xfrm>
            <a:off x="1295400" y="1084732"/>
            <a:ext cx="6788776" cy="1618222"/>
          </a:xfrm>
        </p:spPr>
        <p:txBody>
          <a:bodyPr>
            <a:normAutofit/>
          </a:bodyPr>
          <a:lstStyle/>
          <a:p>
            <a:pPr algn="ctr"/>
            <a:r>
              <a:rPr lang="en-US" sz="4800" b="1" dirty="0">
                <a:ln w="0"/>
                <a:solidFill>
                  <a:srgbClr val="002060"/>
                </a:solidFill>
                <a:effectLst>
                  <a:reflection blurRad="6350" stA="60000" endA="900" endPos="60000" dist="60007" dir="5400000" sy="-100000" algn="bl" rotWithShape="0"/>
                </a:effectLst>
                <a:latin typeface="Times New Roman" panose="02020603050405020304" pitchFamily="18" charset="0"/>
                <a:cs typeface="Times New Roman" panose="02020603050405020304" pitchFamily="18" charset="0"/>
              </a:rPr>
              <a:t>TOÁN</a:t>
            </a:r>
            <a:br>
              <a:rPr lang="en-US" sz="5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60000" endA="900" endPos="60000" dist="60007" dir="5400000" sy="-100000" algn="bl" rotWithShape="0"/>
                </a:effectLst>
                <a:latin typeface="Times New Roman" panose="02020603050405020304" pitchFamily="18" charset="0"/>
                <a:cs typeface="Times New Roman" panose="02020603050405020304" pitchFamily="18" charset="0"/>
              </a:rPr>
            </a:br>
            <a:r>
              <a:rPr lang="en-US" sz="6000" b="1" dirty="0">
                <a:ln w="0"/>
                <a:solidFill>
                  <a:srgbClr val="FF0000"/>
                </a:solidFill>
                <a:effectLst>
                  <a:reflection blurRad="6350" stA="60000" endA="900" endPos="60000" dist="60007" dir="5400000" sy="-100000" algn="bl" rotWithShape="0"/>
                </a:effectLst>
                <a:latin typeface="Times New Roman" panose="02020603050405020304" pitchFamily="18" charset="0"/>
                <a:cs typeface="Times New Roman" panose="02020603050405020304" pitchFamily="18" charset="0"/>
              </a:rPr>
              <a:t>GIÂY, THẾ KỈ</a:t>
            </a:r>
          </a:p>
        </p:txBody>
      </p:sp>
      <p:sp>
        <p:nvSpPr>
          <p:cNvPr id="4" name="文本框 57"/>
          <p:cNvSpPr txBox="1"/>
          <p:nvPr/>
        </p:nvSpPr>
        <p:spPr>
          <a:xfrm>
            <a:off x="5146667" y="4711701"/>
            <a:ext cx="2790833" cy="1191816"/>
          </a:xfrm>
          <a:prstGeom prst="roundRect">
            <a:avLst/>
          </a:prstGeom>
          <a:ln/>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sz="3200" b="1" dirty="0">
                <a:ln/>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lt"/>
              </a:rPr>
              <a:t>SGK/Trang 25</a:t>
            </a:r>
            <a:endParaRPr lang="en-US" sz="3200" b="1" dirty="0">
              <a:ln/>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lt"/>
            </a:endParaRPr>
          </a:p>
        </p:txBody>
      </p:sp>
    </p:spTree>
    <p:extLst>
      <p:ext uri="{BB962C8B-B14F-4D97-AF65-F5344CB8AC3E}">
        <p14:creationId xmlns:p14="http://schemas.microsoft.com/office/powerpoint/2010/main" val="1495481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33214" y="4527650"/>
            <a:ext cx="1249999" cy="1336206"/>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7752" y="4489550"/>
            <a:ext cx="1249999" cy="1336206"/>
          </a:xfrm>
          <a:prstGeom prst="rect">
            <a:avLst/>
          </a:prstGeom>
        </p:spPr>
      </p:pic>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02467" y="4392304"/>
            <a:ext cx="1580781" cy="1435608"/>
          </a:xfrm>
          <a:prstGeom prst="rect">
            <a:avLst/>
          </a:prstGeom>
        </p:spPr>
      </p:pic>
      <p:pic>
        <p:nvPicPr>
          <p:cNvPr id="27" name="Picture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6738" y="4385097"/>
            <a:ext cx="1581495" cy="1436256"/>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90023" y="4555482"/>
            <a:ext cx="1249999" cy="1336206"/>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68414" y="4489550"/>
            <a:ext cx="1249999" cy="1336206"/>
          </a:xfrm>
          <a:prstGeom prst="rect">
            <a:avLst/>
          </a:prstGeom>
        </p:spPr>
      </p:pic>
      <p:pic>
        <p:nvPicPr>
          <p:cNvPr id="75" name="Picture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99106" y="2841837"/>
            <a:ext cx="1196895" cy="927286"/>
          </a:xfrm>
          <a:prstGeom prst="rect">
            <a:avLst/>
          </a:prstGeom>
        </p:spPr>
      </p:pic>
      <p:sp>
        <p:nvSpPr>
          <p:cNvPr id="77" name="Sun 76"/>
          <p:cNvSpPr/>
          <p:nvPr/>
        </p:nvSpPr>
        <p:spPr>
          <a:xfrm>
            <a:off x="4555634" y="3952202"/>
            <a:ext cx="2162493" cy="2083116"/>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pic>
        <p:nvPicPr>
          <p:cNvPr id="33" name="Picture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228600" y="330406"/>
            <a:ext cx="1661009" cy="3236104"/>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345519" y="2209365"/>
            <a:ext cx="1958679" cy="1871627"/>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2405208"/>
            <a:ext cx="1060934" cy="1267227"/>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93744" y="4555482"/>
            <a:ext cx="1442555" cy="1310075"/>
          </a:xfrm>
          <a:prstGeom prst="rect">
            <a:avLst/>
          </a:prstGeom>
        </p:spPr>
      </p:pic>
      <p:pic>
        <p:nvPicPr>
          <p:cNvPr id="14" name="Picture 13"/>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8224783" y="5479736"/>
            <a:ext cx="823031" cy="612530"/>
          </a:xfrm>
          <a:prstGeom prst="rect">
            <a:avLst/>
          </a:prstGeom>
        </p:spPr>
      </p:pic>
      <p:pic>
        <p:nvPicPr>
          <p:cNvPr id="6" name="Pictur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7340973" y="5417841"/>
            <a:ext cx="850901" cy="1273201"/>
          </a:xfrm>
          <a:prstGeom prst="rect">
            <a:avLst/>
          </a:prstGeom>
        </p:spPr>
      </p:pic>
      <p:pic>
        <p:nvPicPr>
          <p:cNvPr id="17" name="Picture 1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100307" y="4338723"/>
            <a:ext cx="1073146" cy="1310075"/>
          </a:xfrm>
          <a:prstGeom prst="rect">
            <a:avLst/>
          </a:prstGeom>
        </p:spPr>
      </p:pic>
      <p:pic>
        <p:nvPicPr>
          <p:cNvPr id="22" name="Picture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5119364" y="5417841"/>
            <a:ext cx="850901" cy="1273201"/>
          </a:xfrm>
          <a:prstGeom prst="rect">
            <a:avLst/>
          </a:prstGeom>
        </p:spPr>
      </p:pic>
      <p:pic>
        <p:nvPicPr>
          <p:cNvPr id="26" name="Picture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2884164" y="5417841"/>
            <a:ext cx="850901" cy="1273201"/>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728702" y="5417841"/>
            <a:ext cx="850901" cy="1273201"/>
          </a:xfrm>
          <a:prstGeom prst="rect">
            <a:avLst/>
          </a:prstGeom>
        </p:spPr>
      </p:pic>
      <p:sp>
        <p:nvSpPr>
          <p:cNvPr id="45" name="Rounded Rectangular Callout 44"/>
          <p:cNvSpPr/>
          <p:nvPr/>
        </p:nvSpPr>
        <p:spPr>
          <a:xfrm>
            <a:off x="1613160" y="8859"/>
            <a:ext cx="7055223" cy="1394582"/>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rgbClr val="FF0000"/>
              </a:solidFill>
              <a:latin typeface="+mj-lt"/>
              <a:cs typeface="Times New Roman" panose="02020603050405020304" pitchFamily="18" charset="0"/>
            </a:endParaRPr>
          </a:p>
        </p:txBody>
      </p:sp>
      <p:sp>
        <p:nvSpPr>
          <p:cNvPr id="55" name="Rectangle 54"/>
          <p:cNvSpPr/>
          <p:nvPr/>
        </p:nvSpPr>
        <p:spPr>
          <a:xfrm>
            <a:off x="788272" y="6050477"/>
            <a:ext cx="7769748" cy="82356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rgbClr val="006600"/>
                </a:solidFill>
                <a:latin typeface="+mj-lt"/>
                <a:cs typeface="Times New Roman" panose="02020603050405020304" pitchFamily="18" charset="0"/>
              </a:rPr>
              <a:t> A                 B                 C                 D</a:t>
            </a:r>
          </a:p>
        </p:txBody>
      </p:sp>
      <p:pic>
        <p:nvPicPr>
          <p:cNvPr id="25" name="Picture 24"/>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694654" y="5479735"/>
            <a:ext cx="823031" cy="612530"/>
          </a:xfrm>
          <a:prstGeom prst="rect">
            <a:avLst/>
          </a:prstGeom>
        </p:spPr>
      </p:pic>
      <p:pic>
        <p:nvPicPr>
          <p:cNvPr id="21" name="Picture 20"/>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3839180" y="5400358"/>
            <a:ext cx="823031" cy="612530"/>
          </a:xfrm>
          <a:prstGeom prst="rect">
            <a:avLst/>
          </a:prstGeom>
        </p:spPr>
      </p:pic>
      <p:sp>
        <p:nvSpPr>
          <p:cNvPr id="29" name="Rectangle 28"/>
          <p:cNvSpPr/>
          <p:nvPr/>
        </p:nvSpPr>
        <p:spPr>
          <a:xfrm>
            <a:off x="3953467" y="1411496"/>
            <a:ext cx="5246804" cy="523220"/>
          </a:xfrm>
          <a:prstGeom prst="rect">
            <a:avLst/>
          </a:prstGeom>
        </p:spPr>
        <p:txBody>
          <a:bodyPr wrap="square">
            <a:spAutoFit/>
          </a:bodyPr>
          <a:lstStyle/>
          <a:p>
            <a:r>
              <a:rPr lang="en-US" sz="2800" b="1">
                <a:solidFill>
                  <a:schemeClr val="bg1"/>
                </a:solidFill>
                <a:latin typeface="+mj-lt"/>
                <a:cs typeface="Times New Roman" panose="02020603050405020304" pitchFamily="18" charset="0"/>
              </a:rPr>
              <a:t>A : 4</a:t>
            </a:r>
          </a:p>
        </p:txBody>
      </p:sp>
      <p:sp>
        <p:nvSpPr>
          <p:cNvPr id="31" name="Rectangle 30"/>
          <p:cNvSpPr/>
          <p:nvPr/>
        </p:nvSpPr>
        <p:spPr>
          <a:xfrm>
            <a:off x="3953467" y="1905640"/>
            <a:ext cx="5246804" cy="523220"/>
          </a:xfrm>
          <a:prstGeom prst="rect">
            <a:avLst/>
          </a:prstGeom>
        </p:spPr>
        <p:txBody>
          <a:bodyPr wrap="square">
            <a:spAutoFit/>
          </a:bodyPr>
          <a:lstStyle/>
          <a:p>
            <a:r>
              <a:rPr lang="en-US" sz="2800" b="1">
                <a:solidFill>
                  <a:schemeClr val="bg1"/>
                </a:solidFill>
                <a:latin typeface="+mj-lt"/>
                <a:cs typeface="Times New Roman" panose="02020603050405020304" pitchFamily="18" charset="0"/>
              </a:rPr>
              <a:t>B : 3</a:t>
            </a:r>
          </a:p>
        </p:txBody>
      </p:sp>
      <p:sp>
        <p:nvSpPr>
          <p:cNvPr id="32" name="Rectangle 31"/>
          <p:cNvSpPr/>
          <p:nvPr/>
        </p:nvSpPr>
        <p:spPr>
          <a:xfrm>
            <a:off x="3953467" y="2399784"/>
            <a:ext cx="5246804" cy="523220"/>
          </a:xfrm>
          <a:prstGeom prst="rect">
            <a:avLst/>
          </a:prstGeom>
        </p:spPr>
        <p:txBody>
          <a:bodyPr wrap="square">
            <a:spAutoFit/>
          </a:bodyPr>
          <a:lstStyle/>
          <a:p>
            <a:r>
              <a:rPr lang="en-US" sz="2800" b="1">
                <a:solidFill>
                  <a:schemeClr val="bg1"/>
                </a:solidFill>
                <a:latin typeface="+mj-lt"/>
                <a:cs typeface="Times New Roman" panose="02020603050405020304" pitchFamily="18" charset="0"/>
              </a:rPr>
              <a:t>C : 2</a:t>
            </a:r>
          </a:p>
        </p:txBody>
      </p:sp>
      <p:sp>
        <p:nvSpPr>
          <p:cNvPr id="34" name="Rectangle 33"/>
          <p:cNvSpPr/>
          <p:nvPr/>
        </p:nvSpPr>
        <p:spPr>
          <a:xfrm>
            <a:off x="3953467" y="2893929"/>
            <a:ext cx="5246804" cy="523220"/>
          </a:xfrm>
          <a:prstGeom prst="rect">
            <a:avLst/>
          </a:prstGeom>
        </p:spPr>
        <p:txBody>
          <a:bodyPr wrap="square">
            <a:spAutoFit/>
          </a:bodyPr>
          <a:lstStyle/>
          <a:p>
            <a:r>
              <a:rPr lang="en-US" sz="2800" b="1">
                <a:solidFill>
                  <a:schemeClr val="bg1"/>
                </a:solidFill>
                <a:latin typeface="+mj-lt"/>
                <a:cs typeface="Times New Roman" panose="02020603050405020304" pitchFamily="18" charset="0"/>
              </a:rPr>
              <a:t>D : 7</a:t>
            </a:r>
          </a:p>
        </p:txBody>
      </p:sp>
      <p:sp>
        <p:nvSpPr>
          <p:cNvPr id="36" name="TextBox 35"/>
          <p:cNvSpPr txBox="1"/>
          <p:nvPr/>
        </p:nvSpPr>
        <p:spPr>
          <a:xfrm>
            <a:off x="2744294" y="330406"/>
            <a:ext cx="5410200" cy="584775"/>
          </a:xfrm>
          <a:prstGeom prst="rect">
            <a:avLst/>
          </a:prstGeom>
          <a:noFill/>
        </p:spPr>
        <p:txBody>
          <a:bodyPr wrap="square" rtlCol="0">
            <a:spAutoFit/>
          </a:bodyPr>
          <a:lstStyle/>
          <a:p>
            <a:pPr algn="ctr"/>
            <a:r>
              <a:rPr lang="en-US" sz="3200" b="1">
                <a:solidFill>
                  <a:prstClr val="black"/>
                </a:solidFill>
                <a:latin typeface="Times New Roman" pitchFamily="18" charset="0"/>
                <a:cs typeface="Times New Roman" pitchFamily="18" charset="0"/>
              </a:rPr>
              <a:t>14 </a:t>
            </a:r>
            <a:r>
              <a:rPr lang="en-US" sz="3200" b="1" dirty="0">
                <a:solidFill>
                  <a:prstClr val="black"/>
                </a:solidFill>
                <a:latin typeface="Times New Roman" pitchFamily="18" charset="0"/>
                <a:cs typeface="Times New Roman" pitchFamily="18" charset="0"/>
              </a:rPr>
              <a:t>ngày =.....tuần lễ?</a:t>
            </a:r>
          </a:p>
        </p:txBody>
      </p:sp>
    </p:spTree>
    <p:extLst>
      <p:ext uri="{BB962C8B-B14F-4D97-AF65-F5344CB8AC3E}">
        <p14:creationId xmlns:p14="http://schemas.microsoft.com/office/powerpoint/2010/main" val="2564950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wipe(down)">
                                      <p:cBhvr>
                                        <p:cTn id="14" dur="500"/>
                                        <p:tgtEl>
                                          <p:spTgt spid="36"/>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29">
                                            <p:txEl>
                                              <p:pRg st="0" end="0"/>
                                            </p:txEl>
                                          </p:spTgt>
                                        </p:tgtEl>
                                        <p:attrNameLst>
                                          <p:attrName>style.visibility</p:attrName>
                                        </p:attrNameLst>
                                      </p:cBhvr>
                                      <p:to>
                                        <p:strVal val="visible"/>
                                      </p:to>
                                    </p:set>
                                    <p:animEffect transition="in" filter="fade">
                                      <p:cBhvr>
                                        <p:cTn id="18" dur="500"/>
                                        <p:tgtEl>
                                          <p:spTgt spid="29">
                                            <p:txEl>
                                              <p:pRg st="0" end="0"/>
                                            </p:txEl>
                                          </p:spTgt>
                                        </p:tgtEl>
                                      </p:cBhvr>
                                    </p:animEffect>
                                  </p:childTnLst>
                                </p:cTn>
                              </p:par>
                            </p:childTnLst>
                          </p:cTn>
                        </p:par>
                        <p:par>
                          <p:cTn id="19" fill="hold">
                            <p:stCondLst>
                              <p:cond delay="1000"/>
                            </p:stCondLst>
                            <p:childTnLst>
                              <p:par>
                                <p:cTn id="20" presetID="10" presetClass="entr" presetSubtype="0" fill="hold" nodeType="afterEffect">
                                  <p:stCondLst>
                                    <p:cond delay="0"/>
                                  </p:stCondLst>
                                  <p:childTnLst>
                                    <p:set>
                                      <p:cBhvr>
                                        <p:cTn id="21" dur="1" fill="hold">
                                          <p:stCondLst>
                                            <p:cond delay="0"/>
                                          </p:stCondLst>
                                        </p:cTn>
                                        <p:tgtEl>
                                          <p:spTgt spid="31">
                                            <p:txEl>
                                              <p:pRg st="0" end="0"/>
                                            </p:txEl>
                                          </p:spTgt>
                                        </p:tgtEl>
                                        <p:attrNameLst>
                                          <p:attrName>style.visibility</p:attrName>
                                        </p:attrNameLst>
                                      </p:cBhvr>
                                      <p:to>
                                        <p:strVal val="visible"/>
                                      </p:to>
                                    </p:set>
                                    <p:animEffect transition="in" filter="fade">
                                      <p:cBhvr>
                                        <p:cTn id="22" dur="500"/>
                                        <p:tgtEl>
                                          <p:spTgt spid="31">
                                            <p:txEl>
                                              <p:pRg st="0" end="0"/>
                                            </p:txEl>
                                          </p:spTgt>
                                        </p:tgtEl>
                                      </p:cBhvr>
                                    </p:animEffect>
                                  </p:childTnLst>
                                </p:cTn>
                              </p:par>
                            </p:childTnLst>
                          </p:cTn>
                        </p:par>
                        <p:par>
                          <p:cTn id="23" fill="hold">
                            <p:stCondLst>
                              <p:cond delay="1500"/>
                            </p:stCondLst>
                            <p:childTnLst>
                              <p:par>
                                <p:cTn id="24" presetID="10" presetClass="entr" presetSubtype="0" fill="hold" nodeType="afterEffect">
                                  <p:stCondLst>
                                    <p:cond delay="0"/>
                                  </p:stCondLst>
                                  <p:childTnLst>
                                    <p:set>
                                      <p:cBhvr>
                                        <p:cTn id="25" dur="1" fill="hold">
                                          <p:stCondLst>
                                            <p:cond delay="0"/>
                                          </p:stCondLst>
                                        </p:cTn>
                                        <p:tgtEl>
                                          <p:spTgt spid="32">
                                            <p:txEl>
                                              <p:pRg st="0" end="0"/>
                                            </p:txEl>
                                          </p:spTgt>
                                        </p:tgtEl>
                                        <p:attrNameLst>
                                          <p:attrName>style.visibility</p:attrName>
                                        </p:attrNameLst>
                                      </p:cBhvr>
                                      <p:to>
                                        <p:strVal val="visible"/>
                                      </p:to>
                                    </p:set>
                                    <p:animEffect transition="in" filter="fade">
                                      <p:cBhvr>
                                        <p:cTn id="26" dur="500"/>
                                        <p:tgtEl>
                                          <p:spTgt spid="32">
                                            <p:txEl>
                                              <p:pRg st="0" end="0"/>
                                            </p:txEl>
                                          </p:spTgt>
                                        </p:tgtEl>
                                      </p:cBhvr>
                                    </p:animEffect>
                                  </p:childTnLst>
                                </p:cTn>
                              </p:par>
                            </p:childTnLst>
                          </p:cTn>
                        </p:par>
                        <p:par>
                          <p:cTn id="27" fill="hold">
                            <p:stCondLst>
                              <p:cond delay="2000"/>
                            </p:stCondLst>
                            <p:childTnLst>
                              <p:par>
                                <p:cTn id="28" presetID="10" presetClass="entr" presetSubtype="0" fill="hold" nodeType="afterEffect">
                                  <p:stCondLst>
                                    <p:cond delay="0"/>
                                  </p:stCondLst>
                                  <p:childTnLst>
                                    <p:set>
                                      <p:cBhvr>
                                        <p:cTn id="29" dur="1" fill="hold">
                                          <p:stCondLst>
                                            <p:cond delay="0"/>
                                          </p:stCondLst>
                                        </p:cTn>
                                        <p:tgtEl>
                                          <p:spTgt spid="34">
                                            <p:txEl>
                                              <p:pRg st="0" end="0"/>
                                            </p:txEl>
                                          </p:spTgt>
                                        </p:tgtEl>
                                        <p:attrNameLst>
                                          <p:attrName>style.visibility</p:attrName>
                                        </p:attrNameLst>
                                      </p:cBhvr>
                                      <p:to>
                                        <p:strVal val="visible"/>
                                      </p:to>
                                    </p:set>
                                    <p:animEffect transition="in" filter="fade">
                                      <p:cBhvr>
                                        <p:cTn id="30"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6"/>
                    </p:tgtEl>
                  </p:cond>
                </p:stCondLst>
                <p:endSync evt="end" delay="0">
                  <p:rtn val="all"/>
                </p:endSync>
                <p:childTnLst>
                  <p:par>
                    <p:cTn id="32" fill="hold">
                      <p:stCondLst>
                        <p:cond delay="0"/>
                      </p:stCondLst>
                      <p:childTnLst>
                        <p:par>
                          <p:cTn id="33" fill="hold">
                            <p:stCondLst>
                              <p:cond delay="0"/>
                            </p:stCondLst>
                            <p:childTnLst>
                              <p:par>
                                <p:cTn id="34" presetID="32" presetClass="emph" presetSubtype="0" fill="hold" nodeType="clickEffect">
                                  <p:stCondLst>
                                    <p:cond delay="0"/>
                                  </p:stCondLst>
                                  <p:childTnLst>
                                    <p:animRot by="120000">
                                      <p:cBhvr>
                                        <p:cTn id="35" dur="100" fill="hold">
                                          <p:stCondLst>
                                            <p:cond delay="0"/>
                                          </p:stCondLst>
                                        </p:cTn>
                                        <p:tgtEl>
                                          <p:spTgt spid="6"/>
                                        </p:tgtEl>
                                        <p:attrNameLst>
                                          <p:attrName>r</p:attrName>
                                        </p:attrNameLst>
                                      </p:cBhvr>
                                    </p:animRot>
                                    <p:animRot by="-240000">
                                      <p:cBhvr>
                                        <p:cTn id="36" dur="200" fill="hold">
                                          <p:stCondLst>
                                            <p:cond delay="200"/>
                                          </p:stCondLst>
                                        </p:cTn>
                                        <p:tgtEl>
                                          <p:spTgt spid="6"/>
                                        </p:tgtEl>
                                        <p:attrNameLst>
                                          <p:attrName>r</p:attrName>
                                        </p:attrNameLst>
                                      </p:cBhvr>
                                    </p:animRot>
                                    <p:animRot by="240000">
                                      <p:cBhvr>
                                        <p:cTn id="37" dur="200" fill="hold">
                                          <p:stCondLst>
                                            <p:cond delay="400"/>
                                          </p:stCondLst>
                                        </p:cTn>
                                        <p:tgtEl>
                                          <p:spTgt spid="6"/>
                                        </p:tgtEl>
                                        <p:attrNameLst>
                                          <p:attrName>r</p:attrName>
                                        </p:attrNameLst>
                                      </p:cBhvr>
                                    </p:animRot>
                                    <p:animRot by="-240000">
                                      <p:cBhvr>
                                        <p:cTn id="38" dur="200" fill="hold">
                                          <p:stCondLst>
                                            <p:cond delay="600"/>
                                          </p:stCondLst>
                                        </p:cTn>
                                        <p:tgtEl>
                                          <p:spTgt spid="6"/>
                                        </p:tgtEl>
                                        <p:attrNameLst>
                                          <p:attrName>r</p:attrName>
                                        </p:attrNameLst>
                                      </p:cBhvr>
                                    </p:animRot>
                                    <p:animRot by="120000">
                                      <p:cBhvr>
                                        <p:cTn id="39" dur="200" fill="hold">
                                          <p:stCondLst>
                                            <p:cond delay="800"/>
                                          </p:stCondLst>
                                        </p:cTn>
                                        <p:tgtEl>
                                          <p:spTgt spid="6"/>
                                        </p:tgtEl>
                                        <p:attrNameLst>
                                          <p:attrName>r</p:attrName>
                                        </p:attrNameLst>
                                      </p:cBhvr>
                                    </p:animRot>
                                  </p:childTnLst>
                                </p:cTn>
                              </p:par>
                            </p:childTnLst>
                          </p:cTn>
                        </p:par>
                        <p:par>
                          <p:cTn id="40" fill="hold">
                            <p:stCondLst>
                              <p:cond delay="1000"/>
                            </p:stCondLst>
                            <p:childTnLst>
                              <p:par>
                                <p:cTn id="41" presetID="10" presetClass="exit" presetSubtype="0" fill="hold" nodeType="afterEffect">
                                  <p:stCondLst>
                                    <p:cond delay="0"/>
                                  </p:stCondLst>
                                  <p:childTnLst>
                                    <p:animEffect transition="out" filter="fade">
                                      <p:cBhvr>
                                        <p:cTn id="42" dur="250"/>
                                        <p:tgtEl>
                                          <p:spTgt spid="16"/>
                                        </p:tgtEl>
                                      </p:cBhvr>
                                    </p:animEffect>
                                    <p:set>
                                      <p:cBhvr>
                                        <p:cTn id="43" dur="1" fill="hold">
                                          <p:stCondLst>
                                            <p:cond delay="249"/>
                                          </p:stCondLst>
                                        </p:cTn>
                                        <p:tgtEl>
                                          <p:spTgt spid="16"/>
                                        </p:tgtEl>
                                        <p:attrNameLst>
                                          <p:attrName>style.visibility</p:attrName>
                                        </p:attrNameLst>
                                      </p:cBhvr>
                                      <p:to>
                                        <p:strVal val="hidden"/>
                                      </p:to>
                                    </p:set>
                                  </p:childTnLst>
                                </p:cTn>
                              </p:par>
                              <p:par>
                                <p:cTn id="44" presetID="10" presetClass="entr" presetSubtype="0" fill="hold" nodeType="with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fade">
                                      <p:cBhvr>
                                        <p:cTn id="46" dur="250"/>
                                        <p:tgtEl>
                                          <p:spTgt spid="5"/>
                                        </p:tgtEl>
                                      </p:cBhvr>
                                    </p:animEffect>
                                  </p:childTnLst>
                                </p:cTn>
                              </p:par>
                            </p:childTnLst>
                          </p:cTn>
                        </p:par>
                        <p:par>
                          <p:cTn id="47" fill="hold">
                            <p:stCondLst>
                              <p:cond delay="1250"/>
                            </p:stCondLst>
                            <p:childTnLst>
                              <p:par>
                                <p:cTn id="48" presetID="63" presetClass="path" presetSubtype="0" accel="50000" decel="50000" fill="hold" nodeType="afterEffect">
                                  <p:stCondLst>
                                    <p:cond delay="0"/>
                                  </p:stCondLst>
                                  <p:childTnLst>
                                    <p:animMotion origin="layout" path="M -8.33333E-7 -4.81481E-6 L 0.75677 0.30996 " pathEditMode="relative" rAng="0" ptsTypes="AA">
                                      <p:cBhvr>
                                        <p:cTn id="49" dur="3000" fill="hold"/>
                                        <p:tgtEl>
                                          <p:spTgt spid="5"/>
                                        </p:tgtEl>
                                        <p:attrNameLst>
                                          <p:attrName>ppt_x</p:attrName>
                                          <p:attrName>ppt_y</p:attrName>
                                        </p:attrNameLst>
                                      </p:cBhvr>
                                      <p:rCtr x="37830" y="15486"/>
                                    </p:animMotion>
                                  </p:childTnLst>
                                </p:cTn>
                              </p:par>
                            </p:childTnLst>
                          </p:cTn>
                        </p:par>
                        <p:par>
                          <p:cTn id="50" fill="hold">
                            <p:stCondLst>
                              <p:cond delay="4250"/>
                            </p:stCondLst>
                            <p:childTnLst>
                              <p:par>
                                <p:cTn id="51" presetID="10" presetClass="exit" presetSubtype="0" fill="hold" nodeType="afterEffect">
                                  <p:stCondLst>
                                    <p:cond delay="0"/>
                                  </p:stCondLst>
                                  <p:childTnLst>
                                    <p:animEffect transition="out" filter="fade">
                                      <p:cBhvr>
                                        <p:cTn id="52" dur="250"/>
                                        <p:tgtEl>
                                          <p:spTgt spid="5"/>
                                        </p:tgtEl>
                                      </p:cBhvr>
                                    </p:animEffect>
                                    <p:set>
                                      <p:cBhvr>
                                        <p:cTn id="53" dur="1" fill="hold">
                                          <p:stCondLst>
                                            <p:cond delay="249"/>
                                          </p:stCondLst>
                                        </p:cTn>
                                        <p:tgtEl>
                                          <p:spTgt spid="5"/>
                                        </p:tgtEl>
                                        <p:attrNameLst>
                                          <p:attrName>style.visibility</p:attrName>
                                        </p:attrNameLst>
                                      </p:cBhvr>
                                      <p:to>
                                        <p:strVal val="hidden"/>
                                      </p:to>
                                    </p:set>
                                  </p:childTnLst>
                                </p:cTn>
                              </p:par>
                              <p:par>
                                <p:cTn id="54" presetID="10" presetClass="entr" presetSubtype="0" fill="hold" nodeType="with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fade">
                                      <p:cBhvr>
                                        <p:cTn id="56" dur="250"/>
                                        <p:tgtEl>
                                          <p:spTgt spid="11"/>
                                        </p:tgtEl>
                                      </p:cBhvr>
                                    </p:animEffect>
                                  </p:childTnLst>
                                </p:cTn>
                              </p:par>
                            </p:childTnLst>
                          </p:cTn>
                        </p:par>
                        <p:par>
                          <p:cTn id="57" fill="hold">
                            <p:stCondLst>
                              <p:cond delay="4500"/>
                            </p:stCondLst>
                            <p:childTnLst>
                              <p:par>
                                <p:cTn id="58" presetID="32" presetClass="emph" presetSubtype="0" fill="hold" nodeType="afterEffect">
                                  <p:stCondLst>
                                    <p:cond delay="0"/>
                                  </p:stCondLst>
                                  <p:childTnLst>
                                    <p:animRot by="120000">
                                      <p:cBhvr>
                                        <p:cTn id="59" dur="200" fill="hold">
                                          <p:stCondLst>
                                            <p:cond delay="0"/>
                                          </p:stCondLst>
                                        </p:cTn>
                                        <p:tgtEl>
                                          <p:spTgt spid="11"/>
                                        </p:tgtEl>
                                        <p:attrNameLst>
                                          <p:attrName>r</p:attrName>
                                        </p:attrNameLst>
                                      </p:cBhvr>
                                    </p:animRot>
                                    <p:animRot by="-240000">
                                      <p:cBhvr>
                                        <p:cTn id="60" dur="400" fill="hold">
                                          <p:stCondLst>
                                            <p:cond delay="400"/>
                                          </p:stCondLst>
                                        </p:cTn>
                                        <p:tgtEl>
                                          <p:spTgt spid="11"/>
                                        </p:tgtEl>
                                        <p:attrNameLst>
                                          <p:attrName>r</p:attrName>
                                        </p:attrNameLst>
                                      </p:cBhvr>
                                    </p:animRot>
                                    <p:animRot by="240000">
                                      <p:cBhvr>
                                        <p:cTn id="61" dur="400" fill="hold">
                                          <p:stCondLst>
                                            <p:cond delay="800"/>
                                          </p:stCondLst>
                                        </p:cTn>
                                        <p:tgtEl>
                                          <p:spTgt spid="11"/>
                                        </p:tgtEl>
                                        <p:attrNameLst>
                                          <p:attrName>r</p:attrName>
                                        </p:attrNameLst>
                                      </p:cBhvr>
                                    </p:animRot>
                                    <p:animRot by="-240000">
                                      <p:cBhvr>
                                        <p:cTn id="62" dur="400" fill="hold">
                                          <p:stCondLst>
                                            <p:cond delay="1200"/>
                                          </p:stCondLst>
                                        </p:cTn>
                                        <p:tgtEl>
                                          <p:spTgt spid="11"/>
                                        </p:tgtEl>
                                        <p:attrNameLst>
                                          <p:attrName>r</p:attrName>
                                        </p:attrNameLst>
                                      </p:cBhvr>
                                    </p:animRot>
                                    <p:animRot by="120000">
                                      <p:cBhvr>
                                        <p:cTn id="63" dur="400" fill="hold">
                                          <p:stCondLst>
                                            <p:cond delay="1600"/>
                                          </p:stCondLst>
                                        </p:cTn>
                                        <p:tgtEl>
                                          <p:spTgt spid="11"/>
                                        </p:tgtEl>
                                        <p:attrNameLst>
                                          <p:attrName>r</p:attrName>
                                        </p:attrNameLst>
                                      </p:cBhvr>
                                    </p:animRot>
                                  </p:childTnLst>
                                </p:cTn>
                              </p:par>
                              <p:par>
                                <p:cTn id="64" presetID="32" presetClass="emph" presetSubtype="0" fill="hold" nodeType="withEffect">
                                  <p:stCondLst>
                                    <p:cond delay="0"/>
                                  </p:stCondLst>
                                  <p:childTnLst>
                                    <p:animRot by="120000">
                                      <p:cBhvr>
                                        <p:cTn id="65" dur="200" fill="hold">
                                          <p:stCondLst>
                                            <p:cond delay="0"/>
                                          </p:stCondLst>
                                        </p:cTn>
                                        <p:tgtEl>
                                          <p:spTgt spid="6"/>
                                        </p:tgtEl>
                                        <p:attrNameLst>
                                          <p:attrName>r</p:attrName>
                                        </p:attrNameLst>
                                      </p:cBhvr>
                                    </p:animRot>
                                    <p:animRot by="-240000">
                                      <p:cBhvr>
                                        <p:cTn id="66" dur="400" fill="hold">
                                          <p:stCondLst>
                                            <p:cond delay="400"/>
                                          </p:stCondLst>
                                        </p:cTn>
                                        <p:tgtEl>
                                          <p:spTgt spid="6"/>
                                        </p:tgtEl>
                                        <p:attrNameLst>
                                          <p:attrName>r</p:attrName>
                                        </p:attrNameLst>
                                      </p:cBhvr>
                                    </p:animRot>
                                    <p:animRot by="240000">
                                      <p:cBhvr>
                                        <p:cTn id="67" dur="400" fill="hold">
                                          <p:stCondLst>
                                            <p:cond delay="800"/>
                                          </p:stCondLst>
                                        </p:cTn>
                                        <p:tgtEl>
                                          <p:spTgt spid="6"/>
                                        </p:tgtEl>
                                        <p:attrNameLst>
                                          <p:attrName>r</p:attrName>
                                        </p:attrNameLst>
                                      </p:cBhvr>
                                    </p:animRot>
                                    <p:animRot by="-240000">
                                      <p:cBhvr>
                                        <p:cTn id="68" dur="400" fill="hold">
                                          <p:stCondLst>
                                            <p:cond delay="1200"/>
                                          </p:stCondLst>
                                        </p:cTn>
                                        <p:tgtEl>
                                          <p:spTgt spid="6"/>
                                        </p:tgtEl>
                                        <p:attrNameLst>
                                          <p:attrName>r</p:attrName>
                                        </p:attrNameLst>
                                      </p:cBhvr>
                                    </p:animRot>
                                    <p:animRot by="120000">
                                      <p:cBhvr>
                                        <p:cTn id="69" dur="400" fill="hold">
                                          <p:stCondLst>
                                            <p:cond delay="1600"/>
                                          </p:stCondLst>
                                        </p:cTn>
                                        <p:tgtEl>
                                          <p:spTgt spid="6"/>
                                        </p:tgtEl>
                                        <p:attrNameLst>
                                          <p:attrName>r</p:attrName>
                                        </p:attrNameLst>
                                      </p:cBhvr>
                                    </p:animRot>
                                  </p:childTnLst>
                                </p:cTn>
                              </p:par>
                            </p:childTnLst>
                          </p:cTn>
                        </p:par>
                        <p:par>
                          <p:cTn id="70" fill="hold">
                            <p:stCondLst>
                              <p:cond delay="6500"/>
                            </p:stCondLst>
                            <p:childTnLst>
                              <p:par>
                                <p:cTn id="71" presetID="10" presetClass="exit" presetSubtype="0" fill="hold" nodeType="afterEffect">
                                  <p:stCondLst>
                                    <p:cond delay="0"/>
                                  </p:stCondLst>
                                  <p:childTnLst>
                                    <p:animEffect transition="out" filter="fade">
                                      <p:cBhvr>
                                        <p:cTn id="72" dur="250"/>
                                        <p:tgtEl>
                                          <p:spTgt spid="11"/>
                                        </p:tgtEl>
                                      </p:cBhvr>
                                    </p:animEffect>
                                    <p:set>
                                      <p:cBhvr>
                                        <p:cTn id="73" dur="1" fill="hold">
                                          <p:stCondLst>
                                            <p:cond delay="249"/>
                                          </p:stCondLst>
                                        </p:cTn>
                                        <p:tgtEl>
                                          <p:spTgt spid="11"/>
                                        </p:tgtEl>
                                        <p:attrNameLst>
                                          <p:attrName>style.visibility</p:attrName>
                                        </p:attrNameLst>
                                      </p:cBhvr>
                                      <p:to>
                                        <p:strVal val="hidden"/>
                                      </p:to>
                                    </p:set>
                                  </p:childTnLst>
                                </p:cTn>
                              </p:par>
                              <p:par>
                                <p:cTn id="74" presetID="10" presetClass="entr" presetSubtype="0" fill="hold" nodeType="withEffect">
                                  <p:stCondLst>
                                    <p:cond delay="0"/>
                                  </p:stCondLst>
                                  <p:childTnLst>
                                    <p:set>
                                      <p:cBhvr>
                                        <p:cTn id="75" dur="1" fill="hold">
                                          <p:stCondLst>
                                            <p:cond delay="0"/>
                                          </p:stCondLst>
                                        </p:cTn>
                                        <p:tgtEl>
                                          <p:spTgt spid="12"/>
                                        </p:tgtEl>
                                        <p:attrNameLst>
                                          <p:attrName>style.visibility</p:attrName>
                                        </p:attrNameLst>
                                      </p:cBhvr>
                                      <p:to>
                                        <p:strVal val="visible"/>
                                      </p:to>
                                    </p:set>
                                    <p:animEffect transition="in" filter="fade">
                                      <p:cBhvr>
                                        <p:cTn id="76" dur="250"/>
                                        <p:tgtEl>
                                          <p:spTgt spid="12"/>
                                        </p:tgtEl>
                                      </p:cBhvr>
                                    </p:animEffect>
                                  </p:childTnLst>
                                  <p:subTnLst>
                                    <p:audio>
                                      <p:cMediaNode>
                                        <p:cTn display="0" masterRel="sameClick">
                                          <p:stCondLst>
                                            <p:cond evt="begin" delay="0">
                                              <p:tn val="74"/>
                                            </p:cond>
                                          </p:stCondLst>
                                          <p:endCondLst>
                                            <p:cond evt="onStopAudio" delay="0">
                                              <p:tgtEl>
                                                <p:sldTgt/>
                                              </p:tgtEl>
                                            </p:cond>
                                          </p:endCondLst>
                                        </p:cTn>
                                        <p:tgtEl>
                                          <p:sndTgt r:embed="rId2" name="oisairoi.wav"/>
                                        </p:tgtEl>
                                      </p:cMediaNode>
                                    </p:audio>
                                  </p:subTnLst>
                                </p:cTn>
                              </p:par>
                              <p:par>
                                <p:cTn id="77" presetID="10" presetClass="entr" presetSubtype="0" fill="hold" nodeType="withEffect">
                                  <p:stCondLst>
                                    <p:cond delay="0"/>
                                  </p:stCondLst>
                                  <p:childTnLst>
                                    <p:set>
                                      <p:cBhvr>
                                        <p:cTn id="78" dur="1" fill="hold">
                                          <p:stCondLst>
                                            <p:cond delay="0"/>
                                          </p:stCondLst>
                                        </p:cTn>
                                        <p:tgtEl>
                                          <p:spTgt spid="14"/>
                                        </p:tgtEl>
                                        <p:attrNameLst>
                                          <p:attrName>style.visibility</p:attrName>
                                        </p:attrNameLst>
                                      </p:cBhvr>
                                      <p:to>
                                        <p:strVal val="visible"/>
                                      </p:to>
                                    </p:set>
                                    <p:animEffect transition="in" filter="fade">
                                      <p:cBhvr>
                                        <p:cTn id="79" dur="250"/>
                                        <p:tgtEl>
                                          <p:spTgt spid="14"/>
                                        </p:tgtEl>
                                      </p:cBhvr>
                                    </p:animEffect>
                                  </p:childTnLst>
                                </p:cTn>
                              </p:par>
                              <p:par>
                                <p:cTn id="80" presetID="10" presetClass="exit" presetSubtype="0" fill="hold" nodeType="withEffect">
                                  <p:stCondLst>
                                    <p:cond delay="0"/>
                                  </p:stCondLst>
                                  <p:childTnLst>
                                    <p:animEffect transition="out" filter="fade">
                                      <p:cBhvr>
                                        <p:cTn id="81" dur="250"/>
                                        <p:tgtEl>
                                          <p:spTgt spid="6"/>
                                        </p:tgtEl>
                                      </p:cBhvr>
                                    </p:animEffect>
                                    <p:set>
                                      <p:cBhvr>
                                        <p:cTn id="82"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3" restart="whenNotActive" fill="hold" evtFilter="cancelBubble" nodeType="interactiveSeq">
                <p:stCondLst>
                  <p:cond evt="onClick" delay="0">
                    <p:tgtEl>
                      <p:spTgt spid="22"/>
                    </p:tgtEl>
                  </p:cond>
                </p:stCondLst>
                <p:endSync evt="end" delay="0">
                  <p:rtn val="all"/>
                </p:endSync>
                <p:childTnLst>
                  <p:par>
                    <p:cTn id="84" fill="hold">
                      <p:stCondLst>
                        <p:cond delay="0"/>
                      </p:stCondLst>
                      <p:childTnLst>
                        <p:par>
                          <p:cTn id="85" fill="hold">
                            <p:stCondLst>
                              <p:cond delay="0"/>
                            </p:stCondLst>
                            <p:childTnLst>
                              <p:par>
                                <p:cTn id="86" presetID="32" presetClass="emph" presetSubtype="0" fill="hold" nodeType="clickEffect">
                                  <p:stCondLst>
                                    <p:cond delay="0"/>
                                  </p:stCondLst>
                                  <p:childTnLst>
                                    <p:animRot by="120000">
                                      <p:cBhvr>
                                        <p:cTn id="87" dur="100" fill="hold">
                                          <p:stCondLst>
                                            <p:cond delay="0"/>
                                          </p:stCondLst>
                                        </p:cTn>
                                        <p:tgtEl>
                                          <p:spTgt spid="22"/>
                                        </p:tgtEl>
                                        <p:attrNameLst>
                                          <p:attrName>r</p:attrName>
                                        </p:attrNameLst>
                                      </p:cBhvr>
                                    </p:animRot>
                                    <p:animRot by="-240000">
                                      <p:cBhvr>
                                        <p:cTn id="88" dur="200" fill="hold">
                                          <p:stCondLst>
                                            <p:cond delay="200"/>
                                          </p:stCondLst>
                                        </p:cTn>
                                        <p:tgtEl>
                                          <p:spTgt spid="22"/>
                                        </p:tgtEl>
                                        <p:attrNameLst>
                                          <p:attrName>r</p:attrName>
                                        </p:attrNameLst>
                                      </p:cBhvr>
                                    </p:animRot>
                                    <p:animRot by="240000">
                                      <p:cBhvr>
                                        <p:cTn id="89" dur="200" fill="hold">
                                          <p:stCondLst>
                                            <p:cond delay="400"/>
                                          </p:stCondLst>
                                        </p:cTn>
                                        <p:tgtEl>
                                          <p:spTgt spid="22"/>
                                        </p:tgtEl>
                                        <p:attrNameLst>
                                          <p:attrName>r</p:attrName>
                                        </p:attrNameLst>
                                      </p:cBhvr>
                                    </p:animRot>
                                    <p:animRot by="-240000">
                                      <p:cBhvr>
                                        <p:cTn id="90" dur="200" fill="hold">
                                          <p:stCondLst>
                                            <p:cond delay="600"/>
                                          </p:stCondLst>
                                        </p:cTn>
                                        <p:tgtEl>
                                          <p:spTgt spid="22"/>
                                        </p:tgtEl>
                                        <p:attrNameLst>
                                          <p:attrName>r</p:attrName>
                                        </p:attrNameLst>
                                      </p:cBhvr>
                                    </p:animRot>
                                    <p:animRot by="120000">
                                      <p:cBhvr>
                                        <p:cTn id="91" dur="200" fill="hold">
                                          <p:stCondLst>
                                            <p:cond delay="800"/>
                                          </p:stCondLst>
                                        </p:cTn>
                                        <p:tgtEl>
                                          <p:spTgt spid="22"/>
                                        </p:tgtEl>
                                        <p:attrNameLst>
                                          <p:attrName>r</p:attrName>
                                        </p:attrNameLst>
                                      </p:cBhvr>
                                    </p:animRot>
                                  </p:childTnLst>
                                </p:cTn>
                              </p:par>
                            </p:childTnLst>
                          </p:cTn>
                        </p:par>
                        <p:par>
                          <p:cTn id="92" fill="hold">
                            <p:stCondLst>
                              <p:cond delay="1000"/>
                            </p:stCondLst>
                            <p:childTnLst>
                              <p:par>
                                <p:cTn id="93" presetID="10" presetClass="exit" presetSubtype="0" fill="hold" nodeType="afterEffect">
                                  <p:stCondLst>
                                    <p:cond delay="0"/>
                                  </p:stCondLst>
                                  <p:childTnLst>
                                    <p:animEffect transition="out" filter="fade">
                                      <p:cBhvr>
                                        <p:cTn id="94" dur="250"/>
                                        <p:tgtEl>
                                          <p:spTgt spid="16"/>
                                        </p:tgtEl>
                                      </p:cBhvr>
                                    </p:animEffect>
                                    <p:set>
                                      <p:cBhvr>
                                        <p:cTn id="95" dur="1" fill="hold">
                                          <p:stCondLst>
                                            <p:cond delay="249"/>
                                          </p:stCondLst>
                                        </p:cTn>
                                        <p:tgtEl>
                                          <p:spTgt spid="16"/>
                                        </p:tgtEl>
                                        <p:attrNameLst>
                                          <p:attrName>style.visibility</p:attrName>
                                        </p:attrNameLst>
                                      </p:cBhvr>
                                      <p:to>
                                        <p:strVal val="hidden"/>
                                      </p:to>
                                    </p:set>
                                  </p:childTnLst>
                                </p:cTn>
                              </p:par>
                              <p:par>
                                <p:cTn id="96" presetID="10" presetClass="entr" presetSubtype="0" fill="hold" nodeType="withEffect">
                                  <p:stCondLst>
                                    <p:cond delay="0"/>
                                  </p:stCondLst>
                                  <p:childTnLst>
                                    <p:set>
                                      <p:cBhvr>
                                        <p:cTn id="97" dur="1" fill="hold">
                                          <p:stCondLst>
                                            <p:cond delay="0"/>
                                          </p:stCondLst>
                                        </p:cTn>
                                        <p:tgtEl>
                                          <p:spTgt spid="5"/>
                                        </p:tgtEl>
                                        <p:attrNameLst>
                                          <p:attrName>style.visibility</p:attrName>
                                        </p:attrNameLst>
                                      </p:cBhvr>
                                      <p:to>
                                        <p:strVal val="visible"/>
                                      </p:to>
                                    </p:set>
                                    <p:animEffect transition="in" filter="fade">
                                      <p:cBhvr>
                                        <p:cTn id="98" dur="250"/>
                                        <p:tgtEl>
                                          <p:spTgt spid="5"/>
                                        </p:tgtEl>
                                      </p:cBhvr>
                                    </p:animEffect>
                                  </p:childTnLst>
                                </p:cTn>
                              </p:par>
                            </p:childTnLst>
                          </p:cTn>
                        </p:par>
                        <p:par>
                          <p:cTn id="99" fill="hold">
                            <p:stCondLst>
                              <p:cond delay="1250"/>
                            </p:stCondLst>
                            <p:childTnLst>
                              <p:par>
                                <p:cTn id="100" presetID="63" presetClass="path" presetSubtype="0" accel="50000" decel="50000" fill="hold" nodeType="afterEffect">
                                  <p:stCondLst>
                                    <p:cond delay="0"/>
                                  </p:stCondLst>
                                  <p:childTnLst>
                                    <p:animMotion origin="layout" path="M -8.33333E-7 -4.81481E-6 L 0.54809 0.30024 " pathEditMode="relative" rAng="0" ptsTypes="AA">
                                      <p:cBhvr>
                                        <p:cTn id="101" dur="2000" fill="hold"/>
                                        <p:tgtEl>
                                          <p:spTgt spid="5"/>
                                        </p:tgtEl>
                                        <p:attrNameLst>
                                          <p:attrName>ppt_x</p:attrName>
                                          <p:attrName>ppt_y</p:attrName>
                                        </p:attrNameLst>
                                      </p:cBhvr>
                                      <p:rCtr x="27396" y="15000"/>
                                    </p:animMotion>
                                  </p:childTnLst>
                                </p:cTn>
                              </p:par>
                            </p:childTnLst>
                          </p:cTn>
                        </p:par>
                        <p:par>
                          <p:cTn id="102" fill="hold">
                            <p:stCondLst>
                              <p:cond delay="3250"/>
                            </p:stCondLst>
                            <p:childTnLst>
                              <p:par>
                                <p:cTn id="103" presetID="10" presetClass="exit" presetSubtype="0" fill="hold" nodeType="afterEffect">
                                  <p:stCondLst>
                                    <p:cond delay="0"/>
                                  </p:stCondLst>
                                  <p:childTnLst>
                                    <p:animEffect transition="out" filter="fade">
                                      <p:cBhvr>
                                        <p:cTn id="104" dur="250"/>
                                        <p:tgtEl>
                                          <p:spTgt spid="5"/>
                                        </p:tgtEl>
                                      </p:cBhvr>
                                    </p:animEffect>
                                    <p:set>
                                      <p:cBhvr>
                                        <p:cTn id="105" dur="1" fill="hold">
                                          <p:stCondLst>
                                            <p:cond delay="249"/>
                                          </p:stCondLst>
                                        </p:cTn>
                                        <p:tgtEl>
                                          <p:spTgt spid="5"/>
                                        </p:tgtEl>
                                        <p:attrNameLst>
                                          <p:attrName>style.visibility</p:attrName>
                                        </p:attrNameLst>
                                      </p:cBhvr>
                                      <p:to>
                                        <p:strVal val="hidden"/>
                                      </p:to>
                                    </p:set>
                                  </p:childTnLst>
                                </p:cTn>
                              </p:par>
                              <p:par>
                                <p:cTn id="106" presetID="10" presetClass="entr" presetSubtype="0" fill="hold" nodeType="withEffect">
                                  <p:stCondLst>
                                    <p:cond delay="0"/>
                                  </p:stCondLst>
                                  <p:childTnLst>
                                    <p:set>
                                      <p:cBhvr>
                                        <p:cTn id="107" dur="1" fill="hold">
                                          <p:stCondLst>
                                            <p:cond delay="0"/>
                                          </p:stCondLst>
                                        </p:cTn>
                                        <p:tgtEl>
                                          <p:spTgt spid="19"/>
                                        </p:tgtEl>
                                        <p:attrNameLst>
                                          <p:attrName>style.visibility</p:attrName>
                                        </p:attrNameLst>
                                      </p:cBhvr>
                                      <p:to>
                                        <p:strVal val="visible"/>
                                      </p:to>
                                    </p:set>
                                    <p:animEffect transition="in" filter="fade">
                                      <p:cBhvr>
                                        <p:cTn id="108" dur="250"/>
                                        <p:tgtEl>
                                          <p:spTgt spid="19"/>
                                        </p:tgtEl>
                                      </p:cBhvr>
                                    </p:animEffect>
                                  </p:childTnLst>
                                </p:cTn>
                              </p:par>
                            </p:childTnLst>
                          </p:cTn>
                        </p:par>
                        <p:par>
                          <p:cTn id="109" fill="hold">
                            <p:stCondLst>
                              <p:cond delay="3500"/>
                            </p:stCondLst>
                            <p:childTnLst>
                              <p:par>
                                <p:cTn id="110" presetID="32" presetClass="emph" presetSubtype="0" fill="hold" nodeType="afterEffect">
                                  <p:stCondLst>
                                    <p:cond delay="0"/>
                                  </p:stCondLst>
                                  <p:childTnLst>
                                    <p:animRot by="120000">
                                      <p:cBhvr>
                                        <p:cTn id="111" dur="200" fill="hold">
                                          <p:stCondLst>
                                            <p:cond delay="0"/>
                                          </p:stCondLst>
                                        </p:cTn>
                                        <p:tgtEl>
                                          <p:spTgt spid="19"/>
                                        </p:tgtEl>
                                        <p:attrNameLst>
                                          <p:attrName>r</p:attrName>
                                        </p:attrNameLst>
                                      </p:cBhvr>
                                    </p:animRot>
                                    <p:animRot by="-240000">
                                      <p:cBhvr>
                                        <p:cTn id="112" dur="400" fill="hold">
                                          <p:stCondLst>
                                            <p:cond delay="400"/>
                                          </p:stCondLst>
                                        </p:cTn>
                                        <p:tgtEl>
                                          <p:spTgt spid="19"/>
                                        </p:tgtEl>
                                        <p:attrNameLst>
                                          <p:attrName>r</p:attrName>
                                        </p:attrNameLst>
                                      </p:cBhvr>
                                    </p:animRot>
                                    <p:animRot by="240000">
                                      <p:cBhvr>
                                        <p:cTn id="113" dur="400" fill="hold">
                                          <p:stCondLst>
                                            <p:cond delay="800"/>
                                          </p:stCondLst>
                                        </p:cTn>
                                        <p:tgtEl>
                                          <p:spTgt spid="19"/>
                                        </p:tgtEl>
                                        <p:attrNameLst>
                                          <p:attrName>r</p:attrName>
                                        </p:attrNameLst>
                                      </p:cBhvr>
                                    </p:animRot>
                                    <p:animRot by="-240000">
                                      <p:cBhvr>
                                        <p:cTn id="114" dur="400" fill="hold">
                                          <p:stCondLst>
                                            <p:cond delay="1200"/>
                                          </p:stCondLst>
                                        </p:cTn>
                                        <p:tgtEl>
                                          <p:spTgt spid="19"/>
                                        </p:tgtEl>
                                        <p:attrNameLst>
                                          <p:attrName>r</p:attrName>
                                        </p:attrNameLst>
                                      </p:cBhvr>
                                    </p:animRot>
                                    <p:animRot by="120000">
                                      <p:cBhvr>
                                        <p:cTn id="115" dur="400" fill="hold">
                                          <p:stCondLst>
                                            <p:cond delay="1600"/>
                                          </p:stCondLst>
                                        </p:cTn>
                                        <p:tgtEl>
                                          <p:spTgt spid="19"/>
                                        </p:tgtEl>
                                        <p:attrNameLst>
                                          <p:attrName>r</p:attrName>
                                        </p:attrNameLst>
                                      </p:cBhvr>
                                    </p:animRot>
                                  </p:childTnLst>
                                </p:cTn>
                              </p:par>
                              <p:par>
                                <p:cTn id="116" presetID="32" presetClass="emph" presetSubtype="0" fill="hold" nodeType="withEffect">
                                  <p:stCondLst>
                                    <p:cond delay="0"/>
                                  </p:stCondLst>
                                  <p:childTnLst>
                                    <p:animRot by="120000">
                                      <p:cBhvr>
                                        <p:cTn id="117" dur="200" fill="hold">
                                          <p:stCondLst>
                                            <p:cond delay="0"/>
                                          </p:stCondLst>
                                        </p:cTn>
                                        <p:tgtEl>
                                          <p:spTgt spid="22"/>
                                        </p:tgtEl>
                                        <p:attrNameLst>
                                          <p:attrName>r</p:attrName>
                                        </p:attrNameLst>
                                      </p:cBhvr>
                                    </p:animRot>
                                    <p:animRot by="-240000">
                                      <p:cBhvr>
                                        <p:cTn id="118" dur="400" fill="hold">
                                          <p:stCondLst>
                                            <p:cond delay="400"/>
                                          </p:stCondLst>
                                        </p:cTn>
                                        <p:tgtEl>
                                          <p:spTgt spid="22"/>
                                        </p:tgtEl>
                                        <p:attrNameLst>
                                          <p:attrName>r</p:attrName>
                                        </p:attrNameLst>
                                      </p:cBhvr>
                                    </p:animRot>
                                    <p:animRot by="240000">
                                      <p:cBhvr>
                                        <p:cTn id="119" dur="400" fill="hold">
                                          <p:stCondLst>
                                            <p:cond delay="800"/>
                                          </p:stCondLst>
                                        </p:cTn>
                                        <p:tgtEl>
                                          <p:spTgt spid="22"/>
                                        </p:tgtEl>
                                        <p:attrNameLst>
                                          <p:attrName>r</p:attrName>
                                        </p:attrNameLst>
                                      </p:cBhvr>
                                    </p:animRot>
                                    <p:animRot by="-240000">
                                      <p:cBhvr>
                                        <p:cTn id="120" dur="400" fill="hold">
                                          <p:stCondLst>
                                            <p:cond delay="1200"/>
                                          </p:stCondLst>
                                        </p:cTn>
                                        <p:tgtEl>
                                          <p:spTgt spid="22"/>
                                        </p:tgtEl>
                                        <p:attrNameLst>
                                          <p:attrName>r</p:attrName>
                                        </p:attrNameLst>
                                      </p:cBhvr>
                                    </p:animRot>
                                    <p:animRot by="120000">
                                      <p:cBhvr>
                                        <p:cTn id="121" dur="400" fill="hold">
                                          <p:stCondLst>
                                            <p:cond delay="1600"/>
                                          </p:stCondLst>
                                        </p:cTn>
                                        <p:tgtEl>
                                          <p:spTgt spid="22"/>
                                        </p:tgtEl>
                                        <p:attrNameLst>
                                          <p:attrName>r</p:attrName>
                                        </p:attrNameLst>
                                      </p:cBhvr>
                                    </p:animRot>
                                  </p:childTnLst>
                                </p:cTn>
                              </p:par>
                            </p:childTnLst>
                          </p:cTn>
                        </p:par>
                        <p:par>
                          <p:cTn id="122" fill="hold">
                            <p:stCondLst>
                              <p:cond delay="5500"/>
                            </p:stCondLst>
                            <p:childTnLst>
                              <p:par>
                                <p:cTn id="123" presetID="10" presetClass="exit" presetSubtype="0" fill="hold" nodeType="afterEffect">
                                  <p:stCondLst>
                                    <p:cond delay="0"/>
                                  </p:stCondLst>
                                  <p:childTnLst>
                                    <p:animEffect transition="out" filter="fade">
                                      <p:cBhvr>
                                        <p:cTn id="124" dur="250"/>
                                        <p:tgtEl>
                                          <p:spTgt spid="19"/>
                                        </p:tgtEl>
                                      </p:cBhvr>
                                    </p:animEffect>
                                    <p:set>
                                      <p:cBhvr>
                                        <p:cTn id="125" dur="1" fill="hold">
                                          <p:stCondLst>
                                            <p:cond delay="249"/>
                                          </p:stCondLst>
                                        </p:cTn>
                                        <p:tgtEl>
                                          <p:spTgt spid="19"/>
                                        </p:tgtEl>
                                        <p:attrNameLst>
                                          <p:attrName>style.visibility</p:attrName>
                                        </p:attrNameLst>
                                      </p:cBhvr>
                                      <p:to>
                                        <p:strVal val="hidden"/>
                                      </p:to>
                                    </p:set>
                                  </p:childTnLst>
                                </p:cTn>
                              </p:par>
                              <p:par>
                                <p:cTn id="126" presetID="10" presetClass="entr" presetSubtype="0" fill="hold" nodeType="withEffect">
                                  <p:stCondLst>
                                    <p:cond delay="0"/>
                                  </p:stCondLst>
                                  <p:childTnLst>
                                    <p:set>
                                      <p:cBhvr>
                                        <p:cTn id="127" dur="1" fill="hold">
                                          <p:stCondLst>
                                            <p:cond delay="0"/>
                                          </p:stCondLst>
                                        </p:cTn>
                                        <p:tgtEl>
                                          <p:spTgt spid="17"/>
                                        </p:tgtEl>
                                        <p:attrNameLst>
                                          <p:attrName>style.visibility</p:attrName>
                                        </p:attrNameLst>
                                      </p:cBhvr>
                                      <p:to>
                                        <p:strVal val="visible"/>
                                      </p:to>
                                    </p:set>
                                    <p:animEffect transition="in" filter="fade">
                                      <p:cBhvr>
                                        <p:cTn id="128" dur="250"/>
                                        <p:tgtEl>
                                          <p:spTgt spid="17"/>
                                        </p:tgtEl>
                                      </p:cBhvr>
                                    </p:animEffect>
                                  </p:childTnLst>
                                  <p:subTnLst>
                                    <p:audio>
                                      <p:cMediaNode>
                                        <p:cTn display="0" masterRel="sameClick">
                                          <p:stCondLst>
                                            <p:cond evt="begin" delay="0">
                                              <p:tn val="126"/>
                                            </p:cond>
                                          </p:stCondLst>
                                          <p:endCondLst>
                                            <p:cond evt="onStopAudio" delay="0">
                                              <p:tgtEl>
                                                <p:sldTgt/>
                                              </p:tgtEl>
                                            </p:cond>
                                          </p:endCondLst>
                                        </p:cTn>
                                        <p:tgtEl>
                                          <p:sndTgt r:embed="rId3" name="congioilam.wav"/>
                                        </p:tgtEl>
                                      </p:cMediaNode>
                                    </p:audio>
                                  </p:subTnLst>
                                </p:cTn>
                              </p:par>
                              <p:par>
                                <p:cTn id="129" presetID="10" presetClass="exit" presetSubtype="0" fill="hold" nodeType="withEffect">
                                  <p:stCondLst>
                                    <p:cond delay="0"/>
                                  </p:stCondLst>
                                  <p:childTnLst>
                                    <p:animEffect transition="out" filter="fade">
                                      <p:cBhvr>
                                        <p:cTn id="130" dur="250"/>
                                        <p:tgtEl>
                                          <p:spTgt spid="22"/>
                                        </p:tgtEl>
                                      </p:cBhvr>
                                    </p:animEffect>
                                    <p:set>
                                      <p:cBhvr>
                                        <p:cTn id="131" dur="1" fill="hold">
                                          <p:stCondLst>
                                            <p:cond delay="249"/>
                                          </p:stCondLst>
                                        </p:cTn>
                                        <p:tgtEl>
                                          <p:spTgt spid="22"/>
                                        </p:tgtEl>
                                        <p:attrNameLst>
                                          <p:attrName>style.visibility</p:attrName>
                                        </p:attrNameLst>
                                      </p:cBhvr>
                                      <p:to>
                                        <p:strVal val="hidden"/>
                                      </p:to>
                                    </p:set>
                                  </p:childTnLst>
                                </p:cTn>
                              </p:par>
                              <p:par>
                                <p:cTn id="132" presetID="10" presetClass="entr" presetSubtype="0" fill="hold" grpId="0" nodeType="withEffect">
                                  <p:stCondLst>
                                    <p:cond delay="0"/>
                                  </p:stCondLst>
                                  <p:childTnLst>
                                    <p:set>
                                      <p:cBhvr>
                                        <p:cTn id="133" dur="1" fill="hold">
                                          <p:stCondLst>
                                            <p:cond delay="0"/>
                                          </p:stCondLst>
                                        </p:cTn>
                                        <p:tgtEl>
                                          <p:spTgt spid="77"/>
                                        </p:tgtEl>
                                        <p:attrNameLst>
                                          <p:attrName>style.visibility</p:attrName>
                                        </p:attrNameLst>
                                      </p:cBhvr>
                                      <p:to>
                                        <p:strVal val="visible"/>
                                      </p:to>
                                    </p:set>
                                    <p:animEffect transition="in" filter="fade">
                                      <p:cBhvr>
                                        <p:cTn id="134" dur="250"/>
                                        <p:tgtEl>
                                          <p:spTgt spid="77"/>
                                        </p:tgtEl>
                                      </p:cBhvr>
                                    </p:animEffect>
                                  </p:childTnLst>
                                </p:cTn>
                              </p:par>
                              <p:par>
                                <p:cTn id="135" presetID="8" presetClass="emph" presetSubtype="0" repeatCount="indefinite" fill="hold" grpId="1" nodeType="withEffect">
                                  <p:stCondLst>
                                    <p:cond delay="0"/>
                                  </p:stCondLst>
                                  <p:childTnLst>
                                    <p:animRot by="21600000">
                                      <p:cBhvr>
                                        <p:cTn id="136" dur="2000" fill="hold"/>
                                        <p:tgtEl>
                                          <p:spTgt spid="77"/>
                                        </p:tgtEl>
                                        <p:attrNameLst>
                                          <p:attrName>r</p:attrName>
                                        </p:attrNameLst>
                                      </p:cBhvr>
                                    </p:animRot>
                                  </p:childTnLst>
                                </p:cTn>
                              </p:par>
                            </p:childTnLst>
                          </p:cTn>
                        </p:par>
                      </p:childTnLst>
                    </p:cTn>
                  </p:par>
                </p:childTnLst>
              </p:cTn>
              <p:nextCondLst>
                <p:cond evt="onClick" delay="0">
                  <p:tgtEl>
                    <p:spTgt spid="22"/>
                  </p:tgtEl>
                </p:cond>
              </p:nextCondLst>
            </p:seq>
            <p:seq concurrent="1" nextAc="seek">
              <p:cTn id="137" restart="whenNotActive" fill="hold" evtFilter="cancelBubble" nodeType="interactiveSeq">
                <p:stCondLst>
                  <p:cond evt="onClick" delay="0">
                    <p:tgtEl>
                      <p:spTgt spid="26"/>
                    </p:tgtEl>
                  </p:cond>
                </p:stCondLst>
                <p:endSync evt="end" delay="0">
                  <p:rtn val="all"/>
                </p:endSync>
                <p:childTnLst>
                  <p:par>
                    <p:cTn id="138" fill="hold">
                      <p:stCondLst>
                        <p:cond delay="0"/>
                      </p:stCondLst>
                      <p:childTnLst>
                        <p:par>
                          <p:cTn id="139" fill="hold">
                            <p:stCondLst>
                              <p:cond delay="0"/>
                            </p:stCondLst>
                            <p:childTnLst>
                              <p:par>
                                <p:cTn id="140" presetID="32" presetClass="emph" presetSubtype="0" fill="hold" nodeType="clickEffect">
                                  <p:stCondLst>
                                    <p:cond delay="0"/>
                                  </p:stCondLst>
                                  <p:childTnLst>
                                    <p:animRot by="120000">
                                      <p:cBhvr>
                                        <p:cTn id="141" dur="100" fill="hold">
                                          <p:stCondLst>
                                            <p:cond delay="0"/>
                                          </p:stCondLst>
                                        </p:cTn>
                                        <p:tgtEl>
                                          <p:spTgt spid="26"/>
                                        </p:tgtEl>
                                        <p:attrNameLst>
                                          <p:attrName>r</p:attrName>
                                        </p:attrNameLst>
                                      </p:cBhvr>
                                    </p:animRot>
                                    <p:animRot by="-240000">
                                      <p:cBhvr>
                                        <p:cTn id="142" dur="200" fill="hold">
                                          <p:stCondLst>
                                            <p:cond delay="200"/>
                                          </p:stCondLst>
                                        </p:cTn>
                                        <p:tgtEl>
                                          <p:spTgt spid="26"/>
                                        </p:tgtEl>
                                        <p:attrNameLst>
                                          <p:attrName>r</p:attrName>
                                        </p:attrNameLst>
                                      </p:cBhvr>
                                    </p:animRot>
                                    <p:animRot by="240000">
                                      <p:cBhvr>
                                        <p:cTn id="143" dur="200" fill="hold">
                                          <p:stCondLst>
                                            <p:cond delay="400"/>
                                          </p:stCondLst>
                                        </p:cTn>
                                        <p:tgtEl>
                                          <p:spTgt spid="26"/>
                                        </p:tgtEl>
                                        <p:attrNameLst>
                                          <p:attrName>r</p:attrName>
                                        </p:attrNameLst>
                                      </p:cBhvr>
                                    </p:animRot>
                                    <p:animRot by="-240000">
                                      <p:cBhvr>
                                        <p:cTn id="144" dur="200" fill="hold">
                                          <p:stCondLst>
                                            <p:cond delay="600"/>
                                          </p:stCondLst>
                                        </p:cTn>
                                        <p:tgtEl>
                                          <p:spTgt spid="26"/>
                                        </p:tgtEl>
                                        <p:attrNameLst>
                                          <p:attrName>r</p:attrName>
                                        </p:attrNameLst>
                                      </p:cBhvr>
                                    </p:animRot>
                                    <p:animRot by="120000">
                                      <p:cBhvr>
                                        <p:cTn id="145" dur="200" fill="hold">
                                          <p:stCondLst>
                                            <p:cond delay="800"/>
                                          </p:stCondLst>
                                        </p:cTn>
                                        <p:tgtEl>
                                          <p:spTgt spid="26"/>
                                        </p:tgtEl>
                                        <p:attrNameLst>
                                          <p:attrName>r</p:attrName>
                                        </p:attrNameLst>
                                      </p:cBhvr>
                                    </p:animRot>
                                  </p:childTnLst>
                                </p:cTn>
                              </p:par>
                            </p:childTnLst>
                          </p:cTn>
                        </p:par>
                        <p:par>
                          <p:cTn id="146" fill="hold">
                            <p:stCondLst>
                              <p:cond delay="1000"/>
                            </p:stCondLst>
                            <p:childTnLst>
                              <p:par>
                                <p:cTn id="147" presetID="10" presetClass="exit" presetSubtype="0" fill="hold" nodeType="afterEffect">
                                  <p:stCondLst>
                                    <p:cond delay="0"/>
                                  </p:stCondLst>
                                  <p:childTnLst>
                                    <p:animEffect transition="out" filter="fade">
                                      <p:cBhvr>
                                        <p:cTn id="148" dur="250"/>
                                        <p:tgtEl>
                                          <p:spTgt spid="16"/>
                                        </p:tgtEl>
                                      </p:cBhvr>
                                    </p:animEffect>
                                    <p:set>
                                      <p:cBhvr>
                                        <p:cTn id="149" dur="1" fill="hold">
                                          <p:stCondLst>
                                            <p:cond delay="249"/>
                                          </p:stCondLst>
                                        </p:cTn>
                                        <p:tgtEl>
                                          <p:spTgt spid="16"/>
                                        </p:tgtEl>
                                        <p:attrNameLst>
                                          <p:attrName>style.visibility</p:attrName>
                                        </p:attrNameLst>
                                      </p:cBhvr>
                                      <p:to>
                                        <p:strVal val="hidden"/>
                                      </p:to>
                                    </p:set>
                                  </p:childTnLst>
                                </p:cTn>
                              </p:par>
                              <p:par>
                                <p:cTn id="150" presetID="10" presetClass="entr" presetSubtype="0" fill="hold" nodeType="withEffect">
                                  <p:stCondLst>
                                    <p:cond delay="0"/>
                                  </p:stCondLst>
                                  <p:childTnLst>
                                    <p:set>
                                      <p:cBhvr>
                                        <p:cTn id="151" dur="1" fill="hold">
                                          <p:stCondLst>
                                            <p:cond delay="0"/>
                                          </p:stCondLst>
                                        </p:cTn>
                                        <p:tgtEl>
                                          <p:spTgt spid="5"/>
                                        </p:tgtEl>
                                        <p:attrNameLst>
                                          <p:attrName>style.visibility</p:attrName>
                                        </p:attrNameLst>
                                      </p:cBhvr>
                                      <p:to>
                                        <p:strVal val="visible"/>
                                      </p:to>
                                    </p:set>
                                    <p:animEffect transition="in" filter="fade">
                                      <p:cBhvr>
                                        <p:cTn id="152" dur="250"/>
                                        <p:tgtEl>
                                          <p:spTgt spid="5"/>
                                        </p:tgtEl>
                                      </p:cBhvr>
                                    </p:animEffect>
                                  </p:childTnLst>
                                </p:cTn>
                              </p:par>
                            </p:childTnLst>
                          </p:cTn>
                        </p:par>
                        <p:par>
                          <p:cTn id="153" fill="hold">
                            <p:stCondLst>
                              <p:cond delay="1250"/>
                            </p:stCondLst>
                            <p:childTnLst>
                              <p:par>
                                <p:cTn id="154" presetID="63" presetClass="path" presetSubtype="0" accel="50000" decel="50000" fill="hold" nodeType="afterEffect">
                                  <p:stCondLst>
                                    <p:cond delay="0"/>
                                  </p:stCondLst>
                                  <p:childTnLst>
                                    <p:animMotion origin="layout" path="M -8.33333E-7 -4.81481E-6 L 0.33316 0.30024 " pathEditMode="relative" rAng="0" ptsTypes="AA">
                                      <p:cBhvr>
                                        <p:cTn id="155" dur="2000" fill="hold"/>
                                        <p:tgtEl>
                                          <p:spTgt spid="5"/>
                                        </p:tgtEl>
                                        <p:attrNameLst>
                                          <p:attrName>ppt_x</p:attrName>
                                          <p:attrName>ppt_y</p:attrName>
                                        </p:attrNameLst>
                                      </p:cBhvr>
                                      <p:rCtr x="16649" y="15000"/>
                                    </p:animMotion>
                                  </p:childTnLst>
                                </p:cTn>
                              </p:par>
                            </p:childTnLst>
                          </p:cTn>
                        </p:par>
                        <p:par>
                          <p:cTn id="156" fill="hold">
                            <p:stCondLst>
                              <p:cond delay="3250"/>
                            </p:stCondLst>
                            <p:childTnLst>
                              <p:par>
                                <p:cTn id="157" presetID="10" presetClass="exit" presetSubtype="0" fill="hold" nodeType="afterEffect">
                                  <p:stCondLst>
                                    <p:cond delay="0"/>
                                  </p:stCondLst>
                                  <p:childTnLst>
                                    <p:animEffect transition="out" filter="fade">
                                      <p:cBhvr>
                                        <p:cTn id="158" dur="250"/>
                                        <p:tgtEl>
                                          <p:spTgt spid="5"/>
                                        </p:tgtEl>
                                      </p:cBhvr>
                                    </p:animEffect>
                                    <p:set>
                                      <p:cBhvr>
                                        <p:cTn id="159" dur="1" fill="hold">
                                          <p:stCondLst>
                                            <p:cond delay="249"/>
                                          </p:stCondLst>
                                        </p:cTn>
                                        <p:tgtEl>
                                          <p:spTgt spid="5"/>
                                        </p:tgtEl>
                                        <p:attrNameLst>
                                          <p:attrName>style.visibility</p:attrName>
                                        </p:attrNameLst>
                                      </p:cBhvr>
                                      <p:to>
                                        <p:strVal val="hidden"/>
                                      </p:to>
                                    </p:set>
                                  </p:childTnLst>
                                </p:cTn>
                              </p:par>
                              <p:par>
                                <p:cTn id="160" presetID="10" presetClass="entr" presetSubtype="0" fill="hold" nodeType="withEffect">
                                  <p:stCondLst>
                                    <p:cond delay="0"/>
                                  </p:stCondLst>
                                  <p:childTnLst>
                                    <p:set>
                                      <p:cBhvr>
                                        <p:cTn id="161" dur="1" fill="hold">
                                          <p:stCondLst>
                                            <p:cond delay="0"/>
                                          </p:stCondLst>
                                        </p:cTn>
                                        <p:tgtEl>
                                          <p:spTgt spid="24"/>
                                        </p:tgtEl>
                                        <p:attrNameLst>
                                          <p:attrName>style.visibility</p:attrName>
                                        </p:attrNameLst>
                                      </p:cBhvr>
                                      <p:to>
                                        <p:strVal val="visible"/>
                                      </p:to>
                                    </p:set>
                                    <p:animEffect transition="in" filter="fade">
                                      <p:cBhvr>
                                        <p:cTn id="162" dur="250"/>
                                        <p:tgtEl>
                                          <p:spTgt spid="24"/>
                                        </p:tgtEl>
                                      </p:cBhvr>
                                    </p:animEffect>
                                  </p:childTnLst>
                                </p:cTn>
                              </p:par>
                            </p:childTnLst>
                          </p:cTn>
                        </p:par>
                        <p:par>
                          <p:cTn id="163" fill="hold">
                            <p:stCondLst>
                              <p:cond delay="3500"/>
                            </p:stCondLst>
                            <p:childTnLst>
                              <p:par>
                                <p:cTn id="164" presetID="32" presetClass="emph" presetSubtype="0" fill="hold" nodeType="afterEffect">
                                  <p:stCondLst>
                                    <p:cond delay="0"/>
                                  </p:stCondLst>
                                  <p:childTnLst>
                                    <p:animRot by="120000">
                                      <p:cBhvr>
                                        <p:cTn id="165" dur="200" fill="hold">
                                          <p:stCondLst>
                                            <p:cond delay="0"/>
                                          </p:stCondLst>
                                        </p:cTn>
                                        <p:tgtEl>
                                          <p:spTgt spid="24"/>
                                        </p:tgtEl>
                                        <p:attrNameLst>
                                          <p:attrName>r</p:attrName>
                                        </p:attrNameLst>
                                      </p:cBhvr>
                                    </p:animRot>
                                    <p:animRot by="-240000">
                                      <p:cBhvr>
                                        <p:cTn id="166" dur="400" fill="hold">
                                          <p:stCondLst>
                                            <p:cond delay="400"/>
                                          </p:stCondLst>
                                        </p:cTn>
                                        <p:tgtEl>
                                          <p:spTgt spid="24"/>
                                        </p:tgtEl>
                                        <p:attrNameLst>
                                          <p:attrName>r</p:attrName>
                                        </p:attrNameLst>
                                      </p:cBhvr>
                                    </p:animRot>
                                    <p:animRot by="240000">
                                      <p:cBhvr>
                                        <p:cTn id="167" dur="400" fill="hold">
                                          <p:stCondLst>
                                            <p:cond delay="800"/>
                                          </p:stCondLst>
                                        </p:cTn>
                                        <p:tgtEl>
                                          <p:spTgt spid="24"/>
                                        </p:tgtEl>
                                        <p:attrNameLst>
                                          <p:attrName>r</p:attrName>
                                        </p:attrNameLst>
                                      </p:cBhvr>
                                    </p:animRot>
                                    <p:animRot by="-240000">
                                      <p:cBhvr>
                                        <p:cTn id="168" dur="400" fill="hold">
                                          <p:stCondLst>
                                            <p:cond delay="1200"/>
                                          </p:stCondLst>
                                        </p:cTn>
                                        <p:tgtEl>
                                          <p:spTgt spid="24"/>
                                        </p:tgtEl>
                                        <p:attrNameLst>
                                          <p:attrName>r</p:attrName>
                                        </p:attrNameLst>
                                      </p:cBhvr>
                                    </p:animRot>
                                    <p:animRot by="120000">
                                      <p:cBhvr>
                                        <p:cTn id="169" dur="400" fill="hold">
                                          <p:stCondLst>
                                            <p:cond delay="1600"/>
                                          </p:stCondLst>
                                        </p:cTn>
                                        <p:tgtEl>
                                          <p:spTgt spid="24"/>
                                        </p:tgtEl>
                                        <p:attrNameLst>
                                          <p:attrName>r</p:attrName>
                                        </p:attrNameLst>
                                      </p:cBhvr>
                                    </p:animRot>
                                  </p:childTnLst>
                                </p:cTn>
                              </p:par>
                              <p:par>
                                <p:cTn id="170" presetID="32" presetClass="emph" presetSubtype="0" fill="hold" nodeType="withEffect">
                                  <p:stCondLst>
                                    <p:cond delay="0"/>
                                  </p:stCondLst>
                                  <p:childTnLst>
                                    <p:animRot by="120000">
                                      <p:cBhvr>
                                        <p:cTn id="171" dur="200" fill="hold">
                                          <p:stCondLst>
                                            <p:cond delay="0"/>
                                          </p:stCondLst>
                                        </p:cTn>
                                        <p:tgtEl>
                                          <p:spTgt spid="26"/>
                                        </p:tgtEl>
                                        <p:attrNameLst>
                                          <p:attrName>r</p:attrName>
                                        </p:attrNameLst>
                                      </p:cBhvr>
                                    </p:animRot>
                                    <p:animRot by="-240000">
                                      <p:cBhvr>
                                        <p:cTn id="172" dur="400" fill="hold">
                                          <p:stCondLst>
                                            <p:cond delay="400"/>
                                          </p:stCondLst>
                                        </p:cTn>
                                        <p:tgtEl>
                                          <p:spTgt spid="26"/>
                                        </p:tgtEl>
                                        <p:attrNameLst>
                                          <p:attrName>r</p:attrName>
                                        </p:attrNameLst>
                                      </p:cBhvr>
                                    </p:animRot>
                                    <p:animRot by="240000">
                                      <p:cBhvr>
                                        <p:cTn id="173" dur="400" fill="hold">
                                          <p:stCondLst>
                                            <p:cond delay="800"/>
                                          </p:stCondLst>
                                        </p:cTn>
                                        <p:tgtEl>
                                          <p:spTgt spid="26"/>
                                        </p:tgtEl>
                                        <p:attrNameLst>
                                          <p:attrName>r</p:attrName>
                                        </p:attrNameLst>
                                      </p:cBhvr>
                                    </p:animRot>
                                    <p:animRot by="-240000">
                                      <p:cBhvr>
                                        <p:cTn id="174" dur="400" fill="hold">
                                          <p:stCondLst>
                                            <p:cond delay="1200"/>
                                          </p:stCondLst>
                                        </p:cTn>
                                        <p:tgtEl>
                                          <p:spTgt spid="26"/>
                                        </p:tgtEl>
                                        <p:attrNameLst>
                                          <p:attrName>r</p:attrName>
                                        </p:attrNameLst>
                                      </p:cBhvr>
                                    </p:animRot>
                                    <p:animRot by="120000">
                                      <p:cBhvr>
                                        <p:cTn id="175" dur="400" fill="hold">
                                          <p:stCondLst>
                                            <p:cond delay="1600"/>
                                          </p:stCondLst>
                                        </p:cTn>
                                        <p:tgtEl>
                                          <p:spTgt spid="26"/>
                                        </p:tgtEl>
                                        <p:attrNameLst>
                                          <p:attrName>r</p:attrName>
                                        </p:attrNameLst>
                                      </p:cBhvr>
                                    </p:animRot>
                                  </p:childTnLst>
                                </p:cTn>
                              </p:par>
                            </p:childTnLst>
                          </p:cTn>
                        </p:par>
                        <p:par>
                          <p:cTn id="176" fill="hold">
                            <p:stCondLst>
                              <p:cond delay="5500"/>
                            </p:stCondLst>
                            <p:childTnLst>
                              <p:par>
                                <p:cTn id="177" presetID="10" presetClass="exit" presetSubtype="0" fill="hold" nodeType="afterEffect">
                                  <p:stCondLst>
                                    <p:cond delay="0"/>
                                  </p:stCondLst>
                                  <p:childTnLst>
                                    <p:animEffect transition="out" filter="fade">
                                      <p:cBhvr>
                                        <p:cTn id="178" dur="250"/>
                                        <p:tgtEl>
                                          <p:spTgt spid="24"/>
                                        </p:tgtEl>
                                      </p:cBhvr>
                                    </p:animEffect>
                                    <p:set>
                                      <p:cBhvr>
                                        <p:cTn id="179" dur="1" fill="hold">
                                          <p:stCondLst>
                                            <p:cond delay="249"/>
                                          </p:stCondLst>
                                        </p:cTn>
                                        <p:tgtEl>
                                          <p:spTgt spid="24"/>
                                        </p:tgtEl>
                                        <p:attrNameLst>
                                          <p:attrName>style.visibility</p:attrName>
                                        </p:attrNameLst>
                                      </p:cBhvr>
                                      <p:to>
                                        <p:strVal val="hidden"/>
                                      </p:to>
                                    </p:set>
                                  </p:childTnLst>
                                </p:cTn>
                              </p:par>
                              <p:par>
                                <p:cTn id="180" presetID="10" presetClass="entr" presetSubtype="0" fill="hold" nodeType="withEffect">
                                  <p:stCondLst>
                                    <p:cond delay="0"/>
                                  </p:stCondLst>
                                  <p:childTnLst>
                                    <p:set>
                                      <p:cBhvr>
                                        <p:cTn id="181" dur="1" fill="hold">
                                          <p:stCondLst>
                                            <p:cond delay="0"/>
                                          </p:stCondLst>
                                        </p:cTn>
                                        <p:tgtEl>
                                          <p:spTgt spid="23"/>
                                        </p:tgtEl>
                                        <p:attrNameLst>
                                          <p:attrName>style.visibility</p:attrName>
                                        </p:attrNameLst>
                                      </p:cBhvr>
                                      <p:to>
                                        <p:strVal val="visible"/>
                                      </p:to>
                                    </p:set>
                                    <p:animEffect transition="in" filter="fade">
                                      <p:cBhvr>
                                        <p:cTn id="182" dur="250"/>
                                        <p:tgtEl>
                                          <p:spTgt spid="23"/>
                                        </p:tgtEl>
                                      </p:cBhvr>
                                    </p:animEffect>
                                  </p:childTnLst>
                                  <p:subTnLst>
                                    <p:audio>
                                      <p:cMediaNode>
                                        <p:cTn display="0" masterRel="sameClick">
                                          <p:stCondLst>
                                            <p:cond evt="begin" delay="0">
                                              <p:tn val="180"/>
                                            </p:cond>
                                          </p:stCondLst>
                                          <p:endCondLst>
                                            <p:cond evt="onStopAudio" delay="0">
                                              <p:tgtEl>
                                                <p:sldTgt/>
                                              </p:tgtEl>
                                            </p:cond>
                                          </p:endCondLst>
                                        </p:cTn>
                                        <p:tgtEl>
                                          <p:sndTgt r:embed="rId2" name="oisairoi.wav"/>
                                        </p:tgtEl>
                                      </p:cMediaNode>
                                    </p:audio>
                                  </p:subTnLst>
                                </p:cTn>
                              </p:par>
                              <p:par>
                                <p:cTn id="183" presetID="10" presetClass="entr" presetSubtype="0" fill="hold" nodeType="withEffect">
                                  <p:stCondLst>
                                    <p:cond delay="0"/>
                                  </p:stCondLst>
                                  <p:childTnLst>
                                    <p:set>
                                      <p:cBhvr>
                                        <p:cTn id="184" dur="1" fill="hold">
                                          <p:stCondLst>
                                            <p:cond delay="0"/>
                                          </p:stCondLst>
                                        </p:cTn>
                                        <p:tgtEl>
                                          <p:spTgt spid="21"/>
                                        </p:tgtEl>
                                        <p:attrNameLst>
                                          <p:attrName>style.visibility</p:attrName>
                                        </p:attrNameLst>
                                      </p:cBhvr>
                                      <p:to>
                                        <p:strVal val="visible"/>
                                      </p:to>
                                    </p:set>
                                    <p:animEffect transition="in" filter="fade">
                                      <p:cBhvr>
                                        <p:cTn id="185" dur="250"/>
                                        <p:tgtEl>
                                          <p:spTgt spid="21"/>
                                        </p:tgtEl>
                                      </p:cBhvr>
                                    </p:animEffect>
                                  </p:childTnLst>
                                </p:cTn>
                              </p:par>
                              <p:par>
                                <p:cTn id="186" presetID="10" presetClass="exit" presetSubtype="0" fill="hold" nodeType="withEffect">
                                  <p:stCondLst>
                                    <p:cond delay="0"/>
                                  </p:stCondLst>
                                  <p:childTnLst>
                                    <p:animEffect transition="out" filter="fade">
                                      <p:cBhvr>
                                        <p:cTn id="187" dur="250"/>
                                        <p:tgtEl>
                                          <p:spTgt spid="26"/>
                                        </p:tgtEl>
                                      </p:cBhvr>
                                    </p:animEffect>
                                    <p:set>
                                      <p:cBhvr>
                                        <p:cTn id="188"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89" restart="whenNotActive" fill="hold" evtFilter="cancelBubble" nodeType="interactiveSeq">
                <p:stCondLst>
                  <p:cond evt="onClick" delay="0">
                    <p:tgtEl>
                      <p:spTgt spid="30"/>
                    </p:tgtEl>
                  </p:cond>
                </p:stCondLst>
                <p:endSync evt="end" delay="0">
                  <p:rtn val="all"/>
                </p:endSync>
                <p:childTnLst>
                  <p:par>
                    <p:cTn id="190" fill="hold">
                      <p:stCondLst>
                        <p:cond delay="0"/>
                      </p:stCondLst>
                      <p:childTnLst>
                        <p:par>
                          <p:cTn id="191" fill="hold">
                            <p:stCondLst>
                              <p:cond delay="0"/>
                            </p:stCondLst>
                            <p:childTnLst>
                              <p:par>
                                <p:cTn id="192" presetID="32" presetClass="emph" presetSubtype="0" fill="hold" nodeType="clickEffect">
                                  <p:stCondLst>
                                    <p:cond delay="0"/>
                                  </p:stCondLst>
                                  <p:childTnLst>
                                    <p:animRot by="120000">
                                      <p:cBhvr>
                                        <p:cTn id="193" dur="100" fill="hold">
                                          <p:stCondLst>
                                            <p:cond delay="0"/>
                                          </p:stCondLst>
                                        </p:cTn>
                                        <p:tgtEl>
                                          <p:spTgt spid="30"/>
                                        </p:tgtEl>
                                        <p:attrNameLst>
                                          <p:attrName>r</p:attrName>
                                        </p:attrNameLst>
                                      </p:cBhvr>
                                    </p:animRot>
                                    <p:animRot by="-240000">
                                      <p:cBhvr>
                                        <p:cTn id="194" dur="200" fill="hold">
                                          <p:stCondLst>
                                            <p:cond delay="200"/>
                                          </p:stCondLst>
                                        </p:cTn>
                                        <p:tgtEl>
                                          <p:spTgt spid="30"/>
                                        </p:tgtEl>
                                        <p:attrNameLst>
                                          <p:attrName>r</p:attrName>
                                        </p:attrNameLst>
                                      </p:cBhvr>
                                    </p:animRot>
                                    <p:animRot by="240000">
                                      <p:cBhvr>
                                        <p:cTn id="195" dur="200" fill="hold">
                                          <p:stCondLst>
                                            <p:cond delay="400"/>
                                          </p:stCondLst>
                                        </p:cTn>
                                        <p:tgtEl>
                                          <p:spTgt spid="30"/>
                                        </p:tgtEl>
                                        <p:attrNameLst>
                                          <p:attrName>r</p:attrName>
                                        </p:attrNameLst>
                                      </p:cBhvr>
                                    </p:animRot>
                                    <p:animRot by="-240000">
                                      <p:cBhvr>
                                        <p:cTn id="196" dur="200" fill="hold">
                                          <p:stCondLst>
                                            <p:cond delay="600"/>
                                          </p:stCondLst>
                                        </p:cTn>
                                        <p:tgtEl>
                                          <p:spTgt spid="30"/>
                                        </p:tgtEl>
                                        <p:attrNameLst>
                                          <p:attrName>r</p:attrName>
                                        </p:attrNameLst>
                                      </p:cBhvr>
                                    </p:animRot>
                                    <p:animRot by="120000">
                                      <p:cBhvr>
                                        <p:cTn id="197" dur="200" fill="hold">
                                          <p:stCondLst>
                                            <p:cond delay="800"/>
                                          </p:stCondLst>
                                        </p:cTn>
                                        <p:tgtEl>
                                          <p:spTgt spid="30"/>
                                        </p:tgtEl>
                                        <p:attrNameLst>
                                          <p:attrName>r</p:attrName>
                                        </p:attrNameLst>
                                      </p:cBhvr>
                                    </p:animRot>
                                  </p:childTnLst>
                                </p:cTn>
                              </p:par>
                            </p:childTnLst>
                          </p:cTn>
                        </p:par>
                        <p:par>
                          <p:cTn id="198" fill="hold">
                            <p:stCondLst>
                              <p:cond delay="1000"/>
                            </p:stCondLst>
                            <p:childTnLst>
                              <p:par>
                                <p:cTn id="199" presetID="10" presetClass="exit" presetSubtype="0" fill="hold" nodeType="afterEffect">
                                  <p:stCondLst>
                                    <p:cond delay="0"/>
                                  </p:stCondLst>
                                  <p:childTnLst>
                                    <p:animEffect transition="out" filter="fade">
                                      <p:cBhvr>
                                        <p:cTn id="200" dur="250"/>
                                        <p:tgtEl>
                                          <p:spTgt spid="16"/>
                                        </p:tgtEl>
                                      </p:cBhvr>
                                    </p:animEffect>
                                    <p:set>
                                      <p:cBhvr>
                                        <p:cTn id="201" dur="1" fill="hold">
                                          <p:stCondLst>
                                            <p:cond delay="249"/>
                                          </p:stCondLst>
                                        </p:cTn>
                                        <p:tgtEl>
                                          <p:spTgt spid="16"/>
                                        </p:tgtEl>
                                        <p:attrNameLst>
                                          <p:attrName>style.visibility</p:attrName>
                                        </p:attrNameLst>
                                      </p:cBhvr>
                                      <p:to>
                                        <p:strVal val="hidden"/>
                                      </p:to>
                                    </p:set>
                                  </p:childTnLst>
                                </p:cTn>
                              </p:par>
                              <p:par>
                                <p:cTn id="202" presetID="10" presetClass="entr" presetSubtype="0" fill="hold" nodeType="withEffect">
                                  <p:stCondLst>
                                    <p:cond delay="0"/>
                                  </p:stCondLst>
                                  <p:childTnLst>
                                    <p:set>
                                      <p:cBhvr>
                                        <p:cTn id="203" dur="1" fill="hold">
                                          <p:stCondLst>
                                            <p:cond delay="0"/>
                                          </p:stCondLst>
                                        </p:cTn>
                                        <p:tgtEl>
                                          <p:spTgt spid="5"/>
                                        </p:tgtEl>
                                        <p:attrNameLst>
                                          <p:attrName>style.visibility</p:attrName>
                                        </p:attrNameLst>
                                      </p:cBhvr>
                                      <p:to>
                                        <p:strVal val="visible"/>
                                      </p:to>
                                    </p:set>
                                    <p:animEffect transition="in" filter="fade">
                                      <p:cBhvr>
                                        <p:cTn id="204" dur="250"/>
                                        <p:tgtEl>
                                          <p:spTgt spid="5"/>
                                        </p:tgtEl>
                                      </p:cBhvr>
                                    </p:animEffect>
                                  </p:childTnLst>
                                </p:cTn>
                              </p:par>
                            </p:childTnLst>
                          </p:cTn>
                        </p:par>
                        <p:par>
                          <p:cTn id="205" fill="hold">
                            <p:stCondLst>
                              <p:cond delay="1250"/>
                            </p:stCondLst>
                            <p:childTnLst>
                              <p:par>
                                <p:cTn id="206" presetID="49" presetClass="path" presetSubtype="0" accel="50000" decel="50000" fill="hold" nodeType="afterEffect">
                                  <p:stCondLst>
                                    <p:cond delay="0"/>
                                  </p:stCondLst>
                                  <p:childTnLst>
                                    <p:animMotion origin="layout" path="M -0.00573 0.02894 L 0.07917 0.32917 " pathEditMode="relative" rAng="0" ptsTypes="AA">
                                      <p:cBhvr>
                                        <p:cTn id="207" dur="2000" fill="hold"/>
                                        <p:tgtEl>
                                          <p:spTgt spid="5"/>
                                        </p:tgtEl>
                                        <p:attrNameLst>
                                          <p:attrName>ppt_x</p:attrName>
                                          <p:attrName>ppt_y</p:attrName>
                                        </p:attrNameLst>
                                      </p:cBhvr>
                                      <p:rCtr x="4236" y="15000"/>
                                    </p:animMotion>
                                  </p:childTnLst>
                                </p:cTn>
                              </p:par>
                            </p:childTnLst>
                          </p:cTn>
                        </p:par>
                        <p:par>
                          <p:cTn id="208" fill="hold">
                            <p:stCondLst>
                              <p:cond delay="3250"/>
                            </p:stCondLst>
                            <p:childTnLst>
                              <p:par>
                                <p:cTn id="209" presetID="10" presetClass="exit" presetSubtype="0" fill="hold" nodeType="afterEffect">
                                  <p:stCondLst>
                                    <p:cond delay="0"/>
                                  </p:stCondLst>
                                  <p:childTnLst>
                                    <p:animEffect transition="out" filter="fade">
                                      <p:cBhvr>
                                        <p:cTn id="210" dur="250"/>
                                        <p:tgtEl>
                                          <p:spTgt spid="5"/>
                                        </p:tgtEl>
                                      </p:cBhvr>
                                    </p:animEffect>
                                    <p:set>
                                      <p:cBhvr>
                                        <p:cTn id="211" dur="1" fill="hold">
                                          <p:stCondLst>
                                            <p:cond delay="249"/>
                                          </p:stCondLst>
                                        </p:cTn>
                                        <p:tgtEl>
                                          <p:spTgt spid="5"/>
                                        </p:tgtEl>
                                        <p:attrNameLst>
                                          <p:attrName>style.visibility</p:attrName>
                                        </p:attrNameLst>
                                      </p:cBhvr>
                                      <p:to>
                                        <p:strVal val="hidden"/>
                                      </p:to>
                                    </p:set>
                                  </p:childTnLst>
                                </p:cTn>
                              </p:par>
                              <p:par>
                                <p:cTn id="212" presetID="10" presetClass="entr" presetSubtype="0" fill="hold" nodeType="withEffect">
                                  <p:stCondLst>
                                    <p:cond delay="0"/>
                                  </p:stCondLst>
                                  <p:childTnLst>
                                    <p:set>
                                      <p:cBhvr>
                                        <p:cTn id="213" dur="1" fill="hold">
                                          <p:stCondLst>
                                            <p:cond delay="0"/>
                                          </p:stCondLst>
                                        </p:cTn>
                                        <p:tgtEl>
                                          <p:spTgt spid="28"/>
                                        </p:tgtEl>
                                        <p:attrNameLst>
                                          <p:attrName>style.visibility</p:attrName>
                                        </p:attrNameLst>
                                      </p:cBhvr>
                                      <p:to>
                                        <p:strVal val="visible"/>
                                      </p:to>
                                    </p:set>
                                    <p:animEffect transition="in" filter="fade">
                                      <p:cBhvr>
                                        <p:cTn id="214" dur="250"/>
                                        <p:tgtEl>
                                          <p:spTgt spid="28"/>
                                        </p:tgtEl>
                                      </p:cBhvr>
                                    </p:animEffect>
                                  </p:childTnLst>
                                </p:cTn>
                              </p:par>
                            </p:childTnLst>
                          </p:cTn>
                        </p:par>
                        <p:par>
                          <p:cTn id="215" fill="hold">
                            <p:stCondLst>
                              <p:cond delay="3500"/>
                            </p:stCondLst>
                            <p:childTnLst>
                              <p:par>
                                <p:cTn id="216" presetID="32" presetClass="emph" presetSubtype="0" fill="hold" nodeType="afterEffect">
                                  <p:stCondLst>
                                    <p:cond delay="0"/>
                                  </p:stCondLst>
                                  <p:childTnLst>
                                    <p:animRot by="120000">
                                      <p:cBhvr>
                                        <p:cTn id="217" dur="200" fill="hold">
                                          <p:stCondLst>
                                            <p:cond delay="0"/>
                                          </p:stCondLst>
                                        </p:cTn>
                                        <p:tgtEl>
                                          <p:spTgt spid="28"/>
                                        </p:tgtEl>
                                        <p:attrNameLst>
                                          <p:attrName>r</p:attrName>
                                        </p:attrNameLst>
                                      </p:cBhvr>
                                    </p:animRot>
                                    <p:animRot by="-240000">
                                      <p:cBhvr>
                                        <p:cTn id="218" dur="400" fill="hold">
                                          <p:stCondLst>
                                            <p:cond delay="400"/>
                                          </p:stCondLst>
                                        </p:cTn>
                                        <p:tgtEl>
                                          <p:spTgt spid="28"/>
                                        </p:tgtEl>
                                        <p:attrNameLst>
                                          <p:attrName>r</p:attrName>
                                        </p:attrNameLst>
                                      </p:cBhvr>
                                    </p:animRot>
                                    <p:animRot by="240000">
                                      <p:cBhvr>
                                        <p:cTn id="219" dur="400" fill="hold">
                                          <p:stCondLst>
                                            <p:cond delay="800"/>
                                          </p:stCondLst>
                                        </p:cTn>
                                        <p:tgtEl>
                                          <p:spTgt spid="28"/>
                                        </p:tgtEl>
                                        <p:attrNameLst>
                                          <p:attrName>r</p:attrName>
                                        </p:attrNameLst>
                                      </p:cBhvr>
                                    </p:animRot>
                                    <p:animRot by="-240000">
                                      <p:cBhvr>
                                        <p:cTn id="220" dur="400" fill="hold">
                                          <p:stCondLst>
                                            <p:cond delay="1200"/>
                                          </p:stCondLst>
                                        </p:cTn>
                                        <p:tgtEl>
                                          <p:spTgt spid="28"/>
                                        </p:tgtEl>
                                        <p:attrNameLst>
                                          <p:attrName>r</p:attrName>
                                        </p:attrNameLst>
                                      </p:cBhvr>
                                    </p:animRot>
                                    <p:animRot by="120000">
                                      <p:cBhvr>
                                        <p:cTn id="221" dur="400" fill="hold">
                                          <p:stCondLst>
                                            <p:cond delay="1600"/>
                                          </p:stCondLst>
                                        </p:cTn>
                                        <p:tgtEl>
                                          <p:spTgt spid="28"/>
                                        </p:tgtEl>
                                        <p:attrNameLst>
                                          <p:attrName>r</p:attrName>
                                        </p:attrNameLst>
                                      </p:cBhvr>
                                    </p:animRot>
                                  </p:childTnLst>
                                </p:cTn>
                              </p:par>
                              <p:par>
                                <p:cTn id="222" presetID="32" presetClass="emph" presetSubtype="0" fill="hold" nodeType="withEffect">
                                  <p:stCondLst>
                                    <p:cond delay="0"/>
                                  </p:stCondLst>
                                  <p:childTnLst>
                                    <p:animRot by="120000">
                                      <p:cBhvr>
                                        <p:cTn id="223" dur="200" fill="hold">
                                          <p:stCondLst>
                                            <p:cond delay="0"/>
                                          </p:stCondLst>
                                        </p:cTn>
                                        <p:tgtEl>
                                          <p:spTgt spid="30"/>
                                        </p:tgtEl>
                                        <p:attrNameLst>
                                          <p:attrName>r</p:attrName>
                                        </p:attrNameLst>
                                      </p:cBhvr>
                                    </p:animRot>
                                    <p:animRot by="-240000">
                                      <p:cBhvr>
                                        <p:cTn id="224" dur="400" fill="hold">
                                          <p:stCondLst>
                                            <p:cond delay="400"/>
                                          </p:stCondLst>
                                        </p:cTn>
                                        <p:tgtEl>
                                          <p:spTgt spid="30"/>
                                        </p:tgtEl>
                                        <p:attrNameLst>
                                          <p:attrName>r</p:attrName>
                                        </p:attrNameLst>
                                      </p:cBhvr>
                                    </p:animRot>
                                    <p:animRot by="240000">
                                      <p:cBhvr>
                                        <p:cTn id="225" dur="400" fill="hold">
                                          <p:stCondLst>
                                            <p:cond delay="800"/>
                                          </p:stCondLst>
                                        </p:cTn>
                                        <p:tgtEl>
                                          <p:spTgt spid="30"/>
                                        </p:tgtEl>
                                        <p:attrNameLst>
                                          <p:attrName>r</p:attrName>
                                        </p:attrNameLst>
                                      </p:cBhvr>
                                    </p:animRot>
                                    <p:animRot by="-240000">
                                      <p:cBhvr>
                                        <p:cTn id="226" dur="400" fill="hold">
                                          <p:stCondLst>
                                            <p:cond delay="1200"/>
                                          </p:stCondLst>
                                        </p:cTn>
                                        <p:tgtEl>
                                          <p:spTgt spid="30"/>
                                        </p:tgtEl>
                                        <p:attrNameLst>
                                          <p:attrName>r</p:attrName>
                                        </p:attrNameLst>
                                      </p:cBhvr>
                                    </p:animRot>
                                    <p:animRot by="120000">
                                      <p:cBhvr>
                                        <p:cTn id="227" dur="400" fill="hold">
                                          <p:stCondLst>
                                            <p:cond delay="1600"/>
                                          </p:stCondLst>
                                        </p:cTn>
                                        <p:tgtEl>
                                          <p:spTgt spid="30"/>
                                        </p:tgtEl>
                                        <p:attrNameLst>
                                          <p:attrName>r</p:attrName>
                                        </p:attrNameLst>
                                      </p:cBhvr>
                                    </p:animRot>
                                  </p:childTnLst>
                                </p:cTn>
                              </p:par>
                            </p:childTnLst>
                          </p:cTn>
                        </p:par>
                        <p:par>
                          <p:cTn id="228" fill="hold">
                            <p:stCondLst>
                              <p:cond delay="5500"/>
                            </p:stCondLst>
                            <p:childTnLst>
                              <p:par>
                                <p:cTn id="229" presetID="10" presetClass="exit" presetSubtype="0" fill="hold" nodeType="afterEffect">
                                  <p:stCondLst>
                                    <p:cond delay="0"/>
                                  </p:stCondLst>
                                  <p:childTnLst>
                                    <p:animEffect transition="out" filter="fade">
                                      <p:cBhvr>
                                        <p:cTn id="230" dur="250"/>
                                        <p:tgtEl>
                                          <p:spTgt spid="28"/>
                                        </p:tgtEl>
                                      </p:cBhvr>
                                    </p:animEffect>
                                    <p:set>
                                      <p:cBhvr>
                                        <p:cTn id="231" dur="1" fill="hold">
                                          <p:stCondLst>
                                            <p:cond delay="249"/>
                                          </p:stCondLst>
                                        </p:cTn>
                                        <p:tgtEl>
                                          <p:spTgt spid="28"/>
                                        </p:tgtEl>
                                        <p:attrNameLst>
                                          <p:attrName>style.visibility</p:attrName>
                                        </p:attrNameLst>
                                      </p:cBhvr>
                                      <p:to>
                                        <p:strVal val="hidden"/>
                                      </p:to>
                                    </p:set>
                                  </p:childTnLst>
                                </p:cTn>
                              </p:par>
                              <p:par>
                                <p:cTn id="232" presetID="10" presetClass="entr" presetSubtype="0" fill="hold" nodeType="withEffect">
                                  <p:stCondLst>
                                    <p:cond delay="0"/>
                                  </p:stCondLst>
                                  <p:childTnLst>
                                    <p:set>
                                      <p:cBhvr>
                                        <p:cTn id="233" dur="1" fill="hold">
                                          <p:stCondLst>
                                            <p:cond delay="0"/>
                                          </p:stCondLst>
                                        </p:cTn>
                                        <p:tgtEl>
                                          <p:spTgt spid="27"/>
                                        </p:tgtEl>
                                        <p:attrNameLst>
                                          <p:attrName>style.visibility</p:attrName>
                                        </p:attrNameLst>
                                      </p:cBhvr>
                                      <p:to>
                                        <p:strVal val="visible"/>
                                      </p:to>
                                    </p:set>
                                    <p:animEffect transition="in" filter="fade">
                                      <p:cBhvr>
                                        <p:cTn id="234" dur="250"/>
                                        <p:tgtEl>
                                          <p:spTgt spid="27"/>
                                        </p:tgtEl>
                                      </p:cBhvr>
                                    </p:animEffect>
                                  </p:childTnLst>
                                  <p:subTnLst>
                                    <p:audio>
                                      <p:cMediaNode>
                                        <p:cTn display="0" masterRel="sameClick">
                                          <p:stCondLst>
                                            <p:cond evt="begin" delay="0">
                                              <p:tn val="232"/>
                                            </p:cond>
                                          </p:stCondLst>
                                          <p:endCondLst>
                                            <p:cond evt="onStopAudio" delay="0">
                                              <p:tgtEl>
                                                <p:sldTgt/>
                                              </p:tgtEl>
                                            </p:cond>
                                          </p:endCondLst>
                                        </p:cTn>
                                        <p:tgtEl>
                                          <p:sndTgt r:embed="rId2" name="oisairoi.wav"/>
                                        </p:tgtEl>
                                      </p:cMediaNode>
                                    </p:audio>
                                  </p:subTnLst>
                                </p:cTn>
                              </p:par>
                              <p:par>
                                <p:cTn id="235" presetID="10" presetClass="entr" presetSubtype="0" fill="hold" nodeType="withEffect">
                                  <p:stCondLst>
                                    <p:cond delay="0"/>
                                  </p:stCondLst>
                                  <p:childTnLst>
                                    <p:set>
                                      <p:cBhvr>
                                        <p:cTn id="236" dur="1" fill="hold">
                                          <p:stCondLst>
                                            <p:cond delay="0"/>
                                          </p:stCondLst>
                                        </p:cTn>
                                        <p:tgtEl>
                                          <p:spTgt spid="25"/>
                                        </p:tgtEl>
                                        <p:attrNameLst>
                                          <p:attrName>style.visibility</p:attrName>
                                        </p:attrNameLst>
                                      </p:cBhvr>
                                      <p:to>
                                        <p:strVal val="visible"/>
                                      </p:to>
                                    </p:set>
                                    <p:animEffect transition="in" filter="fade">
                                      <p:cBhvr>
                                        <p:cTn id="237" dur="250"/>
                                        <p:tgtEl>
                                          <p:spTgt spid="25"/>
                                        </p:tgtEl>
                                      </p:cBhvr>
                                    </p:animEffect>
                                  </p:childTnLst>
                                </p:cTn>
                              </p:par>
                              <p:par>
                                <p:cTn id="238" presetID="10" presetClass="exit" presetSubtype="0" fill="hold" nodeType="withEffect">
                                  <p:stCondLst>
                                    <p:cond delay="0"/>
                                  </p:stCondLst>
                                  <p:childTnLst>
                                    <p:animEffect transition="out" filter="fade">
                                      <p:cBhvr>
                                        <p:cTn id="239" dur="250"/>
                                        <p:tgtEl>
                                          <p:spTgt spid="30"/>
                                        </p:tgtEl>
                                      </p:cBhvr>
                                    </p:animEffect>
                                    <p:set>
                                      <p:cBhvr>
                                        <p:cTn id="240"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41" restart="whenNotActive" fill="hold" evtFilter="cancelBubble" nodeType="interactiveSeq">
                <p:stCondLst>
                  <p:cond evt="onClick" delay="0">
                    <p:tgtEl>
                      <p:spTgt spid="33"/>
                    </p:tgtEl>
                  </p:cond>
                </p:stCondLst>
                <p:endSync evt="end" delay="0">
                  <p:rtn val="all"/>
                </p:endSync>
                <p:childTnLst>
                  <p:par>
                    <p:cTn id="242" fill="hold">
                      <p:stCondLst>
                        <p:cond delay="0"/>
                      </p:stCondLst>
                      <p:childTnLst>
                        <p:par>
                          <p:cTn id="243" fill="hold">
                            <p:stCondLst>
                              <p:cond delay="0"/>
                            </p:stCondLst>
                            <p:childTnLst>
                              <p:par>
                                <p:cTn id="244" presetID="32" presetClass="emph" presetSubtype="0" fill="hold" nodeType="clickEffect">
                                  <p:stCondLst>
                                    <p:cond delay="0"/>
                                  </p:stCondLst>
                                  <p:childTnLst>
                                    <p:animRot by="120000">
                                      <p:cBhvr>
                                        <p:cTn id="245" dur="100" fill="hold">
                                          <p:stCondLst>
                                            <p:cond delay="0"/>
                                          </p:stCondLst>
                                        </p:cTn>
                                        <p:tgtEl>
                                          <p:spTgt spid="33"/>
                                        </p:tgtEl>
                                        <p:attrNameLst>
                                          <p:attrName>r</p:attrName>
                                        </p:attrNameLst>
                                      </p:cBhvr>
                                    </p:animRot>
                                    <p:animRot by="-240000">
                                      <p:cBhvr>
                                        <p:cTn id="246" dur="200" fill="hold">
                                          <p:stCondLst>
                                            <p:cond delay="200"/>
                                          </p:stCondLst>
                                        </p:cTn>
                                        <p:tgtEl>
                                          <p:spTgt spid="33"/>
                                        </p:tgtEl>
                                        <p:attrNameLst>
                                          <p:attrName>r</p:attrName>
                                        </p:attrNameLst>
                                      </p:cBhvr>
                                    </p:animRot>
                                    <p:animRot by="240000">
                                      <p:cBhvr>
                                        <p:cTn id="247" dur="200" fill="hold">
                                          <p:stCondLst>
                                            <p:cond delay="400"/>
                                          </p:stCondLst>
                                        </p:cTn>
                                        <p:tgtEl>
                                          <p:spTgt spid="33"/>
                                        </p:tgtEl>
                                        <p:attrNameLst>
                                          <p:attrName>r</p:attrName>
                                        </p:attrNameLst>
                                      </p:cBhvr>
                                    </p:animRot>
                                    <p:animRot by="-240000">
                                      <p:cBhvr>
                                        <p:cTn id="248" dur="200" fill="hold">
                                          <p:stCondLst>
                                            <p:cond delay="600"/>
                                          </p:stCondLst>
                                        </p:cTn>
                                        <p:tgtEl>
                                          <p:spTgt spid="33"/>
                                        </p:tgtEl>
                                        <p:attrNameLst>
                                          <p:attrName>r</p:attrName>
                                        </p:attrNameLst>
                                      </p:cBhvr>
                                    </p:animRot>
                                    <p:animRot by="120000">
                                      <p:cBhvr>
                                        <p:cTn id="249" dur="200" fill="hold">
                                          <p:stCondLst>
                                            <p:cond delay="800"/>
                                          </p:stCondLst>
                                        </p:cTn>
                                        <p:tgtEl>
                                          <p:spTgt spid="33"/>
                                        </p:tgtEl>
                                        <p:attrNameLst>
                                          <p:attrName>r</p:attrName>
                                        </p:attrNameLst>
                                      </p:cBhvr>
                                    </p:animRot>
                                  </p:childTnLst>
                                  <p:subTnLst>
                                    <p:audio>
                                      <p:cMediaNode>
                                        <p:cTn display="0" masterRel="sameClick">
                                          <p:stCondLst>
                                            <p:cond evt="begin" delay="0">
                                              <p:tn val="244"/>
                                            </p:cond>
                                          </p:stCondLst>
                                          <p:endCondLst>
                                            <p:cond evt="onStopAudio" delay="0">
                                              <p:tgtEl>
                                                <p:sldTgt/>
                                              </p:tgtEl>
                                            </p:cond>
                                          </p:endCondLst>
                                        </p:cTn>
                                        <p:tgtEl>
                                          <p:sndTgt r:embed="rId4" name="wind.wav"/>
                                        </p:tgtEl>
                                      </p:cMediaNode>
                                    </p:audio>
                                  </p:subTnLst>
                                </p:cTn>
                              </p:par>
                              <p:par>
                                <p:cTn id="250" presetID="24" presetClass="emph" presetSubtype="0" fill="hold" grpId="0" nodeType="withEffect">
                                  <p:stCondLst>
                                    <p:cond delay="0"/>
                                  </p:stCondLst>
                                  <p:childTnLst>
                                    <p:animClr clrSpc="hsl" dir="cw">
                                      <p:cBhvr override="childStyle">
                                        <p:cTn id="251" dur="500" fill="hold"/>
                                        <p:tgtEl>
                                          <p:spTgt spid="31">
                                            <p:txEl>
                                              <p:pRg st="0" end="0"/>
                                            </p:txEl>
                                          </p:spTgt>
                                        </p:tgtEl>
                                        <p:attrNameLst>
                                          <p:attrName>style.color</p:attrName>
                                        </p:attrNameLst>
                                      </p:cBhvr>
                                      <p:by>
                                        <p:hsl h="0" s="-12549" l="-25098"/>
                                      </p:by>
                                    </p:animClr>
                                    <p:animClr clrSpc="hsl" dir="cw">
                                      <p:cBhvr>
                                        <p:cTn id="252" dur="500" fill="hold"/>
                                        <p:tgtEl>
                                          <p:spTgt spid="31">
                                            <p:txEl>
                                              <p:pRg st="0" end="0"/>
                                            </p:txEl>
                                          </p:spTgt>
                                        </p:tgtEl>
                                        <p:attrNameLst>
                                          <p:attrName>fillcolor</p:attrName>
                                        </p:attrNameLst>
                                      </p:cBhvr>
                                      <p:by>
                                        <p:hsl h="0" s="-12549" l="-25098"/>
                                      </p:by>
                                    </p:animClr>
                                    <p:animClr clrSpc="hsl" dir="cw">
                                      <p:cBhvr>
                                        <p:cTn id="253" dur="500" fill="hold"/>
                                        <p:tgtEl>
                                          <p:spTgt spid="31">
                                            <p:txEl>
                                              <p:pRg st="0" end="0"/>
                                            </p:txEl>
                                          </p:spTgt>
                                        </p:tgtEl>
                                        <p:attrNameLst>
                                          <p:attrName>stroke.color</p:attrName>
                                        </p:attrNameLst>
                                      </p:cBhvr>
                                      <p:by>
                                        <p:hsl h="0" s="-12549" l="-25098"/>
                                      </p:by>
                                    </p:animClr>
                                    <p:set>
                                      <p:cBhvr>
                                        <p:cTn id="254" dur="500" fill="hold"/>
                                        <p:tgtEl>
                                          <p:spTgt spid="31">
                                            <p:txEl>
                                              <p:pRg st="0" end="0"/>
                                            </p:txEl>
                                          </p:spTgt>
                                        </p:tgtEl>
                                        <p:attrNameLst>
                                          <p:attrName>fill.type</p:attrName>
                                        </p:attrNameLst>
                                      </p:cBhvr>
                                      <p:to>
                                        <p:strVal val="solid"/>
                                      </p:to>
                                    </p:set>
                                  </p:childTnLst>
                                </p:cTn>
                              </p:par>
                              <p:par>
                                <p:cTn id="255" presetID="24" presetClass="emph" presetSubtype="0" fill="hold" grpId="0" nodeType="withEffect">
                                  <p:stCondLst>
                                    <p:cond delay="0"/>
                                  </p:stCondLst>
                                  <p:childTnLst>
                                    <p:animClr clrSpc="hsl" dir="cw">
                                      <p:cBhvr override="childStyle">
                                        <p:cTn id="256" dur="500" fill="hold"/>
                                        <p:tgtEl>
                                          <p:spTgt spid="34">
                                            <p:txEl>
                                              <p:pRg st="0" end="0"/>
                                            </p:txEl>
                                          </p:spTgt>
                                        </p:tgtEl>
                                        <p:attrNameLst>
                                          <p:attrName>style.color</p:attrName>
                                        </p:attrNameLst>
                                      </p:cBhvr>
                                      <p:by>
                                        <p:hsl h="0" s="-12549" l="-25098"/>
                                      </p:by>
                                    </p:animClr>
                                    <p:animClr clrSpc="hsl" dir="cw">
                                      <p:cBhvr>
                                        <p:cTn id="257" dur="500" fill="hold"/>
                                        <p:tgtEl>
                                          <p:spTgt spid="34">
                                            <p:txEl>
                                              <p:pRg st="0" end="0"/>
                                            </p:txEl>
                                          </p:spTgt>
                                        </p:tgtEl>
                                        <p:attrNameLst>
                                          <p:attrName>fillcolor</p:attrName>
                                        </p:attrNameLst>
                                      </p:cBhvr>
                                      <p:by>
                                        <p:hsl h="0" s="-12549" l="-25098"/>
                                      </p:by>
                                    </p:animClr>
                                    <p:animClr clrSpc="hsl" dir="cw">
                                      <p:cBhvr>
                                        <p:cTn id="258" dur="500" fill="hold"/>
                                        <p:tgtEl>
                                          <p:spTgt spid="34">
                                            <p:txEl>
                                              <p:pRg st="0" end="0"/>
                                            </p:txEl>
                                          </p:spTgt>
                                        </p:tgtEl>
                                        <p:attrNameLst>
                                          <p:attrName>stroke.color</p:attrName>
                                        </p:attrNameLst>
                                      </p:cBhvr>
                                      <p:by>
                                        <p:hsl h="0" s="-12549" l="-25098"/>
                                      </p:by>
                                    </p:animClr>
                                    <p:set>
                                      <p:cBhvr>
                                        <p:cTn id="259" dur="500" fill="hold"/>
                                        <p:tgtEl>
                                          <p:spTgt spid="34">
                                            <p:txEl>
                                              <p:pRg st="0" end="0"/>
                                            </p:txEl>
                                          </p:spTgt>
                                        </p:tgtEl>
                                        <p:attrNameLst>
                                          <p:attrName>fill.type</p:attrName>
                                        </p:attrNameLst>
                                      </p:cBhvr>
                                      <p:to>
                                        <p:strVal val="solid"/>
                                      </p:to>
                                    </p:set>
                                  </p:childTnLst>
                                </p:cTn>
                              </p:par>
                              <p:par>
                                <p:cTn id="260" presetID="24" presetClass="emph" presetSubtype="0" fill="hold" grpId="0" nodeType="withEffect">
                                  <p:stCondLst>
                                    <p:cond delay="0"/>
                                  </p:stCondLst>
                                  <p:childTnLst>
                                    <p:animClr clrSpc="hsl" dir="cw">
                                      <p:cBhvr override="childStyle">
                                        <p:cTn id="261" dur="500" fill="hold"/>
                                        <p:tgtEl>
                                          <p:spTgt spid="29">
                                            <p:txEl>
                                              <p:pRg st="0" end="0"/>
                                            </p:txEl>
                                          </p:spTgt>
                                        </p:tgtEl>
                                        <p:attrNameLst>
                                          <p:attrName>style.color</p:attrName>
                                        </p:attrNameLst>
                                      </p:cBhvr>
                                      <p:by>
                                        <p:hsl h="0" s="-12549" l="-25098"/>
                                      </p:by>
                                    </p:animClr>
                                    <p:animClr clrSpc="hsl" dir="cw">
                                      <p:cBhvr>
                                        <p:cTn id="262" dur="500" fill="hold"/>
                                        <p:tgtEl>
                                          <p:spTgt spid="29">
                                            <p:txEl>
                                              <p:pRg st="0" end="0"/>
                                            </p:txEl>
                                          </p:spTgt>
                                        </p:tgtEl>
                                        <p:attrNameLst>
                                          <p:attrName>fillcolor</p:attrName>
                                        </p:attrNameLst>
                                      </p:cBhvr>
                                      <p:by>
                                        <p:hsl h="0" s="-12549" l="-25098"/>
                                      </p:by>
                                    </p:animClr>
                                    <p:animClr clrSpc="hsl" dir="cw">
                                      <p:cBhvr>
                                        <p:cTn id="263" dur="500" fill="hold"/>
                                        <p:tgtEl>
                                          <p:spTgt spid="29">
                                            <p:txEl>
                                              <p:pRg st="0" end="0"/>
                                            </p:txEl>
                                          </p:spTgt>
                                        </p:tgtEl>
                                        <p:attrNameLst>
                                          <p:attrName>stroke.color</p:attrName>
                                        </p:attrNameLst>
                                      </p:cBhvr>
                                      <p:by>
                                        <p:hsl h="0" s="-12549" l="-25098"/>
                                      </p:by>
                                    </p:animClr>
                                    <p:set>
                                      <p:cBhvr>
                                        <p:cTn id="264"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1" grpId="0" build="allAtOnce"/>
      <p:bldP spid="34" grpId="0" build="allAtOnce"/>
      <p:bldP spid="3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33214" y="4527650"/>
            <a:ext cx="1249999" cy="1336206"/>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7752" y="4489550"/>
            <a:ext cx="1249999" cy="1336206"/>
          </a:xfrm>
          <a:prstGeom prst="rect">
            <a:avLst/>
          </a:prstGeom>
        </p:spPr>
      </p:pic>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02467" y="4392304"/>
            <a:ext cx="1580781" cy="1435608"/>
          </a:xfrm>
          <a:prstGeom prst="rect">
            <a:avLst/>
          </a:prstGeom>
        </p:spPr>
      </p:pic>
      <p:pic>
        <p:nvPicPr>
          <p:cNvPr id="27" name="Picture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6738" y="4385097"/>
            <a:ext cx="1581495" cy="1436256"/>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90023" y="4555482"/>
            <a:ext cx="1249999" cy="1336206"/>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68414" y="4489550"/>
            <a:ext cx="1249999" cy="1336206"/>
          </a:xfrm>
          <a:prstGeom prst="rect">
            <a:avLst/>
          </a:prstGeom>
        </p:spPr>
      </p:pic>
      <p:pic>
        <p:nvPicPr>
          <p:cNvPr id="75" name="Picture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99106" y="2841837"/>
            <a:ext cx="1196895" cy="927286"/>
          </a:xfrm>
          <a:prstGeom prst="rect">
            <a:avLst/>
          </a:prstGeom>
        </p:spPr>
      </p:pic>
      <p:sp>
        <p:nvSpPr>
          <p:cNvPr id="77" name="Sun 76"/>
          <p:cNvSpPr/>
          <p:nvPr/>
        </p:nvSpPr>
        <p:spPr>
          <a:xfrm>
            <a:off x="4555634" y="3952202"/>
            <a:ext cx="2162493" cy="2083116"/>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pic>
        <p:nvPicPr>
          <p:cNvPr id="33" name="Picture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228600" y="330406"/>
            <a:ext cx="1661009" cy="3236104"/>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345519" y="2209365"/>
            <a:ext cx="1958679" cy="1871627"/>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2405208"/>
            <a:ext cx="1060934" cy="1267227"/>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93744" y="4555482"/>
            <a:ext cx="1442555" cy="1310075"/>
          </a:xfrm>
          <a:prstGeom prst="rect">
            <a:avLst/>
          </a:prstGeom>
        </p:spPr>
      </p:pic>
      <p:pic>
        <p:nvPicPr>
          <p:cNvPr id="14" name="Picture 13"/>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8224783" y="5479736"/>
            <a:ext cx="823031" cy="612530"/>
          </a:xfrm>
          <a:prstGeom prst="rect">
            <a:avLst/>
          </a:prstGeom>
        </p:spPr>
      </p:pic>
      <p:pic>
        <p:nvPicPr>
          <p:cNvPr id="6" name="Pictur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7340973" y="5417841"/>
            <a:ext cx="850901" cy="1273201"/>
          </a:xfrm>
          <a:prstGeom prst="rect">
            <a:avLst/>
          </a:prstGeom>
        </p:spPr>
      </p:pic>
      <p:pic>
        <p:nvPicPr>
          <p:cNvPr id="17" name="Picture 1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100307" y="4338723"/>
            <a:ext cx="1073146" cy="1310075"/>
          </a:xfrm>
          <a:prstGeom prst="rect">
            <a:avLst/>
          </a:prstGeom>
        </p:spPr>
      </p:pic>
      <p:pic>
        <p:nvPicPr>
          <p:cNvPr id="22" name="Picture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5119364" y="5417841"/>
            <a:ext cx="850901" cy="1273201"/>
          </a:xfrm>
          <a:prstGeom prst="rect">
            <a:avLst/>
          </a:prstGeom>
        </p:spPr>
      </p:pic>
      <p:pic>
        <p:nvPicPr>
          <p:cNvPr id="26" name="Picture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2884164" y="5417841"/>
            <a:ext cx="850901" cy="1273201"/>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728702" y="5417841"/>
            <a:ext cx="850901" cy="1273201"/>
          </a:xfrm>
          <a:prstGeom prst="rect">
            <a:avLst/>
          </a:prstGeom>
        </p:spPr>
      </p:pic>
      <p:sp>
        <p:nvSpPr>
          <p:cNvPr id="45" name="Rounded Rectangular Callout 44"/>
          <p:cNvSpPr/>
          <p:nvPr/>
        </p:nvSpPr>
        <p:spPr>
          <a:xfrm>
            <a:off x="1613160" y="8859"/>
            <a:ext cx="7055223" cy="1394582"/>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rgbClr val="FF0000"/>
              </a:solidFill>
              <a:latin typeface="+mj-lt"/>
              <a:cs typeface="Times New Roman" panose="02020603050405020304" pitchFamily="18" charset="0"/>
            </a:endParaRPr>
          </a:p>
        </p:txBody>
      </p:sp>
      <p:sp>
        <p:nvSpPr>
          <p:cNvPr id="55" name="Rectangle 54"/>
          <p:cNvSpPr/>
          <p:nvPr/>
        </p:nvSpPr>
        <p:spPr>
          <a:xfrm>
            <a:off x="788272" y="6050477"/>
            <a:ext cx="7769748" cy="82356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rgbClr val="006600"/>
                </a:solidFill>
                <a:latin typeface="+mj-lt"/>
                <a:cs typeface="Times New Roman" panose="02020603050405020304" pitchFamily="18" charset="0"/>
              </a:rPr>
              <a:t> A                 B                 C                 D</a:t>
            </a:r>
          </a:p>
        </p:txBody>
      </p:sp>
      <p:pic>
        <p:nvPicPr>
          <p:cNvPr id="25" name="Picture 24"/>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694654" y="5479735"/>
            <a:ext cx="823031" cy="612530"/>
          </a:xfrm>
          <a:prstGeom prst="rect">
            <a:avLst/>
          </a:prstGeom>
        </p:spPr>
      </p:pic>
      <p:pic>
        <p:nvPicPr>
          <p:cNvPr id="21" name="Picture 20"/>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3839180" y="5400358"/>
            <a:ext cx="823031" cy="612530"/>
          </a:xfrm>
          <a:prstGeom prst="rect">
            <a:avLst/>
          </a:prstGeom>
        </p:spPr>
      </p:pic>
      <p:sp>
        <p:nvSpPr>
          <p:cNvPr id="29" name="Rectangle 28"/>
          <p:cNvSpPr/>
          <p:nvPr/>
        </p:nvSpPr>
        <p:spPr>
          <a:xfrm>
            <a:off x="3953467" y="1411496"/>
            <a:ext cx="5246804" cy="461665"/>
          </a:xfrm>
          <a:prstGeom prst="rect">
            <a:avLst/>
          </a:prstGeom>
        </p:spPr>
        <p:txBody>
          <a:bodyPr wrap="square">
            <a:spAutoFit/>
          </a:bodyPr>
          <a:lstStyle/>
          <a:p>
            <a:r>
              <a:rPr lang="en-US" sz="2400" b="1">
                <a:solidFill>
                  <a:schemeClr val="bg1"/>
                </a:solidFill>
                <a:latin typeface="+mj-lt"/>
                <a:cs typeface="Times New Roman" panose="02020603050405020304" pitchFamily="18" charset="0"/>
              </a:rPr>
              <a:t>A : 60</a:t>
            </a:r>
          </a:p>
        </p:txBody>
      </p:sp>
      <p:sp>
        <p:nvSpPr>
          <p:cNvPr id="31" name="Rectangle 30"/>
          <p:cNvSpPr/>
          <p:nvPr/>
        </p:nvSpPr>
        <p:spPr>
          <a:xfrm>
            <a:off x="3953467" y="1905640"/>
            <a:ext cx="5246804" cy="461665"/>
          </a:xfrm>
          <a:prstGeom prst="rect">
            <a:avLst/>
          </a:prstGeom>
        </p:spPr>
        <p:txBody>
          <a:bodyPr wrap="square">
            <a:spAutoFit/>
          </a:bodyPr>
          <a:lstStyle/>
          <a:p>
            <a:r>
              <a:rPr lang="en-US" sz="2400" b="1">
                <a:solidFill>
                  <a:schemeClr val="bg1"/>
                </a:solidFill>
                <a:latin typeface="+mj-lt"/>
                <a:cs typeface="Times New Roman" panose="02020603050405020304" pitchFamily="18" charset="0"/>
              </a:rPr>
              <a:t>B : 48</a:t>
            </a:r>
          </a:p>
        </p:txBody>
      </p:sp>
      <p:sp>
        <p:nvSpPr>
          <p:cNvPr id="32" name="Rectangle 31"/>
          <p:cNvSpPr/>
          <p:nvPr/>
        </p:nvSpPr>
        <p:spPr>
          <a:xfrm>
            <a:off x="3953467" y="2399784"/>
            <a:ext cx="5246804" cy="461665"/>
          </a:xfrm>
          <a:prstGeom prst="rect">
            <a:avLst/>
          </a:prstGeom>
        </p:spPr>
        <p:txBody>
          <a:bodyPr wrap="square">
            <a:spAutoFit/>
          </a:bodyPr>
          <a:lstStyle/>
          <a:p>
            <a:r>
              <a:rPr lang="en-US" sz="2400" b="1">
                <a:solidFill>
                  <a:schemeClr val="bg1"/>
                </a:solidFill>
                <a:latin typeface="+mj-lt"/>
                <a:cs typeface="Times New Roman" panose="02020603050405020304" pitchFamily="18" charset="0"/>
              </a:rPr>
              <a:t>C : 72</a:t>
            </a:r>
          </a:p>
        </p:txBody>
      </p:sp>
      <p:sp>
        <p:nvSpPr>
          <p:cNvPr id="34" name="Rectangle 33"/>
          <p:cNvSpPr/>
          <p:nvPr/>
        </p:nvSpPr>
        <p:spPr>
          <a:xfrm>
            <a:off x="3953467" y="2893929"/>
            <a:ext cx="5246804" cy="461665"/>
          </a:xfrm>
          <a:prstGeom prst="rect">
            <a:avLst/>
          </a:prstGeom>
        </p:spPr>
        <p:txBody>
          <a:bodyPr wrap="square">
            <a:spAutoFit/>
          </a:bodyPr>
          <a:lstStyle/>
          <a:p>
            <a:r>
              <a:rPr lang="en-US" sz="2400" b="1">
                <a:solidFill>
                  <a:schemeClr val="bg1"/>
                </a:solidFill>
                <a:latin typeface="+mj-lt"/>
                <a:cs typeface="Times New Roman" panose="02020603050405020304" pitchFamily="18" charset="0"/>
              </a:rPr>
              <a:t>D : 24</a:t>
            </a:r>
          </a:p>
        </p:txBody>
      </p:sp>
      <p:sp>
        <p:nvSpPr>
          <p:cNvPr id="36" name="TextBox 35"/>
          <p:cNvSpPr txBox="1"/>
          <p:nvPr/>
        </p:nvSpPr>
        <p:spPr>
          <a:xfrm>
            <a:off x="2504822" y="381207"/>
            <a:ext cx="5410200" cy="584775"/>
          </a:xfrm>
          <a:prstGeom prst="rect">
            <a:avLst/>
          </a:prstGeom>
          <a:noFill/>
        </p:spPr>
        <p:txBody>
          <a:bodyPr wrap="square" rtlCol="0">
            <a:spAutoFit/>
          </a:bodyPr>
          <a:lstStyle/>
          <a:p>
            <a:pPr algn="ctr"/>
            <a:r>
              <a:rPr lang="en-US" sz="3200" b="1">
                <a:solidFill>
                  <a:prstClr val="black"/>
                </a:solidFill>
                <a:latin typeface="Times New Roman" pitchFamily="18" charset="0"/>
                <a:cs typeface="Times New Roman" pitchFamily="18" charset="0"/>
              </a:rPr>
              <a:t>3 </a:t>
            </a:r>
            <a:r>
              <a:rPr lang="en-US" sz="3200" b="1" dirty="0">
                <a:solidFill>
                  <a:prstClr val="black"/>
                </a:solidFill>
                <a:latin typeface="Times New Roman" pitchFamily="18" charset="0"/>
                <a:cs typeface="Times New Roman" pitchFamily="18" charset="0"/>
              </a:rPr>
              <a:t>ngày =.....giờ?</a:t>
            </a:r>
          </a:p>
        </p:txBody>
      </p:sp>
    </p:spTree>
    <p:extLst>
      <p:ext uri="{BB962C8B-B14F-4D97-AF65-F5344CB8AC3E}">
        <p14:creationId xmlns:p14="http://schemas.microsoft.com/office/powerpoint/2010/main" val="1247950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wipe(down)">
                                      <p:cBhvr>
                                        <p:cTn id="14" dur="500"/>
                                        <p:tgtEl>
                                          <p:spTgt spid="36"/>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29">
                                            <p:txEl>
                                              <p:pRg st="0" end="0"/>
                                            </p:txEl>
                                          </p:spTgt>
                                        </p:tgtEl>
                                        <p:attrNameLst>
                                          <p:attrName>style.visibility</p:attrName>
                                        </p:attrNameLst>
                                      </p:cBhvr>
                                      <p:to>
                                        <p:strVal val="visible"/>
                                      </p:to>
                                    </p:set>
                                    <p:animEffect transition="in" filter="fade">
                                      <p:cBhvr>
                                        <p:cTn id="18" dur="500"/>
                                        <p:tgtEl>
                                          <p:spTgt spid="29">
                                            <p:txEl>
                                              <p:pRg st="0" end="0"/>
                                            </p:txEl>
                                          </p:spTgt>
                                        </p:tgtEl>
                                      </p:cBhvr>
                                    </p:animEffect>
                                  </p:childTnLst>
                                </p:cTn>
                              </p:par>
                            </p:childTnLst>
                          </p:cTn>
                        </p:par>
                        <p:par>
                          <p:cTn id="19" fill="hold">
                            <p:stCondLst>
                              <p:cond delay="1000"/>
                            </p:stCondLst>
                            <p:childTnLst>
                              <p:par>
                                <p:cTn id="20" presetID="10" presetClass="entr" presetSubtype="0" fill="hold" nodeType="afterEffect">
                                  <p:stCondLst>
                                    <p:cond delay="0"/>
                                  </p:stCondLst>
                                  <p:childTnLst>
                                    <p:set>
                                      <p:cBhvr>
                                        <p:cTn id="21" dur="1" fill="hold">
                                          <p:stCondLst>
                                            <p:cond delay="0"/>
                                          </p:stCondLst>
                                        </p:cTn>
                                        <p:tgtEl>
                                          <p:spTgt spid="31">
                                            <p:txEl>
                                              <p:pRg st="0" end="0"/>
                                            </p:txEl>
                                          </p:spTgt>
                                        </p:tgtEl>
                                        <p:attrNameLst>
                                          <p:attrName>style.visibility</p:attrName>
                                        </p:attrNameLst>
                                      </p:cBhvr>
                                      <p:to>
                                        <p:strVal val="visible"/>
                                      </p:to>
                                    </p:set>
                                    <p:animEffect transition="in" filter="fade">
                                      <p:cBhvr>
                                        <p:cTn id="22" dur="500"/>
                                        <p:tgtEl>
                                          <p:spTgt spid="31">
                                            <p:txEl>
                                              <p:pRg st="0" end="0"/>
                                            </p:txEl>
                                          </p:spTgt>
                                        </p:tgtEl>
                                      </p:cBhvr>
                                    </p:animEffect>
                                  </p:childTnLst>
                                </p:cTn>
                              </p:par>
                            </p:childTnLst>
                          </p:cTn>
                        </p:par>
                        <p:par>
                          <p:cTn id="23" fill="hold">
                            <p:stCondLst>
                              <p:cond delay="1500"/>
                            </p:stCondLst>
                            <p:childTnLst>
                              <p:par>
                                <p:cTn id="24" presetID="10" presetClass="entr" presetSubtype="0" fill="hold" nodeType="afterEffect">
                                  <p:stCondLst>
                                    <p:cond delay="0"/>
                                  </p:stCondLst>
                                  <p:childTnLst>
                                    <p:set>
                                      <p:cBhvr>
                                        <p:cTn id="25" dur="1" fill="hold">
                                          <p:stCondLst>
                                            <p:cond delay="0"/>
                                          </p:stCondLst>
                                        </p:cTn>
                                        <p:tgtEl>
                                          <p:spTgt spid="32">
                                            <p:txEl>
                                              <p:pRg st="0" end="0"/>
                                            </p:txEl>
                                          </p:spTgt>
                                        </p:tgtEl>
                                        <p:attrNameLst>
                                          <p:attrName>style.visibility</p:attrName>
                                        </p:attrNameLst>
                                      </p:cBhvr>
                                      <p:to>
                                        <p:strVal val="visible"/>
                                      </p:to>
                                    </p:set>
                                    <p:animEffect transition="in" filter="fade">
                                      <p:cBhvr>
                                        <p:cTn id="26" dur="500"/>
                                        <p:tgtEl>
                                          <p:spTgt spid="32">
                                            <p:txEl>
                                              <p:pRg st="0" end="0"/>
                                            </p:txEl>
                                          </p:spTgt>
                                        </p:tgtEl>
                                      </p:cBhvr>
                                    </p:animEffect>
                                  </p:childTnLst>
                                </p:cTn>
                              </p:par>
                            </p:childTnLst>
                          </p:cTn>
                        </p:par>
                        <p:par>
                          <p:cTn id="27" fill="hold">
                            <p:stCondLst>
                              <p:cond delay="2000"/>
                            </p:stCondLst>
                            <p:childTnLst>
                              <p:par>
                                <p:cTn id="28" presetID="10" presetClass="entr" presetSubtype="0" fill="hold" nodeType="afterEffect">
                                  <p:stCondLst>
                                    <p:cond delay="0"/>
                                  </p:stCondLst>
                                  <p:childTnLst>
                                    <p:set>
                                      <p:cBhvr>
                                        <p:cTn id="29" dur="1" fill="hold">
                                          <p:stCondLst>
                                            <p:cond delay="0"/>
                                          </p:stCondLst>
                                        </p:cTn>
                                        <p:tgtEl>
                                          <p:spTgt spid="34">
                                            <p:txEl>
                                              <p:pRg st="0" end="0"/>
                                            </p:txEl>
                                          </p:spTgt>
                                        </p:tgtEl>
                                        <p:attrNameLst>
                                          <p:attrName>style.visibility</p:attrName>
                                        </p:attrNameLst>
                                      </p:cBhvr>
                                      <p:to>
                                        <p:strVal val="visible"/>
                                      </p:to>
                                    </p:set>
                                    <p:animEffect transition="in" filter="fade">
                                      <p:cBhvr>
                                        <p:cTn id="30"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6"/>
                    </p:tgtEl>
                  </p:cond>
                </p:stCondLst>
                <p:endSync evt="end" delay="0">
                  <p:rtn val="all"/>
                </p:endSync>
                <p:childTnLst>
                  <p:par>
                    <p:cTn id="32" fill="hold">
                      <p:stCondLst>
                        <p:cond delay="0"/>
                      </p:stCondLst>
                      <p:childTnLst>
                        <p:par>
                          <p:cTn id="33" fill="hold">
                            <p:stCondLst>
                              <p:cond delay="0"/>
                            </p:stCondLst>
                            <p:childTnLst>
                              <p:par>
                                <p:cTn id="34" presetID="32" presetClass="emph" presetSubtype="0" fill="hold" nodeType="clickEffect">
                                  <p:stCondLst>
                                    <p:cond delay="0"/>
                                  </p:stCondLst>
                                  <p:childTnLst>
                                    <p:animRot by="120000">
                                      <p:cBhvr>
                                        <p:cTn id="35" dur="100" fill="hold">
                                          <p:stCondLst>
                                            <p:cond delay="0"/>
                                          </p:stCondLst>
                                        </p:cTn>
                                        <p:tgtEl>
                                          <p:spTgt spid="6"/>
                                        </p:tgtEl>
                                        <p:attrNameLst>
                                          <p:attrName>r</p:attrName>
                                        </p:attrNameLst>
                                      </p:cBhvr>
                                    </p:animRot>
                                    <p:animRot by="-240000">
                                      <p:cBhvr>
                                        <p:cTn id="36" dur="200" fill="hold">
                                          <p:stCondLst>
                                            <p:cond delay="200"/>
                                          </p:stCondLst>
                                        </p:cTn>
                                        <p:tgtEl>
                                          <p:spTgt spid="6"/>
                                        </p:tgtEl>
                                        <p:attrNameLst>
                                          <p:attrName>r</p:attrName>
                                        </p:attrNameLst>
                                      </p:cBhvr>
                                    </p:animRot>
                                    <p:animRot by="240000">
                                      <p:cBhvr>
                                        <p:cTn id="37" dur="200" fill="hold">
                                          <p:stCondLst>
                                            <p:cond delay="400"/>
                                          </p:stCondLst>
                                        </p:cTn>
                                        <p:tgtEl>
                                          <p:spTgt spid="6"/>
                                        </p:tgtEl>
                                        <p:attrNameLst>
                                          <p:attrName>r</p:attrName>
                                        </p:attrNameLst>
                                      </p:cBhvr>
                                    </p:animRot>
                                    <p:animRot by="-240000">
                                      <p:cBhvr>
                                        <p:cTn id="38" dur="200" fill="hold">
                                          <p:stCondLst>
                                            <p:cond delay="600"/>
                                          </p:stCondLst>
                                        </p:cTn>
                                        <p:tgtEl>
                                          <p:spTgt spid="6"/>
                                        </p:tgtEl>
                                        <p:attrNameLst>
                                          <p:attrName>r</p:attrName>
                                        </p:attrNameLst>
                                      </p:cBhvr>
                                    </p:animRot>
                                    <p:animRot by="120000">
                                      <p:cBhvr>
                                        <p:cTn id="39" dur="200" fill="hold">
                                          <p:stCondLst>
                                            <p:cond delay="800"/>
                                          </p:stCondLst>
                                        </p:cTn>
                                        <p:tgtEl>
                                          <p:spTgt spid="6"/>
                                        </p:tgtEl>
                                        <p:attrNameLst>
                                          <p:attrName>r</p:attrName>
                                        </p:attrNameLst>
                                      </p:cBhvr>
                                    </p:animRot>
                                  </p:childTnLst>
                                </p:cTn>
                              </p:par>
                            </p:childTnLst>
                          </p:cTn>
                        </p:par>
                        <p:par>
                          <p:cTn id="40" fill="hold">
                            <p:stCondLst>
                              <p:cond delay="1000"/>
                            </p:stCondLst>
                            <p:childTnLst>
                              <p:par>
                                <p:cTn id="41" presetID="10" presetClass="exit" presetSubtype="0" fill="hold" nodeType="afterEffect">
                                  <p:stCondLst>
                                    <p:cond delay="0"/>
                                  </p:stCondLst>
                                  <p:childTnLst>
                                    <p:animEffect transition="out" filter="fade">
                                      <p:cBhvr>
                                        <p:cTn id="42" dur="250"/>
                                        <p:tgtEl>
                                          <p:spTgt spid="16"/>
                                        </p:tgtEl>
                                      </p:cBhvr>
                                    </p:animEffect>
                                    <p:set>
                                      <p:cBhvr>
                                        <p:cTn id="43" dur="1" fill="hold">
                                          <p:stCondLst>
                                            <p:cond delay="249"/>
                                          </p:stCondLst>
                                        </p:cTn>
                                        <p:tgtEl>
                                          <p:spTgt spid="16"/>
                                        </p:tgtEl>
                                        <p:attrNameLst>
                                          <p:attrName>style.visibility</p:attrName>
                                        </p:attrNameLst>
                                      </p:cBhvr>
                                      <p:to>
                                        <p:strVal val="hidden"/>
                                      </p:to>
                                    </p:set>
                                  </p:childTnLst>
                                </p:cTn>
                              </p:par>
                              <p:par>
                                <p:cTn id="44" presetID="10" presetClass="entr" presetSubtype="0" fill="hold" nodeType="with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fade">
                                      <p:cBhvr>
                                        <p:cTn id="46" dur="250"/>
                                        <p:tgtEl>
                                          <p:spTgt spid="5"/>
                                        </p:tgtEl>
                                      </p:cBhvr>
                                    </p:animEffect>
                                  </p:childTnLst>
                                </p:cTn>
                              </p:par>
                            </p:childTnLst>
                          </p:cTn>
                        </p:par>
                        <p:par>
                          <p:cTn id="47" fill="hold">
                            <p:stCondLst>
                              <p:cond delay="1250"/>
                            </p:stCondLst>
                            <p:childTnLst>
                              <p:par>
                                <p:cTn id="48" presetID="63" presetClass="path" presetSubtype="0" accel="50000" decel="50000" fill="hold" nodeType="afterEffect">
                                  <p:stCondLst>
                                    <p:cond delay="0"/>
                                  </p:stCondLst>
                                  <p:childTnLst>
                                    <p:animMotion origin="layout" path="M -8.33333E-7 -4.81481E-6 L 0.75677 0.30996 " pathEditMode="relative" rAng="0" ptsTypes="AA">
                                      <p:cBhvr>
                                        <p:cTn id="49" dur="3000" fill="hold"/>
                                        <p:tgtEl>
                                          <p:spTgt spid="5"/>
                                        </p:tgtEl>
                                        <p:attrNameLst>
                                          <p:attrName>ppt_x</p:attrName>
                                          <p:attrName>ppt_y</p:attrName>
                                        </p:attrNameLst>
                                      </p:cBhvr>
                                      <p:rCtr x="37830" y="15486"/>
                                    </p:animMotion>
                                  </p:childTnLst>
                                </p:cTn>
                              </p:par>
                            </p:childTnLst>
                          </p:cTn>
                        </p:par>
                        <p:par>
                          <p:cTn id="50" fill="hold">
                            <p:stCondLst>
                              <p:cond delay="4250"/>
                            </p:stCondLst>
                            <p:childTnLst>
                              <p:par>
                                <p:cTn id="51" presetID="10" presetClass="exit" presetSubtype="0" fill="hold" nodeType="afterEffect">
                                  <p:stCondLst>
                                    <p:cond delay="0"/>
                                  </p:stCondLst>
                                  <p:childTnLst>
                                    <p:animEffect transition="out" filter="fade">
                                      <p:cBhvr>
                                        <p:cTn id="52" dur="250"/>
                                        <p:tgtEl>
                                          <p:spTgt spid="5"/>
                                        </p:tgtEl>
                                      </p:cBhvr>
                                    </p:animEffect>
                                    <p:set>
                                      <p:cBhvr>
                                        <p:cTn id="53" dur="1" fill="hold">
                                          <p:stCondLst>
                                            <p:cond delay="249"/>
                                          </p:stCondLst>
                                        </p:cTn>
                                        <p:tgtEl>
                                          <p:spTgt spid="5"/>
                                        </p:tgtEl>
                                        <p:attrNameLst>
                                          <p:attrName>style.visibility</p:attrName>
                                        </p:attrNameLst>
                                      </p:cBhvr>
                                      <p:to>
                                        <p:strVal val="hidden"/>
                                      </p:to>
                                    </p:set>
                                  </p:childTnLst>
                                </p:cTn>
                              </p:par>
                              <p:par>
                                <p:cTn id="54" presetID="10" presetClass="entr" presetSubtype="0" fill="hold" nodeType="with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fade">
                                      <p:cBhvr>
                                        <p:cTn id="56" dur="250"/>
                                        <p:tgtEl>
                                          <p:spTgt spid="11"/>
                                        </p:tgtEl>
                                      </p:cBhvr>
                                    </p:animEffect>
                                  </p:childTnLst>
                                </p:cTn>
                              </p:par>
                            </p:childTnLst>
                          </p:cTn>
                        </p:par>
                        <p:par>
                          <p:cTn id="57" fill="hold">
                            <p:stCondLst>
                              <p:cond delay="4500"/>
                            </p:stCondLst>
                            <p:childTnLst>
                              <p:par>
                                <p:cTn id="58" presetID="32" presetClass="emph" presetSubtype="0" fill="hold" nodeType="afterEffect">
                                  <p:stCondLst>
                                    <p:cond delay="0"/>
                                  </p:stCondLst>
                                  <p:childTnLst>
                                    <p:animRot by="120000">
                                      <p:cBhvr>
                                        <p:cTn id="59" dur="200" fill="hold">
                                          <p:stCondLst>
                                            <p:cond delay="0"/>
                                          </p:stCondLst>
                                        </p:cTn>
                                        <p:tgtEl>
                                          <p:spTgt spid="11"/>
                                        </p:tgtEl>
                                        <p:attrNameLst>
                                          <p:attrName>r</p:attrName>
                                        </p:attrNameLst>
                                      </p:cBhvr>
                                    </p:animRot>
                                    <p:animRot by="-240000">
                                      <p:cBhvr>
                                        <p:cTn id="60" dur="400" fill="hold">
                                          <p:stCondLst>
                                            <p:cond delay="400"/>
                                          </p:stCondLst>
                                        </p:cTn>
                                        <p:tgtEl>
                                          <p:spTgt spid="11"/>
                                        </p:tgtEl>
                                        <p:attrNameLst>
                                          <p:attrName>r</p:attrName>
                                        </p:attrNameLst>
                                      </p:cBhvr>
                                    </p:animRot>
                                    <p:animRot by="240000">
                                      <p:cBhvr>
                                        <p:cTn id="61" dur="400" fill="hold">
                                          <p:stCondLst>
                                            <p:cond delay="800"/>
                                          </p:stCondLst>
                                        </p:cTn>
                                        <p:tgtEl>
                                          <p:spTgt spid="11"/>
                                        </p:tgtEl>
                                        <p:attrNameLst>
                                          <p:attrName>r</p:attrName>
                                        </p:attrNameLst>
                                      </p:cBhvr>
                                    </p:animRot>
                                    <p:animRot by="-240000">
                                      <p:cBhvr>
                                        <p:cTn id="62" dur="400" fill="hold">
                                          <p:stCondLst>
                                            <p:cond delay="1200"/>
                                          </p:stCondLst>
                                        </p:cTn>
                                        <p:tgtEl>
                                          <p:spTgt spid="11"/>
                                        </p:tgtEl>
                                        <p:attrNameLst>
                                          <p:attrName>r</p:attrName>
                                        </p:attrNameLst>
                                      </p:cBhvr>
                                    </p:animRot>
                                    <p:animRot by="120000">
                                      <p:cBhvr>
                                        <p:cTn id="63" dur="400" fill="hold">
                                          <p:stCondLst>
                                            <p:cond delay="1600"/>
                                          </p:stCondLst>
                                        </p:cTn>
                                        <p:tgtEl>
                                          <p:spTgt spid="11"/>
                                        </p:tgtEl>
                                        <p:attrNameLst>
                                          <p:attrName>r</p:attrName>
                                        </p:attrNameLst>
                                      </p:cBhvr>
                                    </p:animRot>
                                  </p:childTnLst>
                                </p:cTn>
                              </p:par>
                              <p:par>
                                <p:cTn id="64" presetID="32" presetClass="emph" presetSubtype="0" fill="hold" nodeType="withEffect">
                                  <p:stCondLst>
                                    <p:cond delay="0"/>
                                  </p:stCondLst>
                                  <p:childTnLst>
                                    <p:animRot by="120000">
                                      <p:cBhvr>
                                        <p:cTn id="65" dur="200" fill="hold">
                                          <p:stCondLst>
                                            <p:cond delay="0"/>
                                          </p:stCondLst>
                                        </p:cTn>
                                        <p:tgtEl>
                                          <p:spTgt spid="6"/>
                                        </p:tgtEl>
                                        <p:attrNameLst>
                                          <p:attrName>r</p:attrName>
                                        </p:attrNameLst>
                                      </p:cBhvr>
                                    </p:animRot>
                                    <p:animRot by="-240000">
                                      <p:cBhvr>
                                        <p:cTn id="66" dur="400" fill="hold">
                                          <p:stCondLst>
                                            <p:cond delay="400"/>
                                          </p:stCondLst>
                                        </p:cTn>
                                        <p:tgtEl>
                                          <p:spTgt spid="6"/>
                                        </p:tgtEl>
                                        <p:attrNameLst>
                                          <p:attrName>r</p:attrName>
                                        </p:attrNameLst>
                                      </p:cBhvr>
                                    </p:animRot>
                                    <p:animRot by="240000">
                                      <p:cBhvr>
                                        <p:cTn id="67" dur="400" fill="hold">
                                          <p:stCondLst>
                                            <p:cond delay="800"/>
                                          </p:stCondLst>
                                        </p:cTn>
                                        <p:tgtEl>
                                          <p:spTgt spid="6"/>
                                        </p:tgtEl>
                                        <p:attrNameLst>
                                          <p:attrName>r</p:attrName>
                                        </p:attrNameLst>
                                      </p:cBhvr>
                                    </p:animRot>
                                    <p:animRot by="-240000">
                                      <p:cBhvr>
                                        <p:cTn id="68" dur="400" fill="hold">
                                          <p:stCondLst>
                                            <p:cond delay="1200"/>
                                          </p:stCondLst>
                                        </p:cTn>
                                        <p:tgtEl>
                                          <p:spTgt spid="6"/>
                                        </p:tgtEl>
                                        <p:attrNameLst>
                                          <p:attrName>r</p:attrName>
                                        </p:attrNameLst>
                                      </p:cBhvr>
                                    </p:animRot>
                                    <p:animRot by="120000">
                                      <p:cBhvr>
                                        <p:cTn id="69" dur="400" fill="hold">
                                          <p:stCondLst>
                                            <p:cond delay="1600"/>
                                          </p:stCondLst>
                                        </p:cTn>
                                        <p:tgtEl>
                                          <p:spTgt spid="6"/>
                                        </p:tgtEl>
                                        <p:attrNameLst>
                                          <p:attrName>r</p:attrName>
                                        </p:attrNameLst>
                                      </p:cBhvr>
                                    </p:animRot>
                                  </p:childTnLst>
                                </p:cTn>
                              </p:par>
                            </p:childTnLst>
                          </p:cTn>
                        </p:par>
                        <p:par>
                          <p:cTn id="70" fill="hold">
                            <p:stCondLst>
                              <p:cond delay="6500"/>
                            </p:stCondLst>
                            <p:childTnLst>
                              <p:par>
                                <p:cTn id="71" presetID="10" presetClass="exit" presetSubtype="0" fill="hold" nodeType="afterEffect">
                                  <p:stCondLst>
                                    <p:cond delay="0"/>
                                  </p:stCondLst>
                                  <p:childTnLst>
                                    <p:animEffect transition="out" filter="fade">
                                      <p:cBhvr>
                                        <p:cTn id="72" dur="250"/>
                                        <p:tgtEl>
                                          <p:spTgt spid="11"/>
                                        </p:tgtEl>
                                      </p:cBhvr>
                                    </p:animEffect>
                                    <p:set>
                                      <p:cBhvr>
                                        <p:cTn id="73" dur="1" fill="hold">
                                          <p:stCondLst>
                                            <p:cond delay="249"/>
                                          </p:stCondLst>
                                        </p:cTn>
                                        <p:tgtEl>
                                          <p:spTgt spid="11"/>
                                        </p:tgtEl>
                                        <p:attrNameLst>
                                          <p:attrName>style.visibility</p:attrName>
                                        </p:attrNameLst>
                                      </p:cBhvr>
                                      <p:to>
                                        <p:strVal val="hidden"/>
                                      </p:to>
                                    </p:set>
                                  </p:childTnLst>
                                </p:cTn>
                              </p:par>
                              <p:par>
                                <p:cTn id="74" presetID="10" presetClass="entr" presetSubtype="0" fill="hold" nodeType="withEffect">
                                  <p:stCondLst>
                                    <p:cond delay="0"/>
                                  </p:stCondLst>
                                  <p:childTnLst>
                                    <p:set>
                                      <p:cBhvr>
                                        <p:cTn id="75" dur="1" fill="hold">
                                          <p:stCondLst>
                                            <p:cond delay="0"/>
                                          </p:stCondLst>
                                        </p:cTn>
                                        <p:tgtEl>
                                          <p:spTgt spid="12"/>
                                        </p:tgtEl>
                                        <p:attrNameLst>
                                          <p:attrName>style.visibility</p:attrName>
                                        </p:attrNameLst>
                                      </p:cBhvr>
                                      <p:to>
                                        <p:strVal val="visible"/>
                                      </p:to>
                                    </p:set>
                                    <p:animEffect transition="in" filter="fade">
                                      <p:cBhvr>
                                        <p:cTn id="76" dur="250"/>
                                        <p:tgtEl>
                                          <p:spTgt spid="12"/>
                                        </p:tgtEl>
                                      </p:cBhvr>
                                    </p:animEffect>
                                  </p:childTnLst>
                                  <p:subTnLst>
                                    <p:audio>
                                      <p:cMediaNode>
                                        <p:cTn display="0" masterRel="sameClick">
                                          <p:stCondLst>
                                            <p:cond evt="begin" delay="0">
                                              <p:tn val="74"/>
                                            </p:cond>
                                          </p:stCondLst>
                                          <p:endCondLst>
                                            <p:cond evt="onStopAudio" delay="0">
                                              <p:tgtEl>
                                                <p:sldTgt/>
                                              </p:tgtEl>
                                            </p:cond>
                                          </p:endCondLst>
                                        </p:cTn>
                                        <p:tgtEl>
                                          <p:sndTgt r:embed="rId2" name="oisairoi.wav"/>
                                        </p:tgtEl>
                                      </p:cMediaNode>
                                    </p:audio>
                                  </p:subTnLst>
                                </p:cTn>
                              </p:par>
                              <p:par>
                                <p:cTn id="77" presetID="10" presetClass="entr" presetSubtype="0" fill="hold" nodeType="withEffect">
                                  <p:stCondLst>
                                    <p:cond delay="0"/>
                                  </p:stCondLst>
                                  <p:childTnLst>
                                    <p:set>
                                      <p:cBhvr>
                                        <p:cTn id="78" dur="1" fill="hold">
                                          <p:stCondLst>
                                            <p:cond delay="0"/>
                                          </p:stCondLst>
                                        </p:cTn>
                                        <p:tgtEl>
                                          <p:spTgt spid="14"/>
                                        </p:tgtEl>
                                        <p:attrNameLst>
                                          <p:attrName>style.visibility</p:attrName>
                                        </p:attrNameLst>
                                      </p:cBhvr>
                                      <p:to>
                                        <p:strVal val="visible"/>
                                      </p:to>
                                    </p:set>
                                    <p:animEffect transition="in" filter="fade">
                                      <p:cBhvr>
                                        <p:cTn id="79" dur="250"/>
                                        <p:tgtEl>
                                          <p:spTgt spid="14"/>
                                        </p:tgtEl>
                                      </p:cBhvr>
                                    </p:animEffect>
                                  </p:childTnLst>
                                </p:cTn>
                              </p:par>
                              <p:par>
                                <p:cTn id="80" presetID="10" presetClass="exit" presetSubtype="0" fill="hold" nodeType="withEffect">
                                  <p:stCondLst>
                                    <p:cond delay="0"/>
                                  </p:stCondLst>
                                  <p:childTnLst>
                                    <p:animEffect transition="out" filter="fade">
                                      <p:cBhvr>
                                        <p:cTn id="81" dur="250"/>
                                        <p:tgtEl>
                                          <p:spTgt spid="6"/>
                                        </p:tgtEl>
                                      </p:cBhvr>
                                    </p:animEffect>
                                    <p:set>
                                      <p:cBhvr>
                                        <p:cTn id="82"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3" restart="whenNotActive" fill="hold" evtFilter="cancelBubble" nodeType="interactiveSeq">
                <p:stCondLst>
                  <p:cond evt="onClick" delay="0">
                    <p:tgtEl>
                      <p:spTgt spid="22"/>
                    </p:tgtEl>
                  </p:cond>
                </p:stCondLst>
                <p:endSync evt="end" delay="0">
                  <p:rtn val="all"/>
                </p:endSync>
                <p:childTnLst>
                  <p:par>
                    <p:cTn id="84" fill="hold">
                      <p:stCondLst>
                        <p:cond delay="0"/>
                      </p:stCondLst>
                      <p:childTnLst>
                        <p:par>
                          <p:cTn id="85" fill="hold">
                            <p:stCondLst>
                              <p:cond delay="0"/>
                            </p:stCondLst>
                            <p:childTnLst>
                              <p:par>
                                <p:cTn id="86" presetID="32" presetClass="emph" presetSubtype="0" fill="hold" nodeType="clickEffect">
                                  <p:stCondLst>
                                    <p:cond delay="0"/>
                                  </p:stCondLst>
                                  <p:childTnLst>
                                    <p:animRot by="120000">
                                      <p:cBhvr>
                                        <p:cTn id="87" dur="100" fill="hold">
                                          <p:stCondLst>
                                            <p:cond delay="0"/>
                                          </p:stCondLst>
                                        </p:cTn>
                                        <p:tgtEl>
                                          <p:spTgt spid="22"/>
                                        </p:tgtEl>
                                        <p:attrNameLst>
                                          <p:attrName>r</p:attrName>
                                        </p:attrNameLst>
                                      </p:cBhvr>
                                    </p:animRot>
                                    <p:animRot by="-240000">
                                      <p:cBhvr>
                                        <p:cTn id="88" dur="200" fill="hold">
                                          <p:stCondLst>
                                            <p:cond delay="200"/>
                                          </p:stCondLst>
                                        </p:cTn>
                                        <p:tgtEl>
                                          <p:spTgt spid="22"/>
                                        </p:tgtEl>
                                        <p:attrNameLst>
                                          <p:attrName>r</p:attrName>
                                        </p:attrNameLst>
                                      </p:cBhvr>
                                    </p:animRot>
                                    <p:animRot by="240000">
                                      <p:cBhvr>
                                        <p:cTn id="89" dur="200" fill="hold">
                                          <p:stCondLst>
                                            <p:cond delay="400"/>
                                          </p:stCondLst>
                                        </p:cTn>
                                        <p:tgtEl>
                                          <p:spTgt spid="22"/>
                                        </p:tgtEl>
                                        <p:attrNameLst>
                                          <p:attrName>r</p:attrName>
                                        </p:attrNameLst>
                                      </p:cBhvr>
                                    </p:animRot>
                                    <p:animRot by="-240000">
                                      <p:cBhvr>
                                        <p:cTn id="90" dur="200" fill="hold">
                                          <p:stCondLst>
                                            <p:cond delay="600"/>
                                          </p:stCondLst>
                                        </p:cTn>
                                        <p:tgtEl>
                                          <p:spTgt spid="22"/>
                                        </p:tgtEl>
                                        <p:attrNameLst>
                                          <p:attrName>r</p:attrName>
                                        </p:attrNameLst>
                                      </p:cBhvr>
                                    </p:animRot>
                                    <p:animRot by="120000">
                                      <p:cBhvr>
                                        <p:cTn id="91" dur="200" fill="hold">
                                          <p:stCondLst>
                                            <p:cond delay="800"/>
                                          </p:stCondLst>
                                        </p:cTn>
                                        <p:tgtEl>
                                          <p:spTgt spid="22"/>
                                        </p:tgtEl>
                                        <p:attrNameLst>
                                          <p:attrName>r</p:attrName>
                                        </p:attrNameLst>
                                      </p:cBhvr>
                                    </p:animRot>
                                  </p:childTnLst>
                                </p:cTn>
                              </p:par>
                            </p:childTnLst>
                          </p:cTn>
                        </p:par>
                        <p:par>
                          <p:cTn id="92" fill="hold">
                            <p:stCondLst>
                              <p:cond delay="1000"/>
                            </p:stCondLst>
                            <p:childTnLst>
                              <p:par>
                                <p:cTn id="93" presetID="10" presetClass="exit" presetSubtype="0" fill="hold" nodeType="afterEffect">
                                  <p:stCondLst>
                                    <p:cond delay="0"/>
                                  </p:stCondLst>
                                  <p:childTnLst>
                                    <p:animEffect transition="out" filter="fade">
                                      <p:cBhvr>
                                        <p:cTn id="94" dur="250"/>
                                        <p:tgtEl>
                                          <p:spTgt spid="16"/>
                                        </p:tgtEl>
                                      </p:cBhvr>
                                    </p:animEffect>
                                    <p:set>
                                      <p:cBhvr>
                                        <p:cTn id="95" dur="1" fill="hold">
                                          <p:stCondLst>
                                            <p:cond delay="249"/>
                                          </p:stCondLst>
                                        </p:cTn>
                                        <p:tgtEl>
                                          <p:spTgt spid="16"/>
                                        </p:tgtEl>
                                        <p:attrNameLst>
                                          <p:attrName>style.visibility</p:attrName>
                                        </p:attrNameLst>
                                      </p:cBhvr>
                                      <p:to>
                                        <p:strVal val="hidden"/>
                                      </p:to>
                                    </p:set>
                                  </p:childTnLst>
                                </p:cTn>
                              </p:par>
                              <p:par>
                                <p:cTn id="96" presetID="10" presetClass="entr" presetSubtype="0" fill="hold" nodeType="withEffect">
                                  <p:stCondLst>
                                    <p:cond delay="0"/>
                                  </p:stCondLst>
                                  <p:childTnLst>
                                    <p:set>
                                      <p:cBhvr>
                                        <p:cTn id="97" dur="1" fill="hold">
                                          <p:stCondLst>
                                            <p:cond delay="0"/>
                                          </p:stCondLst>
                                        </p:cTn>
                                        <p:tgtEl>
                                          <p:spTgt spid="5"/>
                                        </p:tgtEl>
                                        <p:attrNameLst>
                                          <p:attrName>style.visibility</p:attrName>
                                        </p:attrNameLst>
                                      </p:cBhvr>
                                      <p:to>
                                        <p:strVal val="visible"/>
                                      </p:to>
                                    </p:set>
                                    <p:animEffect transition="in" filter="fade">
                                      <p:cBhvr>
                                        <p:cTn id="98" dur="250"/>
                                        <p:tgtEl>
                                          <p:spTgt spid="5"/>
                                        </p:tgtEl>
                                      </p:cBhvr>
                                    </p:animEffect>
                                  </p:childTnLst>
                                </p:cTn>
                              </p:par>
                            </p:childTnLst>
                          </p:cTn>
                        </p:par>
                        <p:par>
                          <p:cTn id="99" fill="hold">
                            <p:stCondLst>
                              <p:cond delay="1250"/>
                            </p:stCondLst>
                            <p:childTnLst>
                              <p:par>
                                <p:cTn id="100" presetID="63" presetClass="path" presetSubtype="0" accel="50000" decel="50000" fill="hold" nodeType="afterEffect">
                                  <p:stCondLst>
                                    <p:cond delay="0"/>
                                  </p:stCondLst>
                                  <p:childTnLst>
                                    <p:animMotion origin="layout" path="M -8.33333E-7 -4.81481E-6 L 0.54809 0.30024 " pathEditMode="relative" rAng="0" ptsTypes="AA">
                                      <p:cBhvr>
                                        <p:cTn id="101" dur="2000" fill="hold"/>
                                        <p:tgtEl>
                                          <p:spTgt spid="5"/>
                                        </p:tgtEl>
                                        <p:attrNameLst>
                                          <p:attrName>ppt_x</p:attrName>
                                          <p:attrName>ppt_y</p:attrName>
                                        </p:attrNameLst>
                                      </p:cBhvr>
                                      <p:rCtr x="27396" y="15000"/>
                                    </p:animMotion>
                                  </p:childTnLst>
                                </p:cTn>
                              </p:par>
                            </p:childTnLst>
                          </p:cTn>
                        </p:par>
                        <p:par>
                          <p:cTn id="102" fill="hold">
                            <p:stCondLst>
                              <p:cond delay="3250"/>
                            </p:stCondLst>
                            <p:childTnLst>
                              <p:par>
                                <p:cTn id="103" presetID="10" presetClass="exit" presetSubtype="0" fill="hold" nodeType="afterEffect">
                                  <p:stCondLst>
                                    <p:cond delay="0"/>
                                  </p:stCondLst>
                                  <p:childTnLst>
                                    <p:animEffect transition="out" filter="fade">
                                      <p:cBhvr>
                                        <p:cTn id="104" dur="250"/>
                                        <p:tgtEl>
                                          <p:spTgt spid="5"/>
                                        </p:tgtEl>
                                      </p:cBhvr>
                                    </p:animEffect>
                                    <p:set>
                                      <p:cBhvr>
                                        <p:cTn id="105" dur="1" fill="hold">
                                          <p:stCondLst>
                                            <p:cond delay="249"/>
                                          </p:stCondLst>
                                        </p:cTn>
                                        <p:tgtEl>
                                          <p:spTgt spid="5"/>
                                        </p:tgtEl>
                                        <p:attrNameLst>
                                          <p:attrName>style.visibility</p:attrName>
                                        </p:attrNameLst>
                                      </p:cBhvr>
                                      <p:to>
                                        <p:strVal val="hidden"/>
                                      </p:to>
                                    </p:set>
                                  </p:childTnLst>
                                </p:cTn>
                              </p:par>
                              <p:par>
                                <p:cTn id="106" presetID="10" presetClass="entr" presetSubtype="0" fill="hold" nodeType="withEffect">
                                  <p:stCondLst>
                                    <p:cond delay="0"/>
                                  </p:stCondLst>
                                  <p:childTnLst>
                                    <p:set>
                                      <p:cBhvr>
                                        <p:cTn id="107" dur="1" fill="hold">
                                          <p:stCondLst>
                                            <p:cond delay="0"/>
                                          </p:stCondLst>
                                        </p:cTn>
                                        <p:tgtEl>
                                          <p:spTgt spid="19"/>
                                        </p:tgtEl>
                                        <p:attrNameLst>
                                          <p:attrName>style.visibility</p:attrName>
                                        </p:attrNameLst>
                                      </p:cBhvr>
                                      <p:to>
                                        <p:strVal val="visible"/>
                                      </p:to>
                                    </p:set>
                                    <p:animEffect transition="in" filter="fade">
                                      <p:cBhvr>
                                        <p:cTn id="108" dur="250"/>
                                        <p:tgtEl>
                                          <p:spTgt spid="19"/>
                                        </p:tgtEl>
                                      </p:cBhvr>
                                    </p:animEffect>
                                  </p:childTnLst>
                                </p:cTn>
                              </p:par>
                            </p:childTnLst>
                          </p:cTn>
                        </p:par>
                        <p:par>
                          <p:cTn id="109" fill="hold">
                            <p:stCondLst>
                              <p:cond delay="3500"/>
                            </p:stCondLst>
                            <p:childTnLst>
                              <p:par>
                                <p:cTn id="110" presetID="32" presetClass="emph" presetSubtype="0" fill="hold" nodeType="afterEffect">
                                  <p:stCondLst>
                                    <p:cond delay="0"/>
                                  </p:stCondLst>
                                  <p:childTnLst>
                                    <p:animRot by="120000">
                                      <p:cBhvr>
                                        <p:cTn id="111" dur="200" fill="hold">
                                          <p:stCondLst>
                                            <p:cond delay="0"/>
                                          </p:stCondLst>
                                        </p:cTn>
                                        <p:tgtEl>
                                          <p:spTgt spid="19"/>
                                        </p:tgtEl>
                                        <p:attrNameLst>
                                          <p:attrName>r</p:attrName>
                                        </p:attrNameLst>
                                      </p:cBhvr>
                                    </p:animRot>
                                    <p:animRot by="-240000">
                                      <p:cBhvr>
                                        <p:cTn id="112" dur="400" fill="hold">
                                          <p:stCondLst>
                                            <p:cond delay="400"/>
                                          </p:stCondLst>
                                        </p:cTn>
                                        <p:tgtEl>
                                          <p:spTgt spid="19"/>
                                        </p:tgtEl>
                                        <p:attrNameLst>
                                          <p:attrName>r</p:attrName>
                                        </p:attrNameLst>
                                      </p:cBhvr>
                                    </p:animRot>
                                    <p:animRot by="240000">
                                      <p:cBhvr>
                                        <p:cTn id="113" dur="400" fill="hold">
                                          <p:stCondLst>
                                            <p:cond delay="800"/>
                                          </p:stCondLst>
                                        </p:cTn>
                                        <p:tgtEl>
                                          <p:spTgt spid="19"/>
                                        </p:tgtEl>
                                        <p:attrNameLst>
                                          <p:attrName>r</p:attrName>
                                        </p:attrNameLst>
                                      </p:cBhvr>
                                    </p:animRot>
                                    <p:animRot by="-240000">
                                      <p:cBhvr>
                                        <p:cTn id="114" dur="400" fill="hold">
                                          <p:stCondLst>
                                            <p:cond delay="1200"/>
                                          </p:stCondLst>
                                        </p:cTn>
                                        <p:tgtEl>
                                          <p:spTgt spid="19"/>
                                        </p:tgtEl>
                                        <p:attrNameLst>
                                          <p:attrName>r</p:attrName>
                                        </p:attrNameLst>
                                      </p:cBhvr>
                                    </p:animRot>
                                    <p:animRot by="120000">
                                      <p:cBhvr>
                                        <p:cTn id="115" dur="400" fill="hold">
                                          <p:stCondLst>
                                            <p:cond delay="1600"/>
                                          </p:stCondLst>
                                        </p:cTn>
                                        <p:tgtEl>
                                          <p:spTgt spid="19"/>
                                        </p:tgtEl>
                                        <p:attrNameLst>
                                          <p:attrName>r</p:attrName>
                                        </p:attrNameLst>
                                      </p:cBhvr>
                                    </p:animRot>
                                  </p:childTnLst>
                                </p:cTn>
                              </p:par>
                              <p:par>
                                <p:cTn id="116" presetID="32" presetClass="emph" presetSubtype="0" fill="hold" nodeType="withEffect">
                                  <p:stCondLst>
                                    <p:cond delay="0"/>
                                  </p:stCondLst>
                                  <p:childTnLst>
                                    <p:animRot by="120000">
                                      <p:cBhvr>
                                        <p:cTn id="117" dur="200" fill="hold">
                                          <p:stCondLst>
                                            <p:cond delay="0"/>
                                          </p:stCondLst>
                                        </p:cTn>
                                        <p:tgtEl>
                                          <p:spTgt spid="22"/>
                                        </p:tgtEl>
                                        <p:attrNameLst>
                                          <p:attrName>r</p:attrName>
                                        </p:attrNameLst>
                                      </p:cBhvr>
                                    </p:animRot>
                                    <p:animRot by="-240000">
                                      <p:cBhvr>
                                        <p:cTn id="118" dur="400" fill="hold">
                                          <p:stCondLst>
                                            <p:cond delay="400"/>
                                          </p:stCondLst>
                                        </p:cTn>
                                        <p:tgtEl>
                                          <p:spTgt spid="22"/>
                                        </p:tgtEl>
                                        <p:attrNameLst>
                                          <p:attrName>r</p:attrName>
                                        </p:attrNameLst>
                                      </p:cBhvr>
                                    </p:animRot>
                                    <p:animRot by="240000">
                                      <p:cBhvr>
                                        <p:cTn id="119" dur="400" fill="hold">
                                          <p:stCondLst>
                                            <p:cond delay="800"/>
                                          </p:stCondLst>
                                        </p:cTn>
                                        <p:tgtEl>
                                          <p:spTgt spid="22"/>
                                        </p:tgtEl>
                                        <p:attrNameLst>
                                          <p:attrName>r</p:attrName>
                                        </p:attrNameLst>
                                      </p:cBhvr>
                                    </p:animRot>
                                    <p:animRot by="-240000">
                                      <p:cBhvr>
                                        <p:cTn id="120" dur="400" fill="hold">
                                          <p:stCondLst>
                                            <p:cond delay="1200"/>
                                          </p:stCondLst>
                                        </p:cTn>
                                        <p:tgtEl>
                                          <p:spTgt spid="22"/>
                                        </p:tgtEl>
                                        <p:attrNameLst>
                                          <p:attrName>r</p:attrName>
                                        </p:attrNameLst>
                                      </p:cBhvr>
                                    </p:animRot>
                                    <p:animRot by="120000">
                                      <p:cBhvr>
                                        <p:cTn id="121" dur="400" fill="hold">
                                          <p:stCondLst>
                                            <p:cond delay="1600"/>
                                          </p:stCondLst>
                                        </p:cTn>
                                        <p:tgtEl>
                                          <p:spTgt spid="22"/>
                                        </p:tgtEl>
                                        <p:attrNameLst>
                                          <p:attrName>r</p:attrName>
                                        </p:attrNameLst>
                                      </p:cBhvr>
                                    </p:animRot>
                                  </p:childTnLst>
                                </p:cTn>
                              </p:par>
                            </p:childTnLst>
                          </p:cTn>
                        </p:par>
                        <p:par>
                          <p:cTn id="122" fill="hold">
                            <p:stCondLst>
                              <p:cond delay="5500"/>
                            </p:stCondLst>
                            <p:childTnLst>
                              <p:par>
                                <p:cTn id="123" presetID="10" presetClass="exit" presetSubtype="0" fill="hold" nodeType="afterEffect">
                                  <p:stCondLst>
                                    <p:cond delay="0"/>
                                  </p:stCondLst>
                                  <p:childTnLst>
                                    <p:animEffect transition="out" filter="fade">
                                      <p:cBhvr>
                                        <p:cTn id="124" dur="250"/>
                                        <p:tgtEl>
                                          <p:spTgt spid="19"/>
                                        </p:tgtEl>
                                      </p:cBhvr>
                                    </p:animEffect>
                                    <p:set>
                                      <p:cBhvr>
                                        <p:cTn id="125" dur="1" fill="hold">
                                          <p:stCondLst>
                                            <p:cond delay="249"/>
                                          </p:stCondLst>
                                        </p:cTn>
                                        <p:tgtEl>
                                          <p:spTgt spid="19"/>
                                        </p:tgtEl>
                                        <p:attrNameLst>
                                          <p:attrName>style.visibility</p:attrName>
                                        </p:attrNameLst>
                                      </p:cBhvr>
                                      <p:to>
                                        <p:strVal val="hidden"/>
                                      </p:to>
                                    </p:set>
                                  </p:childTnLst>
                                </p:cTn>
                              </p:par>
                              <p:par>
                                <p:cTn id="126" presetID="10" presetClass="entr" presetSubtype="0" fill="hold" nodeType="withEffect">
                                  <p:stCondLst>
                                    <p:cond delay="0"/>
                                  </p:stCondLst>
                                  <p:childTnLst>
                                    <p:set>
                                      <p:cBhvr>
                                        <p:cTn id="127" dur="1" fill="hold">
                                          <p:stCondLst>
                                            <p:cond delay="0"/>
                                          </p:stCondLst>
                                        </p:cTn>
                                        <p:tgtEl>
                                          <p:spTgt spid="17"/>
                                        </p:tgtEl>
                                        <p:attrNameLst>
                                          <p:attrName>style.visibility</p:attrName>
                                        </p:attrNameLst>
                                      </p:cBhvr>
                                      <p:to>
                                        <p:strVal val="visible"/>
                                      </p:to>
                                    </p:set>
                                    <p:animEffect transition="in" filter="fade">
                                      <p:cBhvr>
                                        <p:cTn id="128" dur="250"/>
                                        <p:tgtEl>
                                          <p:spTgt spid="17"/>
                                        </p:tgtEl>
                                      </p:cBhvr>
                                    </p:animEffect>
                                  </p:childTnLst>
                                  <p:subTnLst>
                                    <p:audio>
                                      <p:cMediaNode>
                                        <p:cTn display="0" masterRel="sameClick">
                                          <p:stCondLst>
                                            <p:cond evt="begin" delay="0">
                                              <p:tn val="126"/>
                                            </p:cond>
                                          </p:stCondLst>
                                          <p:endCondLst>
                                            <p:cond evt="onStopAudio" delay="0">
                                              <p:tgtEl>
                                                <p:sldTgt/>
                                              </p:tgtEl>
                                            </p:cond>
                                          </p:endCondLst>
                                        </p:cTn>
                                        <p:tgtEl>
                                          <p:sndTgt r:embed="rId3" name="congioilam.wav"/>
                                        </p:tgtEl>
                                      </p:cMediaNode>
                                    </p:audio>
                                  </p:subTnLst>
                                </p:cTn>
                              </p:par>
                              <p:par>
                                <p:cTn id="129" presetID="10" presetClass="exit" presetSubtype="0" fill="hold" nodeType="withEffect">
                                  <p:stCondLst>
                                    <p:cond delay="0"/>
                                  </p:stCondLst>
                                  <p:childTnLst>
                                    <p:animEffect transition="out" filter="fade">
                                      <p:cBhvr>
                                        <p:cTn id="130" dur="250"/>
                                        <p:tgtEl>
                                          <p:spTgt spid="22"/>
                                        </p:tgtEl>
                                      </p:cBhvr>
                                    </p:animEffect>
                                    <p:set>
                                      <p:cBhvr>
                                        <p:cTn id="131" dur="1" fill="hold">
                                          <p:stCondLst>
                                            <p:cond delay="249"/>
                                          </p:stCondLst>
                                        </p:cTn>
                                        <p:tgtEl>
                                          <p:spTgt spid="22"/>
                                        </p:tgtEl>
                                        <p:attrNameLst>
                                          <p:attrName>style.visibility</p:attrName>
                                        </p:attrNameLst>
                                      </p:cBhvr>
                                      <p:to>
                                        <p:strVal val="hidden"/>
                                      </p:to>
                                    </p:set>
                                  </p:childTnLst>
                                </p:cTn>
                              </p:par>
                              <p:par>
                                <p:cTn id="132" presetID="10" presetClass="entr" presetSubtype="0" fill="hold" grpId="0" nodeType="withEffect">
                                  <p:stCondLst>
                                    <p:cond delay="0"/>
                                  </p:stCondLst>
                                  <p:childTnLst>
                                    <p:set>
                                      <p:cBhvr>
                                        <p:cTn id="133" dur="1" fill="hold">
                                          <p:stCondLst>
                                            <p:cond delay="0"/>
                                          </p:stCondLst>
                                        </p:cTn>
                                        <p:tgtEl>
                                          <p:spTgt spid="77"/>
                                        </p:tgtEl>
                                        <p:attrNameLst>
                                          <p:attrName>style.visibility</p:attrName>
                                        </p:attrNameLst>
                                      </p:cBhvr>
                                      <p:to>
                                        <p:strVal val="visible"/>
                                      </p:to>
                                    </p:set>
                                    <p:animEffect transition="in" filter="fade">
                                      <p:cBhvr>
                                        <p:cTn id="134" dur="250"/>
                                        <p:tgtEl>
                                          <p:spTgt spid="77"/>
                                        </p:tgtEl>
                                      </p:cBhvr>
                                    </p:animEffect>
                                  </p:childTnLst>
                                </p:cTn>
                              </p:par>
                              <p:par>
                                <p:cTn id="135" presetID="8" presetClass="emph" presetSubtype="0" repeatCount="indefinite" fill="hold" grpId="1" nodeType="withEffect">
                                  <p:stCondLst>
                                    <p:cond delay="0"/>
                                  </p:stCondLst>
                                  <p:childTnLst>
                                    <p:animRot by="21600000">
                                      <p:cBhvr>
                                        <p:cTn id="136" dur="2000" fill="hold"/>
                                        <p:tgtEl>
                                          <p:spTgt spid="77"/>
                                        </p:tgtEl>
                                        <p:attrNameLst>
                                          <p:attrName>r</p:attrName>
                                        </p:attrNameLst>
                                      </p:cBhvr>
                                    </p:animRot>
                                  </p:childTnLst>
                                </p:cTn>
                              </p:par>
                            </p:childTnLst>
                          </p:cTn>
                        </p:par>
                      </p:childTnLst>
                    </p:cTn>
                  </p:par>
                </p:childTnLst>
              </p:cTn>
              <p:nextCondLst>
                <p:cond evt="onClick" delay="0">
                  <p:tgtEl>
                    <p:spTgt spid="22"/>
                  </p:tgtEl>
                </p:cond>
              </p:nextCondLst>
            </p:seq>
            <p:seq concurrent="1" nextAc="seek">
              <p:cTn id="137" restart="whenNotActive" fill="hold" evtFilter="cancelBubble" nodeType="interactiveSeq">
                <p:stCondLst>
                  <p:cond evt="onClick" delay="0">
                    <p:tgtEl>
                      <p:spTgt spid="26"/>
                    </p:tgtEl>
                  </p:cond>
                </p:stCondLst>
                <p:endSync evt="end" delay="0">
                  <p:rtn val="all"/>
                </p:endSync>
                <p:childTnLst>
                  <p:par>
                    <p:cTn id="138" fill="hold">
                      <p:stCondLst>
                        <p:cond delay="0"/>
                      </p:stCondLst>
                      <p:childTnLst>
                        <p:par>
                          <p:cTn id="139" fill="hold">
                            <p:stCondLst>
                              <p:cond delay="0"/>
                            </p:stCondLst>
                            <p:childTnLst>
                              <p:par>
                                <p:cTn id="140" presetID="32" presetClass="emph" presetSubtype="0" fill="hold" nodeType="clickEffect">
                                  <p:stCondLst>
                                    <p:cond delay="0"/>
                                  </p:stCondLst>
                                  <p:childTnLst>
                                    <p:animRot by="120000">
                                      <p:cBhvr>
                                        <p:cTn id="141" dur="100" fill="hold">
                                          <p:stCondLst>
                                            <p:cond delay="0"/>
                                          </p:stCondLst>
                                        </p:cTn>
                                        <p:tgtEl>
                                          <p:spTgt spid="26"/>
                                        </p:tgtEl>
                                        <p:attrNameLst>
                                          <p:attrName>r</p:attrName>
                                        </p:attrNameLst>
                                      </p:cBhvr>
                                    </p:animRot>
                                    <p:animRot by="-240000">
                                      <p:cBhvr>
                                        <p:cTn id="142" dur="200" fill="hold">
                                          <p:stCondLst>
                                            <p:cond delay="200"/>
                                          </p:stCondLst>
                                        </p:cTn>
                                        <p:tgtEl>
                                          <p:spTgt spid="26"/>
                                        </p:tgtEl>
                                        <p:attrNameLst>
                                          <p:attrName>r</p:attrName>
                                        </p:attrNameLst>
                                      </p:cBhvr>
                                    </p:animRot>
                                    <p:animRot by="240000">
                                      <p:cBhvr>
                                        <p:cTn id="143" dur="200" fill="hold">
                                          <p:stCondLst>
                                            <p:cond delay="400"/>
                                          </p:stCondLst>
                                        </p:cTn>
                                        <p:tgtEl>
                                          <p:spTgt spid="26"/>
                                        </p:tgtEl>
                                        <p:attrNameLst>
                                          <p:attrName>r</p:attrName>
                                        </p:attrNameLst>
                                      </p:cBhvr>
                                    </p:animRot>
                                    <p:animRot by="-240000">
                                      <p:cBhvr>
                                        <p:cTn id="144" dur="200" fill="hold">
                                          <p:stCondLst>
                                            <p:cond delay="600"/>
                                          </p:stCondLst>
                                        </p:cTn>
                                        <p:tgtEl>
                                          <p:spTgt spid="26"/>
                                        </p:tgtEl>
                                        <p:attrNameLst>
                                          <p:attrName>r</p:attrName>
                                        </p:attrNameLst>
                                      </p:cBhvr>
                                    </p:animRot>
                                    <p:animRot by="120000">
                                      <p:cBhvr>
                                        <p:cTn id="145" dur="200" fill="hold">
                                          <p:stCondLst>
                                            <p:cond delay="800"/>
                                          </p:stCondLst>
                                        </p:cTn>
                                        <p:tgtEl>
                                          <p:spTgt spid="26"/>
                                        </p:tgtEl>
                                        <p:attrNameLst>
                                          <p:attrName>r</p:attrName>
                                        </p:attrNameLst>
                                      </p:cBhvr>
                                    </p:animRot>
                                  </p:childTnLst>
                                </p:cTn>
                              </p:par>
                            </p:childTnLst>
                          </p:cTn>
                        </p:par>
                        <p:par>
                          <p:cTn id="146" fill="hold">
                            <p:stCondLst>
                              <p:cond delay="1000"/>
                            </p:stCondLst>
                            <p:childTnLst>
                              <p:par>
                                <p:cTn id="147" presetID="10" presetClass="exit" presetSubtype="0" fill="hold" nodeType="afterEffect">
                                  <p:stCondLst>
                                    <p:cond delay="0"/>
                                  </p:stCondLst>
                                  <p:childTnLst>
                                    <p:animEffect transition="out" filter="fade">
                                      <p:cBhvr>
                                        <p:cTn id="148" dur="250"/>
                                        <p:tgtEl>
                                          <p:spTgt spid="16"/>
                                        </p:tgtEl>
                                      </p:cBhvr>
                                    </p:animEffect>
                                    <p:set>
                                      <p:cBhvr>
                                        <p:cTn id="149" dur="1" fill="hold">
                                          <p:stCondLst>
                                            <p:cond delay="249"/>
                                          </p:stCondLst>
                                        </p:cTn>
                                        <p:tgtEl>
                                          <p:spTgt spid="16"/>
                                        </p:tgtEl>
                                        <p:attrNameLst>
                                          <p:attrName>style.visibility</p:attrName>
                                        </p:attrNameLst>
                                      </p:cBhvr>
                                      <p:to>
                                        <p:strVal val="hidden"/>
                                      </p:to>
                                    </p:set>
                                  </p:childTnLst>
                                </p:cTn>
                              </p:par>
                              <p:par>
                                <p:cTn id="150" presetID="10" presetClass="entr" presetSubtype="0" fill="hold" nodeType="withEffect">
                                  <p:stCondLst>
                                    <p:cond delay="0"/>
                                  </p:stCondLst>
                                  <p:childTnLst>
                                    <p:set>
                                      <p:cBhvr>
                                        <p:cTn id="151" dur="1" fill="hold">
                                          <p:stCondLst>
                                            <p:cond delay="0"/>
                                          </p:stCondLst>
                                        </p:cTn>
                                        <p:tgtEl>
                                          <p:spTgt spid="5"/>
                                        </p:tgtEl>
                                        <p:attrNameLst>
                                          <p:attrName>style.visibility</p:attrName>
                                        </p:attrNameLst>
                                      </p:cBhvr>
                                      <p:to>
                                        <p:strVal val="visible"/>
                                      </p:to>
                                    </p:set>
                                    <p:animEffect transition="in" filter="fade">
                                      <p:cBhvr>
                                        <p:cTn id="152" dur="250"/>
                                        <p:tgtEl>
                                          <p:spTgt spid="5"/>
                                        </p:tgtEl>
                                      </p:cBhvr>
                                    </p:animEffect>
                                  </p:childTnLst>
                                </p:cTn>
                              </p:par>
                            </p:childTnLst>
                          </p:cTn>
                        </p:par>
                        <p:par>
                          <p:cTn id="153" fill="hold">
                            <p:stCondLst>
                              <p:cond delay="1250"/>
                            </p:stCondLst>
                            <p:childTnLst>
                              <p:par>
                                <p:cTn id="154" presetID="63" presetClass="path" presetSubtype="0" accel="50000" decel="50000" fill="hold" nodeType="afterEffect">
                                  <p:stCondLst>
                                    <p:cond delay="0"/>
                                  </p:stCondLst>
                                  <p:childTnLst>
                                    <p:animMotion origin="layout" path="M -8.33333E-7 -4.81481E-6 L 0.33316 0.30024 " pathEditMode="relative" rAng="0" ptsTypes="AA">
                                      <p:cBhvr>
                                        <p:cTn id="155" dur="2000" fill="hold"/>
                                        <p:tgtEl>
                                          <p:spTgt spid="5"/>
                                        </p:tgtEl>
                                        <p:attrNameLst>
                                          <p:attrName>ppt_x</p:attrName>
                                          <p:attrName>ppt_y</p:attrName>
                                        </p:attrNameLst>
                                      </p:cBhvr>
                                      <p:rCtr x="16649" y="15000"/>
                                    </p:animMotion>
                                  </p:childTnLst>
                                </p:cTn>
                              </p:par>
                            </p:childTnLst>
                          </p:cTn>
                        </p:par>
                        <p:par>
                          <p:cTn id="156" fill="hold">
                            <p:stCondLst>
                              <p:cond delay="3250"/>
                            </p:stCondLst>
                            <p:childTnLst>
                              <p:par>
                                <p:cTn id="157" presetID="10" presetClass="exit" presetSubtype="0" fill="hold" nodeType="afterEffect">
                                  <p:stCondLst>
                                    <p:cond delay="0"/>
                                  </p:stCondLst>
                                  <p:childTnLst>
                                    <p:animEffect transition="out" filter="fade">
                                      <p:cBhvr>
                                        <p:cTn id="158" dur="250"/>
                                        <p:tgtEl>
                                          <p:spTgt spid="5"/>
                                        </p:tgtEl>
                                      </p:cBhvr>
                                    </p:animEffect>
                                    <p:set>
                                      <p:cBhvr>
                                        <p:cTn id="159" dur="1" fill="hold">
                                          <p:stCondLst>
                                            <p:cond delay="249"/>
                                          </p:stCondLst>
                                        </p:cTn>
                                        <p:tgtEl>
                                          <p:spTgt spid="5"/>
                                        </p:tgtEl>
                                        <p:attrNameLst>
                                          <p:attrName>style.visibility</p:attrName>
                                        </p:attrNameLst>
                                      </p:cBhvr>
                                      <p:to>
                                        <p:strVal val="hidden"/>
                                      </p:to>
                                    </p:set>
                                  </p:childTnLst>
                                </p:cTn>
                              </p:par>
                              <p:par>
                                <p:cTn id="160" presetID="10" presetClass="entr" presetSubtype="0" fill="hold" nodeType="withEffect">
                                  <p:stCondLst>
                                    <p:cond delay="0"/>
                                  </p:stCondLst>
                                  <p:childTnLst>
                                    <p:set>
                                      <p:cBhvr>
                                        <p:cTn id="161" dur="1" fill="hold">
                                          <p:stCondLst>
                                            <p:cond delay="0"/>
                                          </p:stCondLst>
                                        </p:cTn>
                                        <p:tgtEl>
                                          <p:spTgt spid="24"/>
                                        </p:tgtEl>
                                        <p:attrNameLst>
                                          <p:attrName>style.visibility</p:attrName>
                                        </p:attrNameLst>
                                      </p:cBhvr>
                                      <p:to>
                                        <p:strVal val="visible"/>
                                      </p:to>
                                    </p:set>
                                    <p:animEffect transition="in" filter="fade">
                                      <p:cBhvr>
                                        <p:cTn id="162" dur="250"/>
                                        <p:tgtEl>
                                          <p:spTgt spid="24"/>
                                        </p:tgtEl>
                                      </p:cBhvr>
                                    </p:animEffect>
                                  </p:childTnLst>
                                </p:cTn>
                              </p:par>
                            </p:childTnLst>
                          </p:cTn>
                        </p:par>
                        <p:par>
                          <p:cTn id="163" fill="hold">
                            <p:stCondLst>
                              <p:cond delay="3500"/>
                            </p:stCondLst>
                            <p:childTnLst>
                              <p:par>
                                <p:cTn id="164" presetID="32" presetClass="emph" presetSubtype="0" fill="hold" nodeType="afterEffect">
                                  <p:stCondLst>
                                    <p:cond delay="0"/>
                                  </p:stCondLst>
                                  <p:childTnLst>
                                    <p:animRot by="120000">
                                      <p:cBhvr>
                                        <p:cTn id="165" dur="200" fill="hold">
                                          <p:stCondLst>
                                            <p:cond delay="0"/>
                                          </p:stCondLst>
                                        </p:cTn>
                                        <p:tgtEl>
                                          <p:spTgt spid="24"/>
                                        </p:tgtEl>
                                        <p:attrNameLst>
                                          <p:attrName>r</p:attrName>
                                        </p:attrNameLst>
                                      </p:cBhvr>
                                    </p:animRot>
                                    <p:animRot by="-240000">
                                      <p:cBhvr>
                                        <p:cTn id="166" dur="400" fill="hold">
                                          <p:stCondLst>
                                            <p:cond delay="400"/>
                                          </p:stCondLst>
                                        </p:cTn>
                                        <p:tgtEl>
                                          <p:spTgt spid="24"/>
                                        </p:tgtEl>
                                        <p:attrNameLst>
                                          <p:attrName>r</p:attrName>
                                        </p:attrNameLst>
                                      </p:cBhvr>
                                    </p:animRot>
                                    <p:animRot by="240000">
                                      <p:cBhvr>
                                        <p:cTn id="167" dur="400" fill="hold">
                                          <p:stCondLst>
                                            <p:cond delay="800"/>
                                          </p:stCondLst>
                                        </p:cTn>
                                        <p:tgtEl>
                                          <p:spTgt spid="24"/>
                                        </p:tgtEl>
                                        <p:attrNameLst>
                                          <p:attrName>r</p:attrName>
                                        </p:attrNameLst>
                                      </p:cBhvr>
                                    </p:animRot>
                                    <p:animRot by="-240000">
                                      <p:cBhvr>
                                        <p:cTn id="168" dur="400" fill="hold">
                                          <p:stCondLst>
                                            <p:cond delay="1200"/>
                                          </p:stCondLst>
                                        </p:cTn>
                                        <p:tgtEl>
                                          <p:spTgt spid="24"/>
                                        </p:tgtEl>
                                        <p:attrNameLst>
                                          <p:attrName>r</p:attrName>
                                        </p:attrNameLst>
                                      </p:cBhvr>
                                    </p:animRot>
                                    <p:animRot by="120000">
                                      <p:cBhvr>
                                        <p:cTn id="169" dur="400" fill="hold">
                                          <p:stCondLst>
                                            <p:cond delay="1600"/>
                                          </p:stCondLst>
                                        </p:cTn>
                                        <p:tgtEl>
                                          <p:spTgt spid="24"/>
                                        </p:tgtEl>
                                        <p:attrNameLst>
                                          <p:attrName>r</p:attrName>
                                        </p:attrNameLst>
                                      </p:cBhvr>
                                    </p:animRot>
                                  </p:childTnLst>
                                </p:cTn>
                              </p:par>
                              <p:par>
                                <p:cTn id="170" presetID="32" presetClass="emph" presetSubtype="0" fill="hold" nodeType="withEffect">
                                  <p:stCondLst>
                                    <p:cond delay="0"/>
                                  </p:stCondLst>
                                  <p:childTnLst>
                                    <p:animRot by="120000">
                                      <p:cBhvr>
                                        <p:cTn id="171" dur="200" fill="hold">
                                          <p:stCondLst>
                                            <p:cond delay="0"/>
                                          </p:stCondLst>
                                        </p:cTn>
                                        <p:tgtEl>
                                          <p:spTgt spid="26"/>
                                        </p:tgtEl>
                                        <p:attrNameLst>
                                          <p:attrName>r</p:attrName>
                                        </p:attrNameLst>
                                      </p:cBhvr>
                                    </p:animRot>
                                    <p:animRot by="-240000">
                                      <p:cBhvr>
                                        <p:cTn id="172" dur="400" fill="hold">
                                          <p:stCondLst>
                                            <p:cond delay="400"/>
                                          </p:stCondLst>
                                        </p:cTn>
                                        <p:tgtEl>
                                          <p:spTgt spid="26"/>
                                        </p:tgtEl>
                                        <p:attrNameLst>
                                          <p:attrName>r</p:attrName>
                                        </p:attrNameLst>
                                      </p:cBhvr>
                                    </p:animRot>
                                    <p:animRot by="240000">
                                      <p:cBhvr>
                                        <p:cTn id="173" dur="400" fill="hold">
                                          <p:stCondLst>
                                            <p:cond delay="800"/>
                                          </p:stCondLst>
                                        </p:cTn>
                                        <p:tgtEl>
                                          <p:spTgt spid="26"/>
                                        </p:tgtEl>
                                        <p:attrNameLst>
                                          <p:attrName>r</p:attrName>
                                        </p:attrNameLst>
                                      </p:cBhvr>
                                    </p:animRot>
                                    <p:animRot by="-240000">
                                      <p:cBhvr>
                                        <p:cTn id="174" dur="400" fill="hold">
                                          <p:stCondLst>
                                            <p:cond delay="1200"/>
                                          </p:stCondLst>
                                        </p:cTn>
                                        <p:tgtEl>
                                          <p:spTgt spid="26"/>
                                        </p:tgtEl>
                                        <p:attrNameLst>
                                          <p:attrName>r</p:attrName>
                                        </p:attrNameLst>
                                      </p:cBhvr>
                                    </p:animRot>
                                    <p:animRot by="120000">
                                      <p:cBhvr>
                                        <p:cTn id="175" dur="400" fill="hold">
                                          <p:stCondLst>
                                            <p:cond delay="1600"/>
                                          </p:stCondLst>
                                        </p:cTn>
                                        <p:tgtEl>
                                          <p:spTgt spid="26"/>
                                        </p:tgtEl>
                                        <p:attrNameLst>
                                          <p:attrName>r</p:attrName>
                                        </p:attrNameLst>
                                      </p:cBhvr>
                                    </p:animRot>
                                  </p:childTnLst>
                                </p:cTn>
                              </p:par>
                            </p:childTnLst>
                          </p:cTn>
                        </p:par>
                        <p:par>
                          <p:cTn id="176" fill="hold">
                            <p:stCondLst>
                              <p:cond delay="5500"/>
                            </p:stCondLst>
                            <p:childTnLst>
                              <p:par>
                                <p:cTn id="177" presetID="10" presetClass="exit" presetSubtype="0" fill="hold" nodeType="afterEffect">
                                  <p:stCondLst>
                                    <p:cond delay="0"/>
                                  </p:stCondLst>
                                  <p:childTnLst>
                                    <p:animEffect transition="out" filter="fade">
                                      <p:cBhvr>
                                        <p:cTn id="178" dur="250"/>
                                        <p:tgtEl>
                                          <p:spTgt spid="24"/>
                                        </p:tgtEl>
                                      </p:cBhvr>
                                    </p:animEffect>
                                    <p:set>
                                      <p:cBhvr>
                                        <p:cTn id="179" dur="1" fill="hold">
                                          <p:stCondLst>
                                            <p:cond delay="249"/>
                                          </p:stCondLst>
                                        </p:cTn>
                                        <p:tgtEl>
                                          <p:spTgt spid="24"/>
                                        </p:tgtEl>
                                        <p:attrNameLst>
                                          <p:attrName>style.visibility</p:attrName>
                                        </p:attrNameLst>
                                      </p:cBhvr>
                                      <p:to>
                                        <p:strVal val="hidden"/>
                                      </p:to>
                                    </p:set>
                                  </p:childTnLst>
                                </p:cTn>
                              </p:par>
                              <p:par>
                                <p:cTn id="180" presetID="10" presetClass="entr" presetSubtype="0" fill="hold" nodeType="withEffect">
                                  <p:stCondLst>
                                    <p:cond delay="0"/>
                                  </p:stCondLst>
                                  <p:childTnLst>
                                    <p:set>
                                      <p:cBhvr>
                                        <p:cTn id="181" dur="1" fill="hold">
                                          <p:stCondLst>
                                            <p:cond delay="0"/>
                                          </p:stCondLst>
                                        </p:cTn>
                                        <p:tgtEl>
                                          <p:spTgt spid="23"/>
                                        </p:tgtEl>
                                        <p:attrNameLst>
                                          <p:attrName>style.visibility</p:attrName>
                                        </p:attrNameLst>
                                      </p:cBhvr>
                                      <p:to>
                                        <p:strVal val="visible"/>
                                      </p:to>
                                    </p:set>
                                    <p:animEffect transition="in" filter="fade">
                                      <p:cBhvr>
                                        <p:cTn id="182" dur="250"/>
                                        <p:tgtEl>
                                          <p:spTgt spid="23"/>
                                        </p:tgtEl>
                                      </p:cBhvr>
                                    </p:animEffect>
                                  </p:childTnLst>
                                  <p:subTnLst>
                                    <p:audio>
                                      <p:cMediaNode>
                                        <p:cTn display="0" masterRel="sameClick">
                                          <p:stCondLst>
                                            <p:cond evt="begin" delay="0">
                                              <p:tn val="180"/>
                                            </p:cond>
                                          </p:stCondLst>
                                          <p:endCondLst>
                                            <p:cond evt="onStopAudio" delay="0">
                                              <p:tgtEl>
                                                <p:sldTgt/>
                                              </p:tgtEl>
                                            </p:cond>
                                          </p:endCondLst>
                                        </p:cTn>
                                        <p:tgtEl>
                                          <p:sndTgt r:embed="rId2" name="oisairoi.wav"/>
                                        </p:tgtEl>
                                      </p:cMediaNode>
                                    </p:audio>
                                  </p:subTnLst>
                                </p:cTn>
                              </p:par>
                              <p:par>
                                <p:cTn id="183" presetID="10" presetClass="entr" presetSubtype="0" fill="hold" nodeType="withEffect">
                                  <p:stCondLst>
                                    <p:cond delay="0"/>
                                  </p:stCondLst>
                                  <p:childTnLst>
                                    <p:set>
                                      <p:cBhvr>
                                        <p:cTn id="184" dur="1" fill="hold">
                                          <p:stCondLst>
                                            <p:cond delay="0"/>
                                          </p:stCondLst>
                                        </p:cTn>
                                        <p:tgtEl>
                                          <p:spTgt spid="21"/>
                                        </p:tgtEl>
                                        <p:attrNameLst>
                                          <p:attrName>style.visibility</p:attrName>
                                        </p:attrNameLst>
                                      </p:cBhvr>
                                      <p:to>
                                        <p:strVal val="visible"/>
                                      </p:to>
                                    </p:set>
                                    <p:animEffect transition="in" filter="fade">
                                      <p:cBhvr>
                                        <p:cTn id="185" dur="250"/>
                                        <p:tgtEl>
                                          <p:spTgt spid="21"/>
                                        </p:tgtEl>
                                      </p:cBhvr>
                                    </p:animEffect>
                                  </p:childTnLst>
                                </p:cTn>
                              </p:par>
                              <p:par>
                                <p:cTn id="186" presetID="10" presetClass="exit" presetSubtype="0" fill="hold" nodeType="withEffect">
                                  <p:stCondLst>
                                    <p:cond delay="0"/>
                                  </p:stCondLst>
                                  <p:childTnLst>
                                    <p:animEffect transition="out" filter="fade">
                                      <p:cBhvr>
                                        <p:cTn id="187" dur="250"/>
                                        <p:tgtEl>
                                          <p:spTgt spid="26"/>
                                        </p:tgtEl>
                                      </p:cBhvr>
                                    </p:animEffect>
                                    <p:set>
                                      <p:cBhvr>
                                        <p:cTn id="188"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89" restart="whenNotActive" fill="hold" evtFilter="cancelBubble" nodeType="interactiveSeq">
                <p:stCondLst>
                  <p:cond evt="onClick" delay="0">
                    <p:tgtEl>
                      <p:spTgt spid="30"/>
                    </p:tgtEl>
                  </p:cond>
                </p:stCondLst>
                <p:endSync evt="end" delay="0">
                  <p:rtn val="all"/>
                </p:endSync>
                <p:childTnLst>
                  <p:par>
                    <p:cTn id="190" fill="hold">
                      <p:stCondLst>
                        <p:cond delay="0"/>
                      </p:stCondLst>
                      <p:childTnLst>
                        <p:par>
                          <p:cTn id="191" fill="hold">
                            <p:stCondLst>
                              <p:cond delay="0"/>
                            </p:stCondLst>
                            <p:childTnLst>
                              <p:par>
                                <p:cTn id="192" presetID="32" presetClass="emph" presetSubtype="0" fill="hold" nodeType="clickEffect">
                                  <p:stCondLst>
                                    <p:cond delay="0"/>
                                  </p:stCondLst>
                                  <p:childTnLst>
                                    <p:animRot by="120000">
                                      <p:cBhvr>
                                        <p:cTn id="193" dur="100" fill="hold">
                                          <p:stCondLst>
                                            <p:cond delay="0"/>
                                          </p:stCondLst>
                                        </p:cTn>
                                        <p:tgtEl>
                                          <p:spTgt spid="30"/>
                                        </p:tgtEl>
                                        <p:attrNameLst>
                                          <p:attrName>r</p:attrName>
                                        </p:attrNameLst>
                                      </p:cBhvr>
                                    </p:animRot>
                                    <p:animRot by="-240000">
                                      <p:cBhvr>
                                        <p:cTn id="194" dur="200" fill="hold">
                                          <p:stCondLst>
                                            <p:cond delay="200"/>
                                          </p:stCondLst>
                                        </p:cTn>
                                        <p:tgtEl>
                                          <p:spTgt spid="30"/>
                                        </p:tgtEl>
                                        <p:attrNameLst>
                                          <p:attrName>r</p:attrName>
                                        </p:attrNameLst>
                                      </p:cBhvr>
                                    </p:animRot>
                                    <p:animRot by="240000">
                                      <p:cBhvr>
                                        <p:cTn id="195" dur="200" fill="hold">
                                          <p:stCondLst>
                                            <p:cond delay="400"/>
                                          </p:stCondLst>
                                        </p:cTn>
                                        <p:tgtEl>
                                          <p:spTgt spid="30"/>
                                        </p:tgtEl>
                                        <p:attrNameLst>
                                          <p:attrName>r</p:attrName>
                                        </p:attrNameLst>
                                      </p:cBhvr>
                                    </p:animRot>
                                    <p:animRot by="-240000">
                                      <p:cBhvr>
                                        <p:cTn id="196" dur="200" fill="hold">
                                          <p:stCondLst>
                                            <p:cond delay="600"/>
                                          </p:stCondLst>
                                        </p:cTn>
                                        <p:tgtEl>
                                          <p:spTgt spid="30"/>
                                        </p:tgtEl>
                                        <p:attrNameLst>
                                          <p:attrName>r</p:attrName>
                                        </p:attrNameLst>
                                      </p:cBhvr>
                                    </p:animRot>
                                    <p:animRot by="120000">
                                      <p:cBhvr>
                                        <p:cTn id="197" dur="200" fill="hold">
                                          <p:stCondLst>
                                            <p:cond delay="800"/>
                                          </p:stCondLst>
                                        </p:cTn>
                                        <p:tgtEl>
                                          <p:spTgt spid="30"/>
                                        </p:tgtEl>
                                        <p:attrNameLst>
                                          <p:attrName>r</p:attrName>
                                        </p:attrNameLst>
                                      </p:cBhvr>
                                    </p:animRot>
                                  </p:childTnLst>
                                </p:cTn>
                              </p:par>
                            </p:childTnLst>
                          </p:cTn>
                        </p:par>
                        <p:par>
                          <p:cTn id="198" fill="hold">
                            <p:stCondLst>
                              <p:cond delay="1000"/>
                            </p:stCondLst>
                            <p:childTnLst>
                              <p:par>
                                <p:cTn id="199" presetID="10" presetClass="exit" presetSubtype="0" fill="hold" nodeType="afterEffect">
                                  <p:stCondLst>
                                    <p:cond delay="0"/>
                                  </p:stCondLst>
                                  <p:childTnLst>
                                    <p:animEffect transition="out" filter="fade">
                                      <p:cBhvr>
                                        <p:cTn id="200" dur="250"/>
                                        <p:tgtEl>
                                          <p:spTgt spid="16"/>
                                        </p:tgtEl>
                                      </p:cBhvr>
                                    </p:animEffect>
                                    <p:set>
                                      <p:cBhvr>
                                        <p:cTn id="201" dur="1" fill="hold">
                                          <p:stCondLst>
                                            <p:cond delay="249"/>
                                          </p:stCondLst>
                                        </p:cTn>
                                        <p:tgtEl>
                                          <p:spTgt spid="16"/>
                                        </p:tgtEl>
                                        <p:attrNameLst>
                                          <p:attrName>style.visibility</p:attrName>
                                        </p:attrNameLst>
                                      </p:cBhvr>
                                      <p:to>
                                        <p:strVal val="hidden"/>
                                      </p:to>
                                    </p:set>
                                  </p:childTnLst>
                                </p:cTn>
                              </p:par>
                              <p:par>
                                <p:cTn id="202" presetID="10" presetClass="entr" presetSubtype="0" fill="hold" nodeType="withEffect">
                                  <p:stCondLst>
                                    <p:cond delay="0"/>
                                  </p:stCondLst>
                                  <p:childTnLst>
                                    <p:set>
                                      <p:cBhvr>
                                        <p:cTn id="203" dur="1" fill="hold">
                                          <p:stCondLst>
                                            <p:cond delay="0"/>
                                          </p:stCondLst>
                                        </p:cTn>
                                        <p:tgtEl>
                                          <p:spTgt spid="5"/>
                                        </p:tgtEl>
                                        <p:attrNameLst>
                                          <p:attrName>style.visibility</p:attrName>
                                        </p:attrNameLst>
                                      </p:cBhvr>
                                      <p:to>
                                        <p:strVal val="visible"/>
                                      </p:to>
                                    </p:set>
                                    <p:animEffect transition="in" filter="fade">
                                      <p:cBhvr>
                                        <p:cTn id="204" dur="250"/>
                                        <p:tgtEl>
                                          <p:spTgt spid="5"/>
                                        </p:tgtEl>
                                      </p:cBhvr>
                                    </p:animEffect>
                                  </p:childTnLst>
                                </p:cTn>
                              </p:par>
                            </p:childTnLst>
                          </p:cTn>
                        </p:par>
                        <p:par>
                          <p:cTn id="205" fill="hold">
                            <p:stCondLst>
                              <p:cond delay="1250"/>
                            </p:stCondLst>
                            <p:childTnLst>
                              <p:par>
                                <p:cTn id="206" presetID="49" presetClass="path" presetSubtype="0" accel="50000" decel="50000" fill="hold" nodeType="afterEffect">
                                  <p:stCondLst>
                                    <p:cond delay="0"/>
                                  </p:stCondLst>
                                  <p:childTnLst>
                                    <p:animMotion origin="layout" path="M -0.00573 0.02894 L 0.07917 0.32917 " pathEditMode="relative" rAng="0" ptsTypes="AA">
                                      <p:cBhvr>
                                        <p:cTn id="207" dur="2000" fill="hold"/>
                                        <p:tgtEl>
                                          <p:spTgt spid="5"/>
                                        </p:tgtEl>
                                        <p:attrNameLst>
                                          <p:attrName>ppt_x</p:attrName>
                                          <p:attrName>ppt_y</p:attrName>
                                        </p:attrNameLst>
                                      </p:cBhvr>
                                      <p:rCtr x="4236" y="15000"/>
                                    </p:animMotion>
                                  </p:childTnLst>
                                </p:cTn>
                              </p:par>
                            </p:childTnLst>
                          </p:cTn>
                        </p:par>
                        <p:par>
                          <p:cTn id="208" fill="hold">
                            <p:stCondLst>
                              <p:cond delay="3250"/>
                            </p:stCondLst>
                            <p:childTnLst>
                              <p:par>
                                <p:cTn id="209" presetID="10" presetClass="exit" presetSubtype="0" fill="hold" nodeType="afterEffect">
                                  <p:stCondLst>
                                    <p:cond delay="0"/>
                                  </p:stCondLst>
                                  <p:childTnLst>
                                    <p:animEffect transition="out" filter="fade">
                                      <p:cBhvr>
                                        <p:cTn id="210" dur="250"/>
                                        <p:tgtEl>
                                          <p:spTgt spid="5"/>
                                        </p:tgtEl>
                                      </p:cBhvr>
                                    </p:animEffect>
                                    <p:set>
                                      <p:cBhvr>
                                        <p:cTn id="211" dur="1" fill="hold">
                                          <p:stCondLst>
                                            <p:cond delay="249"/>
                                          </p:stCondLst>
                                        </p:cTn>
                                        <p:tgtEl>
                                          <p:spTgt spid="5"/>
                                        </p:tgtEl>
                                        <p:attrNameLst>
                                          <p:attrName>style.visibility</p:attrName>
                                        </p:attrNameLst>
                                      </p:cBhvr>
                                      <p:to>
                                        <p:strVal val="hidden"/>
                                      </p:to>
                                    </p:set>
                                  </p:childTnLst>
                                </p:cTn>
                              </p:par>
                              <p:par>
                                <p:cTn id="212" presetID="10" presetClass="entr" presetSubtype="0" fill="hold" nodeType="withEffect">
                                  <p:stCondLst>
                                    <p:cond delay="0"/>
                                  </p:stCondLst>
                                  <p:childTnLst>
                                    <p:set>
                                      <p:cBhvr>
                                        <p:cTn id="213" dur="1" fill="hold">
                                          <p:stCondLst>
                                            <p:cond delay="0"/>
                                          </p:stCondLst>
                                        </p:cTn>
                                        <p:tgtEl>
                                          <p:spTgt spid="28"/>
                                        </p:tgtEl>
                                        <p:attrNameLst>
                                          <p:attrName>style.visibility</p:attrName>
                                        </p:attrNameLst>
                                      </p:cBhvr>
                                      <p:to>
                                        <p:strVal val="visible"/>
                                      </p:to>
                                    </p:set>
                                    <p:animEffect transition="in" filter="fade">
                                      <p:cBhvr>
                                        <p:cTn id="214" dur="250"/>
                                        <p:tgtEl>
                                          <p:spTgt spid="28"/>
                                        </p:tgtEl>
                                      </p:cBhvr>
                                    </p:animEffect>
                                  </p:childTnLst>
                                </p:cTn>
                              </p:par>
                            </p:childTnLst>
                          </p:cTn>
                        </p:par>
                        <p:par>
                          <p:cTn id="215" fill="hold">
                            <p:stCondLst>
                              <p:cond delay="3500"/>
                            </p:stCondLst>
                            <p:childTnLst>
                              <p:par>
                                <p:cTn id="216" presetID="32" presetClass="emph" presetSubtype="0" fill="hold" nodeType="afterEffect">
                                  <p:stCondLst>
                                    <p:cond delay="0"/>
                                  </p:stCondLst>
                                  <p:childTnLst>
                                    <p:animRot by="120000">
                                      <p:cBhvr>
                                        <p:cTn id="217" dur="200" fill="hold">
                                          <p:stCondLst>
                                            <p:cond delay="0"/>
                                          </p:stCondLst>
                                        </p:cTn>
                                        <p:tgtEl>
                                          <p:spTgt spid="28"/>
                                        </p:tgtEl>
                                        <p:attrNameLst>
                                          <p:attrName>r</p:attrName>
                                        </p:attrNameLst>
                                      </p:cBhvr>
                                    </p:animRot>
                                    <p:animRot by="-240000">
                                      <p:cBhvr>
                                        <p:cTn id="218" dur="400" fill="hold">
                                          <p:stCondLst>
                                            <p:cond delay="400"/>
                                          </p:stCondLst>
                                        </p:cTn>
                                        <p:tgtEl>
                                          <p:spTgt spid="28"/>
                                        </p:tgtEl>
                                        <p:attrNameLst>
                                          <p:attrName>r</p:attrName>
                                        </p:attrNameLst>
                                      </p:cBhvr>
                                    </p:animRot>
                                    <p:animRot by="240000">
                                      <p:cBhvr>
                                        <p:cTn id="219" dur="400" fill="hold">
                                          <p:stCondLst>
                                            <p:cond delay="800"/>
                                          </p:stCondLst>
                                        </p:cTn>
                                        <p:tgtEl>
                                          <p:spTgt spid="28"/>
                                        </p:tgtEl>
                                        <p:attrNameLst>
                                          <p:attrName>r</p:attrName>
                                        </p:attrNameLst>
                                      </p:cBhvr>
                                    </p:animRot>
                                    <p:animRot by="-240000">
                                      <p:cBhvr>
                                        <p:cTn id="220" dur="400" fill="hold">
                                          <p:stCondLst>
                                            <p:cond delay="1200"/>
                                          </p:stCondLst>
                                        </p:cTn>
                                        <p:tgtEl>
                                          <p:spTgt spid="28"/>
                                        </p:tgtEl>
                                        <p:attrNameLst>
                                          <p:attrName>r</p:attrName>
                                        </p:attrNameLst>
                                      </p:cBhvr>
                                    </p:animRot>
                                    <p:animRot by="120000">
                                      <p:cBhvr>
                                        <p:cTn id="221" dur="400" fill="hold">
                                          <p:stCondLst>
                                            <p:cond delay="1600"/>
                                          </p:stCondLst>
                                        </p:cTn>
                                        <p:tgtEl>
                                          <p:spTgt spid="28"/>
                                        </p:tgtEl>
                                        <p:attrNameLst>
                                          <p:attrName>r</p:attrName>
                                        </p:attrNameLst>
                                      </p:cBhvr>
                                    </p:animRot>
                                  </p:childTnLst>
                                </p:cTn>
                              </p:par>
                              <p:par>
                                <p:cTn id="222" presetID="32" presetClass="emph" presetSubtype="0" fill="hold" nodeType="withEffect">
                                  <p:stCondLst>
                                    <p:cond delay="0"/>
                                  </p:stCondLst>
                                  <p:childTnLst>
                                    <p:animRot by="120000">
                                      <p:cBhvr>
                                        <p:cTn id="223" dur="200" fill="hold">
                                          <p:stCondLst>
                                            <p:cond delay="0"/>
                                          </p:stCondLst>
                                        </p:cTn>
                                        <p:tgtEl>
                                          <p:spTgt spid="30"/>
                                        </p:tgtEl>
                                        <p:attrNameLst>
                                          <p:attrName>r</p:attrName>
                                        </p:attrNameLst>
                                      </p:cBhvr>
                                    </p:animRot>
                                    <p:animRot by="-240000">
                                      <p:cBhvr>
                                        <p:cTn id="224" dur="400" fill="hold">
                                          <p:stCondLst>
                                            <p:cond delay="400"/>
                                          </p:stCondLst>
                                        </p:cTn>
                                        <p:tgtEl>
                                          <p:spTgt spid="30"/>
                                        </p:tgtEl>
                                        <p:attrNameLst>
                                          <p:attrName>r</p:attrName>
                                        </p:attrNameLst>
                                      </p:cBhvr>
                                    </p:animRot>
                                    <p:animRot by="240000">
                                      <p:cBhvr>
                                        <p:cTn id="225" dur="400" fill="hold">
                                          <p:stCondLst>
                                            <p:cond delay="800"/>
                                          </p:stCondLst>
                                        </p:cTn>
                                        <p:tgtEl>
                                          <p:spTgt spid="30"/>
                                        </p:tgtEl>
                                        <p:attrNameLst>
                                          <p:attrName>r</p:attrName>
                                        </p:attrNameLst>
                                      </p:cBhvr>
                                    </p:animRot>
                                    <p:animRot by="-240000">
                                      <p:cBhvr>
                                        <p:cTn id="226" dur="400" fill="hold">
                                          <p:stCondLst>
                                            <p:cond delay="1200"/>
                                          </p:stCondLst>
                                        </p:cTn>
                                        <p:tgtEl>
                                          <p:spTgt spid="30"/>
                                        </p:tgtEl>
                                        <p:attrNameLst>
                                          <p:attrName>r</p:attrName>
                                        </p:attrNameLst>
                                      </p:cBhvr>
                                    </p:animRot>
                                    <p:animRot by="120000">
                                      <p:cBhvr>
                                        <p:cTn id="227" dur="400" fill="hold">
                                          <p:stCondLst>
                                            <p:cond delay="1600"/>
                                          </p:stCondLst>
                                        </p:cTn>
                                        <p:tgtEl>
                                          <p:spTgt spid="30"/>
                                        </p:tgtEl>
                                        <p:attrNameLst>
                                          <p:attrName>r</p:attrName>
                                        </p:attrNameLst>
                                      </p:cBhvr>
                                    </p:animRot>
                                  </p:childTnLst>
                                </p:cTn>
                              </p:par>
                            </p:childTnLst>
                          </p:cTn>
                        </p:par>
                        <p:par>
                          <p:cTn id="228" fill="hold">
                            <p:stCondLst>
                              <p:cond delay="5500"/>
                            </p:stCondLst>
                            <p:childTnLst>
                              <p:par>
                                <p:cTn id="229" presetID="10" presetClass="exit" presetSubtype="0" fill="hold" nodeType="afterEffect">
                                  <p:stCondLst>
                                    <p:cond delay="0"/>
                                  </p:stCondLst>
                                  <p:childTnLst>
                                    <p:animEffect transition="out" filter="fade">
                                      <p:cBhvr>
                                        <p:cTn id="230" dur="250"/>
                                        <p:tgtEl>
                                          <p:spTgt spid="28"/>
                                        </p:tgtEl>
                                      </p:cBhvr>
                                    </p:animEffect>
                                    <p:set>
                                      <p:cBhvr>
                                        <p:cTn id="231" dur="1" fill="hold">
                                          <p:stCondLst>
                                            <p:cond delay="249"/>
                                          </p:stCondLst>
                                        </p:cTn>
                                        <p:tgtEl>
                                          <p:spTgt spid="28"/>
                                        </p:tgtEl>
                                        <p:attrNameLst>
                                          <p:attrName>style.visibility</p:attrName>
                                        </p:attrNameLst>
                                      </p:cBhvr>
                                      <p:to>
                                        <p:strVal val="hidden"/>
                                      </p:to>
                                    </p:set>
                                  </p:childTnLst>
                                </p:cTn>
                              </p:par>
                              <p:par>
                                <p:cTn id="232" presetID="10" presetClass="entr" presetSubtype="0" fill="hold" nodeType="withEffect">
                                  <p:stCondLst>
                                    <p:cond delay="0"/>
                                  </p:stCondLst>
                                  <p:childTnLst>
                                    <p:set>
                                      <p:cBhvr>
                                        <p:cTn id="233" dur="1" fill="hold">
                                          <p:stCondLst>
                                            <p:cond delay="0"/>
                                          </p:stCondLst>
                                        </p:cTn>
                                        <p:tgtEl>
                                          <p:spTgt spid="27"/>
                                        </p:tgtEl>
                                        <p:attrNameLst>
                                          <p:attrName>style.visibility</p:attrName>
                                        </p:attrNameLst>
                                      </p:cBhvr>
                                      <p:to>
                                        <p:strVal val="visible"/>
                                      </p:to>
                                    </p:set>
                                    <p:animEffect transition="in" filter="fade">
                                      <p:cBhvr>
                                        <p:cTn id="234" dur="250"/>
                                        <p:tgtEl>
                                          <p:spTgt spid="27"/>
                                        </p:tgtEl>
                                      </p:cBhvr>
                                    </p:animEffect>
                                  </p:childTnLst>
                                  <p:subTnLst>
                                    <p:audio>
                                      <p:cMediaNode>
                                        <p:cTn display="0" masterRel="sameClick">
                                          <p:stCondLst>
                                            <p:cond evt="begin" delay="0">
                                              <p:tn val="232"/>
                                            </p:cond>
                                          </p:stCondLst>
                                          <p:endCondLst>
                                            <p:cond evt="onStopAudio" delay="0">
                                              <p:tgtEl>
                                                <p:sldTgt/>
                                              </p:tgtEl>
                                            </p:cond>
                                          </p:endCondLst>
                                        </p:cTn>
                                        <p:tgtEl>
                                          <p:sndTgt r:embed="rId2" name="oisairoi.wav"/>
                                        </p:tgtEl>
                                      </p:cMediaNode>
                                    </p:audio>
                                  </p:subTnLst>
                                </p:cTn>
                              </p:par>
                              <p:par>
                                <p:cTn id="235" presetID="10" presetClass="entr" presetSubtype="0" fill="hold" nodeType="withEffect">
                                  <p:stCondLst>
                                    <p:cond delay="0"/>
                                  </p:stCondLst>
                                  <p:childTnLst>
                                    <p:set>
                                      <p:cBhvr>
                                        <p:cTn id="236" dur="1" fill="hold">
                                          <p:stCondLst>
                                            <p:cond delay="0"/>
                                          </p:stCondLst>
                                        </p:cTn>
                                        <p:tgtEl>
                                          <p:spTgt spid="25"/>
                                        </p:tgtEl>
                                        <p:attrNameLst>
                                          <p:attrName>style.visibility</p:attrName>
                                        </p:attrNameLst>
                                      </p:cBhvr>
                                      <p:to>
                                        <p:strVal val="visible"/>
                                      </p:to>
                                    </p:set>
                                    <p:animEffect transition="in" filter="fade">
                                      <p:cBhvr>
                                        <p:cTn id="237" dur="250"/>
                                        <p:tgtEl>
                                          <p:spTgt spid="25"/>
                                        </p:tgtEl>
                                      </p:cBhvr>
                                    </p:animEffect>
                                  </p:childTnLst>
                                </p:cTn>
                              </p:par>
                              <p:par>
                                <p:cTn id="238" presetID="10" presetClass="exit" presetSubtype="0" fill="hold" nodeType="withEffect">
                                  <p:stCondLst>
                                    <p:cond delay="0"/>
                                  </p:stCondLst>
                                  <p:childTnLst>
                                    <p:animEffect transition="out" filter="fade">
                                      <p:cBhvr>
                                        <p:cTn id="239" dur="250"/>
                                        <p:tgtEl>
                                          <p:spTgt spid="30"/>
                                        </p:tgtEl>
                                      </p:cBhvr>
                                    </p:animEffect>
                                    <p:set>
                                      <p:cBhvr>
                                        <p:cTn id="240"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41" restart="whenNotActive" fill="hold" evtFilter="cancelBubble" nodeType="interactiveSeq">
                <p:stCondLst>
                  <p:cond evt="onClick" delay="0">
                    <p:tgtEl>
                      <p:spTgt spid="33"/>
                    </p:tgtEl>
                  </p:cond>
                </p:stCondLst>
                <p:endSync evt="end" delay="0">
                  <p:rtn val="all"/>
                </p:endSync>
                <p:childTnLst>
                  <p:par>
                    <p:cTn id="242" fill="hold">
                      <p:stCondLst>
                        <p:cond delay="0"/>
                      </p:stCondLst>
                      <p:childTnLst>
                        <p:par>
                          <p:cTn id="243" fill="hold">
                            <p:stCondLst>
                              <p:cond delay="0"/>
                            </p:stCondLst>
                            <p:childTnLst>
                              <p:par>
                                <p:cTn id="244" presetID="32" presetClass="emph" presetSubtype="0" fill="hold" nodeType="clickEffect">
                                  <p:stCondLst>
                                    <p:cond delay="0"/>
                                  </p:stCondLst>
                                  <p:childTnLst>
                                    <p:animRot by="120000">
                                      <p:cBhvr>
                                        <p:cTn id="245" dur="100" fill="hold">
                                          <p:stCondLst>
                                            <p:cond delay="0"/>
                                          </p:stCondLst>
                                        </p:cTn>
                                        <p:tgtEl>
                                          <p:spTgt spid="33"/>
                                        </p:tgtEl>
                                        <p:attrNameLst>
                                          <p:attrName>r</p:attrName>
                                        </p:attrNameLst>
                                      </p:cBhvr>
                                    </p:animRot>
                                    <p:animRot by="-240000">
                                      <p:cBhvr>
                                        <p:cTn id="246" dur="200" fill="hold">
                                          <p:stCondLst>
                                            <p:cond delay="200"/>
                                          </p:stCondLst>
                                        </p:cTn>
                                        <p:tgtEl>
                                          <p:spTgt spid="33"/>
                                        </p:tgtEl>
                                        <p:attrNameLst>
                                          <p:attrName>r</p:attrName>
                                        </p:attrNameLst>
                                      </p:cBhvr>
                                    </p:animRot>
                                    <p:animRot by="240000">
                                      <p:cBhvr>
                                        <p:cTn id="247" dur="200" fill="hold">
                                          <p:stCondLst>
                                            <p:cond delay="400"/>
                                          </p:stCondLst>
                                        </p:cTn>
                                        <p:tgtEl>
                                          <p:spTgt spid="33"/>
                                        </p:tgtEl>
                                        <p:attrNameLst>
                                          <p:attrName>r</p:attrName>
                                        </p:attrNameLst>
                                      </p:cBhvr>
                                    </p:animRot>
                                    <p:animRot by="-240000">
                                      <p:cBhvr>
                                        <p:cTn id="248" dur="200" fill="hold">
                                          <p:stCondLst>
                                            <p:cond delay="600"/>
                                          </p:stCondLst>
                                        </p:cTn>
                                        <p:tgtEl>
                                          <p:spTgt spid="33"/>
                                        </p:tgtEl>
                                        <p:attrNameLst>
                                          <p:attrName>r</p:attrName>
                                        </p:attrNameLst>
                                      </p:cBhvr>
                                    </p:animRot>
                                    <p:animRot by="120000">
                                      <p:cBhvr>
                                        <p:cTn id="249" dur="200" fill="hold">
                                          <p:stCondLst>
                                            <p:cond delay="800"/>
                                          </p:stCondLst>
                                        </p:cTn>
                                        <p:tgtEl>
                                          <p:spTgt spid="33"/>
                                        </p:tgtEl>
                                        <p:attrNameLst>
                                          <p:attrName>r</p:attrName>
                                        </p:attrNameLst>
                                      </p:cBhvr>
                                    </p:animRot>
                                  </p:childTnLst>
                                  <p:subTnLst>
                                    <p:audio>
                                      <p:cMediaNode>
                                        <p:cTn display="0" masterRel="sameClick">
                                          <p:stCondLst>
                                            <p:cond evt="begin" delay="0">
                                              <p:tn val="244"/>
                                            </p:cond>
                                          </p:stCondLst>
                                          <p:endCondLst>
                                            <p:cond evt="onStopAudio" delay="0">
                                              <p:tgtEl>
                                                <p:sldTgt/>
                                              </p:tgtEl>
                                            </p:cond>
                                          </p:endCondLst>
                                        </p:cTn>
                                        <p:tgtEl>
                                          <p:sndTgt r:embed="rId4" name="wind.wav"/>
                                        </p:tgtEl>
                                      </p:cMediaNode>
                                    </p:audio>
                                  </p:subTnLst>
                                </p:cTn>
                              </p:par>
                              <p:par>
                                <p:cTn id="250" presetID="24" presetClass="emph" presetSubtype="0" fill="hold" grpId="0" nodeType="withEffect">
                                  <p:stCondLst>
                                    <p:cond delay="0"/>
                                  </p:stCondLst>
                                  <p:childTnLst>
                                    <p:animClr clrSpc="hsl" dir="cw">
                                      <p:cBhvr override="childStyle">
                                        <p:cTn id="251" dur="500" fill="hold"/>
                                        <p:tgtEl>
                                          <p:spTgt spid="31">
                                            <p:txEl>
                                              <p:pRg st="0" end="0"/>
                                            </p:txEl>
                                          </p:spTgt>
                                        </p:tgtEl>
                                        <p:attrNameLst>
                                          <p:attrName>style.color</p:attrName>
                                        </p:attrNameLst>
                                      </p:cBhvr>
                                      <p:by>
                                        <p:hsl h="0" s="-12549" l="-25098"/>
                                      </p:by>
                                    </p:animClr>
                                    <p:animClr clrSpc="hsl" dir="cw">
                                      <p:cBhvr>
                                        <p:cTn id="252" dur="500" fill="hold"/>
                                        <p:tgtEl>
                                          <p:spTgt spid="31">
                                            <p:txEl>
                                              <p:pRg st="0" end="0"/>
                                            </p:txEl>
                                          </p:spTgt>
                                        </p:tgtEl>
                                        <p:attrNameLst>
                                          <p:attrName>fillcolor</p:attrName>
                                        </p:attrNameLst>
                                      </p:cBhvr>
                                      <p:by>
                                        <p:hsl h="0" s="-12549" l="-25098"/>
                                      </p:by>
                                    </p:animClr>
                                    <p:animClr clrSpc="hsl" dir="cw">
                                      <p:cBhvr>
                                        <p:cTn id="253" dur="500" fill="hold"/>
                                        <p:tgtEl>
                                          <p:spTgt spid="31">
                                            <p:txEl>
                                              <p:pRg st="0" end="0"/>
                                            </p:txEl>
                                          </p:spTgt>
                                        </p:tgtEl>
                                        <p:attrNameLst>
                                          <p:attrName>stroke.color</p:attrName>
                                        </p:attrNameLst>
                                      </p:cBhvr>
                                      <p:by>
                                        <p:hsl h="0" s="-12549" l="-25098"/>
                                      </p:by>
                                    </p:animClr>
                                    <p:set>
                                      <p:cBhvr>
                                        <p:cTn id="254" dur="500" fill="hold"/>
                                        <p:tgtEl>
                                          <p:spTgt spid="31">
                                            <p:txEl>
                                              <p:pRg st="0" end="0"/>
                                            </p:txEl>
                                          </p:spTgt>
                                        </p:tgtEl>
                                        <p:attrNameLst>
                                          <p:attrName>fill.type</p:attrName>
                                        </p:attrNameLst>
                                      </p:cBhvr>
                                      <p:to>
                                        <p:strVal val="solid"/>
                                      </p:to>
                                    </p:set>
                                  </p:childTnLst>
                                </p:cTn>
                              </p:par>
                              <p:par>
                                <p:cTn id="255" presetID="24" presetClass="emph" presetSubtype="0" fill="hold" grpId="0" nodeType="withEffect">
                                  <p:stCondLst>
                                    <p:cond delay="0"/>
                                  </p:stCondLst>
                                  <p:childTnLst>
                                    <p:animClr clrSpc="hsl" dir="cw">
                                      <p:cBhvr override="childStyle">
                                        <p:cTn id="256" dur="500" fill="hold"/>
                                        <p:tgtEl>
                                          <p:spTgt spid="34">
                                            <p:txEl>
                                              <p:pRg st="0" end="0"/>
                                            </p:txEl>
                                          </p:spTgt>
                                        </p:tgtEl>
                                        <p:attrNameLst>
                                          <p:attrName>style.color</p:attrName>
                                        </p:attrNameLst>
                                      </p:cBhvr>
                                      <p:by>
                                        <p:hsl h="0" s="-12549" l="-25098"/>
                                      </p:by>
                                    </p:animClr>
                                    <p:animClr clrSpc="hsl" dir="cw">
                                      <p:cBhvr>
                                        <p:cTn id="257" dur="500" fill="hold"/>
                                        <p:tgtEl>
                                          <p:spTgt spid="34">
                                            <p:txEl>
                                              <p:pRg st="0" end="0"/>
                                            </p:txEl>
                                          </p:spTgt>
                                        </p:tgtEl>
                                        <p:attrNameLst>
                                          <p:attrName>fillcolor</p:attrName>
                                        </p:attrNameLst>
                                      </p:cBhvr>
                                      <p:by>
                                        <p:hsl h="0" s="-12549" l="-25098"/>
                                      </p:by>
                                    </p:animClr>
                                    <p:animClr clrSpc="hsl" dir="cw">
                                      <p:cBhvr>
                                        <p:cTn id="258" dur="500" fill="hold"/>
                                        <p:tgtEl>
                                          <p:spTgt spid="34">
                                            <p:txEl>
                                              <p:pRg st="0" end="0"/>
                                            </p:txEl>
                                          </p:spTgt>
                                        </p:tgtEl>
                                        <p:attrNameLst>
                                          <p:attrName>stroke.color</p:attrName>
                                        </p:attrNameLst>
                                      </p:cBhvr>
                                      <p:by>
                                        <p:hsl h="0" s="-12549" l="-25098"/>
                                      </p:by>
                                    </p:animClr>
                                    <p:set>
                                      <p:cBhvr>
                                        <p:cTn id="259" dur="500" fill="hold"/>
                                        <p:tgtEl>
                                          <p:spTgt spid="34">
                                            <p:txEl>
                                              <p:pRg st="0" end="0"/>
                                            </p:txEl>
                                          </p:spTgt>
                                        </p:tgtEl>
                                        <p:attrNameLst>
                                          <p:attrName>fill.type</p:attrName>
                                        </p:attrNameLst>
                                      </p:cBhvr>
                                      <p:to>
                                        <p:strVal val="solid"/>
                                      </p:to>
                                    </p:set>
                                  </p:childTnLst>
                                </p:cTn>
                              </p:par>
                              <p:par>
                                <p:cTn id="260" presetID="24" presetClass="emph" presetSubtype="0" fill="hold" grpId="0" nodeType="withEffect">
                                  <p:stCondLst>
                                    <p:cond delay="0"/>
                                  </p:stCondLst>
                                  <p:childTnLst>
                                    <p:animClr clrSpc="hsl" dir="cw">
                                      <p:cBhvr override="childStyle">
                                        <p:cTn id="261" dur="500" fill="hold"/>
                                        <p:tgtEl>
                                          <p:spTgt spid="29">
                                            <p:txEl>
                                              <p:pRg st="0" end="0"/>
                                            </p:txEl>
                                          </p:spTgt>
                                        </p:tgtEl>
                                        <p:attrNameLst>
                                          <p:attrName>style.color</p:attrName>
                                        </p:attrNameLst>
                                      </p:cBhvr>
                                      <p:by>
                                        <p:hsl h="0" s="-12549" l="-25098"/>
                                      </p:by>
                                    </p:animClr>
                                    <p:animClr clrSpc="hsl" dir="cw">
                                      <p:cBhvr>
                                        <p:cTn id="262" dur="500" fill="hold"/>
                                        <p:tgtEl>
                                          <p:spTgt spid="29">
                                            <p:txEl>
                                              <p:pRg st="0" end="0"/>
                                            </p:txEl>
                                          </p:spTgt>
                                        </p:tgtEl>
                                        <p:attrNameLst>
                                          <p:attrName>fillcolor</p:attrName>
                                        </p:attrNameLst>
                                      </p:cBhvr>
                                      <p:by>
                                        <p:hsl h="0" s="-12549" l="-25098"/>
                                      </p:by>
                                    </p:animClr>
                                    <p:animClr clrSpc="hsl" dir="cw">
                                      <p:cBhvr>
                                        <p:cTn id="263" dur="500" fill="hold"/>
                                        <p:tgtEl>
                                          <p:spTgt spid="29">
                                            <p:txEl>
                                              <p:pRg st="0" end="0"/>
                                            </p:txEl>
                                          </p:spTgt>
                                        </p:tgtEl>
                                        <p:attrNameLst>
                                          <p:attrName>stroke.color</p:attrName>
                                        </p:attrNameLst>
                                      </p:cBhvr>
                                      <p:by>
                                        <p:hsl h="0" s="-12549" l="-25098"/>
                                      </p:by>
                                    </p:animClr>
                                    <p:set>
                                      <p:cBhvr>
                                        <p:cTn id="264"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1" grpId="0" build="allAtOnce"/>
      <p:bldP spid="34" grpId="0" build="allAtOnce"/>
      <p:bldP spid="3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0"/>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98" y="51729"/>
            <a:ext cx="9271000" cy="6705600"/>
          </a:xfrm>
          <a:prstGeom prst="rect">
            <a:avLst/>
          </a:prstGeom>
        </p:spPr>
      </p:pic>
      <p:sp>
        <p:nvSpPr>
          <p:cNvPr id="2" name="Title 1"/>
          <p:cNvSpPr txBox="1">
            <a:spLocks/>
          </p:cNvSpPr>
          <p:nvPr/>
        </p:nvSpPr>
        <p:spPr>
          <a:xfrm>
            <a:off x="1242645" y="2130695"/>
            <a:ext cx="6235505" cy="132556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KHÁM PHÁ</a:t>
            </a:r>
          </a:p>
        </p:txBody>
      </p:sp>
    </p:spTree>
    <p:extLst>
      <p:ext uri="{BB962C8B-B14F-4D97-AF65-F5344CB8AC3E}">
        <p14:creationId xmlns:p14="http://schemas.microsoft.com/office/powerpoint/2010/main" val="29443929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21000"/>
            <a:lum/>
          </a:blip>
          <a:srcRect/>
          <a:stretch>
            <a:fillRect/>
          </a:stretch>
        </a:blipFill>
        <a:effectLst/>
      </p:bgPr>
    </p:bg>
    <p:spTree>
      <p:nvGrpSpPr>
        <p:cNvPr id="1" name=""/>
        <p:cNvGrpSpPr/>
        <p:nvPr/>
      </p:nvGrpSpPr>
      <p:grpSpPr>
        <a:xfrm>
          <a:off x="0" y="0"/>
          <a:ext cx="0" cy="0"/>
          <a:chOff x="0" y="0"/>
          <a:chExt cx="0" cy="0"/>
        </a:xfrm>
      </p:grpSpPr>
      <p:pic>
        <p:nvPicPr>
          <p:cNvPr id="2" name="Untitled Project (1)">
            <a:hlinkClick r:id="" action="ppaction://media"/>
            <a:extLst>
              <a:ext uri="{FF2B5EF4-FFF2-40B4-BE49-F238E27FC236}">
                <a16:creationId xmlns:a16="http://schemas.microsoft.com/office/drawing/2014/main" id="{988D1F7B-37DB-430A-9FDC-9B80A4CB6E88}"/>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9947" r="10027"/>
          <a:stretch/>
        </p:blipFill>
        <p:spPr>
          <a:xfrm>
            <a:off x="0" y="0"/>
            <a:ext cx="5488913" cy="6858000"/>
          </a:xfrm>
          <a:prstGeom prst="rect">
            <a:avLst/>
          </a:prstGeom>
        </p:spPr>
      </p:pic>
      <p:cxnSp>
        <p:nvCxnSpPr>
          <p:cNvPr id="4" name="Straight Connector 3"/>
          <p:cNvCxnSpPr/>
          <p:nvPr/>
        </p:nvCxnSpPr>
        <p:spPr>
          <a:xfrm flipV="1">
            <a:off x="2744456" y="579550"/>
            <a:ext cx="3466380" cy="1120463"/>
          </a:xfrm>
          <a:prstGeom prst="line">
            <a:avLst/>
          </a:prstGeom>
        </p:spPr>
        <p:style>
          <a:lnRef idx="1">
            <a:schemeClr val="dk1"/>
          </a:lnRef>
          <a:fillRef idx="0">
            <a:schemeClr val="dk1"/>
          </a:fillRef>
          <a:effectRef idx="0">
            <a:schemeClr val="dk1"/>
          </a:effectRef>
          <a:fontRef idx="minor">
            <a:schemeClr val="tx1"/>
          </a:fontRef>
        </p:style>
      </p:cxnSp>
      <p:cxnSp>
        <p:nvCxnSpPr>
          <p:cNvPr id="5" name="Straight Connector 4"/>
          <p:cNvCxnSpPr/>
          <p:nvPr/>
        </p:nvCxnSpPr>
        <p:spPr>
          <a:xfrm flipV="1">
            <a:off x="3747398" y="2704564"/>
            <a:ext cx="2463438" cy="724439"/>
          </a:xfrm>
          <a:prstGeom prst="line">
            <a:avLst/>
          </a:prstGeom>
        </p:spPr>
        <p:style>
          <a:lnRef idx="1">
            <a:schemeClr val="dk1"/>
          </a:lnRef>
          <a:fillRef idx="0">
            <a:schemeClr val="dk1"/>
          </a:fillRef>
          <a:effectRef idx="0">
            <a:schemeClr val="dk1"/>
          </a:effectRef>
          <a:fontRef idx="minor">
            <a:schemeClr val="tx1"/>
          </a:fontRef>
        </p:style>
      </p:cxnSp>
      <p:cxnSp>
        <p:nvCxnSpPr>
          <p:cNvPr id="7" name="Straight Connector 6"/>
          <p:cNvCxnSpPr/>
          <p:nvPr/>
        </p:nvCxnSpPr>
        <p:spPr>
          <a:xfrm>
            <a:off x="3127603" y="4654104"/>
            <a:ext cx="3083234" cy="1064116"/>
          </a:xfrm>
          <a:prstGeom prst="line">
            <a:avLst/>
          </a:prstGeom>
        </p:spPr>
        <p:style>
          <a:lnRef idx="1">
            <a:schemeClr val="dk1"/>
          </a:lnRef>
          <a:fillRef idx="0">
            <a:schemeClr val="dk1"/>
          </a:fillRef>
          <a:effectRef idx="0">
            <a:schemeClr val="dk1"/>
          </a:effectRef>
          <a:fontRef idx="minor">
            <a:schemeClr val="tx1"/>
          </a:fontRef>
        </p:style>
      </p:cxnSp>
      <p:sp>
        <p:nvSpPr>
          <p:cNvPr id="11" name="TextBox 10"/>
          <p:cNvSpPr txBox="1"/>
          <p:nvPr/>
        </p:nvSpPr>
        <p:spPr>
          <a:xfrm>
            <a:off x="6210837" y="309092"/>
            <a:ext cx="1555124" cy="954107"/>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Kim giây</a:t>
            </a:r>
          </a:p>
        </p:txBody>
      </p:sp>
      <p:sp>
        <p:nvSpPr>
          <p:cNvPr id="12" name="TextBox 11"/>
          <p:cNvSpPr txBox="1"/>
          <p:nvPr/>
        </p:nvSpPr>
        <p:spPr>
          <a:xfrm>
            <a:off x="6210836" y="2442953"/>
            <a:ext cx="1555124" cy="954107"/>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Kim phút</a:t>
            </a:r>
          </a:p>
        </p:txBody>
      </p:sp>
      <p:sp>
        <p:nvSpPr>
          <p:cNvPr id="13" name="TextBox 12"/>
          <p:cNvSpPr txBox="1"/>
          <p:nvPr/>
        </p:nvSpPr>
        <p:spPr>
          <a:xfrm>
            <a:off x="6170590" y="5397045"/>
            <a:ext cx="1555124"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Kim giờ</a:t>
            </a:r>
          </a:p>
        </p:txBody>
      </p:sp>
      <p:sp>
        <p:nvSpPr>
          <p:cNvPr id="15" name="Cloud Callout 14"/>
          <p:cNvSpPr/>
          <p:nvPr/>
        </p:nvSpPr>
        <p:spPr>
          <a:xfrm>
            <a:off x="5350242" y="2210400"/>
            <a:ext cx="4023797" cy="2754001"/>
          </a:xfrm>
          <a:prstGeom prst="cloudCallou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Khoảng thời gian kim giây di chuyển từ vạch trước đến vạch liền ngay sau nó là 1 giây.</a:t>
            </a:r>
          </a:p>
        </p:txBody>
      </p:sp>
      <p:sp>
        <p:nvSpPr>
          <p:cNvPr id="16" name="Cloud Callout 15"/>
          <p:cNvSpPr/>
          <p:nvPr/>
        </p:nvSpPr>
        <p:spPr>
          <a:xfrm>
            <a:off x="5356855" y="2210400"/>
            <a:ext cx="4023797" cy="2754001"/>
          </a:xfrm>
          <a:prstGeom prst="cloudCallou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Vậy kim giây đã di </a:t>
            </a:r>
            <a:r>
              <a:rPr lang="en-US" sz="2800" dirty="0" err="1">
                <a:latin typeface="Times New Roman" panose="02020603050405020304" pitchFamily="18" charset="0"/>
                <a:cs typeface="Times New Roman" panose="02020603050405020304" pitchFamily="18" charset="0"/>
              </a:rPr>
              <a:t>chuyển</a:t>
            </a:r>
            <a:r>
              <a:rPr lang="en-US" sz="2800" dirty="0">
                <a:latin typeface="Times New Roman" panose="02020603050405020304" pitchFamily="18" charset="0"/>
                <a:cs typeface="Times New Roman" panose="02020603050405020304" pitchFamily="18" charset="0"/>
              </a:rPr>
              <a:t> 1 </a:t>
            </a:r>
            <a:r>
              <a:rPr lang="en-US" sz="2800" dirty="0" err="1">
                <a:latin typeface="Times New Roman" panose="02020603050405020304" pitchFamily="18" charset="0"/>
                <a:cs typeface="Times New Roman" panose="02020603050405020304" pitchFamily="18" charset="0"/>
              </a:rPr>
              <a:t>vòng</a:t>
            </a:r>
            <a:r>
              <a:rPr lang="en-US" sz="2800" dirty="0">
                <a:latin typeface="Times New Roman" panose="02020603050405020304" pitchFamily="18" charset="0"/>
                <a:cs typeface="Times New Roman" panose="02020603050405020304" pitchFamily="18" charset="0"/>
              </a:rPr>
              <a:t> tương ứng với bao nhiêu giây?</a:t>
            </a:r>
          </a:p>
        </p:txBody>
      </p:sp>
      <p:sp>
        <p:nvSpPr>
          <p:cNvPr id="17" name="Cloud Callout 16"/>
          <p:cNvSpPr/>
          <p:nvPr/>
        </p:nvSpPr>
        <p:spPr>
          <a:xfrm>
            <a:off x="5190742" y="2242222"/>
            <a:ext cx="4023797" cy="2754001"/>
          </a:xfrm>
          <a:prstGeom prst="cloudCallou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60 giây</a:t>
            </a:r>
          </a:p>
        </p:txBody>
      </p:sp>
      <p:sp>
        <p:nvSpPr>
          <p:cNvPr id="18" name="Cloud Callout 17"/>
          <p:cNvSpPr/>
          <p:nvPr/>
        </p:nvSpPr>
        <p:spPr>
          <a:xfrm>
            <a:off x="5258763" y="2267727"/>
            <a:ext cx="4023797" cy="2754001"/>
          </a:xfrm>
          <a:prstGeom prst="cloudCallou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Vậy khi kim giây di </a:t>
            </a:r>
            <a:r>
              <a:rPr lang="en-US" sz="2800" dirty="0" err="1">
                <a:latin typeface="Times New Roman" panose="02020603050405020304" pitchFamily="18" charset="0"/>
                <a:cs typeface="Times New Roman" panose="02020603050405020304" pitchFamily="18" charset="0"/>
              </a:rPr>
              <a:t>chuyển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1 </a:t>
            </a:r>
            <a:r>
              <a:rPr lang="en-US" sz="2800" dirty="0" err="1">
                <a:latin typeface="Times New Roman" panose="02020603050405020304" pitchFamily="18" charset="0"/>
                <a:cs typeface="Times New Roman" panose="02020603050405020304" pitchFamily="18" charset="0"/>
              </a:rPr>
              <a:t>vòng</a:t>
            </a:r>
            <a:r>
              <a:rPr lang="en-US" sz="2800" dirty="0">
                <a:latin typeface="Times New Roman" panose="02020603050405020304" pitchFamily="18" charset="0"/>
                <a:cs typeface="Times New Roman" panose="02020603050405020304" pitchFamily="18" charset="0"/>
              </a:rPr>
              <a:t> tương ứng với 60 giây thì kim phút đã di chuyển như thế nào?</a:t>
            </a:r>
          </a:p>
        </p:txBody>
      </p:sp>
      <p:sp>
        <p:nvSpPr>
          <p:cNvPr id="19" name="Cloud Callout 18"/>
          <p:cNvSpPr/>
          <p:nvPr/>
        </p:nvSpPr>
        <p:spPr>
          <a:xfrm>
            <a:off x="5224706" y="2291865"/>
            <a:ext cx="4023797" cy="2754001"/>
          </a:xfrm>
          <a:prstGeom prst="cloudCallou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Kim phút đã di chuyển 1 vạch.</a:t>
            </a:r>
          </a:p>
        </p:txBody>
      </p:sp>
      <p:sp>
        <p:nvSpPr>
          <p:cNvPr id="14" name="Cloud Callout 13"/>
          <p:cNvSpPr/>
          <p:nvPr/>
        </p:nvSpPr>
        <p:spPr>
          <a:xfrm>
            <a:off x="5326692" y="2317481"/>
            <a:ext cx="4023797" cy="2754001"/>
          </a:xfrm>
          <a:prstGeom prst="cloudCallou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Khi kim phút di chuyển từ 1 vạch đến vạch liền ngay sau đó tương ứng với bao nhiêu phút?</a:t>
            </a:r>
          </a:p>
        </p:txBody>
      </p:sp>
      <p:sp>
        <p:nvSpPr>
          <p:cNvPr id="20" name="Cloud Callout 19"/>
          <p:cNvSpPr/>
          <p:nvPr/>
        </p:nvSpPr>
        <p:spPr>
          <a:xfrm>
            <a:off x="5339827" y="2359155"/>
            <a:ext cx="4023797" cy="2754001"/>
          </a:xfrm>
          <a:prstGeom prst="cloudCallou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1 phút</a:t>
            </a:r>
          </a:p>
        </p:txBody>
      </p:sp>
      <p:sp>
        <p:nvSpPr>
          <p:cNvPr id="21" name="Cloud Callout 20"/>
          <p:cNvSpPr/>
          <p:nvPr/>
        </p:nvSpPr>
        <p:spPr>
          <a:xfrm>
            <a:off x="5373792" y="2359154"/>
            <a:ext cx="4023797" cy="2754001"/>
          </a:xfrm>
          <a:prstGeom prst="cloudCallou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Vậy 1 phút = ......giây?</a:t>
            </a:r>
          </a:p>
        </p:txBody>
      </p:sp>
      <p:sp>
        <p:nvSpPr>
          <p:cNvPr id="22" name="Cloud Callout 21"/>
          <p:cNvSpPr/>
          <p:nvPr/>
        </p:nvSpPr>
        <p:spPr>
          <a:xfrm>
            <a:off x="5416468" y="2480556"/>
            <a:ext cx="4023797" cy="2754001"/>
          </a:xfrm>
          <a:prstGeom prst="cloudCallou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 phút = 60 giây</a:t>
            </a:r>
          </a:p>
        </p:txBody>
      </p:sp>
    </p:spTree>
    <p:extLst>
      <p:ext uri="{BB962C8B-B14F-4D97-AF65-F5344CB8AC3E}">
        <p14:creationId xmlns:p14="http://schemas.microsoft.com/office/powerpoint/2010/main" val="21240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left)">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4"/>
                                        </p:tgtEl>
                                      </p:cBhvr>
                                    </p:animEffect>
                                    <p:set>
                                      <p:cBhvr>
                                        <p:cTn id="31" dur="1" fill="hold">
                                          <p:stCondLst>
                                            <p:cond delay="499"/>
                                          </p:stCondLst>
                                        </p:cTn>
                                        <p:tgtEl>
                                          <p:spTgt spid="4"/>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11"/>
                                        </p:tgtEl>
                                      </p:cBhvr>
                                    </p:animEffect>
                                    <p:set>
                                      <p:cBhvr>
                                        <p:cTn id="34" dur="1" fill="hold">
                                          <p:stCondLst>
                                            <p:cond delay="499"/>
                                          </p:stCondLst>
                                        </p:cTn>
                                        <p:tgtEl>
                                          <p:spTgt spid="11"/>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12"/>
                                        </p:tgtEl>
                                      </p:cBhvr>
                                    </p:animEffect>
                                    <p:set>
                                      <p:cBhvr>
                                        <p:cTn id="40" dur="1" fill="hold">
                                          <p:stCondLst>
                                            <p:cond delay="499"/>
                                          </p:stCondLst>
                                        </p:cTn>
                                        <p:tgtEl>
                                          <p:spTgt spid="12"/>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7"/>
                                        </p:tgtEl>
                                      </p:cBhvr>
                                    </p:animEffect>
                                    <p:set>
                                      <p:cBhvr>
                                        <p:cTn id="43" dur="1" fill="hold">
                                          <p:stCondLst>
                                            <p:cond delay="499"/>
                                          </p:stCondLst>
                                        </p:cTn>
                                        <p:tgtEl>
                                          <p:spTgt spid="7"/>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13"/>
                                        </p:tgtEl>
                                      </p:cBhvr>
                                    </p:animEffect>
                                    <p:set>
                                      <p:cBhvr>
                                        <p:cTn id="46" dur="1" fill="hold">
                                          <p:stCondLst>
                                            <p:cond delay="499"/>
                                          </p:stCondLst>
                                        </p:cTn>
                                        <p:tgtEl>
                                          <p:spTgt spid="13"/>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mediacall" presetSubtype="0" fill="hold" nodeType="clickEffect">
                                  <p:stCondLst>
                                    <p:cond delay="0"/>
                                  </p:stCondLst>
                                  <p:childTnLst>
                                    <p:cmd type="call" cmd="playFrom(0.0)">
                                      <p:cBhvr>
                                        <p:cTn id="50" dur="60023" fill="hold"/>
                                        <p:tgtEl>
                                          <p:spTgt spid="2"/>
                                        </p:tgtEl>
                                      </p:cBhvr>
                                    </p:cmd>
                                  </p:childTnLst>
                                </p:cTn>
                              </p:par>
                            </p:childTnLst>
                          </p:cTn>
                        </p:par>
                      </p:childTnLst>
                    </p:cTn>
                  </p:par>
                  <p:par>
                    <p:cTn id="51" fill="hold">
                      <p:stCondLst>
                        <p:cond delay="indefinite"/>
                      </p:stCondLst>
                      <p:childTnLst>
                        <p:par>
                          <p:cTn id="52" fill="hold">
                            <p:stCondLst>
                              <p:cond delay="0"/>
                            </p:stCondLst>
                            <p:childTnLst>
                              <p:par>
                                <p:cTn id="53" presetID="6" presetClass="entr" presetSubtype="16"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circle(in)">
                                      <p:cBhvr>
                                        <p:cTn id="55" dur="2000"/>
                                        <p:tgtEl>
                                          <p:spTgt spid="15"/>
                                        </p:tgtEl>
                                      </p:cBhvr>
                                    </p:animEffect>
                                  </p:childTnLst>
                                </p:cTn>
                              </p:par>
                            </p:childTnLst>
                          </p:cTn>
                        </p:par>
                      </p:childTnLst>
                    </p:cTn>
                  </p:par>
                  <p:par>
                    <p:cTn id="56" fill="hold">
                      <p:stCondLst>
                        <p:cond delay="indefinite"/>
                      </p:stCondLst>
                      <p:childTnLst>
                        <p:par>
                          <p:cTn id="57" fill="hold">
                            <p:stCondLst>
                              <p:cond delay="0"/>
                            </p:stCondLst>
                            <p:childTnLst>
                              <p:par>
                                <p:cTn id="58" presetID="6" presetClass="entr" presetSubtype="16" fill="hold" grpId="0" nodeType="click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circle(in)">
                                      <p:cBhvr>
                                        <p:cTn id="60" dur="2000"/>
                                        <p:tgtEl>
                                          <p:spTgt spid="16"/>
                                        </p:tgtEl>
                                      </p:cBhvr>
                                    </p:animEffect>
                                  </p:childTnLst>
                                </p:cTn>
                              </p:par>
                            </p:childTnLst>
                          </p:cTn>
                        </p:par>
                      </p:childTnLst>
                    </p:cTn>
                  </p:par>
                  <p:par>
                    <p:cTn id="61" fill="hold">
                      <p:stCondLst>
                        <p:cond delay="indefinite"/>
                      </p:stCondLst>
                      <p:childTnLst>
                        <p:par>
                          <p:cTn id="62" fill="hold">
                            <p:stCondLst>
                              <p:cond delay="0"/>
                            </p:stCondLst>
                            <p:childTnLst>
                              <p:par>
                                <p:cTn id="63" presetID="6" presetClass="entr" presetSubtype="16" fill="hold" grpId="0" nodeType="click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circle(in)">
                                      <p:cBhvr>
                                        <p:cTn id="65" dur="2000"/>
                                        <p:tgtEl>
                                          <p:spTgt spid="17"/>
                                        </p:tgtEl>
                                      </p:cBhvr>
                                    </p:animEffect>
                                  </p:childTnLst>
                                </p:cTn>
                              </p:par>
                            </p:childTnLst>
                          </p:cTn>
                        </p:par>
                      </p:childTnLst>
                    </p:cTn>
                  </p:par>
                  <p:par>
                    <p:cTn id="66" fill="hold">
                      <p:stCondLst>
                        <p:cond delay="indefinite"/>
                      </p:stCondLst>
                      <p:childTnLst>
                        <p:par>
                          <p:cTn id="67" fill="hold">
                            <p:stCondLst>
                              <p:cond delay="0"/>
                            </p:stCondLst>
                            <p:childTnLst>
                              <p:par>
                                <p:cTn id="68" presetID="6" presetClass="entr" presetSubtype="16" fill="hold" grpId="0" nodeType="clickEffect">
                                  <p:stCondLst>
                                    <p:cond delay="0"/>
                                  </p:stCondLst>
                                  <p:childTnLst>
                                    <p:set>
                                      <p:cBhvr>
                                        <p:cTn id="69" dur="1" fill="hold">
                                          <p:stCondLst>
                                            <p:cond delay="0"/>
                                          </p:stCondLst>
                                        </p:cTn>
                                        <p:tgtEl>
                                          <p:spTgt spid="18"/>
                                        </p:tgtEl>
                                        <p:attrNameLst>
                                          <p:attrName>style.visibility</p:attrName>
                                        </p:attrNameLst>
                                      </p:cBhvr>
                                      <p:to>
                                        <p:strVal val="visible"/>
                                      </p:to>
                                    </p:set>
                                    <p:animEffect transition="in" filter="circle(in)">
                                      <p:cBhvr>
                                        <p:cTn id="70" dur="2000"/>
                                        <p:tgtEl>
                                          <p:spTgt spid="18"/>
                                        </p:tgtEl>
                                      </p:cBhvr>
                                    </p:animEffect>
                                  </p:childTnLst>
                                </p:cTn>
                              </p:par>
                            </p:childTnLst>
                          </p:cTn>
                        </p:par>
                      </p:childTnLst>
                    </p:cTn>
                  </p:par>
                  <p:par>
                    <p:cTn id="71" fill="hold">
                      <p:stCondLst>
                        <p:cond delay="indefinite"/>
                      </p:stCondLst>
                      <p:childTnLst>
                        <p:par>
                          <p:cTn id="72" fill="hold">
                            <p:stCondLst>
                              <p:cond delay="0"/>
                            </p:stCondLst>
                            <p:childTnLst>
                              <p:par>
                                <p:cTn id="73" presetID="6" presetClass="entr" presetSubtype="16" fill="hold" grpId="0" nodeType="clickEffect">
                                  <p:stCondLst>
                                    <p:cond delay="0"/>
                                  </p:stCondLst>
                                  <p:childTnLst>
                                    <p:set>
                                      <p:cBhvr>
                                        <p:cTn id="74" dur="1" fill="hold">
                                          <p:stCondLst>
                                            <p:cond delay="0"/>
                                          </p:stCondLst>
                                        </p:cTn>
                                        <p:tgtEl>
                                          <p:spTgt spid="19"/>
                                        </p:tgtEl>
                                        <p:attrNameLst>
                                          <p:attrName>style.visibility</p:attrName>
                                        </p:attrNameLst>
                                      </p:cBhvr>
                                      <p:to>
                                        <p:strVal val="visible"/>
                                      </p:to>
                                    </p:set>
                                    <p:animEffect transition="in" filter="circle(in)">
                                      <p:cBhvr>
                                        <p:cTn id="75" dur="2000"/>
                                        <p:tgtEl>
                                          <p:spTgt spid="19"/>
                                        </p:tgtEl>
                                      </p:cBhvr>
                                    </p:animEffect>
                                  </p:childTnLst>
                                </p:cTn>
                              </p:par>
                            </p:childTnLst>
                          </p:cTn>
                        </p:par>
                      </p:childTnLst>
                    </p:cTn>
                  </p:par>
                  <p:par>
                    <p:cTn id="76" fill="hold">
                      <p:stCondLst>
                        <p:cond delay="indefinite"/>
                      </p:stCondLst>
                      <p:childTnLst>
                        <p:par>
                          <p:cTn id="77" fill="hold">
                            <p:stCondLst>
                              <p:cond delay="0"/>
                            </p:stCondLst>
                            <p:childTnLst>
                              <p:par>
                                <p:cTn id="78" presetID="6" presetClass="entr" presetSubtype="16" fill="hold" grpId="0" nodeType="clickEffect">
                                  <p:stCondLst>
                                    <p:cond delay="0"/>
                                  </p:stCondLst>
                                  <p:childTnLst>
                                    <p:set>
                                      <p:cBhvr>
                                        <p:cTn id="79" dur="1" fill="hold">
                                          <p:stCondLst>
                                            <p:cond delay="0"/>
                                          </p:stCondLst>
                                        </p:cTn>
                                        <p:tgtEl>
                                          <p:spTgt spid="14"/>
                                        </p:tgtEl>
                                        <p:attrNameLst>
                                          <p:attrName>style.visibility</p:attrName>
                                        </p:attrNameLst>
                                      </p:cBhvr>
                                      <p:to>
                                        <p:strVal val="visible"/>
                                      </p:to>
                                    </p:set>
                                    <p:animEffect transition="in" filter="circle(in)">
                                      <p:cBhvr>
                                        <p:cTn id="80" dur="2000"/>
                                        <p:tgtEl>
                                          <p:spTgt spid="14"/>
                                        </p:tgtEl>
                                      </p:cBhvr>
                                    </p:animEffect>
                                  </p:childTnLst>
                                </p:cTn>
                              </p:par>
                            </p:childTnLst>
                          </p:cTn>
                        </p:par>
                      </p:childTnLst>
                    </p:cTn>
                  </p:par>
                  <p:par>
                    <p:cTn id="81" fill="hold">
                      <p:stCondLst>
                        <p:cond delay="indefinite"/>
                      </p:stCondLst>
                      <p:childTnLst>
                        <p:par>
                          <p:cTn id="82" fill="hold">
                            <p:stCondLst>
                              <p:cond delay="0"/>
                            </p:stCondLst>
                            <p:childTnLst>
                              <p:par>
                                <p:cTn id="83" presetID="6" presetClass="entr" presetSubtype="16" fill="hold" grpId="0" nodeType="clickEffect">
                                  <p:stCondLst>
                                    <p:cond delay="0"/>
                                  </p:stCondLst>
                                  <p:childTnLst>
                                    <p:set>
                                      <p:cBhvr>
                                        <p:cTn id="84" dur="1" fill="hold">
                                          <p:stCondLst>
                                            <p:cond delay="0"/>
                                          </p:stCondLst>
                                        </p:cTn>
                                        <p:tgtEl>
                                          <p:spTgt spid="20"/>
                                        </p:tgtEl>
                                        <p:attrNameLst>
                                          <p:attrName>style.visibility</p:attrName>
                                        </p:attrNameLst>
                                      </p:cBhvr>
                                      <p:to>
                                        <p:strVal val="visible"/>
                                      </p:to>
                                    </p:set>
                                    <p:animEffect transition="in" filter="circle(in)">
                                      <p:cBhvr>
                                        <p:cTn id="85" dur="2000"/>
                                        <p:tgtEl>
                                          <p:spTgt spid="20"/>
                                        </p:tgtEl>
                                      </p:cBhvr>
                                    </p:animEffect>
                                  </p:childTnLst>
                                </p:cTn>
                              </p:par>
                            </p:childTnLst>
                          </p:cTn>
                        </p:par>
                      </p:childTnLst>
                    </p:cTn>
                  </p:par>
                  <p:par>
                    <p:cTn id="86" fill="hold">
                      <p:stCondLst>
                        <p:cond delay="indefinite"/>
                      </p:stCondLst>
                      <p:childTnLst>
                        <p:par>
                          <p:cTn id="87" fill="hold">
                            <p:stCondLst>
                              <p:cond delay="0"/>
                            </p:stCondLst>
                            <p:childTnLst>
                              <p:par>
                                <p:cTn id="88" presetID="6" presetClass="entr" presetSubtype="16" fill="hold" grpId="0" nodeType="clickEffect">
                                  <p:stCondLst>
                                    <p:cond delay="0"/>
                                  </p:stCondLst>
                                  <p:childTnLst>
                                    <p:set>
                                      <p:cBhvr>
                                        <p:cTn id="89" dur="1" fill="hold">
                                          <p:stCondLst>
                                            <p:cond delay="0"/>
                                          </p:stCondLst>
                                        </p:cTn>
                                        <p:tgtEl>
                                          <p:spTgt spid="21"/>
                                        </p:tgtEl>
                                        <p:attrNameLst>
                                          <p:attrName>style.visibility</p:attrName>
                                        </p:attrNameLst>
                                      </p:cBhvr>
                                      <p:to>
                                        <p:strVal val="visible"/>
                                      </p:to>
                                    </p:set>
                                    <p:animEffect transition="in" filter="circle(in)">
                                      <p:cBhvr>
                                        <p:cTn id="90" dur="2000"/>
                                        <p:tgtEl>
                                          <p:spTgt spid="21"/>
                                        </p:tgtEl>
                                      </p:cBhvr>
                                    </p:animEffect>
                                  </p:childTnLst>
                                </p:cTn>
                              </p:par>
                            </p:childTnLst>
                          </p:cTn>
                        </p:par>
                      </p:childTnLst>
                    </p:cTn>
                  </p:par>
                  <p:par>
                    <p:cTn id="91" fill="hold">
                      <p:stCondLst>
                        <p:cond delay="indefinite"/>
                      </p:stCondLst>
                      <p:childTnLst>
                        <p:par>
                          <p:cTn id="92" fill="hold">
                            <p:stCondLst>
                              <p:cond delay="0"/>
                            </p:stCondLst>
                            <p:childTnLst>
                              <p:par>
                                <p:cTn id="93" presetID="6" presetClass="entr" presetSubtype="16" fill="hold" grpId="0" nodeType="clickEffect">
                                  <p:stCondLst>
                                    <p:cond delay="0"/>
                                  </p:stCondLst>
                                  <p:childTnLst>
                                    <p:set>
                                      <p:cBhvr>
                                        <p:cTn id="94" dur="1" fill="hold">
                                          <p:stCondLst>
                                            <p:cond delay="0"/>
                                          </p:stCondLst>
                                        </p:cTn>
                                        <p:tgtEl>
                                          <p:spTgt spid="22"/>
                                        </p:tgtEl>
                                        <p:attrNameLst>
                                          <p:attrName>style.visibility</p:attrName>
                                        </p:attrNameLst>
                                      </p:cBhvr>
                                      <p:to>
                                        <p:strVal val="visible"/>
                                      </p:to>
                                    </p:set>
                                    <p:animEffect transition="in" filter="circle(in)">
                                      <p:cBhvr>
                                        <p:cTn id="95"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6" restart="whenNotActive" fill="hold" evtFilter="cancelBubble" nodeType="interactiveSeq">
                <p:stCondLst>
                  <p:cond evt="onClick" delay="0">
                    <p:tgtEl>
                      <p:spTgt spid="2"/>
                    </p:tgtEl>
                  </p:cond>
                </p:stCondLst>
                <p:endSync evt="end" delay="0">
                  <p:rtn val="all"/>
                </p:endSync>
                <p:childTnLst>
                  <p:par>
                    <p:cTn id="97" fill="hold">
                      <p:stCondLst>
                        <p:cond delay="indefinite"/>
                      </p:stCondLst>
                      <p:childTnLst>
                        <p:par>
                          <p:cTn id="98" fill="hold">
                            <p:stCondLst>
                              <p:cond delay="0"/>
                            </p:stCondLst>
                            <p:childTnLst>
                              <p:par>
                                <p:cTn id="99" presetID="2" presetClass="mediacall" presetSubtype="0" fill="hold" nodeType="clickEffect">
                                  <p:stCondLst>
                                    <p:cond delay="0"/>
                                  </p:stCondLst>
                                  <p:childTnLst>
                                    <p:cmd type="call" cmd="togglePause">
                                      <p:cBhvr>
                                        <p:cTn id="100" dur="1" fill="hold"/>
                                        <p:tgtEl>
                                          <p:spTgt spid="2"/>
                                        </p:tgtEl>
                                      </p:cBhvr>
                                    </p:cmd>
                                  </p:childTnLst>
                                </p:cTn>
                              </p:par>
                            </p:childTnLst>
                          </p:cTn>
                        </p:par>
                      </p:childTnLst>
                    </p:cTn>
                  </p:par>
                </p:childTnLst>
              </p:cTn>
              <p:nextCondLst>
                <p:cond evt="onClick" delay="0">
                  <p:tgtEl>
                    <p:spTgt spid="2"/>
                  </p:tgtEl>
                </p:cond>
              </p:nextCondLst>
            </p:seq>
            <p:video>
              <p:cMediaNode vol="80000">
                <p:cTn id="101" fill="hold" display="0">
                  <p:stCondLst>
                    <p:cond delay="indefinite"/>
                  </p:stCondLst>
                </p:cTn>
                <p:tgtEl>
                  <p:spTgt spid="2"/>
                </p:tgtEl>
              </p:cMediaNode>
            </p:video>
          </p:childTnLst>
        </p:cTn>
      </p:par>
    </p:tnLst>
    <p:bldLst>
      <p:bldP spid="11" grpId="0"/>
      <p:bldP spid="11" grpId="1"/>
      <p:bldP spid="12" grpId="0"/>
      <p:bldP spid="12" grpId="1"/>
      <p:bldP spid="13" grpId="0"/>
      <p:bldP spid="13" grpId="1"/>
      <p:bldP spid="15" grpId="0" animBg="1"/>
      <p:bldP spid="16" grpId="0" animBg="1"/>
      <p:bldP spid="17" grpId="0" animBg="1"/>
      <p:bldP spid="18" grpId="0" animBg="1"/>
      <p:bldP spid="19" grpId="0" animBg="1"/>
      <p:bldP spid="14" grpId="0" animBg="1"/>
      <p:bldP spid="20" grpId="0" animBg="1"/>
      <p:bldP spid="21" grpId="0" animBg="1"/>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8000"/>
            <a:lum/>
          </a:blip>
          <a:srcRect/>
          <a:stretch>
            <a:fillRect/>
          </a:stretch>
        </a:blipFill>
        <a:effectLst/>
      </p:bgPr>
    </p:bg>
    <p:spTree>
      <p:nvGrpSpPr>
        <p:cNvPr id="1" name=""/>
        <p:cNvGrpSpPr/>
        <p:nvPr/>
      </p:nvGrpSpPr>
      <p:grpSpPr>
        <a:xfrm>
          <a:off x="0" y="0"/>
          <a:ext cx="0" cy="0"/>
          <a:chOff x="0" y="0"/>
          <a:chExt cx="0" cy="0"/>
        </a:xfrm>
      </p:grpSpPr>
      <p:sp>
        <p:nvSpPr>
          <p:cNvPr id="2" name="Cloud Callout 1"/>
          <p:cNvSpPr/>
          <p:nvPr/>
        </p:nvSpPr>
        <p:spPr>
          <a:xfrm>
            <a:off x="0" y="0"/>
            <a:ext cx="8470900" cy="3434080"/>
          </a:xfrm>
          <a:prstGeom prst="cloudCallou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4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 phút = ...... giây?</a:t>
            </a:r>
          </a:p>
          <a:p>
            <a:pPr algn="ctr"/>
            <a:r>
              <a:rPr lang="en-US" sz="34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4 phút 15 giây =......giây?</a:t>
            </a:r>
          </a:p>
        </p:txBody>
      </p:sp>
      <p:sp>
        <p:nvSpPr>
          <p:cNvPr id="4" name="Cloud Callout 3"/>
          <p:cNvSpPr/>
          <p:nvPr/>
        </p:nvSpPr>
        <p:spPr>
          <a:xfrm>
            <a:off x="1596390" y="3116580"/>
            <a:ext cx="7871460" cy="3434080"/>
          </a:xfrm>
          <a:prstGeom prst="cloudCallou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 phút = 180 giây</a:t>
            </a:r>
          </a:p>
          <a:p>
            <a:pPr algn="ctr"/>
            <a:r>
              <a:rPr lang="en-US" sz="3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4 phút 15 giây = 255 giây</a:t>
            </a:r>
          </a:p>
        </p:txBody>
      </p:sp>
    </p:spTree>
    <p:extLst>
      <p:ext uri="{BB962C8B-B14F-4D97-AF65-F5344CB8AC3E}">
        <p14:creationId xmlns:p14="http://schemas.microsoft.com/office/powerpoint/2010/main" val="1778955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000"/>
            <a:lum/>
          </a:blip>
          <a:srcRect/>
          <a:stretch>
            <a:fillRect/>
          </a:stretch>
        </a:blipFill>
        <a:effectLst/>
      </p:bgPr>
    </p:bg>
    <p:spTree>
      <p:nvGrpSpPr>
        <p:cNvPr id="1" name=""/>
        <p:cNvGrpSpPr/>
        <p:nvPr/>
      </p:nvGrpSpPr>
      <p:grpSpPr>
        <a:xfrm>
          <a:off x="0" y="0"/>
          <a:ext cx="0" cy="0"/>
          <a:chOff x="0" y="0"/>
          <a:chExt cx="0" cy="0"/>
        </a:xfrm>
      </p:grpSpPr>
      <p:sp>
        <p:nvSpPr>
          <p:cNvPr id="2" name="Cloud Callout 1"/>
          <p:cNvSpPr/>
          <p:nvPr/>
        </p:nvSpPr>
        <p:spPr>
          <a:xfrm>
            <a:off x="441571" y="646061"/>
            <a:ext cx="4668549" cy="2462369"/>
          </a:xfrm>
          <a:prstGeom prst="cloudCallou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400" b="1" dirty="0">
                <a:solidFill>
                  <a:srgbClr val="002060"/>
                </a:solidFill>
                <a:latin typeface="Times New Roman" panose="02020603050405020304" pitchFamily="18" charset="0"/>
                <a:cs typeface="Times New Roman" panose="02020603050405020304" pitchFamily="18" charset="0"/>
              </a:rPr>
              <a:t>Chúng ta đang sống ở thế kỉ bao nhiêu?</a:t>
            </a:r>
          </a:p>
        </p:txBody>
      </p:sp>
      <p:sp>
        <p:nvSpPr>
          <p:cNvPr id="4" name="Cloud Callout 3"/>
          <p:cNvSpPr/>
          <p:nvPr/>
        </p:nvSpPr>
        <p:spPr>
          <a:xfrm>
            <a:off x="430189" y="632584"/>
            <a:ext cx="4668549" cy="2462369"/>
          </a:xfrm>
          <a:prstGeom prst="cloudCallou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400" b="1" dirty="0">
                <a:solidFill>
                  <a:srgbClr val="FF0000"/>
                </a:solidFill>
                <a:latin typeface="Times New Roman" panose="02020603050405020304" pitchFamily="18" charset="0"/>
                <a:cs typeface="Times New Roman" panose="02020603050405020304" pitchFamily="18" charset="0"/>
              </a:rPr>
              <a:t>Thế kỉ XXI.</a:t>
            </a:r>
          </a:p>
        </p:txBody>
      </p:sp>
      <p:grpSp>
        <p:nvGrpSpPr>
          <p:cNvPr id="5" name="Group 4">
            <a:extLst>
              <a:ext uri="{FF2B5EF4-FFF2-40B4-BE49-F238E27FC236}">
                <a16:creationId xmlns:a16="http://schemas.microsoft.com/office/drawing/2014/main" id="{260E4B5D-4AD9-4AB1-9B43-F8BD1FBEF719}"/>
              </a:ext>
            </a:extLst>
          </p:cNvPr>
          <p:cNvGrpSpPr/>
          <p:nvPr/>
        </p:nvGrpSpPr>
        <p:grpSpPr>
          <a:xfrm>
            <a:off x="126575" y="4354338"/>
            <a:ext cx="8890851" cy="1730908"/>
            <a:chOff x="100238" y="2192502"/>
            <a:chExt cx="11854468" cy="1730908"/>
          </a:xfrm>
        </p:grpSpPr>
        <p:cxnSp>
          <p:nvCxnSpPr>
            <p:cNvPr id="6" name="Straight Connector 5">
              <a:extLst>
                <a:ext uri="{FF2B5EF4-FFF2-40B4-BE49-F238E27FC236}">
                  <a16:creationId xmlns:a16="http://schemas.microsoft.com/office/drawing/2014/main" id="{E5CECDCF-B991-4CF3-9372-8DBD01B28AEB}"/>
                </a:ext>
              </a:extLst>
            </p:cNvPr>
            <p:cNvCxnSpPr/>
            <p:nvPr/>
          </p:nvCxnSpPr>
          <p:spPr>
            <a:xfrm>
              <a:off x="265932" y="2978694"/>
              <a:ext cx="0" cy="35594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45D8FAF-A47F-43CE-9453-D2FD3C444035}"/>
                </a:ext>
              </a:extLst>
            </p:cNvPr>
            <p:cNvCxnSpPr/>
            <p:nvPr/>
          </p:nvCxnSpPr>
          <p:spPr>
            <a:xfrm>
              <a:off x="1762321" y="2985346"/>
              <a:ext cx="0" cy="35594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E510469-AFEC-4601-98C9-75057038DBEE}"/>
                </a:ext>
              </a:extLst>
            </p:cNvPr>
            <p:cNvCxnSpPr/>
            <p:nvPr/>
          </p:nvCxnSpPr>
          <p:spPr>
            <a:xfrm>
              <a:off x="1964833" y="2988925"/>
              <a:ext cx="0" cy="35594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1888095-EF03-4ADB-8F53-E72F49587EF2}"/>
                </a:ext>
              </a:extLst>
            </p:cNvPr>
            <p:cNvCxnSpPr/>
            <p:nvPr/>
          </p:nvCxnSpPr>
          <p:spPr>
            <a:xfrm>
              <a:off x="3449974" y="3001199"/>
              <a:ext cx="0" cy="35594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C6D82D3-1279-4C17-84C5-EF04556D911F}"/>
                </a:ext>
              </a:extLst>
            </p:cNvPr>
            <p:cNvCxnSpPr/>
            <p:nvPr/>
          </p:nvCxnSpPr>
          <p:spPr>
            <a:xfrm>
              <a:off x="3652497" y="2998641"/>
              <a:ext cx="0" cy="35594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0AD24FC-2F8B-4142-A2E5-CCCC621EC7D5}"/>
                </a:ext>
              </a:extLst>
            </p:cNvPr>
            <p:cNvCxnSpPr/>
            <p:nvPr/>
          </p:nvCxnSpPr>
          <p:spPr>
            <a:xfrm>
              <a:off x="5156035" y="2998640"/>
              <a:ext cx="0" cy="35594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A6381B7-C2A4-4EF1-92AF-3AD980DCEDE7}"/>
                </a:ext>
              </a:extLst>
            </p:cNvPr>
            <p:cNvCxnSpPr/>
            <p:nvPr/>
          </p:nvCxnSpPr>
          <p:spPr>
            <a:xfrm>
              <a:off x="8917958" y="3028305"/>
              <a:ext cx="0" cy="35594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0D3E068-B0BB-4819-A930-A74FB3F035F2}"/>
                </a:ext>
              </a:extLst>
            </p:cNvPr>
            <p:cNvCxnSpPr/>
            <p:nvPr/>
          </p:nvCxnSpPr>
          <p:spPr>
            <a:xfrm>
              <a:off x="7394981" y="3013471"/>
              <a:ext cx="0" cy="35594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C4AF091-CBAF-433C-A458-0FC4984EE88C}"/>
                </a:ext>
              </a:extLst>
            </p:cNvPr>
            <p:cNvCxnSpPr/>
            <p:nvPr/>
          </p:nvCxnSpPr>
          <p:spPr>
            <a:xfrm>
              <a:off x="9120475" y="3028304"/>
              <a:ext cx="0" cy="35594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2CC956E-590A-4784-8097-5D9D80193103}"/>
                </a:ext>
              </a:extLst>
            </p:cNvPr>
            <p:cNvCxnSpPr/>
            <p:nvPr/>
          </p:nvCxnSpPr>
          <p:spPr>
            <a:xfrm>
              <a:off x="10630159" y="3028304"/>
              <a:ext cx="0" cy="35594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9789C441-A5E2-43F8-811E-FA819206D589}"/>
                </a:ext>
              </a:extLst>
            </p:cNvPr>
            <p:cNvCxnSpPr>
              <a:cxnSpLocks/>
            </p:cNvCxnSpPr>
            <p:nvPr/>
          </p:nvCxnSpPr>
          <p:spPr>
            <a:xfrm flipV="1">
              <a:off x="7025742" y="3144390"/>
              <a:ext cx="4928964" cy="12275"/>
            </a:xfrm>
            <a:prstGeom prst="straightConnector1">
              <a:avLst/>
            </a:prstGeom>
            <a:ln w="571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F1A6D0D1-0159-4A50-A161-6AD7EB342CE4}"/>
                </a:ext>
              </a:extLst>
            </p:cNvPr>
            <p:cNvCxnSpPr>
              <a:cxnSpLocks/>
            </p:cNvCxnSpPr>
            <p:nvPr/>
          </p:nvCxnSpPr>
          <p:spPr>
            <a:xfrm flipV="1">
              <a:off x="295082" y="3144390"/>
              <a:ext cx="5186204" cy="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160D2F50-0993-45BC-90B9-428859CB7543}"/>
                </a:ext>
              </a:extLst>
            </p:cNvPr>
            <p:cNvSpPr txBox="1"/>
            <p:nvPr/>
          </p:nvSpPr>
          <p:spPr>
            <a:xfrm>
              <a:off x="5572317" y="2723081"/>
              <a:ext cx="1515819" cy="1200329"/>
            </a:xfrm>
            <a:prstGeom prst="rect">
              <a:avLst/>
            </a:prstGeom>
            <a:noFill/>
          </p:spPr>
          <p:txBody>
            <a:bodyPr wrap="square" rtlCol="0">
              <a:spAutoFit/>
            </a:bodyPr>
            <a:lstStyle/>
            <a:p>
              <a:r>
                <a:rPr lang="en-US" sz="36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805CBBED-2714-4816-877E-FDA70966760C}"/>
                </a:ext>
              </a:extLst>
            </p:cNvPr>
            <p:cNvSpPr txBox="1"/>
            <p:nvPr/>
          </p:nvSpPr>
          <p:spPr>
            <a:xfrm>
              <a:off x="100238" y="3232485"/>
              <a:ext cx="429580"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1</a:t>
              </a:r>
            </a:p>
          </p:txBody>
        </p:sp>
        <p:sp>
          <p:nvSpPr>
            <p:cNvPr id="20" name="TextBox 19">
              <a:extLst>
                <a:ext uri="{FF2B5EF4-FFF2-40B4-BE49-F238E27FC236}">
                  <a16:creationId xmlns:a16="http://schemas.microsoft.com/office/drawing/2014/main" id="{6CF611BF-5041-480C-B357-A6D604883D78}"/>
                </a:ext>
              </a:extLst>
            </p:cNvPr>
            <p:cNvSpPr txBox="1"/>
            <p:nvPr/>
          </p:nvSpPr>
          <p:spPr>
            <a:xfrm>
              <a:off x="1091905" y="3267071"/>
              <a:ext cx="1105556"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100</a:t>
              </a:r>
            </a:p>
          </p:txBody>
        </p:sp>
        <p:sp>
          <p:nvSpPr>
            <p:cNvPr id="21" name="TextBox 20">
              <a:extLst>
                <a:ext uri="{FF2B5EF4-FFF2-40B4-BE49-F238E27FC236}">
                  <a16:creationId xmlns:a16="http://schemas.microsoft.com/office/drawing/2014/main" id="{9857F1ED-5E31-4581-AB1D-B0911716AF16}"/>
                </a:ext>
              </a:extLst>
            </p:cNvPr>
            <p:cNvSpPr txBox="1"/>
            <p:nvPr/>
          </p:nvSpPr>
          <p:spPr>
            <a:xfrm>
              <a:off x="1758670" y="3280548"/>
              <a:ext cx="1130033"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101</a:t>
              </a:r>
            </a:p>
          </p:txBody>
        </p:sp>
        <p:sp>
          <p:nvSpPr>
            <p:cNvPr id="22" name="TextBox 21">
              <a:extLst>
                <a:ext uri="{FF2B5EF4-FFF2-40B4-BE49-F238E27FC236}">
                  <a16:creationId xmlns:a16="http://schemas.microsoft.com/office/drawing/2014/main" id="{EA670DD6-9510-408D-989A-999FE122424E}"/>
                </a:ext>
              </a:extLst>
            </p:cNvPr>
            <p:cNvSpPr txBox="1"/>
            <p:nvPr/>
          </p:nvSpPr>
          <p:spPr>
            <a:xfrm>
              <a:off x="2888703" y="3273931"/>
              <a:ext cx="1174500"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200</a:t>
              </a:r>
            </a:p>
          </p:txBody>
        </p:sp>
        <p:sp>
          <p:nvSpPr>
            <p:cNvPr id="23" name="TextBox 22">
              <a:extLst>
                <a:ext uri="{FF2B5EF4-FFF2-40B4-BE49-F238E27FC236}">
                  <a16:creationId xmlns:a16="http://schemas.microsoft.com/office/drawing/2014/main" id="{37D0FDAF-30AB-4674-A306-94D2465698C8}"/>
                </a:ext>
              </a:extLst>
            </p:cNvPr>
            <p:cNvSpPr txBox="1"/>
            <p:nvPr/>
          </p:nvSpPr>
          <p:spPr>
            <a:xfrm>
              <a:off x="3522738" y="3273832"/>
              <a:ext cx="1077400"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201</a:t>
              </a:r>
            </a:p>
          </p:txBody>
        </p:sp>
        <p:sp>
          <p:nvSpPr>
            <p:cNvPr id="24" name="TextBox 23">
              <a:extLst>
                <a:ext uri="{FF2B5EF4-FFF2-40B4-BE49-F238E27FC236}">
                  <a16:creationId xmlns:a16="http://schemas.microsoft.com/office/drawing/2014/main" id="{7586CB93-83E8-43AC-9F01-BBE39E2BAD38}"/>
                </a:ext>
              </a:extLst>
            </p:cNvPr>
            <p:cNvSpPr txBox="1"/>
            <p:nvPr/>
          </p:nvSpPr>
          <p:spPr>
            <a:xfrm>
              <a:off x="4860679" y="3267070"/>
              <a:ext cx="1183724"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300</a:t>
              </a:r>
            </a:p>
          </p:txBody>
        </p:sp>
        <p:sp>
          <p:nvSpPr>
            <p:cNvPr id="25" name="TextBox 24">
              <a:extLst>
                <a:ext uri="{FF2B5EF4-FFF2-40B4-BE49-F238E27FC236}">
                  <a16:creationId xmlns:a16="http://schemas.microsoft.com/office/drawing/2014/main" id="{E0C98BCB-D21E-4406-962C-C341A28D7B02}"/>
                </a:ext>
              </a:extLst>
            </p:cNvPr>
            <p:cNvSpPr txBox="1"/>
            <p:nvPr/>
          </p:nvSpPr>
          <p:spPr>
            <a:xfrm>
              <a:off x="6729789" y="3253089"/>
              <a:ext cx="1433328"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1901</a:t>
              </a:r>
            </a:p>
          </p:txBody>
        </p:sp>
        <p:sp>
          <p:nvSpPr>
            <p:cNvPr id="26" name="TextBox 25">
              <a:extLst>
                <a:ext uri="{FF2B5EF4-FFF2-40B4-BE49-F238E27FC236}">
                  <a16:creationId xmlns:a16="http://schemas.microsoft.com/office/drawing/2014/main" id="{0A02C1F3-BE9F-4FDC-AD8C-5EE9AD27F2EA}"/>
                </a:ext>
              </a:extLst>
            </p:cNvPr>
            <p:cNvSpPr txBox="1"/>
            <p:nvPr/>
          </p:nvSpPr>
          <p:spPr>
            <a:xfrm>
              <a:off x="8165590" y="3267069"/>
              <a:ext cx="1470869"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2000</a:t>
              </a:r>
            </a:p>
          </p:txBody>
        </p:sp>
        <p:sp>
          <p:nvSpPr>
            <p:cNvPr id="27" name="TextBox 26">
              <a:extLst>
                <a:ext uri="{FF2B5EF4-FFF2-40B4-BE49-F238E27FC236}">
                  <a16:creationId xmlns:a16="http://schemas.microsoft.com/office/drawing/2014/main" id="{5C3F4A56-7CA6-4505-AC55-B525A7208A8F}"/>
                </a:ext>
              </a:extLst>
            </p:cNvPr>
            <p:cNvSpPr txBox="1"/>
            <p:nvPr/>
          </p:nvSpPr>
          <p:spPr>
            <a:xfrm>
              <a:off x="9032711" y="3273832"/>
              <a:ext cx="1343984"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2001</a:t>
              </a:r>
            </a:p>
          </p:txBody>
        </p:sp>
        <p:sp>
          <p:nvSpPr>
            <p:cNvPr id="28" name="TextBox 27">
              <a:extLst>
                <a:ext uri="{FF2B5EF4-FFF2-40B4-BE49-F238E27FC236}">
                  <a16:creationId xmlns:a16="http://schemas.microsoft.com/office/drawing/2014/main" id="{6747BA30-1BCA-4D9B-88AD-1B1A27551981}"/>
                </a:ext>
              </a:extLst>
            </p:cNvPr>
            <p:cNvSpPr txBox="1"/>
            <p:nvPr/>
          </p:nvSpPr>
          <p:spPr>
            <a:xfrm>
              <a:off x="10275095" y="3267069"/>
              <a:ext cx="1408109"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2100</a:t>
              </a:r>
            </a:p>
          </p:txBody>
        </p:sp>
        <p:sp>
          <p:nvSpPr>
            <p:cNvPr id="29" name="Arc 28">
              <a:extLst>
                <a:ext uri="{FF2B5EF4-FFF2-40B4-BE49-F238E27FC236}">
                  <a16:creationId xmlns:a16="http://schemas.microsoft.com/office/drawing/2014/main" id="{0492C067-D502-4FE8-B3EA-76936849F0D0}"/>
                </a:ext>
              </a:extLst>
            </p:cNvPr>
            <p:cNvSpPr/>
            <p:nvPr/>
          </p:nvSpPr>
          <p:spPr>
            <a:xfrm>
              <a:off x="308878" y="2705604"/>
              <a:ext cx="1417646" cy="594764"/>
            </a:xfrm>
            <a:prstGeom prst="arc">
              <a:avLst>
                <a:gd name="adj1" fmla="val 10757590"/>
                <a:gd name="adj2" fmla="val 0"/>
              </a:avLst>
            </a:prstGeom>
            <a:ln w="381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30" name="Arc 29">
              <a:extLst>
                <a:ext uri="{FF2B5EF4-FFF2-40B4-BE49-F238E27FC236}">
                  <a16:creationId xmlns:a16="http://schemas.microsoft.com/office/drawing/2014/main" id="{8D6A75B6-B77F-4979-A68C-D0E976AA223D}"/>
                </a:ext>
              </a:extLst>
            </p:cNvPr>
            <p:cNvSpPr/>
            <p:nvPr/>
          </p:nvSpPr>
          <p:spPr>
            <a:xfrm>
              <a:off x="2006759" y="2716089"/>
              <a:ext cx="1417646" cy="594764"/>
            </a:xfrm>
            <a:prstGeom prst="arc">
              <a:avLst>
                <a:gd name="adj1" fmla="val 10757590"/>
                <a:gd name="adj2" fmla="val 0"/>
              </a:avLst>
            </a:prstGeom>
            <a:ln w="381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1" name="Arc 30">
              <a:extLst>
                <a:ext uri="{FF2B5EF4-FFF2-40B4-BE49-F238E27FC236}">
                  <a16:creationId xmlns:a16="http://schemas.microsoft.com/office/drawing/2014/main" id="{77B85E26-26D7-415E-BAFB-72AE0D28DE1E}"/>
                </a:ext>
              </a:extLst>
            </p:cNvPr>
            <p:cNvSpPr/>
            <p:nvPr/>
          </p:nvSpPr>
          <p:spPr>
            <a:xfrm>
              <a:off x="3694131" y="2701258"/>
              <a:ext cx="1417646" cy="594764"/>
            </a:xfrm>
            <a:prstGeom prst="arc">
              <a:avLst>
                <a:gd name="adj1" fmla="val 10757590"/>
                <a:gd name="adj2" fmla="val 0"/>
              </a:avLst>
            </a:prstGeom>
            <a:ln w="381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2" name="Arc 31">
              <a:extLst>
                <a:ext uri="{FF2B5EF4-FFF2-40B4-BE49-F238E27FC236}">
                  <a16:creationId xmlns:a16="http://schemas.microsoft.com/office/drawing/2014/main" id="{DE274042-8CA5-42EF-8966-B5CF069127FB}"/>
                </a:ext>
              </a:extLst>
            </p:cNvPr>
            <p:cNvSpPr/>
            <p:nvPr/>
          </p:nvSpPr>
          <p:spPr>
            <a:xfrm>
              <a:off x="7454294" y="2730922"/>
              <a:ext cx="1417646" cy="594764"/>
            </a:xfrm>
            <a:prstGeom prst="arc">
              <a:avLst>
                <a:gd name="adj1" fmla="val 10757590"/>
                <a:gd name="adj2" fmla="val 0"/>
              </a:avLst>
            </a:prstGeom>
            <a:ln w="381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3" name="Arc 32">
              <a:extLst>
                <a:ext uri="{FF2B5EF4-FFF2-40B4-BE49-F238E27FC236}">
                  <a16:creationId xmlns:a16="http://schemas.microsoft.com/office/drawing/2014/main" id="{D85E7A59-0D85-40B7-B600-9AB6E5FBC3F4}"/>
                </a:ext>
              </a:extLst>
            </p:cNvPr>
            <p:cNvSpPr/>
            <p:nvPr/>
          </p:nvSpPr>
          <p:spPr>
            <a:xfrm>
              <a:off x="9165964" y="2730922"/>
              <a:ext cx="1417646" cy="594764"/>
            </a:xfrm>
            <a:prstGeom prst="arc">
              <a:avLst>
                <a:gd name="adj1" fmla="val 10757590"/>
                <a:gd name="adj2" fmla="val 0"/>
              </a:avLst>
            </a:prstGeom>
            <a:ln w="381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4" name="TextBox 33">
              <a:extLst>
                <a:ext uri="{FF2B5EF4-FFF2-40B4-BE49-F238E27FC236}">
                  <a16:creationId xmlns:a16="http://schemas.microsoft.com/office/drawing/2014/main" id="{C900FC09-9D96-473F-8A94-CE9646B995AA}"/>
                </a:ext>
              </a:extLst>
            </p:cNvPr>
            <p:cNvSpPr txBox="1"/>
            <p:nvPr/>
          </p:nvSpPr>
          <p:spPr>
            <a:xfrm>
              <a:off x="346221" y="2210633"/>
              <a:ext cx="1601531" cy="1015663"/>
            </a:xfrm>
            <a:prstGeom prst="rect">
              <a:avLst/>
            </a:prstGeom>
            <a:noFill/>
          </p:spPr>
          <p:txBody>
            <a:bodyPr wrap="square" rtlCol="0">
              <a:spAutoFit/>
            </a:bodyPr>
            <a:lstStyle/>
            <a:p>
              <a:r>
                <a:rPr lang="en-US" sz="3000" dirty="0" err="1">
                  <a:latin typeface="Times New Roman" panose="02020603050405020304" pitchFamily="18" charset="0"/>
                  <a:cs typeface="Times New Roman" panose="02020603050405020304" pitchFamily="18" charset="0"/>
                </a:rPr>
                <a:t>Thế</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kỉ</a:t>
              </a:r>
              <a:r>
                <a:rPr lang="en-US" sz="3000" dirty="0">
                  <a:latin typeface="Times New Roman" panose="02020603050405020304" pitchFamily="18" charset="0"/>
                  <a:cs typeface="Times New Roman" panose="02020603050405020304" pitchFamily="18" charset="0"/>
                </a:rPr>
                <a:t> </a:t>
              </a:r>
              <a:r>
                <a:rPr lang="en-US" sz="3000" b="1" dirty="0">
                  <a:solidFill>
                    <a:srgbClr val="FF0000"/>
                  </a:solidFill>
                  <a:latin typeface="Times New Roman" panose="02020603050405020304" pitchFamily="18" charset="0"/>
                  <a:cs typeface="Times New Roman" panose="02020603050405020304" pitchFamily="18" charset="0"/>
                </a:rPr>
                <a:t>I</a:t>
              </a:r>
            </a:p>
          </p:txBody>
        </p:sp>
        <p:sp>
          <p:nvSpPr>
            <p:cNvPr id="35" name="TextBox 34">
              <a:extLst>
                <a:ext uri="{FF2B5EF4-FFF2-40B4-BE49-F238E27FC236}">
                  <a16:creationId xmlns:a16="http://schemas.microsoft.com/office/drawing/2014/main" id="{2F2C7371-3A0F-41A7-A395-44C6489A1631}"/>
                </a:ext>
              </a:extLst>
            </p:cNvPr>
            <p:cNvSpPr txBox="1"/>
            <p:nvPr/>
          </p:nvSpPr>
          <p:spPr>
            <a:xfrm>
              <a:off x="2046347" y="2223174"/>
              <a:ext cx="1572541" cy="1015663"/>
            </a:xfrm>
            <a:prstGeom prst="rect">
              <a:avLst/>
            </a:prstGeom>
            <a:noFill/>
          </p:spPr>
          <p:txBody>
            <a:bodyPr wrap="square" rtlCol="0">
              <a:spAutoFit/>
            </a:bodyPr>
            <a:lstStyle/>
            <a:p>
              <a:r>
                <a:rPr lang="en-US" sz="3000" dirty="0" err="1">
                  <a:latin typeface="Times New Roman" panose="02020603050405020304" pitchFamily="18" charset="0"/>
                  <a:cs typeface="Times New Roman" panose="02020603050405020304" pitchFamily="18" charset="0"/>
                </a:rPr>
                <a:t>Thế</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kỉ</a:t>
              </a:r>
              <a:r>
                <a:rPr lang="en-US" sz="3000" dirty="0">
                  <a:latin typeface="Times New Roman" panose="02020603050405020304" pitchFamily="18" charset="0"/>
                  <a:cs typeface="Times New Roman" panose="02020603050405020304" pitchFamily="18" charset="0"/>
                </a:rPr>
                <a:t> </a:t>
              </a:r>
              <a:r>
                <a:rPr lang="en-US" sz="3000" b="1" dirty="0">
                  <a:solidFill>
                    <a:srgbClr val="FF0000"/>
                  </a:solidFill>
                  <a:latin typeface="Times New Roman" panose="02020603050405020304" pitchFamily="18" charset="0"/>
                  <a:cs typeface="Times New Roman" panose="02020603050405020304" pitchFamily="18" charset="0"/>
                </a:rPr>
                <a:t>II</a:t>
              </a:r>
            </a:p>
          </p:txBody>
        </p:sp>
        <p:sp>
          <p:nvSpPr>
            <p:cNvPr id="36" name="TextBox 35">
              <a:extLst>
                <a:ext uri="{FF2B5EF4-FFF2-40B4-BE49-F238E27FC236}">
                  <a16:creationId xmlns:a16="http://schemas.microsoft.com/office/drawing/2014/main" id="{6AC31FA4-05A9-402D-A0DA-F4B6EC715C5E}"/>
                </a:ext>
              </a:extLst>
            </p:cNvPr>
            <p:cNvSpPr txBox="1"/>
            <p:nvPr/>
          </p:nvSpPr>
          <p:spPr>
            <a:xfrm>
              <a:off x="3744750" y="2192502"/>
              <a:ext cx="1710776" cy="1015663"/>
            </a:xfrm>
            <a:prstGeom prst="rect">
              <a:avLst/>
            </a:prstGeom>
            <a:noFill/>
          </p:spPr>
          <p:txBody>
            <a:bodyPr wrap="square" rtlCol="0">
              <a:spAutoFit/>
            </a:bodyPr>
            <a:lstStyle/>
            <a:p>
              <a:r>
                <a:rPr lang="en-US" sz="3000" dirty="0" err="1">
                  <a:latin typeface="Times New Roman" panose="02020603050405020304" pitchFamily="18" charset="0"/>
                  <a:cs typeface="Times New Roman" panose="02020603050405020304" pitchFamily="18" charset="0"/>
                </a:rPr>
                <a:t>Thế</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kỉ</a:t>
              </a:r>
              <a:r>
                <a:rPr lang="en-US" sz="3000" dirty="0">
                  <a:latin typeface="Times New Roman" panose="02020603050405020304" pitchFamily="18" charset="0"/>
                  <a:cs typeface="Times New Roman" panose="02020603050405020304" pitchFamily="18" charset="0"/>
                </a:rPr>
                <a:t> </a:t>
              </a:r>
              <a:r>
                <a:rPr lang="en-US" sz="3000" b="1" dirty="0">
                  <a:solidFill>
                    <a:srgbClr val="FF0000"/>
                  </a:solidFill>
                  <a:latin typeface="Times New Roman" panose="02020603050405020304" pitchFamily="18" charset="0"/>
                  <a:cs typeface="Times New Roman" panose="02020603050405020304" pitchFamily="18" charset="0"/>
                </a:rPr>
                <a:t>III</a:t>
              </a:r>
            </a:p>
          </p:txBody>
        </p:sp>
        <p:sp>
          <p:nvSpPr>
            <p:cNvPr id="37" name="TextBox 36">
              <a:extLst>
                <a:ext uri="{FF2B5EF4-FFF2-40B4-BE49-F238E27FC236}">
                  <a16:creationId xmlns:a16="http://schemas.microsoft.com/office/drawing/2014/main" id="{04B9B702-6A58-4F7C-9903-2D543806B783}"/>
                </a:ext>
              </a:extLst>
            </p:cNvPr>
            <p:cNvSpPr txBox="1"/>
            <p:nvPr/>
          </p:nvSpPr>
          <p:spPr>
            <a:xfrm>
              <a:off x="7181437" y="2205356"/>
              <a:ext cx="1908601" cy="1015663"/>
            </a:xfrm>
            <a:prstGeom prst="rect">
              <a:avLst/>
            </a:prstGeom>
            <a:noFill/>
          </p:spPr>
          <p:txBody>
            <a:bodyPr wrap="square" rtlCol="0">
              <a:spAutoFit/>
            </a:bodyPr>
            <a:lstStyle/>
            <a:p>
              <a:r>
                <a:rPr lang="en-US" sz="3000" dirty="0" err="1">
                  <a:latin typeface="Times New Roman" panose="02020603050405020304" pitchFamily="18" charset="0"/>
                  <a:cs typeface="Times New Roman" panose="02020603050405020304" pitchFamily="18" charset="0"/>
                </a:rPr>
                <a:t>Thế</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kỉ</a:t>
              </a:r>
              <a:r>
                <a:rPr lang="en-US" sz="3000" dirty="0">
                  <a:latin typeface="Times New Roman" panose="02020603050405020304" pitchFamily="18" charset="0"/>
                  <a:cs typeface="Times New Roman" panose="02020603050405020304" pitchFamily="18" charset="0"/>
                </a:rPr>
                <a:t> </a:t>
              </a:r>
              <a:r>
                <a:rPr lang="en-US" sz="3000" b="1" dirty="0">
                  <a:solidFill>
                    <a:srgbClr val="FF0000"/>
                  </a:solidFill>
                  <a:latin typeface="Times New Roman" panose="02020603050405020304" pitchFamily="18" charset="0"/>
                  <a:cs typeface="Times New Roman" panose="02020603050405020304" pitchFamily="18" charset="0"/>
                </a:rPr>
                <a:t>XX</a:t>
              </a:r>
            </a:p>
          </p:txBody>
        </p:sp>
        <p:sp>
          <p:nvSpPr>
            <p:cNvPr id="38" name="TextBox 37">
              <a:extLst>
                <a:ext uri="{FF2B5EF4-FFF2-40B4-BE49-F238E27FC236}">
                  <a16:creationId xmlns:a16="http://schemas.microsoft.com/office/drawing/2014/main" id="{F1F6291B-8C51-4D2A-88D4-1CC19932403D}"/>
                </a:ext>
              </a:extLst>
            </p:cNvPr>
            <p:cNvSpPr txBox="1"/>
            <p:nvPr/>
          </p:nvSpPr>
          <p:spPr>
            <a:xfrm>
              <a:off x="8977655" y="2206019"/>
              <a:ext cx="2061884" cy="1015663"/>
            </a:xfrm>
            <a:prstGeom prst="rect">
              <a:avLst/>
            </a:prstGeom>
            <a:noFill/>
          </p:spPr>
          <p:txBody>
            <a:bodyPr wrap="square" rtlCol="0">
              <a:spAutoFit/>
            </a:bodyPr>
            <a:lstStyle/>
            <a:p>
              <a:r>
                <a:rPr lang="en-US" sz="3000" dirty="0" err="1">
                  <a:latin typeface="Times New Roman" panose="02020603050405020304" pitchFamily="18" charset="0"/>
                  <a:cs typeface="Times New Roman" panose="02020603050405020304" pitchFamily="18" charset="0"/>
                </a:rPr>
                <a:t>Thế</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kỉ</a:t>
              </a:r>
              <a:r>
                <a:rPr lang="en-US" sz="3000" dirty="0">
                  <a:latin typeface="Times New Roman" panose="02020603050405020304" pitchFamily="18" charset="0"/>
                  <a:cs typeface="Times New Roman" panose="02020603050405020304" pitchFamily="18" charset="0"/>
                </a:rPr>
                <a:t> </a:t>
              </a:r>
              <a:r>
                <a:rPr lang="en-US" sz="3000" b="1" dirty="0">
                  <a:solidFill>
                    <a:srgbClr val="FF0000"/>
                  </a:solidFill>
                  <a:latin typeface="Times New Roman" panose="02020603050405020304" pitchFamily="18" charset="0"/>
                  <a:cs typeface="Times New Roman" panose="02020603050405020304" pitchFamily="18" charset="0"/>
                </a:rPr>
                <a:t>XXI</a:t>
              </a:r>
            </a:p>
          </p:txBody>
        </p:sp>
      </p:grpSp>
      <p:sp>
        <p:nvSpPr>
          <p:cNvPr id="39" name="Cloud Callout 38"/>
          <p:cNvSpPr/>
          <p:nvPr/>
        </p:nvSpPr>
        <p:spPr>
          <a:xfrm>
            <a:off x="430189" y="632584"/>
            <a:ext cx="6670175" cy="2462369"/>
          </a:xfrm>
          <a:prstGeom prst="cloudCallou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400" b="1" dirty="0">
                <a:solidFill>
                  <a:srgbClr val="002060"/>
                </a:solidFill>
                <a:latin typeface="Times New Roman" panose="02020603050405020304" pitchFamily="18" charset="0"/>
                <a:cs typeface="Times New Roman" panose="02020603050405020304" pitchFamily="18" charset="0"/>
              </a:rPr>
              <a:t>1 thế kỉ =.....năm?</a:t>
            </a:r>
          </a:p>
        </p:txBody>
      </p:sp>
    </p:spTree>
    <p:extLst>
      <p:ext uri="{BB962C8B-B14F-4D97-AF65-F5344CB8AC3E}">
        <p14:creationId xmlns:p14="http://schemas.microsoft.com/office/powerpoint/2010/main" val="315589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wipe(down)">
                                      <p:cBhvr>
                                        <p:cTn id="24"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3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0"/>
            <a:lum/>
          </a:blip>
          <a:srcRect/>
          <a:stretch>
            <a:fillRect/>
          </a:stretch>
        </a:blipFill>
        <a:effectLst/>
      </p:bgPr>
    </p:bg>
    <p:spTree>
      <p:nvGrpSpPr>
        <p:cNvPr id="1" name=""/>
        <p:cNvGrpSpPr/>
        <p:nvPr/>
      </p:nvGrpSpPr>
      <p:grpSpPr>
        <a:xfrm>
          <a:off x="0" y="0"/>
          <a:ext cx="0" cy="0"/>
          <a:chOff x="0" y="0"/>
          <a:chExt cx="0" cy="0"/>
        </a:xfrm>
      </p:grpSpPr>
      <p:sp>
        <p:nvSpPr>
          <p:cNvPr id="2" name="Text Box 15"/>
          <p:cNvSpPr txBox="1">
            <a:spLocks noChangeArrowheads="1"/>
          </p:cNvSpPr>
          <p:nvPr/>
        </p:nvSpPr>
        <p:spPr bwMode="auto">
          <a:xfrm>
            <a:off x="376084" y="1302773"/>
            <a:ext cx="843976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b="1">
                <a:solidFill>
                  <a:srgbClr val="0000FF"/>
                </a:solidFill>
                <a:latin typeface="Times New Roman" panose="02020603050405020304" pitchFamily="18" charset="0"/>
                <a:cs typeface="Times New Roman" panose="02020603050405020304" pitchFamily="18" charset="0"/>
              </a:rPr>
              <a:t>- Từ năm 1 đến năm 100 là thế kỉ thứ một ( thế kỉ I )</a:t>
            </a:r>
          </a:p>
        </p:txBody>
      </p:sp>
      <p:sp>
        <p:nvSpPr>
          <p:cNvPr id="3" name="Text Box 16"/>
          <p:cNvSpPr txBox="1">
            <a:spLocks noChangeArrowheads="1"/>
          </p:cNvSpPr>
          <p:nvPr/>
        </p:nvSpPr>
        <p:spPr bwMode="auto">
          <a:xfrm>
            <a:off x="376084" y="1988573"/>
            <a:ext cx="843976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FontTx/>
              <a:buChar char="-"/>
            </a:pPr>
            <a:r>
              <a:rPr lang="en-US" altLang="en-US" sz="2800" b="1">
                <a:solidFill>
                  <a:srgbClr val="0000FF"/>
                </a:solidFill>
                <a:latin typeface="Times New Roman" panose="02020603050405020304" pitchFamily="18" charset="0"/>
                <a:cs typeface="Times New Roman" panose="02020603050405020304" pitchFamily="18" charset="0"/>
              </a:rPr>
              <a:t> Từ năm 101đến năm 200 là thế kỉ thứ hai ( thế kỉ II )</a:t>
            </a:r>
          </a:p>
        </p:txBody>
      </p:sp>
      <p:sp>
        <p:nvSpPr>
          <p:cNvPr id="4" name="Text Box 17"/>
          <p:cNvSpPr txBox="1">
            <a:spLocks noChangeArrowheads="1"/>
          </p:cNvSpPr>
          <p:nvPr/>
        </p:nvSpPr>
        <p:spPr bwMode="auto">
          <a:xfrm>
            <a:off x="172884" y="2742635"/>
            <a:ext cx="941561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FontTx/>
              <a:buChar char="-"/>
            </a:pPr>
            <a:r>
              <a:rPr lang="en-US" altLang="en-US" sz="2800" b="1">
                <a:solidFill>
                  <a:srgbClr val="0000FF"/>
                </a:solidFill>
                <a:latin typeface="Times New Roman" panose="02020603050405020304" pitchFamily="18" charset="0"/>
                <a:cs typeface="Times New Roman" panose="02020603050405020304" pitchFamily="18" charset="0"/>
              </a:rPr>
              <a:t> Từ năm 201 đến năm 300 là thế kỉ thứ ba ( thế kỉ III )</a:t>
            </a:r>
          </a:p>
        </p:txBody>
      </p:sp>
      <p:sp>
        <p:nvSpPr>
          <p:cNvPr id="5" name="Text Box 18"/>
          <p:cNvSpPr txBox="1">
            <a:spLocks noChangeArrowheads="1"/>
          </p:cNvSpPr>
          <p:nvPr/>
        </p:nvSpPr>
        <p:spPr bwMode="auto">
          <a:xfrm>
            <a:off x="0" y="3664734"/>
            <a:ext cx="959341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FontTx/>
              <a:buChar char="-"/>
            </a:pPr>
            <a:r>
              <a:rPr lang="en-US" altLang="en-US" sz="2800" b="1">
                <a:solidFill>
                  <a:srgbClr val="0000FF"/>
                </a:solidFill>
                <a:latin typeface="Times New Roman" panose="02020603050405020304" pitchFamily="18" charset="0"/>
                <a:cs typeface="Times New Roman" panose="02020603050405020304" pitchFamily="18" charset="0"/>
              </a:rPr>
              <a:t> Từ năm 1901 đến năm 2000 là thế kỉ hai mươi (thế kỉ XX )</a:t>
            </a:r>
          </a:p>
        </p:txBody>
      </p:sp>
      <p:sp>
        <p:nvSpPr>
          <p:cNvPr id="6" name="Text Box 19"/>
          <p:cNvSpPr txBox="1">
            <a:spLocks noChangeArrowheads="1"/>
          </p:cNvSpPr>
          <p:nvPr/>
        </p:nvSpPr>
        <p:spPr bwMode="auto">
          <a:xfrm>
            <a:off x="172884" y="4654483"/>
            <a:ext cx="9695016"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FontTx/>
              <a:buChar char="-"/>
            </a:pPr>
            <a:r>
              <a:rPr lang="en-US" altLang="en-US" sz="2800" b="1">
                <a:solidFill>
                  <a:srgbClr val="0000FF"/>
                </a:solidFill>
                <a:latin typeface="Times New Roman" panose="02020603050405020304" pitchFamily="18" charset="0"/>
                <a:cs typeface="Times New Roman" panose="02020603050405020304" pitchFamily="18" charset="0"/>
              </a:rPr>
              <a:t> Từ năm 2001 đến năm 2100 là thế kỉ hai mươi mốt </a:t>
            </a:r>
          </a:p>
          <a:p>
            <a:pPr eaLnBrk="1" hangingPunct="1"/>
            <a:r>
              <a:rPr lang="en-US" altLang="en-US" sz="2800" b="1">
                <a:solidFill>
                  <a:srgbClr val="0000FF"/>
                </a:solidFill>
                <a:latin typeface="Times New Roman" panose="02020603050405020304" pitchFamily="18" charset="0"/>
                <a:cs typeface="Times New Roman" panose="02020603050405020304" pitchFamily="18" charset="0"/>
              </a:rPr>
              <a:t>                                                                ( thế kỉ XXI ).</a:t>
            </a:r>
          </a:p>
        </p:txBody>
      </p:sp>
      <p:sp>
        <p:nvSpPr>
          <p:cNvPr id="7" name="Text Box 20"/>
          <p:cNvSpPr txBox="1">
            <a:spLocks noChangeArrowheads="1"/>
          </p:cNvSpPr>
          <p:nvPr/>
        </p:nvSpPr>
        <p:spPr bwMode="auto">
          <a:xfrm>
            <a:off x="376084" y="3199835"/>
            <a:ext cx="239126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800" b="1" dirty="0">
                <a:solidFill>
                  <a:srgbClr val="0000FF"/>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429662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3"/>
                                        </p:tgtEl>
                                        <p:attrNameLst>
                                          <p:attrName>style.visibility</p:attrName>
                                        </p:attrNameLst>
                                      </p:cBhvr>
                                      <p:to>
                                        <p:strVal val="visible"/>
                                      </p:to>
                                    </p:set>
                                    <p:anim calcmode="discrete" valueType="clr">
                                      <p:cBhvr override="childStyle">
                                        <p:cTn id="14"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3"/>
                                        </p:tgtEl>
                                        <p:attrNameLst>
                                          <p:attrName>fillcolor</p:attrName>
                                        </p:attrNameLst>
                                      </p:cBhvr>
                                      <p:tavLst>
                                        <p:tav tm="0">
                                          <p:val>
                                            <p:clrVal>
                                              <a:schemeClr val="accent2"/>
                                            </p:clrVal>
                                          </p:val>
                                        </p:tav>
                                        <p:tav tm="50000">
                                          <p:val>
                                            <p:clrVal>
                                              <a:schemeClr val="hlink"/>
                                            </p:clrVal>
                                          </p:val>
                                        </p:tav>
                                      </p:tavLst>
                                    </p:anim>
                                    <p:set>
                                      <p:cBhvr>
                                        <p:cTn id="16" dur="80"/>
                                        <p:tgtEl>
                                          <p:spTgt spid="3"/>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4"/>
                                        </p:tgtEl>
                                        <p:attrNameLst>
                                          <p:attrName>style.visibility</p:attrName>
                                        </p:attrNameLst>
                                      </p:cBhvr>
                                      <p:to>
                                        <p:strVal val="visible"/>
                                      </p:to>
                                    </p:set>
                                    <p:anim calcmode="discrete" valueType="clr">
                                      <p:cBhvr override="childStyle">
                                        <p:cTn id="21"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4"/>
                                        </p:tgtEl>
                                        <p:attrNameLst>
                                          <p:attrName>fillcolor</p:attrName>
                                        </p:attrNameLst>
                                      </p:cBhvr>
                                      <p:tavLst>
                                        <p:tav tm="0">
                                          <p:val>
                                            <p:clrVal>
                                              <a:schemeClr val="accent2"/>
                                            </p:clrVal>
                                          </p:val>
                                        </p:tav>
                                        <p:tav tm="50000">
                                          <p:val>
                                            <p:clrVal>
                                              <a:schemeClr val="hlink"/>
                                            </p:clrVal>
                                          </p:val>
                                        </p:tav>
                                      </p:tavLst>
                                    </p:anim>
                                    <p:set>
                                      <p:cBhvr>
                                        <p:cTn id="23" dur="80"/>
                                        <p:tgtEl>
                                          <p:spTgt spid="4"/>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7" presetClass="entr" presetSubtype="0" fill="hold" grpId="0" nodeType="clickEffect">
                                  <p:stCondLst>
                                    <p:cond delay="0"/>
                                  </p:stCondLst>
                                  <p:iterate type="lt">
                                    <p:tmPct val="50000"/>
                                  </p:iterate>
                                  <p:childTnLst>
                                    <p:set>
                                      <p:cBhvr>
                                        <p:cTn id="27" dur="1" fill="hold">
                                          <p:stCondLst>
                                            <p:cond delay="0"/>
                                          </p:stCondLst>
                                        </p:cTn>
                                        <p:tgtEl>
                                          <p:spTgt spid="7"/>
                                        </p:tgtEl>
                                        <p:attrNameLst>
                                          <p:attrName>style.visibility</p:attrName>
                                        </p:attrNameLst>
                                      </p:cBhvr>
                                      <p:to>
                                        <p:strVal val="visible"/>
                                      </p:to>
                                    </p:set>
                                    <p:anim calcmode="discrete" valueType="clr">
                                      <p:cBhvr override="childStyle">
                                        <p:cTn id="28"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7"/>
                                        </p:tgtEl>
                                        <p:attrNameLst>
                                          <p:attrName>fillcolor</p:attrName>
                                        </p:attrNameLst>
                                      </p:cBhvr>
                                      <p:tavLst>
                                        <p:tav tm="0">
                                          <p:val>
                                            <p:clrVal>
                                              <a:schemeClr val="accent2"/>
                                            </p:clrVal>
                                          </p:val>
                                        </p:tav>
                                        <p:tav tm="50000">
                                          <p:val>
                                            <p:clrVal>
                                              <a:schemeClr val="hlink"/>
                                            </p:clrVal>
                                          </p:val>
                                        </p:tav>
                                      </p:tavLst>
                                    </p:anim>
                                    <p:set>
                                      <p:cBhvr>
                                        <p:cTn id="30" dur="80"/>
                                        <p:tgtEl>
                                          <p:spTgt spid="7"/>
                                        </p:tgtEl>
                                        <p:attrNameLst>
                                          <p:attrName>fill.type</p:attrName>
                                        </p:attrNameLst>
                                      </p:cBhvr>
                                      <p:to>
                                        <p:strVal val="solid"/>
                                      </p:to>
                                    </p:set>
                                  </p:childTnLst>
                                </p:cTn>
                              </p:par>
                            </p:childTnLst>
                          </p:cTn>
                        </p:par>
                      </p:childTnLst>
                    </p:cTn>
                  </p:par>
                  <p:par>
                    <p:cTn id="31" fill="hold">
                      <p:stCondLst>
                        <p:cond delay="indefinite"/>
                      </p:stCondLst>
                      <p:childTnLst>
                        <p:par>
                          <p:cTn id="32" fill="hold">
                            <p:stCondLst>
                              <p:cond delay="0"/>
                            </p:stCondLst>
                            <p:childTnLst>
                              <p:par>
                                <p:cTn id="33" presetID="27" presetClass="entr" presetSubtype="0" fill="hold" grpId="0" nodeType="clickEffect">
                                  <p:stCondLst>
                                    <p:cond delay="0"/>
                                  </p:stCondLst>
                                  <p:iterate type="lt">
                                    <p:tmPct val="50000"/>
                                  </p:iterate>
                                  <p:childTnLst>
                                    <p:set>
                                      <p:cBhvr>
                                        <p:cTn id="34" dur="1" fill="hold">
                                          <p:stCondLst>
                                            <p:cond delay="0"/>
                                          </p:stCondLst>
                                        </p:cTn>
                                        <p:tgtEl>
                                          <p:spTgt spid="5"/>
                                        </p:tgtEl>
                                        <p:attrNameLst>
                                          <p:attrName>style.visibility</p:attrName>
                                        </p:attrNameLst>
                                      </p:cBhvr>
                                      <p:to>
                                        <p:strVal val="visible"/>
                                      </p:to>
                                    </p:set>
                                    <p:anim calcmode="discrete" valueType="clr">
                                      <p:cBhvr override="childStyle">
                                        <p:cTn id="35"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5"/>
                                        </p:tgtEl>
                                        <p:attrNameLst>
                                          <p:attrName>fillcolor</p:attrName>
                                        </p:attrNameLst>
                                      </p:cBhvr>
                                      <p:tavLst>
                                        <p:tav tm="0">
                                          <p:val>
                                            <p:clrVal>
                                              <a:schemeClr val="accent2"/>
                                            </p:clrVal>
                                          </p:val>
                                        </p:tav>
                                        <p:tav tm="50000">
                                          <p:val>
                                            <p:clrVal>
                                              <a:schemeClr val="hlink"/>
                                            </p:clrVal>
                                          </p:val>
                                        </p:tav>
                                      </p:tavLst>
                                    </p:anim>
                                    <p:set>
                                      <p:cBhvr>
                                        <p:cTn id="37" dur="80"/>
                                        <p:tgtEl>
                                          <p:spTgt spid="5"/>
                                        </p:tgtEl>
                                        <p:attrNameLst>
                                          <p:attrName>fill.type</p:attrName>
                                        </p:attrNameLst>
                                      </p:cBhvr>
                                      <p:to>
                                        <p:strVal val="solid"/>
                                      </p:to>
                                    </p:set>
                                  </p:childTnLst>
                                </p:cTn>
                              </p:par>
                            </p:childTnLst>
                          </p:cTn>
                        </p:par>
                      </p:childTnLst>
                    </p:cTn>
                  </p:par>
                  <p:par>
                    <p:cTn id="38" fill="hold">
                      <p:stCondLst>
                        <p:cond delay="indefinite"/>
                      </p:stCondLst>
                      <p:childTnLst>
                        <p:par>
                          <p:cTn id="39" fill="hold">
                            <p:stCondLst>
                              <p:cond delay="0"/>
                            </p:stCondLst>
                            <p:childTnLst>
                              <p:par>
                                <p:cTn id="40" presetID="27" presetClass="entr" presetSubtype="0" fill="hold" grpId="0" nodeType="clickEffect">
                                  <p:stCondLst>
                                    <p:cond delay="0"/>
                                  </p:stCondLst>
                                  <p:iterate type="lt">
                                    <p:tmPct val="50000"/>
                                  </p:iterate>
                                  <p:childTnLst>
                                    <p:set>
                                      <p:cBhvr>
                                        <p:cTn id="41" dur="1" fill="hold">
                                          <p:stCondLst>
                                            <p:cond delay="0"/>
                                          </p:stCondLst>
                                        </p:cTn>
                                        <p:tgtEl>
                                          <p:spTgt spid="6"/>
                                        </p:tgtEl>
                                        <p:attrNameLst>
                                          <p:attrName>style.visibility</p:attrName>
                                        </p:attrNameLst>
                                      </p:cBhvr>
                                      <p:to>
                                        <p:strVal val="visible"/>
                                      </p:to>
                                    </p:set>
                                    <p:anim calcmode="discrete" valueType="clr">
                                      <p:cBhvr override="childStyle">
                                        <p:cTn id="42"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43" dur="80"/>
                                        <p:tgtEl>
                                          <p:spTgt spid="6"/>
                                        </p:tgtEl>
                                        <p:attrNameLst>
                                          <p:attrName>fillcolor</p:attrName>
                                        </p:attrNameLst>
                                      </p:cBhvr>
                                      <p:tavLst>
                                        <p:tav tm="0">
                                          <p:val>
                                            <p:clrVal>
                                              <a:schemeClr val="accent2"/>
                                            </p:clrVal>
                                          </p:val>
                                        </p:tav>
                                        <p:tav tm="50000">
                                          <p:val>
                                            <p:clrVal>
                                              <a:schemeClr val="hlink"/>
                                            </p:clrVal>
                                          </p:val>
                                        </p:tav>
                                      </p:tavLst>
                                    </p:anim>
                                    <p:set>
                                      <p:cBhvr>
                                        <p:cTn id="44"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0"/>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366" y="73661"/>
            <a:ext cx="8681355" cy="6476999"/>
          </a:xfrm>
          <a:prstGeom prst="rect">
            <a:avLst/>
          </a:prstGeom>
        </p:spPr>
      </p:pic>
      <p:sp>
        <p:nvSpPr>
          <p:cNvPr id="3" name="TextBox 2"/>
          <p:cNvSpPr txBox="1"/>
          <p:nvPr/>
        </p:nvSpPr>
        <p:spPr>
          <a:xfrm>
            <a:off x="1821180" y="492761"/>
            <a:ext cx="5836920" cy="4524315"/>
          </a:xfrm>
          <a:prstGeom prst="rect">
            <a:avLst/>
          </a:prstGeom>
          <a:noFill/>
        </p:spPr>
        <p:txBody>
          <a:bodyPr wrap="square" rtlCol="0">
            <a:spAutoFit/>
          </a:bodyPr>
          <a:lstStyle/>
          <a:p>
            <a:pPr algn="ctr"/>
            <a:r>
              <a:rPr lang="en-US" sz="3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GHI VỞ</a:t>
            </a:r>
          </a:p>
          <a:p>
            <a:pPr marL="400050" indent="-400050">
              <a:buAutoNum type="romanUcPeriod"/>
            </a:pPr>
            <a:r>
              <a:rPr lang="en-US" sz="3600" b="1" i="1" dirty="0">
                <a:latin typeface="Times New Roman" panose="02020603050405020304" pitchFamily="18" charset="0"/>
                <a:cs typeface="Times New Roman" panose="02020603050405020304" pitchFamily="18" charset="0"/>
              </a:rPr>
              <a:t>Bài học</a:t>
            </a:r>
          </a:p>
          <a:p>
            <a:pPr marL="342900" indent="-342900">
              <a:buAutoNum type="arabicPeriod"/>
            </a:pPr>
            <a:r>
              <a:rPr lang="en-US" sz="3600" b="1" i="1" dirty="0">
                <a:latin typeface="Times New Roman" panose="02020603050405020304" pitchFamily="18" charset="0"/>
                <a:cs typeface="Times New Roman" panose="02020603050405020304" pitchFamily="18" charset="0"/>
              </a:rPr>
              <a:t> Giây:</a:t>
            </a:r>
          </a:p>
          <a:p>
            <a:pPr marL="285750" indent="-285750">
              <a:buFontTx/>
              <a:buChar char="-"/>
            </a:pPr>
            <a:r>
              <a:rPr lang="en-US" sz="3600" b="1" i="1" dirty="0">
                <a:latin typeface="Times New Roman" panose="02020603050405020304" pitchFamily="18" charset="0"/>
                <a:cs typeface="Times New Roman" panose="02020603050405020304" pitchFamily="18" charset="0"/>
              </a:rPr>
              <a:t>1 giờ = 60 phút</a:t>
            </a:r>
          </a:p>
          <a:p>
            <a:pPr marL="285750" indent="-285750">
              <a:buFontTx/>
              <a:buChar char="-"/>
            </a:pPr>
            <a:r>
              <a:rPr lang="en-US" sz="3600" b="1" i="1" dirty="0">
                <a:latin typeface="Times New Roman" panose="02020603050405020304" pitchFamily="18" charset="0"/>
                <a:cs typeface="Times New Roman" panose="02020603050405020304" pitchFamily="18" charset="0"/>
              </a:rPr>
              <a:t>1 phút = 60 giây</a:t>
            </a:r>
          </a:p>
          <a:p>
            <a:r>
              <a:rPr lang="en-US" sz="3600" b="1" i="1" dirty="0">
                <a:latin typeface="Times New Roman" panose="02020603050405020304" pitchFamily="18" charset="0"/>
                <a:cs typeface="Times New Roman" panose="02020603050405020304" pitchFamily="18" charset="0"/>
              </a:rPr>
              <a:t>2. Thế kỉ</a:t>
            </a:r>
          </a:p>
          <a:p>
            <a:r>
              <a:rPr lang="en-US" sz="3600" b="1" i="1" dirty="0">
                <a:latin typeface="Times New Roman" panose="02020603050405020304" pitchFamily="18" charset="0"/>
                <a:cs typeface="Times New Roman" panose="02020603050405020304" pitchFamily="18" charset="0"/>
              </a:rPr>
              <a:t>1 thế kỉ = 100 năm</a:t>
            </a:r>
          </a:p>
          <a:p>
            <a:r>
              <a:rPr lang="en-US" sz="3600" b="1" i="1" dirty="0">
                <a:latin typeface="Times New Roman" panose="02020603050405020304" pitchFamily="18" charset="0"/>
                <a:cs typeface="Times New Roman" panose="02020603050405020304" pitchFamily="18" charset="0"/>
              </a:rPr>
              <a:t>II. Luyện tập</a:t>
            </a:r>
          </a:p>
        </p:txBody>
      </p:sp>
    </p:spTree>
    <p:extLst>
      <p:ext uri="{BB962C8B-B14F-4D97-AF65-F5344CB8AC3E}">
        <p14:creationId xmlns:p14="http://schemas.microsoft.com/office/powerpoint/2010/main" val="5765399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4500" y="1593851"/>
            <a:ext cx="3900488" cy="1938992"/>
          </a:xfrm>
          <a:prstGeom prst="rect">
            <a:avLst/>
          </a:prstGeom>
          <a:noFill/>
        </p:spPr>
        <p:txBody>
          <a:bodyPr wrap="square" rtlCol="0">
            <a:spAutoFit/>
          </a:bodyPr>
          <a:lstStyle/>
          <a:p>
            <a:r>
              <a:rPr lang="en-US" sz="6000" b="1" dirty="0">
                <a:solidFill>
                  <a:srgbClr val="FFFF00"/>
                </a:solidFill>
                <a:latin typeface="Times New Roman" panose="02020603050405020304" pitchFamily="18" charset="0"/>
                <a:cs typeface="Times New Roman" panose="02020603050405020304" pitchFamily="18" charset="0"/>
              </a:rPr>
              <a:t>THỰC HÀNH</a:t>
            </a:r>
          </a:p>
        </p:txBody>
      </p:sp>
    </p:spTree>
    <p:extLst>
      <p:ext uri="{BB962C8B-B14F-4D97-AF65-F5344CB8AC3E}">
        <p14:creationId xmlns:p14="http://schemas.microsoft.com/office/powerpoint/2010/main" val="34076902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0"/>
            <a:lum/>
          </a:blip>
          <a:srcRect/>
          <a:stretch>
            <a:fillRect/>
          </a:stretch>
        </a:blipFill>
        <a:effectLst/>
      </p:bgPr>
    </p:bg>
    <p:spTree>
      <p:nvGrpSpPr>
        <p:cNvPr id="1" name=""/>
        <p:cNvGrpSpPr/>
        <p:nvPr/>
      </p:nvGrpSpPr>
      <p:grpSpPr>
        <a:xfrm>
          <a:off x="0" y="0"/>
          <a:ext cx="0" cy="0"/>
          <a:chOff x="0" y="0"/>
          <a:chExt cx="0" cy="0"/>
        </a:xfrm>
      </p:grpSpPr>
      <p:sp>
        <p:nvSpPr>
          <p:cNvPr id="2" name="Text Box 8"/>
          <p:cNvSpPr txBox="1">
            <a:spLocks noChangeArrowheads="1"/>
          </p:cNvSpPr>
          <p:nvPr/>
        </p:nvSpPr>
        <p:spPr bwMode="auto">
          <a:xfrm>
            <a:off x="328163" y="222366"/>
            <a:ext cx="8025935" cy="584775"/>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200" b="1" u="sng" dirty="0">
                <a:solidFill>
                  <a:srgbClr val="FF0000"/>
                </a:solidFill>
                <a:latin typeface="Times New Roman" panose="02020603050405020304" pitchFamily="18" charset="0"/>
                <a:cs typeface="Times New Roman" panose="02020603050405020304" pitchFamily="18" charset="0"/>
              </a:rPr>
              <a:t>Bài </a:t>
            </a:r>
            <a:r>
              <a:rPr lang="en-US" altLang="en-US" sz="3200" b="1" u="sng">
                <a:solidFill>
                  <a:srgbClr val="FF0000"/>
                </a:solidFill>
                <a:latin typeface="Times New Roman" panose="02020603050405020304" pitchFamily="18" charset="0"/>
                <a:cs typeface="Times New Roman" panose="02020603050405020304" pitchFamily="18" charset="0"/>
              </a:rPr>
              <a:t>1</a:t>
            </a:r>
            <a:r>
              <a:rPr lang="en-US" altLang="en-US" sz="3200" b="1">
                <a:solidFill>
                  <a:srgbClr val="FF0000"/>
                </a:solidFill>
                <a:latin typeface="Times New Roman" panose="02020603050405020304" pitchFamily="18" charset="0"/>
                <a:cs typeface="Times New Roman" panose="02020603050405020304" pitchFamily="18" charset="0"/>
              </a:rPr>
              <a:t>  </a:t>
            </a:r>
            <a:r>
              <a:rPr lang="en-US" altLang="en-US" sz="3200" b="1" dirty="0">
                <a:solidFill>
                  <a:srgbClr val="FF0000"/>
                </a:solidFill>
                <a:latin typeface="Times New Roman" panose="02020603050405020304" pitchFamily="18" charset="0"/>
                <a:cs typeface="Times New Roman" panose="02020603050405020304" pitchFamily="18" charset="0"/>
              </a:rPr>
              <a:t>:Viết số thích hợp vào  chỗ chấm: </a:t>
            </a:r>
          </a:p>
        </p:txBody>
      </p:sp>
      <p:sp>
        <p:nvSpPr>
          <p:cNvPr id="3" name="Text Box 12"/>
          <p:cNvSpPr txBox="1">
            <a:spLocks noChangeArrowheads="1"/>
          </p:cNvSpPr>
          <p:nvPr/>
        </p:nvSpPr>
        <p:spPr bwMode="auto">
          <a:xfrm>
            <a:off x="117804" y="1220648"/>
            <a:ext cx="989926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200" b="1" dirty="0">
                <a:solidFill>
                  <a:srgbClr val="0000FF"/>
                </a:solidFill>
              </a:rPr>
              <a:t>1 phút =        giây               2 phút =          giây</a:t>
            </a:r>
          </a:p>
        </p:txBody>
      </p:sp>
      <p:sp>
        <p:nvSpPr>
          <p:cNvPr id="4" name="Text Box 14"/>
          <p:cNvSpPr txBox="1">
            <a:spLocks noChangeArrowheads="1"/>
          </p:cNvSpPr>
          <p:nvPr/>
        </p:nvSpPr>
        <p:spPr bwMode="auto">
          <a:xfrm>
            <a:off x="117804" y="1830248"/>
            <a:ext cx="989926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200" b="1">
                <a:solidFill>
                  <a:srgbClr val="0000FF"/>
                </a:solidFill>
              </a:rPr>
              <a:t>60 giây =       phút              7 phút =          giây</a:t>
            </a:r>
          </a:p>
        </p:txBody>
      </p:sp>
      <p:sp>
        <p:nvSpPr>
          <p:cNvPr id="5" name="Text Box 15"/>
          <p:cNvSpPr txBox="1">
            <a:spLocks noChangeArrowheads="1"/>
          </p:cNvSpPr>
          <p:nvPr/>
        </p:nvSpPr>
        <p:spPr bwMode="auto">
          <a:xfrm>
            <a:off x="117804" y="2439848"/>
            <a:ext cx="973427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200" b="1" dirty="0">
                <a:solidFill>
                  <a:srgbClr val="0000FF"/>
                </a:solidFill>
              </a:rPr>
              <a:t>1 thế kỉ =         năm             5 thế kỉ =         năm</a:t>
            </a:r>
          </a:p>
        </p:txBody>
      </p:sp>
      <p:sp>
        <p:nvSpPr>
          <p:cNvPr id="6" name="Text Box 16"/>
          <p:cNvSpPr txBox="1">
            <a:spLocks noChangeArrowheads="1"/>
          </p:cNvSpPr>
          <p:nvPr/>
        </p:nvSpPr>
        <p:spPr bwMode="auto">
          <a:xfrm>
            <a:off x="117804" y="3049448"/>
            <a:ext cx="973427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200" b="1">
                <a:solidFill>
                  <a:srgbClr val="0000FF"/>
                </a:solidFill>
              </a:rPr>
              <a:t>100 năm =       thế kỉ           9 thế kỉ =         năm</a:t>
            </a:r>
          </a:p>
        </p:txBody>
      </p:sp>
      <mc:AlternateContent xmlns:mc="http://schemas.openxmlformats.org/markup-compatibility/2006" xmlns:a14="http://schemas.microsoft.com/office/drawing/2010/main">
        <mc:Choice Requires="a14">
          <p:sp>
            <p:nvSpPr>
              <p:cNvPr id="9" name="Text Box 22"/>
              <p:cNvSpPr txBox="1">
                <a:spLocks noChangeArrowheads="1"/>
              </p:cNvSpPr>
              <p:nvPr/>
            </p:nvSpPr>
            <p:spPr bwMode="auto">
              <a:xfrm>
                <a:off x="1329727" y="3949497"/>
                <a:ext cx="1726069" cy="80368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14:m>
                  <m:oMath xmlns:m="http://schemas.openxmlformats.org/officeDocument/2006/math">
                    <m:f>
                      <m:fPr>
                        <m:ctrlPr>
                          <a:rPr lang="en-US" altLang="en-US" sz="3200" b="1" i="1" smtClean="0">
                            <a:solidFill>
                              <a:srgbClr val="0000FF"/>
                            </a:solidFill>
                            <a:latin typeface="Cambria Math" panose="02040503050406030204" pitchFamily="18" charset="0"/>
                          </a:rPr>
                        </m:ctrlPr>
                      </m:fPr>
                      <m:num>
                        <m:r>
                          <a:rPr lang="en-US" altLang="en-US" sz="3200" b="1" i="1" smtClean="0">
                            <a:solidFill>
                              <a:srgbClr val="0000FF"/>
                            </a:solidFill>
                            <a:latin typeface="Cambria Math" panose="02040503050406030204" pitchFamily="18" charset="0"/>
                          </a:rPr>
                          <m:t>𝟏</m:t>
                        </m:r>
                      </m:num>
                      <m:den>
                        <m:r>
                          <a:rPr lang="en-US" altLang="en-US" sz="3200" b="1" i="1" smtClean="0">
                            <a:solidFill>
                              <a:srgbClr val="0000FF"/>
                            </a:solidFill>
                            <a:latin typeface="Cambria Math" panose="02040503050406030204" pitchFamily="18" charset="0"/>
                          </a:rPr>
                          <m:t>𝟑</m:t>
                        </m:r>
                      </m:den>
                    </m:f>
                  </m:oMath>
                </a14:m>
                <a:r>
                  <a:rPr lang="en-US" altLang="en-US" sz="2800" b="1" dirty="0">
                    <a:solidFill>
                      <a:srgbClr val="0000FF"/>
                    </a:solidFill>
                  </a:rPr>
                  <a:t> phút =</a:t>
                </a:r>
              </a:p>
            </p:txBody>
          </p:sp>
        </mc:Choice>
        <mc:Fallback xmlns="">
          <p:sp>
            <p:nvSpPr>
              <p:cNvPr id="9" name="Text Box 22"/>
              <p:cNvSpPr txBox="1">
                <a:spLocks noRot="1" noChangeAspect="1" noMove="1" noResize="1" noEditPoints="1" noAdjustHandles="1" noChangeArrowheads="1" noChangeShapeType="1" noTextEdit="1"/>
              </p:cNvSpPr>
              <p:nvPr/>
            </p:nvSpPr>
            <p:spPr bwMode="auto">
              <a:xfrm>
                <a:off x="1329727" y="3949497"/>
                <a:ext cx="1726069" cy="803682"/>
              </a:xfrm>
              <a:prstGeom prst="rect">
                <a:avLst/>
              </a:prstGeom>
              <a:blipFill rotWithShape="1">
                <a:blip r:embed="rId3"/>
                <a:stretch>
                  <a:fillRect r="-2120" b="-454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10" name="Text Box 24"/>
          <p:cNvSpPr txBox="1">
            <a:spLocks noChangeArrowheads="1"/>
          </p:cNvSpPr>
          <p:nvPr/>
        </p:nvSpPr>
        <p:spPr bwMode="auto">
          <a:xfrm>
            <a:off x="3715024" y="4103836"/>
            <a:ext cx="106074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800" b="1">
                <a:solidFill>
                  <a:srgbClr val="0000FF"/>
                </a:solidFill>
              </a:rPr>
              <a:t>giây</a:t>
            </a:r>
          </a:p>
        </p:txBody>
      </p:sp>
      <p:sp>
        <p:nvSpPr>
          <p:cNvPr id="11" name="Text Box 25"/>
          <p:cNvSpPr txBox="1">
            <a:spLocks noChangeArrowheads="1"/>
          </p:cNvSpPr>
          <p:nvPr/>
        </p:nvSpPr>
        <p:spPr bwMode="auto">
          <a:xfrm>
            <a:off x="5067437" y="4089728"/>
            <a:ext cx="44702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b="1" dirty="0">
                <a:solidFill>
                  <a:srgbClr val="0000FF"/>
                </a:solidFill>
              </a:rPr>
              <a:t>1 phút 8 giây =       giây</a:t>
            </a:r>
          </a:p>
        </p:txBody>
      </p:sp>
      <mc:AlternateContent xmlns:mc="http://schemas.openxmlformats.org/markup-compatibility/2006" xmlns:a14="http://schemas.microsoft.com/office/drawing/2010/main">
        <mc:Choice Requires="a14">
          <p:sp>
            <p:nvSpPr>
              <p:cNvPr id="14" name="Text Box 37"/>
              <p:cNvSpPr txBox="1">
                <a:spLocks noChangeArrowheads="1"/>
              </p:cNvSpPr>
              <p:nvPr/>
            </p:nvSpPr>
            <p:spPr bwMode="auto">
              <a:xfrm>
                <a:off x="1642387" y="5056042"/>
                <a:ext cx="2107274" cy="8013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14:m>
                  <m:oMath xmlns:m="http://schemas.openxmlformats.org/officeDocument/2006/math">
                    <m:f>
                      <m:fPr>
                        <m:ctrlPr>
                          <a:rPr lang="en-US" altLang="en-US" sz="3200" b="1" i="1" smtClean="0">
                            <a:solidFill>
                              <a:srgbClr val="0000FF"/>
                            </a:solidFill>
                            <a:latin typeface="Cambria Math" panose="02040503050406030204" pitchFamily="18" charset="0"/>
                          </a:rPr>
                        </m:ctrlPr>
                      </m:fPr>
                      <m:num>
                        <m:r>
                          <a:rPr lang="en-US" altLang="en-US" sz="3200" b="1" i="1" smtClean="0">
                            <a:solidFill>
                              <a:srgbClr val="0000FF"/>
                            </a:solidFill>
                            <a:latin typeface="Cambria Math" panose="02040503050406030204" pitchFamily="18" charset="0"/>
                          </a:rPr>
                          <m:t>𝟏</m:t>
                        </m:r>
                      </m:num>
                      <m:den>
                        <m:r>
                          <a:rPr lang="en-US" altLang="en-US" sz="3200" b="1" i="1" smtClean="0">
                            <a:solidFill>
                              <a:srgbClr val="0000FF"/>
                            </a:solidFill>
                            <a:latin typeface="Cambria Math" panose="02040503050406030204" pitchFamily="18" charset="0"/>
                          </a:rPr>
                          <m:t>𝟐</m:t>
                        </m:r>
                      </m:den>
                    </m:f>
                  </m:oMath>
                </a14:m>
                <a:r>
                  <a:rPr lang="en-US" altLang="en-US" sz="2800" b="1" dirty="0">
                    <a:solidFill>
                      <a:srgbClr val="0000FF"/>
                    </a:solidFill>
                  </a:rPr>
                  <a:t> thế kỉ =</a:t>
                </a:r>
              </a:p>
            </p:txBody>
          </p:sp>
        </mc:Choice>
        <mc:Fallback xmlns="">
          <p:sp>
            <p:nvSpPr>
              <p:cNvPr id="14" name="Text Box 37"/>
              <p:cNvSpPr txBox="1">
                <a:spLocks noRot="1" noChangeAspect="1" noMove="1" noResize="1" noEditPoints="1" noAdjustHandles="1" noChangeArrowheads="1" noChangeShapeType="1" noTextEdit="1"/>
              </p:cNvSpPr>
              <p:nvPr/>
            </p:nvSpPr>
            <p:spPr bwMode="auto">
              <a:xfrm>
                <a:off x="1642387" y="5056042"/>
                <a:ext cx="2107274" cy="801310"/>
              </a:xfrm>
              <a:prstGeom prst="rect">
                <a:avLst/>
              </a:prstGeom>
              <a:blipFill rotWithShape="1">
                <a:blip r:embed="rId4"/>
                <a:stretch>
                  <a:fillRect b="-454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15" name="Text Box 39"/>
          <p:cNvSpPr txBox="1">
            <a:spLocks noChangeArrowheads="1"/>
          </p:cNvSpPr>
          <p:nvPr/>
        </p:nvSpPr>
        <p:spPr bwMode="auto">
          <a:xfrm>
            <a:off x="3768909" y="5210343"/>
            <a:ext cx="113650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800" b="1" dirty="0">
                <a:solidFill>
                  <a:srgbClr val="0000FF"/>
                </a:solidFill>
              </a:rPr>
              <a:t>năm</a:t>
            </a:r>
          </a:p>
        </p:txBody>
      </p:sp>
      <mc:AlternateContent xmlns:mc="http://schemas.openxmlformats.org/markup-compatibility/2006" xmlns:a14="http://schemas.microsoft.com/office/drawing/2010/main">
        <mc:Choice Requires="a14">
          <p:sp>
            <p:nvSpPr>
              <p:cNvPr id="18" name="Text Box 47"/>
              <p:cNvSpPr txBox="1">
                <a:spLocks noChangeArrowheads="1"/>
              </p:cNvSpPr>
              <p:nvPr/>
            </p:nvSpPr>
            <p:spPr bwMode="auto">
              <a:xfrm>
                <a:off x="5090705" y="5133645"/>
                <a:ext cx="2394955" cy="80368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14:m>
                  <m:oMath xmlns:m="http://schemas.openxmlformats.org/officeDocument/2006/math">
                    <m:f>
                      <m:fPr>
                        <m:ctrlPr>
                          <a:rPr lang="en-US" altLang="en-US" sz="3200" b="1" i="1" smtClean="0">
                            <a:solidFill>
                              <a:srgbClr val="0000FF"/>
                            </a:solidFill>
                            <a:latin typeface="Cambria Math" panose="02040503050406030204" pitchFamily="18" charset="0"/>
                          </a:rPr>
                        </m:ctrlPr>
                      </m:fPr>
                      <m:num>
                        <m:r>
                          <a:rPr lang="en-US" altLang="en-US" sz="3200" b="1" i="1" smtClean="0">
                            <a:solidFill>
                              <a:srgbClr val="0000FF"/>
                            </a:solidFill>
                            <a:latin typeface="Cambria Math" panose="02040503050406030204" pitchFamily="18" charset="0"/>
                          </a:rPr>
                          <m:t>𝟏</m:t>
                        </m:r>
                      </m:num>
                      <m:den>
                        <m:r>
                          <a:rPr lang="en-US" altLang="en-US" sz="3200" b="1" i="1" smtClean="0">
                            <a:solidFill>
                              <a:srgbClr val="0000FF"/>
                            </a:solidFill>
                            <a:latin typeface="Cambria Math" panose="02040503050406030204" pitchFamily="18" charset="0"/>
                          </a:rPr>
                          <m:t>𝟓</m:t>
                        </m:r>
                      </m:den>
                    </m:f>
                  </m:oMath>
                </a14:m>
                <a:r>
                  <a:rPr lang="en-US" altLang="en-US" sz="2800" b="1" dirty="0">
                    <a:solidFill>
                      <a:srgbClr val="0000FF"/>
                    </a:solidFill>
                  </a:rPr>
                  <a:t> thế kỉ =</a:t>
                </a:r>
              </a:p>
            </p:txBody>
          </p:sp>
        </mc:Choice>
        <mc:Fallback xmlns="">
          <p:sp>
            <p:nvSpPr>
              <p:cNvPr id="18" name="Text Box 47"/>
              <p:cNvSpPr txBox="1">
                <a:spLocks noRot="1" noChangeAspect="1" noMove="1" noResize="1" noEditPoints="1" noAdjustHandles="1" noChangeArrowheads="1" noChangeShapeType="1" noTextEdit="1"/>
              </p:cNvSpPr>
              <p:nvPr/>
            </p:nvSpPr>
            <p:spPr bwMode="auto">
              <a:xfrm>
                <a:off x="5090705" y="5133645"/>
                <a:ext cx="2394955" cy="803682"/>
              </a:xfrm>
              <a:prstGeom prst="rect">
                <a:avLst/>
              </a:prstGeom>
              <a:blipFill rotWithShape="1">
                <a:blip r:embed="rId5"/>
                <a:stretch>
                  <a:fillRect b="-454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19" name="Text Box 49"/>
          <p:cNvSpPr txBox="1">
            <a:spLocks noChangeArrowheads="1"/>
          </p:cNvSpPr>
          <p:nvPr/>
        </p:nvSpPr>
        <p:spPr bwMode="auto">
          <a:xfrm>
            <a:off x="7391176" y="5237923"/>
            <a:ext cx="106074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800" b="1" dirty="0">
                <a:solidFill>
                  <a:srgbClr val="0000FF"/>
                </a:solidFill>
              </a:rPr>
              <a:t>năm</a:t>
            </a:r>
          </a:p>
        </p:txBody>
      </p:sp>
      <p:sp>
        <p:nvSpPr>
          <p:cNvPr id="20" name="Text Box 50"/>
          <p:cNvSpPr txBox="1">
            <a:spLocks noChangeArrowheads="1"/>
          </p:cNvSpPr>
          <p:nvPr/>
        </p:nvSpPr>
        <p:spPr bwMode="auto">
          <a:xfrm>
            <a:off x="6641624" y="5247280"/>
            <a:ext cx="83343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800" b="1" dirty="0">
                <a:solidFill>
                  <a:srgbClr val="990000"/>
                </a:solidFill>
              </a:rPr>
              <a:t>20</a:t>
            </a:r>
          </a:p>
        </p:txBody>
      </p:sp>
      <p:sp>
        <p:nvSpPr>
          <p:cNvPr id="24" name="Text Box 50"/>
          <p:cNvSpPr txBox="1">
            <a:spLocks noChangeArrowheads="1"/>
          </p:cNvSpPr>
          <p:nvPr/>
        </p:nvSpPr>
        <p:spPr bwMode="auto">
          <a:xfrm>
            <a:off x="3215368" y="5195087"/>
            <a:ext cx="83343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800" b="1" dirty="0">
                <a:solidFill>
                  <a:srgbClr val="990000"/>
                </a:solidFill>
              </a:rPr>
              <a:t>50</a:t>
            </a:r>
          </a:p>
        </p:txBody>
      </p:sp>
      <p:sp>
        <p:nvSpPr>
          <p:cNvPr id="25" name="Text Box 6"/>
          <p:cNvSpPr txBox="1">
            <a:spLocks noChangeArrowheads="1"/>
          </p:cNvSpPr>
          <p:nvPr/>
        </p:nvSpPr>
        <p:spPr bwMode="auto">
          <a:xfrm>
            <a:off x="1879422" y="1197515"/>
            <a:ext cx="68190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800" b="1">
                <a:solidFill>
                  <a:srgbClr val="990000"/>
                </a:solidFill>
              </a:rPr>
              <a:t>60</a:t>
            </a:r>
          </a:p>
        </p:txBody>
      </p:sp>
      <p:sp>
        <p:nvSpPr>
          <p:cNvPr id="26" name="Text Box 11"/>
          <p:cNvSpPr txBox="1">
            <a:spLocks noChangeArrowheads="1"/>
          </p:cNvSpPr>
          <p:nvPr/>
        </p:nvSpPr>
        <p:spPr bwMode="auto">
          <a:xfrm>
            <a:off x="3143524" y="3265636"/>
            <a:ext cx="606137" cy="523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800" b="1">
                <a:solidFill>
                  <a:srgbClr val="990000"/>
                </a:solidFill>
              </a:rPr>
              <a:t>1</a:t>
            </a:r>
          </a:p>
        </p:txBody>
      </p:sp>
      <p:sp>
        <p:nvSpPr>
          <p:cNvPr id="27" name="Text Box 13"/>
          <p:cNvSpPr txBox="1">
            <a:spLocks noChangeArrowheads="1"/>
          </p:cNvSpPr>
          <p:nvPr/>
        </p:nvSpPr>
        <p:spPr bwMode="auto">
          <a:xfrm>
            <a:off x="6872509" y="1220648"/>
            <a:ext cx="90920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800" b="1">
                <a:solidFill>
                  <a:srgbClr val="990000"/>
                </a:solidFill>
              </a:rPr>
              <a:t>120</a:t>
            </a:r>
          </a:p>
        </p:txBody>
      </p:sp>
      <p:sp>
        <p:nvSpPr>
          <p:cNvPr id="28" name="Text Box 26"/>
          <p:cNvSpPr txBox="1">
            <a:spLocks noChangeArrowheads="1"/>
          </p:cNvSpPr>
          <p:nvPr/>
        </p:nvSpPr>
        <p:spPr bwMode="auto">
          <a:xfrm>
            <a:off x="2192762" y="1835079"/>
            <a:ext cx="530370" cy="523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800" b="1">
                <a:solidFill>
                  <a:srgbClr val="990000"/>
                </a:solidFill>
              </a:rPr>
              <a:t>1</a:t>
            </a:r>
          </a:p>
        </p:txBody>
      </p:sp>
      <p:sp>
        <p:nvSpPr>
          <p:cNvPr id="29" name="Text Box 27"/>
          <p:cNvSpPr txBox="1">
            <a:spLocks noChangeArrowheads="1"/>
          </p:cNvSpPr>
          <p:nvPr/>
        </p:nvSpPr>
        <p:spPr bwMode="auto">
          <a:xfrm>
            <a:off x="6829960" y="1830248"/>
            <a:ext cx="90920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800" b="1">
                <a:solidFill>
                  <a:srgbClr val="990000"/>
                </a:solidFill>
              </a:rPr>
              <a:t>420</a:t>
            </a:r>
          </a:p>
        </p:txBody>
      </p:sp>
      <p:sp>
        <p:nvSpPr>
          <p:cNvPr id="30" name="Text Box 28"/>
          <p:cNvSpPr txBox="1">
            <a:spLocks noChangeArrowheads="1"/>
          </p:cNvSpPr>
          <p:nvPr/>
        </p:nvSpPr>
        <p:spPr bwMode="auto">
          <a:xfrm>
            <a:off x="2066228" y="2497761"/>
            <a:ext cx="90920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800" b="1">
                <a:solidFill>
                  <a:srgbClr val="990000"/>
                </a:solidFill>
              </a:rPr>
              <a:t>100</a:t>
            </a:r>
          </a:p>
        </p:txBody>
      </p:sp>
      <p:sp>
        <p:nvSpPr>
          <p:cNvPr id="31" name="Text Box 29"/>
          <p:cNvSpPr txBox="1">
            <a:spLocks noChangeArrowheads="1"/>
          </p:cNvSpPr>
          <p:nvPr/>
        </p:nvSpPr>
        <p:spPr bwMode="auto">
          <a:xfrm>
            <a:off x="6986070" y="2470625"/>
            <a:ext cx="99918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800" b="1" dirty="0">
                <a:solidFill>
                  <a:srgbClr val="990000"/>
                </a:solidFill>
              </a:rPr>
              <a:t>500</a:t>
            </a:r>
          </a:p>
        </p:txBody>
      </p:sp>
      <p:sp>
        <p:nvSpPr>
          <p:cNvPr id="32" name="Text Box 30"/>
          <p:cNvSpPr txBox="1">
            <a:spLocks noChangeArrowheads="1"/>
          </p:cNvSpPr>
          <p:nvPr/>
        </p:nvSpPr>
        <p:spPr bwMode="auto">
          <a:xfrm>
            <a:off x="6886994" y="3024623"/>
            <a:ext cx="106074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800" b="1">
                <a:solidFill>
                  <a:srgbClr val="990000"/>
                </a:solidFill>
              </a:rPr>
              <a:t>900</a:t>
            </a:r>
          </a:p>
        </p:txBody>
      </p:sp>
      <p:sp>
        <p:nvSpPr>
          <p:cNvPr id="33" name="Text Box 31"/>
          <p:cNvSpPr txBox="1">
            <a:spLocks noChangeArrowheads="1"/>
          </p:cNvSpPr>
          <p:nvPr/>
        </p:nvSpPr>
        <p:spPr bwMode="auto">
          <a:xfrm>
            <a:off x="3143524" y="4103836"/>
            <a:ext cx="93761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800" b="1" dirty="0">
                <a:solidFill>
                  <a:srgbClr val="990000"/>
                </a:solidFill>
              </a:rPr>
              <a:t>20</a:t>
            </a:r>
          </a:p>
        </p:txBody>
      </p:sp>
      <p:sp>
        <p:nvSpPr>
          <p:cNvPr id="34" name="Text Box 32"/>
          <p:cNvSpPr txBox="1">
            <a:spLocks noChangeArrowheads="1"/>
          </p:cNvSpPr>
          <p:nvPr/>
        </p:nvSpPr>
        <p:spPr bwMode="auto">
          <a:xfrm>
            <a:off x="7589088" y="4089163"/>
            <a:ext cx="84468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800" b="1" dirty="0">
                <a:solidFill>
                  <a:srgbClr val="990000"/>
                </a:solidFill>
              </a:rPr>
              <a:t>68</a:t>
            </a:r>
          </a:p>
        </p:txBody>
      </p:sp>
      <mc:AlternateContent xmlns:mc="http://schemas.openxmlformats.org/markup-compatibility/2006" xmlns:a14="http://schemas.microsoft.com/office/drawing/2010/main">
        <mc:Choice Requires="a14">
          <p:sp>
            <p:nvSpPr>
              <p:cNvPr id="35" name="Cloud Callout 34"/>
              <p:cNvSpPr/>
              <p:nvPr/>
            </p:nvSpPr>
            <p:spPr>
              <a:xfrm>
                <a:off x="224964" y="3197973"/>
                <a:ext cx="3935595" cy="2828819"/>
              </a:xfrm>
              <a:prstGeom prst="cloudCallou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600" b="1" dirty="0">
                    <a:latin typeface="Times New Roman" panose="02020603050405020304" pitchFamily="18" charset="0"/>
                    <a:cs typeface="Times New Roman" panose="02020603050405020304" pitchFamily="18" charset="0"/>
                  </a:rPr>
                  <a:t>Vì sao </a:t>
                </a:r>
                <a14:m>
                  <m:oMath xmlns:m="http://schemas.openxmlformats.org/officeDocument/2006/math">
                    <m:f>
                      <m:fPr>
                        <m:ctrlPr>
                          <a:rPr lang="en-US" sz="3600" b="1" i="1" smtClean="0">
                            <a:latin typeface="Cambria Math" panose="02040503050406030204" pitchFamily="18" charset="0"/>
                          </a:rPr>
                        </m:ctrlPr>
                      </m:fPr>
                      <m:num>
                        <m:r>
                          <a:rPr lang="en-US" sz="3600" b="1" i="1" smtClean="0">
                            <a:latin typeface="Cambria Math" panose="02040503050406030204" pitchFamily="18" charset="0"/>
                          </a:rPr>
                          <m:t>𝟏</m:t>
                        </m:r>
                      </m:num>
                      <m:den>
                        <m:r>
                          <a:rPr lang="en-US" sz="3600" b="1" i="1" smtClean="0">
                            <a:latin typeface="Cambria Math" panose="02040503050406030204" pitchFamily="18" charset="0"/>
                          </a:rPr>
                          <m:t>𝟐</m:t>
                        </m:r>
                      </m:den>
                    </m:f>
                  </m:oMath>
                </a14:m>
                <a:r>
                  <a:rPr lang="en-US" sz="3600" b="1" dirty="0">
                    <a:latin typeface="Times New Roman" panose="02020603050405020304" pitchFamily="18" charset="0"/>
                    <a:cs typeface="Times New Roman" panose="02020603050405020304" pitchFamily="18" charset="0"/>
                  </a:rPr>
                  <a:t> thế kỉ = 50 năm?</a:t>
                </a:r>
              </a:p>
            </p:txBody>
          </p:sp>
        </mc:Choice>
        <mc:Fallback xmlns="">
          <p:sp>
            <p:nvSpPr>
              <p:cNvPr id="35" name="Cloud Callout 34"/>
              <p:cNvSpPr>
                <a:spLocks noRot="1" noChangeAspect="1" noMove="1" noResize="1" noEditPoints="1" noAdjustHandles="1" noChangeArrowheads="1" noChangeShapeType="1" noTextEdit="1"/>
              </p:cNvSpPr>
              <p:nvPr/>
            </p:nvSpPr>
            <p:spPr>
              <a:xfrm>
                <a:off x="224964" y="3197973"/>
                <a:ext cx="3935595" cy="2828819"/>
              </a:xfrm>
              <a:prstGeom prst="cloudCallout">
                <a:avLst/>
              </a:prstGeom>
              <a:blipFill rotWithShape="1">
                <a:blip r:embed="rId6"/>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6" name="Cloud Callout 35"/>
              <p:cNvSpPr/>
              <p:nvPr/>
            </p:nvSpPr>
            <p:spPr>
              <a:xfrm>
                <a:off x="-347303" y="3179445"/>
                <a:ext cx="4957763" cy="2828819"/>
              </a:xfrm>
              <a:prstGeom prst="cloudCallou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600" b="1" dirty="0">
                    <a:latin typeface="Times New Roman" panose="02020603050405020304" pitchFamily="18" charset="0"/>
                    <a:cs typeface="Times New Roman" panose="02020603050405020304" pitchFamily="18" charset="0"/>
                  </a:rPr>
                  <a:t>Vì 1 thế kỉ = 100 năm nên </a:t>
                </a:r>
                <a14:m>
                  <m:oMath xmlns:m="http://schemas.openxmlformats.org/officeDocument/2006/math">
                    <m:f>
                      <m:fPr>
                        <m:ctrlPr>
                          <a:rPr lang="en-US" sz="3600" b="1" i="1" smtClean="0">
                            <a:latin typeface="Cambria Math" panose="02040503050406030204" pitchFamily="18" charset="0"/>
                          </a:rPr>
                        </m:ctrlPr>
                      </m:fPr>
                      <m:num>
                        <m:r>
                          <a:rPr lang="en-US" sz="3600" b="1" i="1" smtClean="0">
                            <a:latin typeface="Cambria Math" panose="02040503050406030204" pitchFamily="18" charset="0"/>
                          </a:rPr>
                          <m:t>𝟏</m:t>
                        </m:r>
                      </m:num>
                      <m:den>
                        <m:r>
                          <a:rPr lang="en-US" sz="3600" b="1" i="1" smtClean="0">
                            <a:latin typeface="Cambria Math" panose="02040503050406030204" pitchFamily="18" charset="0"/>
                          </a:rPr>
                          <m:t>𝟐</m:t>
                        </m:r>
                      </m:den>
                    </m:f>
                  </m:oMath>
                </a14:m>
                <a:r>
                  <a:rPr lang="en-US" sz="3600" b="1" dirty="0">
                    <a:latin typeface="Times New Roman" panose="02020603050405020304" pitchFamily="18" charset="0"/>
                    <a:cs typeface="Times New Roman" panose="02020603050405020304" pitchFamily="18" charset="0"/>
                  </a:rPr>
                  <a:t> thế kỉ ta lấy 100 : 2 = 50 năm</a:t>
                </a:r>
              </a:p>
            </p:txBody>
          </p:sp>
        </mc:Choice>
        <mc:Fallback>
          <p:sp>
            <p:nvSpPr>
              <p:cNvPr id="36" name="Cloud Callout 35"/>
              <p:cNvSpPr>
                <a:spLocks noRot="1" noChangeAspect="1" noMove="1" noResize="1" noEditPoints="1" noAdjustHandles="1" noChangeArrowheads="1" noChangeShapeType="1" noTextEdit="1"/>
              </p:cNvSpPr>
              <p:nvPr/>
            </p:nvSpPr>
            <p:spPr>
              <a:xfrm>
                <a:off x="-347303" y="3179445"/>
                <a:ext cx="4957763" cy="2828819"/>
              </a:xfrm>
              <a:prstGeom prst="cloudCallout">
                <a:avLst/>
              </a:prstGeom>
              <a:blipFill>
                <a:blip r:embed="rId7"/>
                <a:stretch>
                  <a:fillRect t="-9159"/>
                </a:stretch>
              </a:blipFill>
            </p:spPr>
            <p:txBody>
              <a:bodyPr/>
              <a:lstStyle/>
              <a:p>
                <a:r>
                  <a:rPr lang="vi-VN">
                    <a:noFill/>
                  </a:rPr>
                  <a:t> </a:t>
                </a:r>
              </a:p>
            </p:txBody>
          </p:sp>
        </mc:Fallback>
      </mc:AlternateContent>
      <p:sp>
        <p:nvSpPr>
          <p:cNvPr id="37" name="Cloud Callout 36"/>
          <p:cNvSpPr/>
          <p:nvPr/>
        </p:nvSpPr>
        <p:spPr>
          <a:xfrm>
            <a:off x="3793898" y="241822"/>
            <a:ext cx="4586288" cy="2831439"/>
          </a:xfrm>
          <a:prstGeom prst="cloudCallou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b="1" dirty="0">
                <a:solidFill>
                  <a:srgbClr val="FF0000"/>
                </a:solidFill>
                <a:latin typeface="Times New Roman" panose="02020603050405020304" pitchFamily="18" charset="0"/>
                <a:cs typeface="Times New Roman" panose="02020603050405020304" pitchFamily="18" charset="0"/>
              </a:rPr>
              <a:t>Muốn đổi đúng các đơn vị đo thời gian, ta làm thế nào? </a:t>
            </a:r>
          </a:p>
        </p:txBody>
      </p:sp>
      <p:sp>
        <p:nvSpPr>
          <p:cNvPr id="38" name="Cloud Callout 37"/>
          <p:cNvSpPr/>
          <p:nvPr/>
        </p:nvSpPr>
        <p:spPr>
          <a:xfrm>
            <a:off x="3612333" y="389810"/>
            <a:ext cx="4586288" cy="2831439"/>
          </a:xfrm>
          <a:prstGeom prst="cloudCallou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b="1" dirty="0">
                <a:solidFill>
                  <a:srgbClr val="FF0000"/>
                </a:solidFill>
                <a:latin typeface="Times New Roman" panose="02020603050405020304" pitchFamily="18" charset="0"/>
                <a:cs typeface="Times New Roman" panose="02020603050405020304" pitchFamily="18" charset="0"/>
              </a:rPr>
              <a:t>Ta cần xác định đúng các đơn vị đo thời gian và tính toán chính xác.</a:t>
            </a:r>
          </a:p>
        </p:txBody>
      </p:sp>
    </p:spTree>
    <p:extLst>
      <p:ext uri="{BB962C8B-B14F-4D97-AF65-F5344CB8AC3E}">
        <p14:creationId xmlns:p14="http://schemas.microsoft.com/office/powerpoint/2010/main" val="768447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5"/>
                                        </p:tgtEl>
                                        <p:attrNameLst>
                                          <p:attrName>style.visibility</p:attrName>
                                        </p:attrNameLst>
                                      </p:cBhvr>
                                      <p:to>
                                        <p:strVal val="visible"/>
                                      </p:to>
                                    </p:set>
                                    <p:anim calcmode="discrete" valueType="clr">
                                      <p:cBhvr override="childStyle">
                                        <p:cTn id="7" dur="80"/>
                                        <p:tgtEl>
                                          <p:spTgt spid="2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5"/>
                                        </p:tgtEl>
                                        <p:attrNameLst>
                                          <p:attrName>fillcolor</p:attrName>
                                        </p:attrNameLst>
                                      </p:cBhvr>
                                      <p:tavLst>
                                        <p:tav tm="0">
                                          <p:val>
                                            <p:clrVal>
                                              <a:schemeClr val="accent2"/>
                                            </p:clrVal>
                                          </p:val>
                                        </p:tav>
                                        <p:tav tm="50000">
                                          <p:val>
                                            <p:clrVal>
                                              <a:schemeClr val="hlink"/>
                                            </p:clrVal>
                                          </p:val>
                                        </p:tav>
                                      </p:tavLst>
                                    </p:anim>
                                    <p:set>
                                      <p:cBhvr>
                                        <p:cTn id="9" dur="80"/>
                                        <p:tgtEl>
                                          <p:spTgt spid="25"/>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additive="base">
                                        <p:cTn id="14" dur="500" fill="hold"/>
                                        <p:tgtEl>
                                          <p:spTgt spid="27"/>
                                        </p:tgtEl>
                                        <p:attrNameLst>
                                          <p:attrName>ppt_x</p:attrName>
                                        </p:attrNameLst>
                                      </p:cBhvr>
                                      <p:tavLst>
                                        <p:tav tm="0">
                                          <p:val>
                                            <p:strVal val="#ppt_x"/>
                                          </p:val>
                                        </p:tav>
                                        <p:tav tm="100000">
                                          <p:val>
                                            <p:strVal val="#ppt_x"/>
                                          </p:val>
                                        </p:tav>
                                      </p:tavLst>
                                    </p:anim>
                                    <p:anim calcmode="lin" valueType="num">
                                      <p:cBhvr additive="base">
                                        <p:cTn id="15"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500" fill="hold"/>
                                        <p:tgtEl>
                                          <p:spTgt spid="28"/>
                                        </p:tgtEl>
                                        <p:attrNameLst>
                                          <p:attrName>ppt_x</p:attrName>
                                        </p:attrNameLst>
                                      </p:cBhvr>
                                      <p:tavLst>
                                        <p:tav tm="0">
                                          <p:val>
                                            <p:strVal val="#ppt_x"/>
                                          </p:val>
                                        </p:tav>
                                        <p:tav tm="100000">
                                          <p:val>
                                            <p:strVal val="#ppt_x"/>
                                          </p:val>
                                        </p:tav>
                                      </p:tavLst>
                                    </p:anim>
                                    <p:anim calcmode="lin" valueType="num">
                                      <p:cBhvr additive="base">
                                        <p:cTn id="21"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29"/>
                                        </p:tgtEl>
                                        <p:attrNameLst>
                                          <p:attrName>style.visibility</p:attrName>
                                        </p:attrNameLst>
                                      </p:cBhvr>
                                      <p:to>
                                        <p:strVal val="visible"/>
                                      </p:to>
                                    </p:set>
                                    <p:anim calcmode="lin" valueType="num">
                                      <p:cBhvr additive="base">
                                        <p:cTn id="26" dur="500" fill="hold"/>
                                        <p:tgtEl>
                                          <p:spTgt spid="29"/>
                                        </p:tgtEl>
                                        <p:attrNameLst>
                                          <p:attrName>ppt_x</p:attrName>
                                        </p:attrNameLst>
                                      </p:cBhvr>
                                      <p:tavLst>
                                        <p:tav tm="0">
                                          <p:val>
                                            <p:strVal val="#ppt_x"/>
                                          </p:val>
                                        </p:tav>
                                        <p:tav tm="100000">
                                          <p:val>
                                            <p:strVal val="#ppt_x"/>
                                          </p:val>
                                        </p:tav>
                                      </p:tavLst>
                                    </p:anim>
                                    <p:anim calcmode="lin" valueType="num">
                                      <p:cBhvr additive="base">
                                        <p:cTn id="27"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30"/>
                                        </p:tgtEl>
                                        <p:attrNameLst>
                                          <p:attrName>style.visibility</p:attrName>
                                        </p:attrNameLst>
                                      </p:cBhvr>
                                      <p:to>
                                        <p:strVal val="visible"/>
                                      </p:to>
                                    </p:set>
                                    <p:anim calcmode="lin" valueType="num">
                                      <p:cBhvr additive="base">
                                        <p:cTn id="32" dur="500" fill="hold"/>
                                        <p:tgtEl>
                                          <p:spTgt spid="30"/>
                                        </p:tgtEl>
                                        <p:attrNameLst>
                                          <p:attrName>ppt_x</p:attrName>
                                        </p:attrNameLst>
                                      </p:cBhvr>
                                      <p:tavLst>
                                        <p:tav tm="0">
                                          <p:val>
                                            <p:strVal val="#ppt_x"/>
                                          </p:val>
                                        </p:tav>
                                        <p:tav tm="100000">
                                          <p:val>
                                            <p:strVal val="#ppt_x"/>
                                          </p:val>
                                        </p:tav>
                                      </p:tavLst>
                                    </p:anim>
                                    <p:anim calcmode="lin" valueType="num">
                                      <p:cBhvr additive="base">
                                        <p:cTn id="33"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31"/>
                                        </p:tgtEl>
                                        <p:attrNameLst>
                                          <p:attrName>style.visibility</p:attrName>
                                        </p:attrNameLst>
                                      </p:cBhvr>
                                      <p:to>
                                        <p:strVal val="visible"/>
                                      </p:to>
                                    </p:set>
                                    <p:anim calcmode="lin" valueType="num">
                                      <p:cBhvr additive="base">
                                        <p:cTn id="38" dur="500" fill="hold"/>
                                        <p:tgtEl>
                                          <p:spTgt spid="31"/>
                                        </p:tgtEl>
                                        <p:attrNameLst>
                                          <p:attrName>ppt_x</p:attrName>
                                        </p:attrNameLst>
                                      </p:cBhvr>
                                      <p:tavLst>
                                        <p:tav tm="0">
                                          <p:val>
                                            <p:strVal val="#ppt_x"/>
                                          </p:val>
                                        </p:tav>
                                        <p:tav tm="100000">
                                          <p:val>
                                            <p:strVal val="#ppt_x"/>
                                          </p:val>
                                        </p:tav>
                                      </p:tavLst>
                                    </p:anim>
                                    <p:anim calcmode="lin" valueType="num">
                                      <p:cBhvr additive="base">
                                        <p:cTn id="39"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26"/>
                                        </p:tgtEl>
                                        <p:attrNameLst>
                                          <p:attrName>style.visibility</p:attrName>
                                        </p:attrNameLst>
                                      </p:cBhvr>
                                      <p:to>
                                        <p:strVal val="visible"/>
                                      </p:to>
                                    </p:set>
                                    <p:anim calcmode="lin" valueType="num">
                                      <p:cBhvr additive="base">
                                        <p:cTn id="44" dur="500" fill="hold"/>
                                        <p:tgtEl>
                                          <p:spTgt spid="26"/>
                                        </p:tgtEl>
                                        <p:attrNameLst>
                                          <p:attrName>ppt_x</p:attrName>
                                        </p:attrNameLst>
                                      </p:cBhvr>
                                      <p:tavLst>
                                        <p:tav tm="0">
                                          <p:val>
                                            <p:strVal val="#ppt_x"/>
                                          </p:val>
                                        </p:tav>
                                        <p:tav tm="100000">
                                          <p:val>
                                            <p:strVal val="#ppt_x"/>
                                          </p:val>
                                        </p:tav>
                                      </p:tavLst>
                                    </p:anim>
                                    <p:anim calcmode="lin" valueType="num">
                                      <p:cBhvr additive="base">
                                        <p:cTn id="45"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32"/>
                                        </p:tgtEl>
                                        <p:attrNameLst>
                                          <p:attrName>style.visibility</p:attrName>
                                        </p:attrNameLst>
                                      </p:cBhvr>
                                      <p:to>
                                        <p:strVal val="visible"/>
                                      </p:to>
                                    </p:set>
                                    <p:anim calcmode="lin" valueType="num">
                                      <p:cBhvr additive="base">
                                        <p:cTn id="50" dur="500" fill="hold"/>
                                        <p:tgtEl>
                                          <p:spTgt spid="32"/>
                                        </p:tgtEl>
                                        <p:attrNameLst>
                                          <p:attrName>ppt_x</p:attrName>
                                        </p:attrNameLst>
                                      </p:cBhvr>
                                      <p:tavLst>
                                        <p:tav tm="0">
                                          <p:val>
                                            <p:strVal val="#ppt_x"/>
                                          </p:val>
                                        </p:tav>
                                        <p:tav tm="100000">
                                          <p:val>
                                            <p:strVal val="#ppt_x"/>
                                          </p:val>
                                        </p:tav>
                                      </p:tavLst>
                                    </p:anim>
                                    <p:anim calcmode="lin" valueType="num">
                                      <p:cBhvr additive="base">
                                        <p:cTn id="51"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33"/>
                                        </p:tgtEl>
                                        <p:attrNameLst>
                                          <p:attrName>style.visibility</p:attrName>
                                        </p:attrNameLst>
                                      </p:cBhvr>
                                      <p:to>
                                        <p:strVal val="visible"/>
                                      </p:to>
                                    </p:set>
                                    <p:anim calcmode="lin" valueType="num">
                                      <p:cBhvr additive="base">
                                        <p:cTn id="56" dur="500" fill="hold"/>
                                        <p:tgtEl>
                                          <p:spTgt spid="33"/>
                                        </p:tgtEl>
                                        <p:attrNameLst>
                                          <p:attrName>ppt_x</p:attrName>
                                        </p:attrNameLst>
                                      </p:cBhvr>
                                      <p:tavLst>
                                        <p:tav tm="0">
                                          <p:val>
                                            <p:strVal val="#ppt_x"/>
                                          </p:val>
                                        </p:tav>
                                        <p:tav tm="100000">
                                          <p:val>
                                            <p:strVal val="#ppt_x"/>
                                          </p:val>
                                        </p:tav>
                                      </p:tavLst>
                                    </p:anim>
                                    <p:anim calcmode="lin" valueType="num">
                                      <p:cBhvr additive="base">
                                        <p:cTn id="57"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34"/>
                                        </p:tgtEl>
                                        <p:attrNameLst>
                                          <p:attrName>style.visibility</p:attrName>
                                        </p:attrNameLst>
                                      </p:cBhvr>
                                      <p:to>
                                        <p:strVal val="visible"/>
                                      </p:to>
                                    </p:set>
                                    <p:anim calcmode="lin" valueType="num">
                                      <p:cBhvr additive="base">
                                        <p:cTn id="62" dur="500" fill="hold"/>
                                        <p:tgtEl>
                                          <p:spTgt spid="34"/>
                                        </p:tgtEl>
                                        <p:attrNameLst>
                                          <p:attrName>ppt_x</p:attrName>
                                        </p:attrNameLst>
                                      </p:cBhvr>
                                      <p:tavLst>
                                        <p:tav tm="0">
                                          <p:val>
                                            <p:strVal val="#ppt_x"/>
                                          </p:val>
                                        </p:tav>
                                        <p:tav tm="100000">
                                          <p:val>
                                            <p:strVal val="#ppt_x"/>
                                          </p:val>
                                        </p:tav>
                                      </p:tavLst>
                                    </p:anim>
                                    <p:anim calcmode="lin" valueType="num">
                                      <p:cBhvr additive="base">
                                        <p:cTn id="63"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grpId="0" nodeType="clickEffect">
                                  <p:stCondLst>
                                    <p:cond delay="0"/>
                                  </p:stCondLst>
                                  <p:childTnLst>
                                    <p:set>
                                      <p:cBhvr>
                                        <p:cTn id="67" dur="1" fill="hold">
                                          <p:stCondLst>
                                            <p:cond delay="0"/>
                                          </p:stCondLst>
                                        </p:cTn>
                                        <p:tgtEl>
                                          <p:spTgt spid="24"/>
                                        </p:tgtEl>
                                        <p:attrNameLst>
                                          <p:attrName>style.visibility</p:attrName>
                                        </p:attrNameLst>
                                      </p:cBhvr>
                                      <p:to>
                                        <p:strVal val="visible"/>
                                      </p:to>
                                    </p:set>
                                    <p:anim calcmode="lin" valueType="num">
                                      <p:cBhvr additive="base">
                                        <p:cTn id="68" dur="500" fill="hold"/>
                                        <p:tgtEl>
                                          <p:spTgt spid="24"/>
                                        </p:tgtEl>
                                        <p:attrNameLst>
                                          <p:attrName>ppt_x</p:attrName>
                                        </p:attrNameLst>
                                      </p:cBhvr>
                                      <p:tavLst>
                                        <p:tav tm="0">
                                          <p:val>
                                            <p:strVal val="#ppt_x"/>
                                          </p:val>
                                        </p:tav>
                                        <p:tav tm="100000">
                                          <p:val>
                                            <p:strVal val="#ppt_x"/>
                                          </p:val>
                                        </p:tav>
                                      </p:tavLst>
                                    </p:anim>
                                    <p:anim calcmode="lin" valueType="num">
                                      <p:cBhvr additive="base">
                                        <p:cTn id="69"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grpId="0" nodeType="clickEffect">
                                  <p:stCondLst>
                                    <p:cond delay="0"/>
                                  </p:stCondLst>
                                  <p:childTnLst>
                                    <p:set>
                                      <p:cBhvr>
                                        <p:cTn id="73" dur="1" fill="hold">
                                          <p:stCondLst>
                                            <p:cond delay="0"/>
                                          </p:stCondLst>
                                        </p:cTn>
                                        <p:tgtEl>
                                          <p:spTgt spid="20"/>
                                        </p:tgtEl>
                                        <p:attrNameLst>
                                          <p:attrName>style.visibility</p:attrName>
                                        </p:attrNameLst>
                                      </p:cBhvr>
                                      <p:to>
                                        <p:strVal val="visible"/>
                                      </p:to>
                                    </p:set>
                                    <p:anim calcmode="lin" valueType="num">
                                      <p:cBhvr additive="base">
                                        <p:cTn id="74" dur="500" fill="hold"/>
                                        <p:tgtEl>
                                          <p:spTgt spid="20"/>
                                        </p:tgtEl>
                                        <p:attrNameLst>
                                          <p:attrName>ppt_x</p:attrName>
                                        </p:attrNameLst>
                                      </p:cBhvr>
                                      <p:tavLst>
                                        <p:tav tm="0">
                                          <p:val>
                                            <p:strVal val="#ppt_x"/>
                                          </p:val>
                                        </p:tav>
                                        <p:tav tm="100000">
                                          <p:val>
                                            <p:strVal val="#ppt_x"/>
                                          </p:val>
                                        </p:tav>
                                      </p:tavLst>
                                    </p:anim>
                                    <p:anim calcmode="lin" valueType="num">
                                      <p:cBhvr additive="base">
                                        <p:cTn id="75"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grpId="0" nodeType="clickEffect">
                                  <p:stCondLst>
                                    <p:cond delay="0"/>
                                  </p:stCondLst>
                                  <p:childTnLst>
                                    <p:set>
                                      <p:cBhvr>
                                        <p:cTn id="79" dur="1" fill="hold">
                                          <p:stCondLst>
                                            <p:cond delay="0"/>
                                          </p:stCondLst>
                                        </p:cTn>
                                        <p:tgtEl>
                                          <p:spTgt spid="35"/>
                                        </p:tgtEl>
                                        <p:attrNameLst>
                                          <p:attrName>style.visibility</p:attrName>
                                        </p:attrNameLst>
                                      </p:cBhvr>
                                      <p:to>
                                        <p:strVal val="visible"/>
                                      </p:to>
                                    </p:set>
                                    <p:animEffect transition="in" filter="wipe(down)">
                                      <p:cBhvr>
                                        <p:cTn id="80" dur="500"/>
                                        <p:tgtEl>
                                          <p:spTgt spid="35"/>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4" fill="hold" grpId="0" nodeType="clickEffect">
                                  <p:stCondLst>
                                    <p:cond delay="0"/>
                                  </p:stCondLst>
                                  <p:childTnLst>
                                    <p:set>
                                      <p:cBhvr>
                                        <p:cTn id="84" dur="1" fill="hold">
                                          <p:stCondLst>
                                            <p:cond delay="0"/>
                                          </p:stCondLst>
                                        </p:cTn>
                                        <p:tgtEl>
                                          <p:spTgt spid="36"/>
                                        </p:tgtEl>
                                        <p:attrNameLst>
                                          <p:attrName>style.visibility</p:attrName>
                                        </p:attrNameLst>
                                      </p:cBhvr>
                                      <p:to>
                                        <p:strVal val="visible"/>
                                      </p:to>
                                    </p:set>
                                    <p:animEffect transition="in" filter="wipe(down)">
                                      <p:cBhvr>
                                        <p:cTn id="85" dur="500"/>
                                        <p:tgtEl>
                                          <p:spTgt spid="36"/>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xit" presetSubtype="0" fill="hold" grpId="1" nodeType="clickEffect">
                                  <p:stCondLst>
                                    <p:cond delay="0"/>
                                  </p:stCondLst>
                                  <p:childTnLst>
                                    <p:animEffect transition="out" filter="fade">
                                      <p:cBhvr>
                                        <p:cTn id="89" dur="500"/>
                                        <p:tgtEl>
                                          <p:spTgt spid="35"/>
                                        </p:tgtEl>
                                      </p:cBhvr>
                                    </p:animEffect>
                                    <p:set>
                                      <p:cBhvr>
                                        <p:cTn id="90" dur="1" fill="hold">
                                          <p:stCondLst>
                                            <p:cond delay="499"/>
                                          </p:stCondLst>
                                        </p:cTn>
                                        <p:tgtEl>
                                          <p:spTgt spid="35"/>
                                        </p:tgtEl>
                                        <p:attrNameLst>
                                          <p:attrName>style.visibility</p:attrName>
                                        </p:attrNameLst>
                                      </p:cBhvr>
                                      <p:to>
                                        <p:strVal val="hidden"/>
                                      </p:to>
                                    </p:set>
                                  </p:childTnLst>
                                </p:cTn>
                              </p:par>
                              <p:par>
                                <p:cTn id="91" presetID="10" presetClass="exit" presetSubtype="0" fill="hold" grpId="1" nodeType="withEffect">
                                  <p:stCondLst>
                                    <p:cond delay="0"/>
                                  </p:stCondLst>
                                  <p:childTnLst>
                                    <p:animEffect transition="out" filter="fade">
                                      <p:cBhvr>
                                        <p:cTn id="92" dur="500"/>
                                        <p:tgtEl>
                                          <p:spTgt spid="36"/>
                                        </p:tgtEl>
                                      </p:cBhvr>
                                    </p:animEffect>
                                    <p:set>
                                      <p:cBhvr>
                                        <p:cTn id="93" dur="1" fill="hold">
                                          <p:stCondLst>
                                            <p:cond delay="499"/>
                                          </p:stCondLst>
                                        </p:cTn>
                                        <p:tgtEl>
                                          <p:spTgt spid="36"/>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22" presetClass="entr" presetSubtype="4" fill="hold" grpId="0" nodeType="clickEffect">
                                  <p:stCondLst>
                                    <p:cond delay="0"/>
                                  </p:stCondLst>
                                  <p:childTnLst>
                                    <p:set>
                                      <p:cBhvr>
                                        <p:cTn id="97" dur="1" fill="hold">
                                          <p:stCondLst>
                                            <p:cond delay="0"/>
                                          </p:stCondLst>
                                        </p:cTn>
                                        <p:tgtEl>
                                          <p:spTgt spid="37"/>
                                        </p:tgtEl>
                                        <p:attrNameLst>
                                          <p:attrName>style.visibility</p:attrName>
                                        </p:attrNameLst>
                                      </p:cBhvr>
                                      <p:to>
                                        <p:strVal val="visible"/>
                                      </p:to>
                                    </p:set>
                                    <p:animEffect transition="in" filter="wipe(down)">
                                      <p:cBhvr>
                                        <p:cTn id="98" dur="500"/>
                                        <p:tgtEl>
                                          <p:spTgt spid="37"/>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4" fill="hold" grpId="0" nodeType="clickEffect">
                                  <p:stCondLst>
                                    <p:cond delay="0"/>
                                  </p:stCondLst>
                                  <p:childTnLst>
                                    <p:set>
                                      <p:cBhvr>
                                        <p:cTn id="102" dur="1" fill="hold">
                                          <p:stCondLst>
                                            <p:cond delay="0"/>
                                          </p:stCondLst>
                                        </p:cTn>
                                        <p:tgtEl>
                                          <p:spTgt spid="38"/>
                                        </p:tgtEl>
                                        <p:attrNameLst>
                                          <p:attrName>style.visibility</p:attrName>
                                        </p:attrNameLst>
                                      </p:cBhvr>
                                      <p:to>
                                        <p:strVal val="visible"/>
                                      </p:to>
                                    </p:set>
                                    <p:animEffect transition="in" filter="wipe(down)">
                                      <p:cBhvr>
                                        <p:cTn id="103"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4" grpId="0"/>
      <p:bldP spid="25" grpId="0"/>
      <p:bldP spid="26" grpId="0"/>
      <p:bldP spid="27" grpId="0"/>
      <p:bldP spid="28" grpId="0"/>
      <p:bldP spid="29" grpId="0"/>
      <p:bldP spid="30" grpId="0"/>
      <p:bldP spid="31" grpId="0"/>
      <p:bldP spid="32" grpId="0"/>
      <p:bldP spid="33" grpId="0"/>
      <p:bldP spid="34" grpId="0"/>
      <p:bldP spid="35" grpId="0" animBg="1"/>
      <p:bldP spid="35" grpId="1" animBg="1"/>
      <p:bldP spid="36" grpId="0" animBg="1"/>
      <p:bldP spid="36" grpId="1" animBg="1"/>
      <p:bldP spid="37" grpId="0" animBg="1"/>
      <p:bldP spid="3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70918" y="76200"/>
            <a:ext cx="6487866" cy="923330"/>
          </a:xfrm>
          <a:prstGeom prst="rect">
            <a:avLst/>
          </a:prstGeom>
          <a:noFill/>
        </p:spPr>
        <p:txBody>
          <a:bodyPr wrap="none">
            <a:spAutoFit/>
            <a:scene3d>
              <a:camera prst="orthographicFront"/>
              <a:lightRig rig="soft" dir="t">
                <a:rot lat="0" lon="0" rev="15600000"/>
              </a:lightRig>
            </a:scene3d>
            <a:sp3d extrusionH="57150" prstMaterial="softEdge">
              <a:bevelT w="25400" h="38100"/>
            </a:sp3d>
          </a:bodyPr>
          <a:lstStyle/>
          <a:p>
            <a:pPr algn="ctr">
              <a:defRPr/>
            </a:pPr>
            <a:r>
              <a:rPr lang="en-US" sz="5400" b="1" dirty="0">
                <a:ln/>
                <a:solidFill>
                  <a:srgbClr val="FF33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NỘI QUY LỚP HỌC</a:t>
            </a:r>
          </a:p>
        </p:txBody>
      </p:sp>
      <p:pic>
        <p:nvPicPr>
          <p:cNvPr id="8"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1451" y="958851"/>
            <a:ext cx="1888331" cy="296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1" y="992189"/>
            <a:ext cx="2059781" cy="296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1" y="1000125"/>
            <a:ext cx="2059781" cy="292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00850" y="979489"/>
            <a:ext cx="2114550" cy="296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27535" y="3878264"/>
            <a:ext cx="2059781" cy="290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73066" y="3852864"/>
            <a:ext cx="1997869" cy="290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875735" y="3840164"/>
            <a:ext cx="2114550" cy="290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74081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ppt_x"/>
                                          </p:val>
                                        </p:tav>
                                        <p:tav tm="100000">
                                          <p:val>
                                            <p:strVal val="#ppt_x"/>
                                          </p:val>
                                        </p:tav>
                                      </p:tavLst>
                                    </p:anim>
                                    <p:anim calcmode="lin" valueType="num">
                                      <p:cBhvr additive="base">
                                        <p:cTn id="3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500" fill="hold"/>
                                        <p:tgtEl>
                                          <p:spTgt spid="20"/>
                                        </p:tgtEl>
                                        <p:attrNameLst>
                                          <p:attrName>ppt_x</p:attrName>
                                        </p:attrNameLst>
                                      </p:cBhvr>
                                      <p:tavLst>
                                        <p:tav tm="0">
                                          <p:val>
                                            <p:strVal val="#ppt_x"/>
                                          </p:val>
                                        </p:tav>
                                        <p:tav tm="100000">
                                          <p:val>
                                            <p:strVal val="#ppt_x"/>
                                          </p:val>
                                        </p:tav>
                                      </p:tavLst>
                                    </p:anim>
                                    <p:anim calcmode="lin" valueType="num">
                                      <p:cBhvr additive="base">
                                        <p:cTn id="4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lum/>
          </a:blip>
          <a:srcRect/>
          <a:stretch>
            <a:fillRect/>
          </a:stretch>
        </a:blipFill>
        <a:effectLst/>
      </p:bgPr>
    </p:bg>
    <p:spTree>
      <p:nvGrpSpPr>
        <p:cNvPr id="1" name="Shape 83"/>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300" y="0"/>
            <a:ext cx="9441366" cy="6858000"/>
          </a:xfrm>
          <a:prstGeom prst="rect">
            <a:avLst/>
          </a:prstGeom>
        </p:spPr>
      </p:pic>
      <p:sp>
        <p:nvSpPr>
          <p:cNvPr id="84" name="Google Shape;84;p1"/>
          <p:cNvSpPr/>
          <p:nvPr/>
        </p:nvSpPr>
        <p:spPr>
          <a:xfrm>
            <a:off x="5054252" y="2004912"/>
            <a:ext cx="2840875" cy="1022100"/>
          </a:xfrm>
          <a:prstGeom prst="roundRect">
            <a:avLst>
              <a:gd name="adj" fmla="val 16667"/>
            </a:avLst>
          </a:prstGeom>
          <a:gradFill>
            <a:gsLst>
              <a:gs pos="0">
                <a:srgbClr val="F7BCA2"/>
              </a:gs>
              <a:gs pos="50000">
                <a:srgbClr val="F4B093"/>
              </a:gs>
              <a:gs pos="100000">
                <a:srgbClr val="F7A47F"/>
              </a:gs>
            </a:gsLst>
            <a:lin ang="5400000" scaled="0"/>
          </a:gradFill>
          <a:ln w="952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MX" sz="3200" b="1" i="0" u="none" strike="noStrike" cap="none">
                <a:solidFill>
                  <a:schemeClr val="dk1"/>
                </a:solidFill>
                <a:latin typeface="Arial"/>
                <a:ea typeface="Arial"/>
                <a:cs typeface="Arial"/>
                <a:sym typeface="Arial"/>
              </a:rPr>
              <a:t>BẮT ĐẦU</a:t>
            </a:r>
            <a:endParaRPr sz="3200" b="1" i="0" u="none" strike="noStrike" cap="none">
              <a:solidFill>
                <a:schemeClr val="dk1"/>
              </a:solidFill>
              <a:latin typeface="Arial"/>
              <a:ea typeface="Arial"/>
              <a:cs typeface="Arial"/>
              <a:sym typeface="Arial"/>
            </a:endParaRPr>
          </a:p>
        </p:txBody>
      </p:sp>
      <p:pic>
        <p:nvPicPr>
          <p:cNvPr id="86" name="Google Shape;86;p1" descr="Resultado de imagen para PLANETA PNG"/>
          <p:cNvPicPr preferRelativeResize="0"/>
          <p:nvPr/>
        </p:nvPicPr>
        <p:blipFill rotWithShape="1">
          <a:blip r:embed="rId5">
            <a:alphaModFix/>
          </a:blip>
          <a:srcRect/>
          <a:stretch/>
        </p:blipFill>
        <p:spPr>
          <a:xfrm>
            <a:off x="5921837" y="489566"/>
            <a:ext cx="1700340" cy="1700340"/>
          </a:xfrm>
          <a:prstGeom prst="rect">
            <a:avLst/>
          </a:prstGeom>
          <a:noFill/>
          <a:ln>
            <a:noFill/>
          </a:ln>
        </p:spPr>
      </p:pic>
      <p:pic>
        <p:nvPicPr>
          <p:cNvPr id="87" name="Google Shape;87;p1"/>
          <p:cNvPicPr preferRelativeResize="0"/>
          <p:nvPr/>
        </p:nvPicPr>
        <p:blipFill rotWithShape="1">
          <a:blip r:embed="rId6">
            <a:alphaModFix/>
          </a:blip>
          <a:srcRect/>
          <a:stretch/>
        </p:blipFill>
        <p:spPr>
          <a:xfrm>
            <a:off x="0" y="3429000"/>
            <a:ext cx="2184399" cy="2800726"/>
          </a:xfrm>
          <a:prstGeom prst="rect">
            <a:avLst/>
          </a:prstGeom>
          <a:noFill/>
          <a:ln>
            <a:noFill/>
          </a:ln>
        </p:spPr>
      </p:pic>
      <p:sp>
        <p:nvSpPr>
          <p:cNvPr id="88" name="Google Shape;88;p1"/>
          <p:cNvSpPr txBox="1"/>
          <p:nvPr/>
        </p:nvSpPr>
        <p:spPr>
          <a:xfrm>
            <a:off x="317501" y="289168"/>
            <a:ext cx="6454506" cy="830956"/>
          </a:xfrm>
          <a:prstGeom prst="rect">
            <a:avLst/>
          </a:prstGeom>
          <a:gradFill>
            <a:gsLst>
              <a:gs pos="0">
                <a:srgbClr val="FFDC9B"/>
              </a:gs>
              <a:gs pos="50000">
                <a:srgbClr val="FFD68D"/>
              </a:gs>
              <a:gs pos="100000">
                <a:srgbClr val="FFD478"/>
              </a:gs>
            </a:gsLst>
            <a:lin ang="5400000" scaled="0"/>
          </a:gradFill>
          <a:ln w="9525" cap="flat" cmpd="sng">
            <a:solidFill>
              <a:schemeClr val="accent4"/>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4800" b="1" i="0" u="none" strike="noStrike"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a:ea typeface="Times New Roman"/>
                <a:cs typeface="Times New Roman"/>
                <a:sym typeface="Times New Roman"/>
              </a:rPr>
              <a:t>DU HÀNH VŨ TRỤ</a:t>
            </a:r>
            <a:endParaRPr sz="48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a:ea typeface="Times New Roman"/>
              <a:cs typeface="Times New Roman"/>
              <a:sym typeface="Times New Roman"/>
            </a:endParaRPr>
          </a:p>
        </p:txBody>
      </p:sp>
      <p:sp>
        <p:nvSpPr>
          <p:cNvPr id="6" name="Google Shape;88;p1"/>
          <p:cNvSpPr txBox="1"/>
          <p:nvPr/>
        </p:nvSpPr>
        <p:spPr>
          <a:xfrm>
            <a:off x="2427154" y="3429000"/>
            <a:ext cx="6805746" cy="2800726"/>
          </a:xfrm>
          <a:prstGeom prst="rect">
            <a:avLst/>
          </a:prstGeom>
          <a:gradFill>
            <a:gsLst>
              <a:gs pos="0">
                <a:srgbClr val="FFDC9B"/>
              </a:gs>
              <a:gs pos="50000">
                <a:srgbClr val="FFD68D"/>
              </a:gs>
              <a:gs pos="100000">
                <a:srgbClr val="FFD478"/>
              </a:gs>
            </a:gsLst>
            <a:lin ang="5400000" scaled="0"/>
          </a:gradFill>
          <a:ln w="9525" cap="flat" cmpd="sng">
            <a:solidFill>
              <a:schemeClr val="accent4"/>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just" rtl="0">
              <a:spcBef>
                <a:spcPts val="0"/>
              </a:spcBef>
              <a:spcAft>
                <a:spcPts val="0"/>
              </a:spcAft>
              <a:buNone/>
            </a:pPr>
            <a:r>
              <a:rPr lang="es-MX" sz="4400" i="0" u="none" strike="noStrike" dirty="0">
                <a:ln w="0"/>
                <a:effectLst>
                  <a:outerShdw blurRad="38100" dist="19050" dir="2700000" algn="tl" rotWithShape="0">
                    <a:schemeClr val="dk1">
                      <a:alpha val="40000"/>
                    </a:schemeClr>
                  </a:outerShdw>
                </a:effectLst>
                <a:latin typeface="Times New Roman"/>
                <a:ea typeface="Times New Roman"/>
                <a:cs typeface="Times New Roman"/>
                <a:sym typeface="Times New Roman"/>
              </a:rPr>
              <a:t>Các bạn hãy cùng nhau trả </a:t>
            </a:r>
            <a:r>
              <a:rPr lang="es-MX" sz="4400" i="0" u="none" strike="noStrike">
                <a:ln w="0"/>
                <a:effectLst>
                  <a:outerShdw blurRad="38100" dist="19050" dir="2700000" algn="tl" rotWithShape="0">
                    <a:schemeClr val="dk1">
                      <a:alpha val="40000"/>
                    </a:schemeClr>
                  </a:outerShdw>
                </a:effectLst>
                <a:latin typeface="Times New Roman"/>
                <a:ea typeface="Times New Roman"/>
                <a:cs typeface="Times New Roman"/>
                <a:sym typeface="Times New Roman"/>
              </a:rPr>
              <a:t>lời lần lượt các </a:t>
            </a:r>
            <a:r>
              <a:rPr lang="es-MX" sz="4400" i="0" u="none" strike="noStrike" dirty="0">
                <a:ln w="0"/>
                <a:effectLst>
                  <a:outerShdw blurRad="38100" dist="19050" dir="2700000" algn="tl" rotWithShape="0">
                    <a:schemeClr val="dk1">
                      <a:alpha val="40000"/>
                    </a:schemeClr>
                  </a:outerShdw>
                </a:effectLst>
                <a:latin typeface="Times New Roman"/>
                <a:ea typeface="Times New Roman"/>
                <a:cs typeface="Times New Roman"/>
                <a:sym typeface="Times New Roman"/>
              </a:rPr>
              <a:t>câu hỏi để đến với các hành tinh trong hệ mặt trời nhé! </a:t>
            </a:r>
            <a:endParaRPr sz="4400" dirty="0">
              <a:ln w="0"/>
              <a:effectLst>
                <a:outerShdw blurRad="38100" dist="19050" dir="2700000" algn="tl" rotWithShape="0">
                  <a:schemeClr val="dk1">
                    <a:alpha val="40000"/>
                  </a:schemeClr>
                </a:outerShdw>
              </a:effectLst>
              <a:latin typeface="Times New Roman"/>
              <a:ea typeface="Times New Roman"/>
              <a:cs typeface="Times New Roman"/>
              <a:sym typeface="Times New Roman"/>
            </a:endParaRPr>
          </a:p>
        </p:txBody>
      </p:sp>
      <p:sp>
        <p:nvSpPr>
          <p:cNvPr id="3" name="Rectangle 2"/>
          <p:cNvSpPr/>
          <p:nvPr/>
        </p:nvSpPr>
        <p:spPr>
          <a:xfrm>
            <a:off x="457200" y="1120124"/>
            <a:ext cx="1638300" cy="7086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Times New Roman" pitchFamily="18" charset="0"/>
                <a:cs typeface="Times New Roman" pitchFamily="18" charset="0"/>
              </a:rPr>
              <a:t>Bài 2</a:t>
            </a:r>
          </a:p>
        </p:txBody>
      </p:sp>
    </p:spTree>
    <p:extLst>
      <p:ext uri="{BB962C8B-B14F-4D97-AF65-F5344CB8AC3E}">
        <p14:creationId xmlns:p14="http://schemas.microsoft.com/office/powerpoint/2010/main" val="1399647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4">
                                            <p:txEl>
                                              <p:pRg st="0" end="0"/>
                                            </p:txEl>
                                          </p:spTgt>
                                        </p:tgtEl>
                                        <p:attrNameLst>
                                          <p:attrName>style.visibility</p:attrName>
                                        </p:attrNameLst>
                                      </p:cBhvr>
                                      <p:to>
                                        <p:strVal val="visible"/>
                                      </p:to>
                                    </p:set>
                                    <p:animEffect transition="in" filter="fade">
                                      <p:cBhvr>
                                        <p:cTn id="7" dur="5000"/>
                                        <p:tgtEl>
                                          <p:spTgt spid="8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lum/>
          </a:blip>
          <a:srcRect/>
          <a:stretch>
            <a:fillRect/>
          </a:stretch>
        </a:blipFill>
        <a:effectLst/>
      </p:bgPr>
    </p:bg>
    <p:spTree>
      <p:nvGrpSpPr>
        <p:cNvPr id="1" name="Shape 92"/>
        <p:cNvGrpSpPr/>
        <p:nvPr/>
      </p:nvGrpSpPr>
      <p:grpSpPr>
        <a:xfrm>
          <a:off x="0" y="0"/>
          <a:ext cx="0" cy="0"/>
          <a:chOff x="0" y="0"/>
          <a:chExt cx="0" cy="0"/>
        </a:xfrm>
      </p:grpSpPr>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brightnessContrast bright="43000"/>
                    </a14:imgEffect>
                  </a14:imgLayer>
                </a14:imgProps>
              </a:ext>
              <a:ext uri="{28A0092B-C50C-407E-A947-70E740481C1C}">
                <a14:useLocalDpi xmlns:a14="http://schemas.microsoft.com/office/drawing/2010/main" val="0"/>
              </a:ext>
            </a:extLst>
          </a:blip>
          <a:stretch>
            <a:fillRect/>
          </a:stretch>
        </p:blipFill>
        <p:spPr>
          <a:xfrm>
            <a:off x="-89829" y="0"/>
            <a:ext cx="9253731" cy="6858000"/>
          </a:xfrm>
          <a:prstGeom prst="rect">
            <a:avLst/>
          </a:prstGeom>
        </p:spPr>
      </p:pic>
      <p:grpSp>
        <p:nvGrpSpPr>
          <p:cNvPr id="93" name="Google Shape;93;p2"/>
          <p:cNvGrpSpPr/>
          <p:nvPr/>
        </p:nvGrpSpPr>
        <p:grpSpPr>
          <a:xfrm>
            <a:off x="125886" y="4887038"/>
            <a:ext cx="2731614" cy="1856661"/>
            <a:chOff x="473051" y="4548249"/>
            <a:chExt cx="1634866" cy="1630483"/>
          </a:xfrm>
        </p:grpSpPr>
        <p:pic>
          <p:nvPicPr>
            <p:cNvPr id="94" name="Google Shape;94;p2" descr="Resultado de imagen para ovni png"/>
            <p:cNvPicPr preferRelativeResize="0"/>
            <p:nvPr/>
          </p:nvPicPr>
          <p:blipFill rotWithShape="1">
            <a:blip r:embed="rId6">
              <a:alphaModFix/>
            </a:blip>
            <a:srcRect/>
            <a:stretch/>
          </p:blipFill>
          <p:spPr>
            <a:xfrm>
              <a:off x="473051" y="4548249"/>
              <a:ext cx="1634866" cy="1630483"/>
            </a:xfrm>
            <a:prstGeom prst="rect">
              <a:avLst/>
            </a:prstGeom>
            <a:noFill/>
            <a:ln>
              <a:noFill/>
            </a:ln>
          </p:spPr>
        </p:pic>
        <p:pic>
          <p:nvPicPr>
            <p:cNvPr id="95" name="Google Shape;95;p2" descr="Resultado de imagen para marciano  png"/>
            <p:cNvPicPr preferRelativeResize="0"/>
            <p:nvPr/>
          </p:nvPicPr>
          <p:blipFill rotWithShape="1">
            <a:blip r:embed="rId7">
              <a:alphaModFix/>
            </a:blip>
            <a:srcRect b="35935"/>
            <a:stretch/>
          </p:blipFill>
          <p:spPr>
            <a:xfrm>
              <a:off x="977431" y="4823225"/>
              <a:ext cx="626106" cy="540265"/>
            </a:xfrm>
            <a:prstGeom prst="rect">
              <a:avLst/>
            </a:prstGeom>
            <a:noFill/>
            <a:ln>
              <a:noFill/>
            </a:ln>
          </p:spPr>
        </p:pic>
      </p:grpSp>
      <p:grpSp>
        <p:nvGrpSpPr>
          <p:cNvPr id="4" name="Group 3"/>
          <p:cNvGrpSpPr/>
          <p:nvPr/>
        </p:nvGrpSpPr>
        <p:grpSpPr>
          <a:xfrm>
            <a:off x="-303871" y="2868282"/>
            <a:ext cx="2407081" cy="1532228"/>
            <a:chOff x="96547" y="2485576"/>
            <a:chExt cx="1466981" cy="1457692"/>
          </a:xfrm>
        </p:grpSpPr>
        <p:pic>
          <p:nvPicPr>
            <p:cNvPr id="96" name="Google Shape;96;p2" descr="Resultado de imagen para PLANETA PNG"/>
            <p:cNvPicPr preferRelativeResize="0"/>
            <p:nvPr/>
          </p:nvPicPr>
          <p:blipFill rotWithShape="1">
            <a:blip r:embed="rId8">
              <a:alphaModFix/>
            </a:blip>
            <a:srcRect/>
            <a:stretch/>
          </p:blipFill>
          <p:spPr>
            <a:xfrm>
              <a:off x="96547" y="2485576"/>
              <a:ext cx="1466981" cy="1457692"/>
            </a:xfrm>
            <a:prstGeom prst="rect">
              <a:avLst/>
            </a:prstGeom>
            <a:noFill/>
            <a:ln>
              <a:noFill/>
            </a:ln>
          </p:spPr>
        </p:pic>
        <p:sp>
          <p:nvSpPr>
            <p:cNvPr id="100" name="Google Shape;100;p2">
              <a:hlinkClick r:id="rId9" action="ppaction://hlinksldjump"/>
            </p:cNvPr>
            <p:cNvSpPr/>
            <p:nvPr/>
          </p:nvSpPr>
          <p:spPr>
            <a:xfrm>
              <a:off x="358558" y="2747429"/>
              <a:ext cx="867825" cy="814200"/>
            </a:xfrm>
            <a:prstGeom prst="ellipse">
              <a:avLst/>
            </a:prstGeom>
            <a:solidFill>
              <a:srgbClr val="5C819C"/>
            </a:solidFill>
            <a:ln>
              <a:noFill/>
            </a:ln>
            <a:effectLst>
              <a:outerShdw blurRad="107950" dist="12700" dir="5400000" algn="ctr">
                <a:srgbClr val="000000"/>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s-MX" sz="2800" b="1">
                  <a:solidFill>
                    <a:schemeClr val="lt1"/>
                  </a:solidFill>
                  <a:latin typeface="Arial"/>
                  <a:ea typeface="Arial"/>
                  <a:cs typeface="Arial"/>
                  <a:sym typeface="Arial"/>
                </a:rPr>
                <a:t>Sao Hỏa</a:t>
              </a:r>
              <a:endParaRPr sz="2800" b="1">
                <a:solidFill>
                  <a:schemeClr val="lt1"/>
                </a:solidFill>
                <a:latin typeface="Arial"/>
                <a:ea typeface="Arial"/>
                <a:cs typeface="Arial"/>
                <a:sym typeface="Arial"/>
              </a:endParaRPr>
            </a:p>
          </p:txBody>
        </p:sp>
      </p:grpSp>
      <p:grpSp>
        <p:nvGrpSpPr>
          <p:cNvPr id="2" name="Group 1"/>
          <p:cNvGrpSpPr/>
          <p:nvPr/>
        </p:nvGrpSpPr>
        <p:grpSpPr>
          <a:xfrm>
            <a:off x="1508726" y="2929183"/>
            <a:ext cx="3160997" cy="1721183"/>
            <a:chOff x="2366401" y="2259759"/>
            <a:chExt cx="2588925" cy="1537556"/>
          </a:xfrm>
        </p:grpSpPr>
        <p:pic>
          <p:nvPicPr>
            <p:cNvPr id="97" name="Google Shape;97;p2" descr="Resultado de imagen para PLANETA PNG"/>
            <p:cNvPicPr preferRelativeResize="0"/>
            <p:nvPr/>
          </p:nvPicPr>
          <p:blipFill rotWithShape="1">
            <a:blip r:embed="rId10">
              <a:alphaModFix/>
            </a:blip>
            <a:srcRect/>
            <a:stretch/>
          </p:blipFill>
          <p:spPr>
            <a:xfrm>
              <a:off x="2366401" y="2259759"/>
              <a:ext cx="2588925" cy="1537556"/>
            </a:xfrm>
            <a:prstGeom prst="rect">
              <a:avLst/>
            </a:prstGeom>
            <a:noFill/>
            <a:ln>
              <a:noFill/>
            </a:ln>
          </p:spPr>
        </p:pic>
        <p:sp>
          <p:nvSpPr>
            <p:cNvPr id="101" name="Google Shape;101;p2">
              <a:hlinkClick r:id="rId11" action="ppaction://hlinksldjump"/>
            </p:cNvPr>
            <p:cNvSpPr/>
            <p:nvPr/>
          </p:nvSpPr>
          <p:spPr>
            <a:xfrm>
              <a:off x="2827692" y="2571049"/>
              <a:ext cx="1484528" cy="900000"/>
            </a:xfrm>
            <a:prstGeom prst="ellipse">
              <a:avLst/>
            </a:prstGeom>
            <a:solidFill>
              <a:srgbClr val="8EBC7A"/>
            </a:solidFill>
            <a:ln>
              <a:noFill/>
            </a:ln>
            <a:effectLst>
              <a:outerShdw blurRad="107950" dist="12700" dir="5400000" algn="ctr">
                <a:srgbClr val="000000"/>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s-MX" sz="3200" b="1">
                  <a:solidFill>
                    <a:schemeClr val="lt1"/>
                  </a:solidFill>
                  <a:latin typeface="Arial"/>
                  <a:ea typeface="Arial"/>
                  <a:cs typeface="Arial"/>
                  <a:sym typeface="Arial"/>
                </a:rPr>
                <a:t>Sao Mộc</a:t>
              </a:r>
              <a:endParaRPr sz="3200" b="1">
                <a:solidFill>
                  <a:schemeClr val="lt1"/>
                </a:solidFill>
                <a:latin typeface="Arial"/>
                <a:ea typeface="Arial"/>
                <a:cs typeface="Arial"/>
                <a:sym typeface="Arial"/>
              </a:endParaRPr>
            </a:p>
          </p:txBody>
        </p:sp>
      </p:grpSp>
      <p:grpSp>
        <p:nvGrpSpPr>
          <p:cNvPr id="5" name="Group 4"/>
          <p:cNvGrpSpPr/>
          <p:nvPr/>
        </p:nvGrpSpPr>
        <p:grpSpPr>
          <a:xfrm>
            <a:off x="4628844" y="3162533"/>
            <a:ext cx="2638463" cy="1887449"/>
            <a:chOff x="4967893" y="3570142"/>
            <a:chExt cx="1700340" cy="1700340"/>
          </a:xfrm>
        </p:grpSpPr>
        <p:pic>
          <p:nvPicPr>
            <p:cNvPr id="98" name="Google Shape;98;p2" descr="Resultado de imagen para PLANETA PNG"/>
            <p:cNvPicPr preferRelativeResize="0"/>
            <p:nvPr/>
          </p:nvPicPr>
          <p:blipFill rotWithShape="1">
            <a:blip r:embed="rId12">
              <a:alphaModFix/>
            </a:blip>
            <a:srcRect/>
            <a:stretch/>
          </p:blipFill>
          <p:spPr>
            <a:xfrm>
              <a:off x="4967893" y="3570142"/>
              <a:ext cx="1700340" cy="1700340"/>
            </a:xfrm>
            <a:prstGeom prst="rect">
              <a:avLst/>
            </a:prstGeom>
            <a:noFill/>
            <a:ln>
              <a:noFill/>
            </a:ln>
          </p:spPr>
        </p:pic>
        <p:sp>
          <p:nvSpPr>
            <p:cNvPr id="102" name="Google Shape;102;p2">
              <a:hlinkClick r:id="rId13" action="ppaction://hlinksldjump"/>
            </p:cNvPr>
            <p:cNvSpPr/>
            <p:nvPr/>
          </p:nvSpPr>
          <p:spPr>
            <a:xfrm>
              <a:off x="5095626" y="3783628"/>
              <a:ext cx="1444874" cy="1075800"/>
            </a:xfrm>
            <a:prstGeom prst="ellipse">
              <a:avLst/>
            </a:prstGeom>
            <a:solidFill>
              <a:srgbClr val="969CA8"/>
            </a:solidFill>
            <a:ln>
              <a:noFill/>
            </a:ln>
            <a:effectLst>
              <a:outerShdw blurRad="107950" dist="12700" dir="5400000" algn="ctr">
                <a:srgbClr val="000000"/>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s-MX" sz="2800" b="1">
                  <a:solidFill>
                    <a:schemeClr val="lt1"/>
                  </a:solidFill>
                  <a:latin typeface="Arial"/>
                  <a:ea typeface="Arial"/>
                  <a:cs typeface="Arial"/>
                  <a:sym typeface="Arial"/>
                </a:rPr>
                <a:t>Sao Thiên Vương</a:t>
              </a:r>
              <a:endParaRPr sz="2800" b="1">
                <a:solidFill>
                  <a:schemeClr val="lt1"/>
                </a:solidFill>
                <a:latin typeface="Arial"/>
                <a:ea typeface="Arial"/>
                <a:cs typeface="Arial"/>
                <a:sym typeface="Arial"/>
              </a:endParaRPr>
            </a:p>
          </p:txBody>
        </p:sp>
      </p:grpSp>
      <p:grpSp>
        <p:nvGrpSpPr>
          <p:cNvPr id="7" name="Group 6"/>
          <p:cNvGrpSpPr/>
          <p:nvPr/>
        </p:nvGrpSpPr>
        <p:grpSpPr>
          <a:xfrm>
            <a:off x="6772007" y="2805326"/>
            <a:ext cx="2702706" cy="1532228"/>
            <a:chOff x="6772007" y="2805326"/>
            <a:chExt cx="2702706" cy="1532228"/>
          </a:xfrm>
        </p:grpSpPr>
        <p:pic>
          <p:nvPicPr>
            <p:cNvPr id="99" name="Google Shape;99;p2" descr="Resultado de imagen para PLANETA PNG">
              <a:hlinkClick r:id="rId14" action="ppaction://hlinksldjump"/>
            </p:cNvPr>
            <p:cNvPicPr preferRelativeResize="0"/>
            <p:nvPr/>
          </p:nvPicPr>
          <p:blipFill rotWithShape="1">
            <a:blip r:embed="rId15">
              <a:alphaModFix/>
            </a:blip>
            <a:srcRect/>
            <a:stretch/>
          </p:blipFill>
          <p:spPr>
            <a:xfrm>
              <a:off x="6772007" y="2805326"/>
              <a:ext cx="2702706" cy="1532228"/>
            </a:xfrm>
            <a:prstGeom prst="rect">
              <a:avLst/>
            </a:prstGeom>
            <a:noFill/>
            <a:ln>
              <a:noFill/>
            </a:ln>
          </p:spPr>
        </p:pic>
        <p:sp>
          <p:nvSpPr>
            <p:cNvPr id="103" name="Google Shape;103;p2">
              <a:hlinkClick r:id="rId14" action="ppaction://hlinksldjump"/>
            </p:cNvPr>
            <p:cNvSpPr/>
            <p:nvPr/>
          </p:nvSpPr>
          <p:spPr>
            <a:xfrm>
              <a:off x="7134809" y="3030636"/>
              <a:ext cx="2029093" cy="871196"/>
            </a:xfrm>
            <a:prstGeom prst="ellipse">
              <a:avLst/>
            </a:prstGeom>
            <a:solidFill>
              <a:srgbClr val="DBAA34"/>
            </a:solidFill>
            <a:ln>
              <a:noFill/>
            </a:ln>
            <a:effectLst>
              <a:outerShdw blurRad="107950" dist="12700" dir="5400000" algn="ctr">
                <a:srgbClr val="000000"/>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s-MX" sz="2800" b="1">
                  <a:solidFill>
                    <a:schemeClr val="lt1"/>
                  </a:solidFill>
                  <a:latin typeface="Arial"/>
                  <a:ea typeface="Arial"/>
                  <a:cs typeface="Arial"/>
                  <a:sym typeface="Arial"/>
                </a:rPr>
                <a:t>Sao Hải Vương</a:t>
              </a:r>
              <a:endParaRPr sz="2800" b="1">
                <a:solidFill>
                  <a:schemeClr val="lt1"/>
                </a:solidFill>
                <a:latin typeface="Arial"/>
                <a:ea typeface="Arial"/>
                <a:cs typeface="Arial"/>
                <a:sym typeface="Arial"/>
              </a:endParaRPr>
            </a:p>
          </p:txBody>
        </p:sp>
      </p:grpSp>
      <p:sp>
        <p:nvSpPr>
          <p:cNvPr id="18" name="Google Shape;88;p1"/>
          <p:cNvSpPr txBox="1"/>
          <p:nvPr/>
        </p:nvSpPr>
        <p:spPr>
          <a:xfrm>
            <a:off x="657258" y="293072"/>
            <a:ext cx="6454506" cy="830956"/>
          </a:xfrm>
          <a:prstGeom prst="rect">
            <a:avLst/>
          </a:prstGeom>
          <a:gradFill>
            <a:gsLst>
              <a:gs pos="0">
                <a:srgbClr val="FFDC9B"/>
              </a:gs>
              <a:gs pos="50000">
                <a:srgbClr val="FFD68D"/>
              </a:gs>
              <a:gs pos="100000">
                <a:srgbClr val="FFD478"/>
              </a:gs>
            </a:gsLst>
            <a:lin ang="5400000" scaled="0"/>
          </a:gradFill>
          <a:ln w="9525" cap="flat" cmpd="sng">
            <a:solidFill>
              <a:schemeClr val="accent4"/>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4800" b="1" i="0" u="none" strike="noStrike"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a:ea typeface="Times New Roman"/>
                <a:cs typeface="Times New Roman"/>
                <a:sym typeface="Times New Roman"/>
              </a:rPr>
              <a:t>DU HÀNH VŨ TRỤ</a:t>
            </a:r>
            <a:endParaRPr sz="48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a:ea typeface="Times New Roman"/>
              <a:cs typeface="Times New Roman"/>
              <a:sym typeface="Times New Roman"/>
            </a:endParaRPr>
          </a:p>
        </p:txBody>
      </p:sp>
    </p:spTree>
    <p:extLst>
      <p:ext uri="{BB962C8B-B14F-4D97-AF65-F5344CB8AC3E}">
        <p14:creationId xmlns:p14="http://schemas.microsoft.com/office/powerpoint/2010/main" val="10164618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0"/>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rightnessContrast bright="43000"/>
                    </a14:imgEffect>
                  </a14:imgLayer>
                </a14:imgProps>
              </a:ext>
              <a:ext uri="{28A0092B-C50C-407E-A947-70E740481C1C}">
                <a14:useLocalDpi xmlns:a14="http://schemas.microsoft.com/office/drawing/2010/main" val="0"/>
              </a:ext>
            </a:extLst>
          </a:blip>
          <a:stretch>
            <a:fillRect/>
          </a:stretch>
        </p:blipFill>
        <p:spPr>
          <a:xfrm>
            <a:off x="-89829" y="0"/>
            <a:ext cx="9253731" cy="6858000"/>
          </a:xfrm>
          <a:prstGeom prst="rect">
            <a:avLst/>
          </a:prstGeom>
        </p:spPr>
      </p:pic>
      <p:pic>
        <p:nvPicPr>
          <p:cNvPr id="10" name="Picture 9"/>
          <p:cNvPicPr>
            <a:picLocks noChangeAspect="1"/>
          </p:cNvPicPr>
          <p:nvPr/>
        </p:nvPicPr>
        <p:blipFill>
          <a:blip r:embed="rId5">
            <a:extLst>
              <a:ext uri="{BEBA8EAE-BF5A-486C-A8C5-ECC9F3942E4B}">
                <a14:imgProps xmlns:a14="http://schemas.microsoft.com/office/drawing/2010/main">
                  <a14:imgLayer r:embed="rId4">
                    <a14:imgEffect>
                      <a14:brightnessContrast bright="43000" contrast="44000"/>
                    </a14:imgEffect>
                  </a14:imgLayer>
                </a14:imgProps>
              </a:ext>
              <a:ext uri="{28A0092B-C50C-407E-A947-70E740481C1C}">
                <a14:useLocalDpi xmlns:a14="http://schemas.microsoft.com/office/drawing/2010/main" val="0"/>
              </a:ext>
            </a:extLst>
          </a:blip>
          <a:stretch>
            <a:fillRect/>
          </a:stretch>
        </p:blipFill>
        <p:spPr>
          <a:xfrm>
            <a:off x="-89829" y="0"/>
            <a:ext cx="9253731" cy="6858000"/>
          </a:xfrm>
          <a:prstGeom prst="rect">
            <a:avLst/>
          </a:prstGeom>
        </p:spPr>
      </p:pic>
      <p:grpSp>
        <p:nvGrpSpPr>
          <p:cNvPr id="11" name="Group 10"/>
          <p:cNvGrpSpPr/>
          <p:nvPr/>
        </p:nvGrpSpPr>
        <p:grpSpPr>
          <a:xfrm>
            <a:off x="-303871" y="2868282"/>
            <a:ext cx="2407081" cy="1532228"/>
            <a:chOff x="96547" y="2485576"/>
            <a:chExt cx="1466981" cy="1457692"/>
          </a:xfrm>
        </p:grpSpPr>
        <p:pic>
          <p:nvPicPr>
            <p:cNvPr id="12" name="Google Shape;96;p2" descr="Resultado de imagen para PLANETA PNG"/>
            <p:cNvPicPr preferRelativeResize="0"/>
            <p:nvPr/>
          </p:nvPicPr>
          <p:blipFill rotWithShape="1">
            <a:blip r:embed="rId6">
              <a:alphaModFix/>
            </a:blip>
            <a:srcRect/>
            <a:stretch/>
          </p:blipFill>
          <p:spPr>
            <a:xfrm>
              <a:off x="96547" y="2485576"/>
              <a:ext cx="1466981" cy="1457692"/>
            </a:xfrm>
            <a:prstGeom prst="rect">
              <a:avLst/>
            </a:prstGeom>
            <a:noFill/>
            <a:ln>
              <a:noFill/>
            </a:ln>
          </p:spPr>
        </p:pic>
        <p:sp>
          <p:nvSpPr>
            <p:cNvPr id="13" name="Google Shape;100;p2">
              <a:hlinkClick r:id="rId7" action="ppaction://hlinksldjump"/>
            </p:cNvPr>
            <p:cNvSpPr/>
            <p:nvPr/>
          </p:nvSpPr>
          <p:spPr>
            <a:xfrm>
              <a:off x="358558" y="2747429"/>
              <a:ext cx="867825" cy="814200"/>
            </a:xfrm>
            <a:prstGeom prst="ellipse">
              <a:avLst/>
            </a:prstGeom>
            <a:solidFill>
              <a:srgbClr val="5C819C"/>
            </a:solidFill>
            <a:ln>
              <a:noFill/>
            </a:ln>
            <a:effectLst>
              <a:outerShdw blurRad="107950" dist="12700" dir="5400000" algn="ctr">
                <a:srgbClr val="000000"/>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s-MX" sz="2800" b="1">
                  <a:solidFill>
                    <a:schemeClr val="lt1"/>
                  </a:solidFill>
                  <a:latin typeface="Arial"/>
                  <a:ea typeface="Arial"/>
                  <a:cs typeface="Arial"/>
                  <a:sym typeface="Arial"/>
                </a:rPr>
                <a:t>Sao Hỏa</a:t>
              </a:r>
              <a:endParaRPr sz="2800" b="1">
                <a:solidFill>
                  <a:schemeClr val="lt1"/>
                </a:solidFill>
                <a:latin typeface="Arial"/>
                <a:ea typeface="Arial"/>
                <a:cs typeface="Arial"/>
                <a:sym typeface="Arial"/>
              </a:endParaRPr>
            </a:p>
          </p:txBody>
        </p:sp>
      </p:grpSp>
      <p:sp>
        <p:nvSpPr>
          <p:cNvPr id="2" name="Google Shape;109;p3"/>
          <p:cNvSpPr txBox="1"/>
          <p:nvPr/>
        </p:nvSpPr>
        <p:spPr>
          <a:xfrm>
            <a:off x="215900" y="224608"/>
            <a:ext cx="8559800" cy="1200288"/>
          </a:xfrm>
          <a:prstGeom prst="rect">
            <a:avLst/>
          </a:prstGeom>
          <a:solidFill>
            <a:srgbClr val="0070C0"/>
          </a:solidFill>
          <a:ln>
            <a:noFill/>
          </a:ln>
          <a:effectLst>
            <a:outerShdw blurRad="107950" dist="12700" dir="5400000" algn="ctr">
              <a:srgbClr val="000000"/>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s-MX" sz="3600" b="1" dirty="0">
                <a:solidFill>
                  <a:schemeClr val="accent4"/>
                </a:solidFill>
                <a:latin typeface="Times New Roman"/>
                <a:ea typeface="Times New Roman"/>
                <a:cs typeface="Times New Roman"/>
                <a:sym typeface="Times New Roman"/>
              </a:rPr>
              <a:t>Bác Hồ sinh năm 1890. Bác Hồ sinh vào thế kỉ bao nhiêu?</a:t>
            </a:r>
            <a:endParaRPr sz="3600" b="1" dirty="0">
              <a:solidFill>
                <a:schemeClr val="accent4"/>
              </a:solidFill>
              <a:latin typeface="Times New Roman"/>
              <a:ea typeface="Times New Roman"/>
              <a:cs typeface="Times New Roman"/>
              <a:sym typeface="Times New Roman"/>
            </a:endParaRPr>
          </a:p>
        </p:txBody>
      </p:sp>
      <p:sp>
        <p:nvSpPr>
          <p:cNvPr id="3" name="Google Shape;110;p3">
            <a:hlinkClick r:id="rId8" action="ppaction://hlinksldjump"/>
          </p:cNvPr>
          <p:cNvSpPr/>
          <p:nvPr/>
        </p:nvSpPr>
        <p:spPr>
          <a:xfrm>
            <a:off x="2677160" y="1828800"/>
            <a:ext cx="3303563" cy="1143000"/>
          </a:xfrm>
          <a:prstGeom prst="roundRect">
            <a:avLst>
              <a:gd name="adj" fmla="val 16667"/>
            </a:avLst>
          </a:prstGeom>
          <a:solidFill>
            <a:schemeClr val="accent5">
              <a:lumMod val="20000"/>
              <a:lumOff val="80000"/>
            </a:schemeClr>
          </a:solidFill>
          <a:ln>
            <a:noFill/>
          </a:ln>
          <a:effectLst>
            <a:outerShdw blurRad="107950" dist="12700" dir="5400000" algn="ctr">
              <a:srgbClr val="000000"/>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s-MX" sz="3300" b="1" dirty="0">
                <a:solidFill>
                  <a:srgbClr val="FF0000"/>
                </a:solidFill>
                <a:latin typeface="Times New Roman"/>
                <a:ea typeface="Times New Roman"/>
                <a:cs typeface="Times New Roman"/>
                <a:sym typeface="Times New Roman"/>
              </a:rPr>
              <a:t>A: 19 (XIX)</a:t>
            </a:r>
            <a:endParaRPr sz="3300" b="1" dirty="0">
              <a:solidFill>
                <a:srgbClr val="FF0000"/>
              </a:solidFill>
              <a:latin typeface="Times New Roman"/>
              <a:ea typeface="Times New Roman"/>
              <a:cs typeface="Times New Roman"/>
              <a:sym typeface="Times New Roman"/>
            </a:endParaRPr>
          </a:p>
        </p:txBody>
      </p:sp>
      <p:sp>
        <p:nvSpPr>
          <p:cNvPr id="4" name="Google Shape;111;p3"/>
          <p:cNvSpPr/>
          <p:nvPr/>
        </p:nvSpPr>
        <p:spPr>
          <a:xfrm>
            <a:off x="2575560" y="3406804"/>
            <a:ext cx="3303563" cy="1143000"/>
          </a:xfrm>
          <a:prstGeom prst="roundRect">
            <a:avLst>
              <a:gd name="adj" fmla="val 16667"/>
            </a:avLst>
          </a:prstGeom>
          <a:solidFill>
            <a:schemeClr val="accent5">
              <a:lumMod val="20000"/>
              <a:lumOff val="80000"/>
            </a:schemeClr>
          </a:solidFill>
          <a:ln>
            <a:noFill/>
          </a:ln>
          <a:effectLst>
            <a:outerShdw blurRad="107950" dist="12700" dir="5400000" algn="ctr">
              <a:srgbClr val="000000"/>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s-MX" sz="3300" b="1" dirty="0">
                <a:solidFill>
                  <a:srgbClr val="FF0000"/>
                </a:solidFill>
                <a:latin typeface="Times New Roman"/>
                <a:ea typeface="Times New Roman"/>
                <a:cs typeface="Times New Roman"/>
                <a:sym typeface="Times New Roman"/>
              </a:rPr>
              <a:t>B: 20 (XX)</a:t>
            </a:r>
            <a:endParaRPr sz="3300" b="1" dirty="0">
              <a:solidFill>
                <a:srgbClr val="FF0000"/>
              </a:solidFill>
              <a:latin typeface="Times New Roman"/>
              <a:ea typeface="Times New Roman"/>
              <a:cs typeface="Times New Roman"/>
              <a:sym typeface="Times New Roman"/>
            </a:endParaRPr>
          </a:p>
        </p:txBody>
      </p:sp>
      <p:sp>
        <p:nvSpPr>
          <p:cNvPr id="5" name="Google Shape;112;p3"/>
          <p:cNvSpPr/>
          <p:nvPr/>
        </p:nvSpPr>
        <p:spPr>
          <a:xfrm>
            <a:off x="2461259" y="4883639"/>
            <a:ext cx="3303564" cy="1143000"/>
          </a:xfrm>
          <a:prstGeom prst="roundRect">
            <a:avLst>
              <a:gd name="adj" fmla="val 16667"/>
            </a:avLst>
          </a:prstGeom>
          <a:solidFill>
            <a:srgbClr val="FFFF00"/>
          </a:solidFill>
          <a:ln>
            <a:noFill/>
          </a:ln>
          <a:effectLst>
            <a:outerShdw blurRad="107950" dist="12700" dir="5400000" algn="ctr">
              <a:srgbClr val="000000"/>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s-MX" sz="3300" b="1" dirty="0">
                <a:solidFill>
                  <a:srgbClr val="FF0000"/>
                </a:solidFill>
                <a:latin typeface="Times New Roman"/>
                <a:ea typeface="Times New Roman"/>
                <a:cs typeface="Times New Roman"/>
                <a:sym typeface="Times New Roman"/>
              </a:rPr>
              <a:t>C: 21 (XXI)</a:t>
            </a:r>
            <a:endParaRPr sz="3300" b="1" dirty="0">
              <a:solidFill>
                <a:srgbClr val="FF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261896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2000"/>
                                        <p:tgtEl>
                                          <p:spTgt spid="3"/>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2000"/>
                                        <p:tgtEl>
                                          <p:spTgt spid="4"/>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2000"/>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mph" presetSubtype="0" fill="hold" grpId="0" nodeType="clickEffect">
                                  <p:stCondLst>
                                    <p:cond delay="0"/>
                                  </p:stCondLst>
                                  <p:childTnLst>
                                    <p:animScale>
                                      <p:cBhvr>
                                        <p:cTn id="20" dur="2000" fill="hold"/>
                                        <p:tgtEl>
                                          <p:spTgt spid="3"/>
                                        </p:tgtEl>
                                      </p:cBhvr>
                                      <p:by x="150000" y="150000"/>
                                    </p:animScale>
                                  </p:childTnLst>
                                </p:cTn>
                              </p:par>
                              <p:par>
                                <p:cTn id="21" presetID="10" presetClass="exit" presetSubtype="0" fill="hold" grpId="0" nodeType="withEffect">
                                  <p:stCondLst>
                                    <p:cond delay="0"/>
                                  </p:stCondLst>
                                  <p:childTnLst>
                                    <p:animEffect transition="out" filter="fade">
                                      <p:cBhvr>
                                        <p:cTn id="22" dur="500"/>
                                        <p:tgtEl>
                                          <p:spTgt spid="4"/>
                                        </p:tgtEl>
                                      </p:cBhvr>
                                    </p:animEffect>
                                    <p:set>
                                      <p:cBhvr>
                                        <p:cTn id="23" dur="1" fill="hold">
                                          <p:stCondLst>
                                            <p:cond delay="499"/>
                                          </p:stCondLst>
                                        </p:cTn>
                                        <p:tgtEl>
                                          <p:spTgt spid="4"/>
                                        </p:tgtEl>
                                        <p:attrNameLst>
                                          <p:attrName>style.visibility</p:attrName>
                                        </p:attrNameLst>
                                      </p:cBhvr>
                                      <p:to>
                                        <p:strVal val="hidden"/>
                                      </p:to>
                                    </p:set>
                                  </p:childTnLst>
                                </p:cTn>
                              </p:par>
                              <p:par>
                                <p:cTn id="24" presetID="10" presetClass="exit" presetSubtype="0" fill="hold" grpId="0" nodeType="withEffect">
                                  <p:stCondLst>
                                    <p:cond delay="0"/>
                                  </p:stCondLst>
                                  <p:childTnLst>
                                    <p:animEffect transition="out" filter="fade">
                                      <p:cBhvr>
                                        <p:cTn id="25" dur="500"/>
                                        <p:tgtEl>
                                          <p:spTgt spid="5"/>
                                        </p:tgtEl>
                                      </p:cBhvr>
                                    </p:animEffect>
                                    <p:set>
                                      <p:cBhvr>
                                        <p:cTn id="26"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0"/>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rightnessContrast bright="43000" contrast="44000"/>
                    </a14:imgEffect>
                  </a14:imgLayer>
                </a14:imgProps>
              </a:ext>
              <a:ext uri="{28A0092B-C50C-407E-A947-70E740481C1C}">
                <a14:useLocalDpi xmlns:a14="http://schemas.microsoft.com/office/drawing/2010/main" val="0"/>
              </a:ext>
            </a:extLst>
          </a:blip>
          <a:stretch>
            <a:fillRect/>
          </a:stretch>
        </p:blipFill>
        <p:spPr>
          <a:xfrm>
            <a:off x="-89829" y="0"/>
            <a:ext cx="9253731" cy="6858000"/>
          </a:xfrm>
          <a:prstGeom prst="rect">
            <a:avLst/>
          </a:prstGeom>
        </p:spPr>
      </p:pic>
      <p:pic>
        <p:nvPicPr>
          <p:cNvPr id="6" name="Google Shape;97;p2" descr="Resultado de imagen para PLANETA PNG"/>
          <p:cNvPicPr preferRelativeResize="0"/>
          <p:nvPr/>
        </p:nvPicPr>
        <p:blipFill rotWithShape="1">
          <a:blip r:embed="rId5">
            <a:alphaModFix/>
          </a:blip>
          <a:srcRect/>
          <a:stretch/>
        </p:blipFill>
        <p:spPr>
          <a:xfrm>
            <a:off x="-456237" y="5104083"/>
            <a:ext cx="3160997" cy="1721183"/>
          </a:xfrm>
          <a:prstGeom prst="rect">
            <a:avLst/>
          </a:prstGeom>
          <a:noFill/>
          <a:ln>
            <a:noFill/>
          </a:ln>
        </p:spPr>
      </p:pic>
      <p:sp>
        <p:nvSpPr>
          <p:cNvPr id="7" name="Google Shape;101;p2">
            <a:hlinkClick r:id="rId6" action="ppaction://hlinksldjump"/>
          </p:cNvPr>
          <p:cNvSpPr/>
          <p:nvPr/>
        </p:nvSpPr>
        <p:spPr>
          <a:xfrm>
            <a:off x="106985" y="5452550"/>
            <a:ext cx="1812563" cy="1007485"/>
          </a:xfrm>
          <a:prstGeom prst="ellipse">
            <a:avLst/>
          </a:prstGeom>
          <a:solidFill>
            <a:srgbClr val="8EBC7A"/>
          </a:solidFill>
          <a:ln>
            <a:noFill/>
          </a:ln>
          <a:effectLst>
            <a:outerShdw blurRad="107950" dist="12700" dir="5400000" algn="ctr">
              <a:srgbClr val="000000"/>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s-MX" sz="3200" b="1">
                <a:solidFill>
                  <a:schemeClr val="lt1"/>
                </a:solidFill>
                <a:latin typeface="Arial"/>
                <a:ea typeface="Arial"/>
                <a:cs typeface="Arial"/>
                <a:sym typeface="Arial"/>
              </a:rPr>
              <a:t>Sao Mộc</a:t>
            </a:r>
            <a:endParaRPr sz="3200" b="1">
              <a:solidFill>
                <a:schemeClr val="lt1"/>
              </a:solidFill>
              <a:latin typeface="Arial"/>
              <a:ea typeface="Arial"/>
              <a:cs typeface="Arial"/>
              <a:sym typeface="Arial"/>
            </a:endParaRPr>
          </a:p>
        </p:txBody>
      </p:sp>
      <p:pic>
        <p:nvPicPr>
          <p:cNvPr id="8" name="Google Shape;120;p4" descr="Resultado de imagen para marciano  png"/>
          <p:cNvPicPr preferRelativeResize="0"/>
          <p:nvPr/>
        </p:nvPicPr>
        <p:blipFill rotWithShape="1">
          <a:blip r:embed="rId7">
            <a:alphaModFix/>
          </a:blip>
          <a:srcRect/>
          <a:stretch/>
        </p:blipFill>
        <p:spPr>
          <a:xfrm>
            <a:off x="285221" y="2106998"/>
            <a:ext cx="1456090" cy="2308997"/>
          </a:xfrm>
          <a:prstGeom prst="rect">
            <a:avLst/>
          </a:prstGeom>
          <a:noFill/>
          <a:ln>
            <a:noFill/>
          </a:ln>
        </p:spPr>
      </p:pic>
      <p:sp>
        <p:nvSpPr>
          <p:cNvPr id="9" name="Google Shape;121;p4"/>
          <p:cNvSpPr txBox="1"/>
          <p:nvPr/>
        </p:nvSpPr>
        <p:spPr>
          <a:xfrm>
            <a:off x="76200" y="155506"/>
            <a:ext cx="8928100" cy="1323399"/>
          </a:xfrm>
          <a:prstGeom prst="rect">
            <a:avLst/>
          </a:prstGeom>
          <a:solidFill>
            <a:srgbClr val="0070C0"/>
          </a:solidFill>
          <a:ln>
            <a:noFill/>
          </a:ln>
          <a:effectLst>
            <a:outerShdw blurRad="107950" dist="12700" dir="5400000" algn="ctr">
              <a:srgbClr val="000000"/>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s-MX" sz="4000" b="1" dirty="0">
                <a:solidFill>
                  <a:schemeClr val="accent4"/>
                </a:solidFill>
                <a:latin typeface="Times New Roman"/>
                <a:ea typeface="Times New Roman"/>
                <a:cs typeface="Times New Roman"/>
                <a:sym typeface="Times New Roman"/>
              </a:rPr>
              <a:t>Bác Hồ ra đi tìm đường cứu nước vào năm 1911. Năm đó thuộc thế kỉ nào?</a:t>
            </a:r>
            <a:endParaRPr sz="4000" b="1" dirty="0">
              <a:solidFill>
                <a:schemeClr val="accent4"/>
              </a:solidFill>
              <a:latin typeface="Times New Roman"/>
              <a:ea typeface="Times New Roman"/>
              <a:cs typeface="Times New Roman"/>
              <a:sym typeface="Times New Roman"/>
            </a:endParaRPr>
          </a:p>
        </p:txBody>
      </p:sp>
      <p:sp>
        <p:nvSpPr>
          <p:cNvPr id="10" name="Google Shape;122;p4">
            <a:hlinkClick r:id="rId8" action="ppaction://hlinksldjump"/>
          </p:cNvPr>
          <p:cNvSpPr/>
          <p:nvPr/>
        </p:nvSpPr>
        <p:spPr>
          <a:xfrm>
            <a:off x="2867659" y="5321919"/>
            <a:ext cx="3889718" cy="1143000"/>
          </a:xfrm>
          <a:prstGeom prst="roundRect">
            <a:avLst>
              <a:gd name="adj" fmla="val 16667"/>
            </a:avLst>
          </a:prstGeom>
          <a:solidFill>
            <a:srgbClr val="833C0B"/>
          </a:solidFill>
          <a:ln>
            <a:noFill/>
          </a:ln>
          <a:effectLst>
            <a:outerShdw blurRad="107950" dist="12700" dir="5400000" algn="ctr">
              <a:srgbClr val="000000"/>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s-MX" sz="4400" b="1" dirty="0">
                <a:solidFill>
                  <a:schemeClr val="lt1"/>
                </a:solidFill>
                <a:latin typeface="Arial"/>
                <a:ea typeface="Arial"/>
                <a:cs typeface="Arial"/>
                <a:sym typeface="Arial"/>
              </a:rPr>
              <a:t>C: 20 (XX)</a:t>
            </a:r>
            <a:endParaRPr sz="4400" b="1" dirty="0">
              <a:solidFill>
                <a:schemeClr val="lt1"/>
              </a:solidFill>
              <a:latin typeface="Arial"/>
              <a:ea typeface="Arial"/>
              <a:cs typeface="Arial"/>
              <a:sym typeface="Arial"/>
            </a:endParaRPr>
          </a:p>
        </p:txBody>
      </p:sp>
      <p:sp>
        <p:nvSpPr>
          <p:cNvPr id="11" name="Google Shape;123;p4"/>
          <p:cNvSpPr/>
          <p:nvPr/>
        </p:nvSpPr>
        <p:spPr>
          <a:xfrm>
            <a:off x="2888602" y="3892061"/>
            <a:ext cx="3868775" cy="1143000"/>
          </a:xfrm>
          <a:prstGeom prst="roundRect">
            <a:avLst>
              <a:gd name="adj" fmla="val 16667"/>
            </a:avLst>
          </a:prstGeom>
          <a:ln/>
        </p:spPr>
        <p:style>
          <a:lnRef idx="2">
            <a:schemeClr val="accent4">
              <a:shade val="50000"/>
            </a:schemeClr>
          </a:lnRef>
          <a:fillRef idx="1">
            <a:schemeClr val="accent4"/>
          </a:fillRef>
          <a:effectRef idx="0">
            <a:schemeClr val="accent4"/>
          </a:effectRef>
          <a:fontRef idx="minor">
            <a:schemeClr val="lt1"/>
          </a:fontRef>
        </p:style>
        <p:txBody>
          <a:bodyPr spcFirstLastPara="1" wrap="square" lIns="91425" tIns="45700" rIns="91425" bIns="45700" anchor="ctr" anchorCtr="0">
            <a:noAutofit/>
          </a:bodyPr>
          <a:lstStyle/>
          <a:p>
            <a:pPr marL="0" marR="0" lvl="0" indent="0" algn="ctr" rtl="0">
              <a:spcBef>
                <a:spcPts val="0"/>
              </a:spcBef>
              <a:spcAft>
                <a:spcPts val="0"/>
              </a:spcAft>
              <a:buNone/>
            </a:pPr>
            <a:r>
              <a:rPr lang="es-MX" sz="4400" b="1" dirty="0">
                <a:solidFill>
                  <a:schemeClr val="lt1"/>
                </a:solidFill>
                <a:latin typeface="Arial"/>
                <a:ea typeface="Arial"/>
                <a:cs typeface="Arial"/>
                <a:sym typeface="Arial"/>
              </a:rPr>
              <a:t>B: 19 (XIX)</a:t>
            </a:r>
            <a:endParaRPr sz="4400" b="1" dirty="0">
              <a:solidFill>
                <a:schemeClr val="lt1"/>
              </a:solidFill>
              <a:latin typeface="Arial"/>
              <a:ea typeface="Arial"/>
              <a:cs typeface="Arial"/>
              <a:sym typeface="Arial"/>
            </a:endParaRPr>
          </a:p>
        </p:txBody>
      </p:sp>
      <p:sp>
        <p:nvSpPr>
          <p:cNvPr id="12" name="Google Shape;124;p4"/>
          <p:cNvSpPr/>
          <p:nvPr/>
        </p:nvSpPr>
        <p:spPr>
          <a:xfrm>
            <a:off x="2888602" y="2273300"/>
            <a:ext cx="3889717" cy="1143000"/>
          </a:xfrm>
          <a:prstGeom prst="roundRect">
            <a:avLst>
              <a:gd name="adj" fmla="val 16667"/>
            </a:avLst>
          </a:prstGeom>
          <a:solidFill>
            <a:schemeClr val="accent6"/>
          </a:solidFill>
          <a:ln>
            <a:noFill/>
          </a:ln>
          <a:effectLst>
            <a:outerShdw blurRad="107950" dist="12700" dir="5400000" algn="ctr">
              <a:srgbClr val="000000"/>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s-MX" sz="4400" b="1" dirty="0">
                <a:solidFill>
                  <a:schemeClr val="lt1"/>
                </a:solidFill>
                <a:latin typeface="Arial"/>
                <a:ea typeface="Arial"/>
                <a:cs typeface="Arial"/>
                <a:sym typeface="Arial"/>
              </a:rPr>
              <a:t>A: 18 (XVIII)</a:t>
            </a:r>
            <a:endParaRPr sz="4400" b="1"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1449260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3000"/>
                                        <p:tgtEl>
                                          <p:spTgt spid="8"/>
                                        </p:tgtEl>
                                        <p:attrNameLst>
                                          <p:attrName>ppt_x</p:attrName>
                                        </p:attrNameLst>
                                      </p:cBhvr>
                                      <p:tavLst>
                                        <p:tav tm="0">
                                          <p:val>
                                            <p:strVal val="#ppt_x-1"/>
                                          </p:val>
                                        </p:tav>
                                        <p:tav tm="100000">
                                          <p:val>
                                            <p:strVal val="#ppt_x"/>
                                          </p:val>
                                        </p:tav>
                                      </p:tavLst>
                                    </p:anim>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2000"/>
                                        <p:tgtEl>
                                          <p:spTgt spid="9"/>
                                        </p:tgtEl>
                                      </p:cBhvr>
                                    </p:animEffect>
                                  </p:childTnLst>
                                </p:cTn>
                              </p:par>
                              <p:par>
                                <p:cTn id="11" presetID="2" presetClass="entr" presetSubtype="4"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2000"/>
                                        <p:tgtEl>
                                          <p:spTgt spid="10"/>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2000"/>
                                        <p:tgtEl>
                                          <p:spTgt spid="11"/>
                                        </p:tgtEl>
                                        <p:attrNameLst>
                                          <p:attrName>ppt_y</p:attrName>
                                        </p:attrNameLst>
                                      </p:cBhvr>
                                      <p:tavLst>
                                        <p:tav tm="0">
                                          <p:val>
                                            <p:strVal val="#ppt_y+1"/>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2000"/>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mph" presetSubtype="0" fill="hold" grpId="0" nodeType="clickEffect">
                                  <p:stCondLst>
                                    <p:cond delay="0"/>
                                  </p:stCondLst>
                                  <p:childTnLst>
                                    <p:animScale>
                                      <p:cBhvr>
                                        <p:cTn id="23" dur="2000" fill="hold"/>
                                        <p:tgtEl>
                                          <p:spTgt spid="10"/>
                                        </p:tgtEl>
                                      </p:cBhvr>
                                      <p:by x="150000" y="150000"/>
                                    </p:animScale>
                                  </p:childTnLst>
                                </p:cTn>
                              </p:par>
                              <p:par>
                                <p:cTn id="24" presetID="22" presetClass="exit" presetSubtype="4" fill="hold" grpId="0" nodeType="withEffect">
                                  <p:stCondLst>
                                    <p:cond delay="0"/>
                                  </p:stCondLst>
                                  <p:childTnLst>
                                    <p:animEffect transition="out" filter="wipe(down)">
                                      <p:cBhvr>
                                        <p:cTn id="25" dur="500"/>
                                        <p:tgtEl>
                                          <p:spTgt spid="11"/>
                                        </p:tgtEl>
                                      </p:cBhvr>
                                    </p:animEffect>
                                    <p:set>
                                      <p:cBhvr>
                                        <p:cTn id="26" dur="1" fill="hold">
                                          <p:stCondLst>
                                            <p:cond delay="499"/>
                                          </p:stCondLst>
                                        </p:cTn>
                                        <p:tgtEl>
                                          <p:spTgt spid="11"/>
                                        </p:tgtEl>
                                        <p:attrNameLst>
                                          <p:attrName>style.visibility</p:attrName>
                                        </p:attrNameLst>
                                      </p:cBhvr>
                                      <p:to>
                                        <p:strVal val="hidden"/>
                                      </p:to>
                                    </p:set>
                                  </p:childTnLst>
                                </p:cTn>
                              </p:par>
                              <p:par>
                                <p:cTn id="27" presetID="22" presetClass="exit" presetSubtype="4" fill="hold" grpId="0" nodeType="withEffect">
                                  <p:stCondLst>
                                    <p:cond delay="0"/>
                                  </p:stCondLst>
                                  <p:childTnLst>
                                    <p:animEffect transition="out" filter="wipe(down)">
                                      <p:cBhvr>
                                        <p:cTn id="28" dur="500"/>
                                        <p:tgtEl>
                                          <p:spTgt spid="12"/>
                                        </p:tgtEl>
                                      </p:cBhvr>
                                    </p:animEffect>
                                    <p:set>
                                      <p:cBhvr>
                                        <p:cTn id="29"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0"/>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43000" contrast="44000"/>
                    </a14:imgEffect>
                  </a14:imgLayer>
                </a14:imgProps>
              </a:ext>
              <a:ext uri="{28A0092B-C50C-407E-A947-70E740481C1C}">
                <a14:useLocalDpi xmlns:a14="http://schemas.microsoft.com/office/drawing/2010/main" val="0"/>
              </a:ext>
            </a:extLst>
          </a:blip>
          <a:stretch>
            <a:fillRect/>
          </a:stretch>
        </p:blipFill>
        <p:spPr>
          <a:xfrm>
            <a:off x="-89829" y="0"/>
            <a:ext cx="9253731" cy="6858000"/>
          </a:xfrm>
          <a:prstGeom prst="rect">
            <a:avLst/>
          </a:prstGeom>
        </p:spPr>
      </p:pic>
      <p:pic>
        <p:nvPicPr>
          <p:cNvPr id="3" name="Google Shape;98;p2" descr="Resultado de imagen para PLANETA PNG"/>
          <p:cNvPicPr preferRelativeResize="0"/>
          <p:nvPr/>
        </p:nvPicPr>
        <p:blipFill rotWithShape="1">
          <a:blip r:embed="rId5">
            <a:alphaModFix/>
          </a:blip>
          <a:srcRect/>
          <a:stretch/>
        </p:blipFill>
        <p:spPr>
          <a:xfrm>
            <a:off x="-369229" y="4851633"/>
            <a:ext cx="2638463" cy="1887449"/>
          </a:xfrm>
          <a:prstGeom prst="rect">
            <a:avLst/>
          </a:prstGeom>
          <a:noFill/>
          <a:ln>
            <a:noFill/>
          </a:ln>
        </p:spPr>
      </p:pic>
      <p:sp>
        <p:nvSpPr>
          <p:cNvPr id="4" name="Google Shape;102;p2">
            <a:hlinkClick r:id="rId6" action="ppaction://hlinksldjump"/>
          </p:cNvPr>
          <p:cNvSpPr/>
          <p:nvPr/>
        </p:nvSpPr>
        <p:spPr>
          <a:xfrm>
            <a:off x="27184" y="5088611"/>
            <a:ext cx="1992116" cy="1194183"/>
          </a:xfrm>
          <a:prstGeom prst="ellipse">
            <a:avLst/>
          </a:prstGeom>
          <a:solidFill>
            <a:srgbClr val="969CA8"/>
          </a:solidFill>
          <a:ln>
            <a:noFill/>
          </a:ln>
          <a:effectLst>
            <a:outerShdw blurRad="107950" dist="12700" dir="5400000" algn="ctr">
              <a:srgbClr val="000000"/>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s-MX" sz="2800" b="1">
                <a:solidFill>
                  <a:schemeClr val="lt1"/>
                </a:solidFill>
                <a:latin typeface="Arial"/>
                <a:ea typeface="Arial"/>
                <a:cs typeface="Arial"/>
                <a:sym typeface="Arial"/>
              </a:rPr>
              <a:t>Sao Thiên Vương</a:t>
            </a:r>
            <a:endParaRPr sz="2800" b="1">
              <a:solidFill>
                <a:schemeClr val="lt1"/>
              </a:solidFill>
              <a:latin typeface="Arial"/>
              <a:ea typeface="Arial"/>
              <a:cs typeface="Arial"/>
              <a:sym typeface="Arial"/>
            </a:endParaRPr>
          </a:p>
        </p:txBody>
      </p:sp>
      <p:pic>
        <p:nvPicPr>
          <p:cNvPr id="5" name="Google Shape;132;p5" descr="Resultado de imagen para marciano  png"/>
          <p:cNvPicPr preferRelativeResize="0"/>
          <p:nvPr/>
        </p:nvPicPr>
        <p:blipFill rotWithShape="1">
          <a:blip r:embed="rId7">
            <a:alphaModFix/>
          </a:blip>
          <a:srcRect/>
          <a:stretch/>
        </p:blipFill>
        <p:spPr>
          <a:xfrm>
            <a:off x="228854" y="2165379"/>
            <a:ext cx="1573321" cy="2095441"/>
          </a:xfrm>
          <a:prstGeom prst="rect">
            <a:avLst/>
          </a:prstGeom>
          <a:noFill/>
          <a:ln>
            <a:noFill/>
          </a:ln>
        </p:spPr>
      </p:pic>
      <p:sp>
        <p:nvSpPr>
          <p:cNvPr id="6" name="Google Shape;133;p5"/>
          <p:cNvSpPr txBox="1"/>
          <p:nvPr/>
        </p:nvSpPr>
        <p:spPr>
          <a:xfrm>
            <a:off x="0" y="162382"/>
            <a:ext cx="9163902" cy="1323399"/>
          </a:xfrm>
          <a:prstGeom prst="rect">
            <a:avLst/>
          </a:prstGeom>
          <a:solidFill>
            <a:srgbClr val="0070C0"/>
          </a:solidFill>
          <a:ln>
            <a:noFill/>
          </a:ln>
          <a:effectLst>
            <a:outerShdw blurRad="107950" dist="12700" dir="5400000" algn="ctr">
              <a:srgbClr val="000000"/>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s-MX" sz="4000" b="1" dirty="0">
                <a:solidFill>
                  <a:schemeClr val="accent4"/>
                </a:solidFill>
                <a:latin typeface="Times New Roman"/>
                <a:ea typeface="Times New Roman"/>
                <a:cs typeface="Times New Roman"/>
                <a:sym typeface="Times New Roman"/>
              </a:rPr>
              <a:t>Cách mạng tháng Tám thành công vào năm 1945. Năm đó thuộc thế kỉ nào?</a:t>
            </a:r>
            <a:endParaRPr sz="4000" b="1" dirty="0">
              <a:solidFill>
                <a:schemeClr val="accent4"/>
              </a:solidFill>
              <a:latin typeface="Times New Roman"/>
              <a:ea typeface="Times New Roman"/>
              <a:cs typeface="Times New Roman"/>
              <a:sym typeface="Times New Roman"/>
            </a:endParaRPr>
          </a:p>
        </p:txBody>
      </p:sp>
      <p:sp>
        <p:nvSpPr>
          <p:cNvPr id="7" name="Google Shape;134;p5">
            <a:hlinkClick r:id="rId8" action="ppaction://hlinksldjump"/>
          </p:cNvPr>
          <p:cNvSpPr/>
          <p:nvPr/>
        </p:nvSpPr>
        <p:spPr>
          <a:xfrm>
            <a:off x="2742752" y="5223857"/>
            <a:ext cx="3920421" cy="1143000"/>
          </a:xfrm>
          <a:prstGeom prst="roundRect">
            <a:avLst>
              <a:gd name="adj" fmla="val 16667"/>
            </a:avLst>
          </a:prstGeom>
          <a:solidFill>
            <a:srgbClr val="833C0B"/>
          </a:solidFill>
          <a:ln>
            <a:noFill/>
          </a:ln>
          <a:effectLst>
            <a:outerShdw blurRad="107950" dist="12700" dir="5400000" algn="ctr">
              <a:srgbClr val="000000"/>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s-MX" sz="4400" b="1" dirty="0">
                <a:solidFill>
                  <a:schemeClr val="lt1"/>
                </a:solidFill>
                <a:latin typeface="Arial"/>
                <a:ea typeface="Arial"/>
                <a:cs typeface="Arial"/>
                <a:sym typeface="Arial"/>
              </a:rPr>
              <a:t>C</a:t>
            </a:r>
            <a:r>
              <a:rPr lang="es-MX" sz="4400" b="1">
                <a:solidFill>
                  <a:schemeClr val="lt1"/>
                </a:solidFill>
                <a:latin typeface="Arial"/>
                <a:ea typeface="Arial"/>
                <a:cs typeface="Arial"/>
                <a:sym typeface="Arial"/>
              </a:rPr>
              <a:t>: 20 (XX</a:t>
            </a:r>
            <a:r>
              <a:rPr lang="es-MX" sz="4400" b="1" dirty="0">
                <a:solidFill>
                  <a:schemeClr val="lt1"/>
                </a:solidFill>
                <a:latin typeface="Arial"/>
                <a:ea typeface="Arial"/>
                <a:cs typeface="Arial"/>
                <a:sym typeface="Arial"/>
              </a:rPr>
              <a:t>)</a:t>
            </a:r>
            <a:endParaRPr sz="4400" b="1" dirty="0">
              <a:solidFill>
                <a:schemeClr val="lt1"/>
              </a:solidFill>
              <a:latin typeface="Arial"/>
              <a:ea typeface="Arial"/>
              <a:cs typeface="Arial"/>
              <a:sym typeface="Arial"/>
            </a:endParaRPr>
          </a:p>
        </p:txBody>
      </p:sp>
      <p:sp>
        <p:nvSpPr>
          <p:cNvPr id="8" name="Google Shape;135;p5"/>
          <p:cNvSpPr/>
          <p:nvPr/>
        </p:nvSpPr>
        <p:spPr>
          <a:xfrm>
            <a:off x="2789143" y="3578536"/>
            <a:ext cx="3874030" cy="1143000"/>
          </a:xfrm>
          <a:prstGeom prst="roundRect">
            <a:avLst>
              <a:gd name="adj" fmla="val 16667"/>
            </a:avLst>
          </a:prstGeom>
          <a:ln/>
        </p:spPr>
        <p:style>
          <a:lnRef idx="2">
            <a:schemeClr val="accent4">
              <a:shade val="50000"/>
            </a:schemeClr>
          </a:lnRef>
          <a:fillRef idx="1">
            <a:schemeClr val="accent4"/>
          </a:fillRef>
          <a:effectRef idx="0">
            <a:schemeClr val="accent4"/>
          </a:effectRef>
          <a:fontRef idx="minor">
            <a:schemeClr val="lt1"/>
          </a:fontRef>
        </p:style>
        <p:txBody>
          <a:bodyPr spcFirstLastPara="1" wrap="square" lIns="91425" tIns="45700" rIns="91425" bIns="45700" anchor="ctr" anchorCtr="0">
            <a:noAutofit/>
          </a:bodyPr>
          <a:lstStyle/>
          <a:p>
            <a:pPr marL="0" marR="0" lvl="0" indent="0" algn="ctr" rtl="0">
              <a:spcBef>
                <a:spcPts val="0"/>
              </a:spcBef>
              <a:spcAft>
                <a:spcPts val="0"/>
              </a:spcAft>
              <a:buNone/>
            </a:pPr>
            <a:r>
              <a:rPr lang="es-MX" sz="4400" b="1" dirty="0">
                <a:solidFill>
                  <a:schemeClr val="lt1"/>
                </a:solidFill>
                <a:latin typeface="Arial"/>
                <a:ea typeface="Arial"/>
                <a:cs typeface="Arial"/>
                <a:sym typeface="Arial"/>
              </a:rPr>
              <a:t>B: 18 (XVIII)</a:t>
            </a:r>
            <a:endParaRPr sz="4400" b="1" dirty="0">
              <a:solidFill>
                <a:schemeClr val="lt1"/>
              </a:solidFill>
              <a:latin typeface="Arial"/>
              <a:ea typeface="Arial"/>
              <a:cs typeface="Arial"/>
              <a:sym typeface="Arial"/>
            </a:endParaRPr>
          </a:p>
        </p:txBody>
      </p:sp>
      <p:sp>
        <p:nvSpPr>
          <p:cNvPr id="9" name="Google Shape;136;p5"/>
          <p:cNvSpPr/>
          <p:nvPr/>
        </p:nvSpPr>
        <p:spPr>
          <a:xfrm>
            <a:off x="2913156" y="1917700"/>
            <a:ext cx="3737317" cy="1143000"/>
          </a:xfrm>
          <a:prstGeom prst="roundRect">
            <a:avLst>
              <a:gd name="adj" fmla="val 16667"/>
            </a:avLst>
          </a:prstGeom>
          <a:solidFill>
            <a:schemeClr val="accent6"/>
          </a:solidFill>
          <a:ln>
            <a:noFill/>
          </a:ln>
          <a:effectLst>
            <a:outerShdw blurRad="107950" dist="12700" dir="5400000" algn="ctr">
              <a:srgbClr val="000000"/>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s-MX" sz="4400" b="1" dirty="0">
                <a:solidFill>
                  <a:schemeClr val="lt1"/>
                </a:solidFill>
                <a:latin typeface="Arial"/>
                <a:ea typeface="Arial"/>
                <a:cs typeface="Arial"/>
                <a:sym typeface="Arial"/>
              </a:rPr>
              <a:t>A: 17 (XVII)</a:t>
            </a:r>
            <a:endParaRPr sz="4400" b="1"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2960001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3000"/>
                                        <p:tgtEl>
                                          <p:spTgt spid="5"/>
                                        </p:tgtEl>
                                        <p:attrNameLst>
                                          <p:attrName>ppt_x</p:attrName>
                                        </p:attrNameLst>
                                      </p:cBhvr>
                                      <p:tavLst>
                                        <p:tav tm="0">
                                          <p:val>
                                            <p:strVal val="#ppt_x-1"/>
                                          </p:val>
                                        </p:tav>
                                        <p:tav tm="100000">
                                          <p:val>
                                            <p:strVal val="#ppt_x"/>
                                          </p:val>
                                        </p:tav>
                                      </p:tavLst>
                                    </p:anim>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2000"/>
                                        <p:tgtEl>
                                          <p:spTgt spid="6"/>
                                        </p:tgtEl>
                                      </p:cBhvr>
                                    </p:animEffect>
                                  </p:childTnLst>
                                </p:cTn>
                              </p:par>
                              <p:par>
                                <p:cTn id="11" presetID="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2000"/>
                                        <p:tgtEl>
                                          <p:spTgt spid="7"/>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2000"/>
                                        <p:tgtEl>
                                          <p:spTgt spid="8"/>
                                        </p:tgtEl>
                                        <p:attrNameLst>
                                          <p:attrName>ppt_y</p:attrName>
                                        </p:attrNameLst>
                                      </p:cBhvr>
                                      <p:tavLst>
                                        <p:tav tm="0">
                                          <p:val>
                                            <p:strVal val="#ppt_y+1"/>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2000"/>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mph" presetSubtype="0" fill="hold" grpId="0" nodeType="clickEffect">
                                  <p:stCondLst>
                                    <p:cond delay="0"/>
                                  </p:stCondLst>
                                  <p:childTnLst>
                                    <p:animScale>
                                      <p:cBhvr>
                                        <p:cTn id="23" dur="2000" fill="hold"/>
                                        <p:tgtEl>
                                          <p:spTgt spid="7"/>
                                        </p:tgtEl>
                                      </p:cBhvr>
                                      <p:by x="150000" y="150000"/>
                                    </p:animScale>
                                  </p:childTnLst>
                                </p:cTn>
                              </p:par>
                              <p:par>
                                <p:cTn id="24" presetID="1" presetClass="exit"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hidden"/>
                                      </p:to>
                                    </p:set>
                                  </p:childTnLst>
                                </p:cTn>
                              </p:par>
                              <p:par>
                                <p:cTn id="26" presetID="1" presetClass="exit" presetSubtype="0" fill="hold" grpId="0" nodeType="withEffect">
                                  <p:stCondLst>
                                    <p:cond delay="0"/>
                                  </p:stCondLst>
                                  <p:childTnLst>
                                    <p:set>
                                      <p:cBhvr>
                                        <p:cTn id="27"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0"/>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ction="ppaction://hlinksldjump"/>
          </p:cNvPr>
          <p:cNvPicPr>
            <a:picLocks noChangeAspect="1"/>
          </p:cNvPicPr>
          <p:nvPr/>
        </p:nvPicPr>
        <p:blipFill>
          <a:blip r:embed="rId4">
            <a:extLst>
              <a:ext uri="{BEBA8EAE-BF5A-486C-A8C5-ECC9F3942E4B}">
                <a14:imgProps xmlns:a14="http://schemas.microsoft.com/office/drawing/2010/main">
                  <a14:imgLayer r:embed="rId5">
                    <a14:imgEffect>
                      <a14:brightnessContrast bright="43000" contrast="44000"/>
                    </a14:imgEffect>
                  </a14:imgLayer>
                </a14:imgProps>
              </a:ext>
              <a:ext uri="{28A0092B-C50C-407E-A947-70E740481C1C}">
                <a14:useLocalDpi xmlns:a14="http://schemas.microsoft.com/office/drawing/2010/main" val="0"/>
              </a:ext>
            </a:extLst>
          </a:blip>
          <a:stretch>
            <a:fillRect/>
          </a:stretch>
        </p:blipFill>
        <p:spPr>
          <a:xfrm>
            <a:off x="-89829" y="0"/>
            <a:ext cx="9253731" cy="6858000"/>
          </a:xfrm>
          <a:prstGeom prst="rect">
            <a:avLst/>
          </a:prstGeom>
        </p:spPr>
      </p:pic>
      <p:pic>
        <p:nvPicPr>
          <p:cNvPr id="3" name="Google Shape;99;p2" descr="Resultado de imagen para PLANETA PNG"/>
          <p:cNvPicPr preferRelativeResize="0"/>
          <p:nvPr/>
        </p:nvPicPr>
        <p:blipFill rotWithShape="1">
          <a:blip r:embed="rId6">
            <a:alphaModFix/>
          </a:blip>
          <a:srcRect/>
          <a:stretch/>
        </p:blipFill>
        <p:spPr>
          <a:xfrm>
            <a:off x="-301893" y="5154826"/>
            <a:ext cx="2702706" cy="1532228"/>
          </a:xfrm>
          <a:prstGeom prst="rect">
            <a:avLst/>
          </a:prstGeom>
          <a:noFill/>
          <a:ln>
            <a:noFill/>
          </a:ln>
        </p:spPr>
      </p:pic>
      <p:sp>
        <p:nvSpPr>
          <p:cNvPr id="4" name="Google Shape;103;p2">
            <a:hlinkClick r:id="rId7" action="ppaction://hlinksldjump"/>
          </p:cNvPr>
          <p:cNvSpPr/>
          <p:nvPr/>
        </p:nvSpPr>
        <p:spPr>
          <a:xfrm>
            <a:off x="15606" y="5363418"/>
            <a:ext cx="2092593" cy="871196"/>
          </a:xfrm>
          <a:prstGeom prst="ellipse">
            <a:avLst/>
          </a:prstGeom>
          <a:solidFill>
            <a:srgbClr val="DBAA34"/>
          </a:solidFill>
          <a:ln>
            <a:noFill/>
          </a:ln>
          <a:effectLst>
            <a:outerShdw blurRad="107950" dist="12700" dir="5400000" algn="ctr">
              <a:srgbClr val="000000"/>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s-MX" sz="2800" b="1">
                <a:solidFill>
                  <a:schemeClr val="lt1"/>
                </a:solidFill>
                <a:latin typeface="Arial"/>
                <a:ea typeface="Arial"/>
                <a:cs typeface="Arial"/>
                <a:sym typeface="Arial"/>
              </a:rPr>
              <a:t>Sao Hải Vương</a:t>
            </a:r>
            <a:endParaRPr sz="2800" b="1">
              <a:solidFill>
                <a:schemeClr val="lt1"/>
              </a:solidFill>
              <a:latin typeface="Arial"/>
              <a:ea typeface="Arial"/>
              <a:cs typeface="Arial"/>
              <a:sym typeface="Arial"/>
            </a:endParaRPr>
          </a:p>
        </p:txBody>
      </p:sp>
      <p:pic>
        <p:nvPicPr>
          <p:cNvPr id="5" name="Google Shape;144;p6" descr="Resultado de imagen para marciano  png"/>
          <p:cNvPicPr preferRelativeResize="0"/>
          <p:nvPr/>
        </p:nvPicPr>
        <p:blipFill rotWithShape="1">
          <a:blip r:embed="rId8">
            <a:alphaModFix/>
          </a:blip>
          <a:srcRect/>
          <a:stretch/>
        </p:blipFill>
        <p:spPr>
          <a:xfrm>
            <a:off x="587469" y="2834443"/>
            <a:ext cx="1318044" cy="1663641"/>
          </a:xfrm>
          <a:prstGeom prst="rect">
            <a:avLst/>
          </a:prstGeom>
          <a:noFill/>
          <a:ln>
            <a:noFill/>
          </a:ln>
        </p:spPr>
      </p:pic>
      <p:sp>
        <p:nvSpPr>
          <p:cNvPr id="6" name="Google Shape;145;p6"/>
          <p:cNvSpPr txBox="1"/>
          <p:nvPr/>
        </p:nvSpPr>
        <p:spPr>
          <a:xfrm>
            <a:off x="-102529" y="8708"/>
            <a:ext cx="9386229" cy="1938952"/>
          </a:xfrm>
          <a:prstGeom prst="rect">
            <a:avLst/>
          </a:prstGeom>
          <a:solidFill>
            <a:srgbClr val="0070C0"/>
          </a:solidFill>
          <a:ln>
            <a:noFill/>
          </a:ln>
          <a:effectLst>
            <a:outerShdw blurRad="107950" dist="12700" dir="5400000" algn="ctr">
              <a:srgbClr val="000000"/>
            </a:outerShdw>
          </a:effectLst>
        </p:spPr>
        <p:txBody>
          <a:bodyPr spcFirstLastPara="1" wrap="square" lIns="91425" tIns="45700" rIns="91425" bIns="45700" anchor="t" anchorCtr="0">
            <a:spAutoFit/>
          </a:bodyPr>
          <a:lstStyle/>
          <a:p>
            <a:pPr marL="0" marR="0" lvl="0" indent="0" rtl="0">
              <a:spcBef>
                <a:spcPts val="0"/>
              </a:spcBef>
              <a:spcAft>
                <a:spcPts val="0"/>
              </a:spcAft>
              <a:buNone/>
            </a:pPr>
            <a:r>
              <a:rPr lang="es-MX" sz="4000" b="1" dirty="0">
                <a:solidFill>
                  <a:schemeClr val="accent4"/>
                </a:solidFill>
                <a:latin typeface="Times New Roman"/>
                <a:ea typeface="Times New Roman"/>
                <a:cs typeface="Times New Roman"/>
                <a:sym typeface="Times New Roman"/>
              </a:rPr>
              <a:t>Bà Triệu lãnh đạo cuộc khởi nghĩa chống quân Đông Ngô năm 248. Năm đó thuộc thế kỉ nào?</a:t>
            </a:r>
            <a:endParaRPr sz="4000" b="1" dirty="0">
              <a:solidFill>
                <a:schemeClr val="accent4"/>
              </a:solidFill>
              <a:latin typeface="Times New Roman"/>
              <a:ea typeface="Times New Roman"/>
              <a:cs typeface="Times New Roman"/>
              <a:sym typeface="Times New Roman"/>
            </a:endParaRPr>
          </a:p>
        </p:txBody>
      </p:sp>
      <p:sp>
        <p:nvSpPr>
          <p:cNvPr id="7" name="Google Shape;146;p6">
            <a:hlinkClick r:id="rId3" action="ppaction://hlinksldjump"/>
          </p:cNvPr>
          <p:cNvSpPr/>
          <p:nvPr/>
        </p:nvSpPr>
        <p:spPr>
          <a:xfrm>
            <a:off x="2537460" y="2262944"/>
            <a:ext cx="4804117" cy="1143000"/>
          </a:xfrm>
          <a:prstGeom prst="roundRect">
            <a:avLst>
              <a:gd name="adj" fmla="val 16667"/>
            </a:avLst>
          </a:prstGeom>
          <a:solidFill>
            <a:schemeClr val="accent6">
              <a:lumMod val="20000"/>
              <a:lumOff val="80000"/>
            </a:schemeClr>
          </a:solidFill>
          <a:ln>
            <a:noFill/>
          </a:ln>
          <a:effectLst>
            <a:outerShdw blurRad="107950" dist="12700" dir="5400000" algn="ctr">
              <a:srgbClr val="000000"/>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s-MX" sz="4400" b="1" dirty="0">
                <a:solidFill>
                  <a:srgbClr val="C00000"/>
                </a:solidFill>
                <a:latin typeface="Arial"/>
                <a:ea typeface="Arial"/>
                <a:cs typeface="Arial"/>
                <a:sym typeface="Arial"/>
              </a:rPr>
              <a:t>A: 3 (III)</a:t>
            </a:r>
            <a:endParaRPr sz="4400" b="1" dirty="0">
              <a:solidFill>
                <a:srgbClr val="C00000"/>
              </a:solidFill>
              <a:latin typeface="Arial"/>
              <a:ea typeface="Arial"/>
              <a:cs typeface="Arial"/>
              <a:sym typeface="Arial"/>
            </a:endParaRPr>
          </a:p>
        </p:txBody>
      </p:sp>
      <p:sp>
        <p:nvSpPr>
          <p:cNvPr id="8" name="Google Shape;147;p6"/>
          <p:cNvSpPr/>
          <p:nvPr/>
        </p:nvSpPr>
        <p:spPr>
          <a:xfrm>
            <a:off x="2400814" y="3703193"/>
            <a:ext cx="4804118" cy="1143000"/>
          </a:xfrm>
          <a:prstGeom prst="roundRect">
            <a:avLst>
              <a:gd name="adj" fmla="val 16667"/>
            </a:avLst>
          </a:prstGeom>
          <a:ln/>
        </p:spPr>
        <p:style>
          <a:lnRef idx="2">
            <a:schemeClr val="accent4">
              <a:shade val="50000"/>
            </a:schemeClr>
          </a:lnRef>
          <a:fillRef idx="1">
            <a:schemeClr val="accent4"/>
          </a:fillRef>
          <a:effectRef idx="0">
            <a:schemeClr val="accent4"/>
          </a:effectRef>
          <a:fontRef idx="minor">
            <a:schemeClr val="lt1"/>
          </a:fontRef>
        </p:style>
        <p:txBody>
          <a:bodyPr spcFirstLastPara="1" wrap="square" lIns="91425" tIns="45700" rIns="91425" bIns="45700" anchor="ctr" anchorCtr="0">
            <a:noAutofit/>
          </a:bodyPr>
          <a:lstStyle/>
          <a:p>
            <a:pPr marL="0" marR="0" lvl="0" indent="0" algn="ctr" rtl="0">
              <a:spcBef>
                <a:spcPts val="0"/>
              </a:spcBef>
              <a:spcAft>
                <a:spcPts val="0"/>
              </a:spcAft>
              <a:buNone/>
            </a:pPr>
            <a:r>
              <a:rPr lang="es-MX" sz="4400" b="1" dirty="0">
                <a:solidFill>
                  <a:schemeClr val="lt1"/>
                </a:solidFill>
                <a:latin typeface="Arial"/>
                <a:ea typeface="Arial"/>
                <a:cs typeface="Arial"/>
                <a:sym typeface="Arial"/>
              </a:rPr>
              <a:t>B: 4 (IV)</a:t>
            </a:r>
            <a:endParaRPr sz="4400" b="1" dirty="0">
              <a:solidFill>
                <a:schemeClr val="lt1"/>
              </a:solidFill>
              <a:latin typeface="Arial"/>
              <a:ea typeface="Arial"/>
              <a:cs typeface="Arial"/>
              <a:sym typeface="Arial"/>
            </a:endParaRPr>
          </a:p>
        </p:txBody>
      </p:sp>
      <p:sp>
        <p:nvSpPr>
          <p:cNvPr id="9" name="Google Shape;148;p6"/>
          <p:cNvSpPr/>
          <p:nvPr/>
        </p:nvSpPr>
        <p:spPr>
          <a:xfrm>
            <a:off x="2400813" y="5227516"/>
            <a:ext cx="4804119" cy="1143000"/>
          </a:xfrm>
          <a:prstGeom prst="roundRect">
            <a:avLst>
              <a:gd name="adj" fmla="val 16667"/>
            </a:avLst>
          </a:prstGeom>
          <a:solidFill>
            <a:schemeClr val="accent6"/>
          </a:solidFill>
          <a:ln>
            <a:noFill/>
          </a:ln>
          <a:effectLst>
            <a:outerShdw blurRad="107950" dist="12700" dir="5400000" algn="ctr">
              <a:srgbClr val="000000"/>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s-MX" sz="4400" b="1" dirty="0">
                <a:solidFill>
                  <a:schemeClr val="lt1"/>
                </a:solidFill>
                <a:latin typeface="Arial"/>
                <a:ea typeface="Arial"/>
                <a:cs typeface="Arial"/>
                <a:sym typeface="Arial"/>
              </a:rPr>
              <a:t>C: 5 (V)</a:t>
            </a:r>
            <a:endParaRPr sz="4400" b="1"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2960001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par>
                          <p:cTn id="20" fill="hold">
                            <p:stCondLst>
                              <p:cond delay="2000"/>
                            </p:stCondLst>
                            <p:childTnLst>
                              <p:par>
                                <p:cTn id="21" presetID="22" presetClass="entr" presetSubtype="4"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mph" presetSubtype="0" fill="hold" grpId="1" nodeType="clickEffect">
                                  <p:stCondLst>
                                    <p:cond delay="0"/>
                                  </p:stCondLst>
                                  <p:childTnLst>
                                    <p:animScale>
                                      <p:cBhvr>
                                        <p:cTn id="27" dur="2000" fill="hold"/>
                                        <p:tgtEl>
                                          <p:spTgt spid="7"/>
                                        </p:tgtEl>
                                      </p:cBhvr>
                                      <p:by x="150000" y="150000"/>
                                    </p:animScale>
                                  </p:childTnLst>
                                </p:cTn>
                              </p:par>
                              <p:par>
                                <p:cTn id="28" presetID="6" presetClass="exit" presetSubtype="32" fill="hold" grpId="1" nodeType="withEffect">
                                  <p:stCondLst>
                                    <p:cond delay="0"/>
                                  </p:stCondLst>
                                  <p:childTnLst>
                                    <p:animEffect transition="out" filter="circle(out)">
                                      <p:cBhvr>
                                        <p:cTn id="29" dur="2000"/>
                                        <p:tgtEl>
                                          <p:spTgt spid="8"/>
                                        </p:tgtEl>
                                      </p:cBhvr>
                                    </p:animEffect>
                                    <p:set>
                                      <p:cBhvr>
                                        <p:cTn id="30" dur="1" fill="hold">
                                          <p:stCondLst>
                                            <p:cond delay="1999"/>
                                          </p:stCondLst>
                                        </p:cTn>
                                        <p:tgtEl>
                                          <p:spTgt spid="8"/>
                                        </p:tgtEl>
                                        <p:attrNameLst>
                                          <p:attrName>style.visibility</p:attrName>
                                        </p:attrNameLst>
                                      </p:cBhvr>
                                      <p:to>
                                        <p:strVal val="hidden"/>
                                      </p:to>
                                    </p:set>
                                  </p:childTnLst>
                                </p:cTn>
                              </p:par>
                              <p:par>
                                <p:cTn id="31" presetID="6" presetClass="exit" presetSubtype="32" fill="hold" grpId="1" nodeType="withEffect">
                                  <p:stCondLst>
                                    <p:cond delay="0"/>
                                  </p:stCondLst>
                                  <p:childTnLst>
                                    <p:animEffect transition="out" filter="circle(out)">
                                      <p:cBhvr>
                                        <p:cTn id="32" dur="2000"/>
                                        <p:tgtEl>
                                          <p:spTgt spid="9"/>
                                        </p:tgtEl>
                                      </p:cBhvr>
                                    </p:animEffect>
                                    <p:set>
                                      <p:cBhvr>
                                        <p:cTn id="33" dur="1" fill="hold">
                                          <p:stCondLst>
                                            <p:cond delay="1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7" grpId="1" animBg="1"/>
      <p:bldP spid="8" grpId="0" animBg="1"/>
      <p:bldP spid="8" grpId="1" animBg="1"/>
      <p:bldP spid="9" grpId="0" animBg="1"/>
      <p:bldP spid="9"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0"/>
            <a:lum/>
          </a:blip>
          <a:srcRect/>
          <a:stretch>
            <a:fillRect/>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BEBA8EAE-BF5A-486C-A8C5-ECC9F3942E4B}">
                <a14:imgProps xmlns:a14="http://schemas.microsoft.com/office/drawing/2010/main">
                  <a14:imgLayer r:embed="rId4">
                    <a14:imgEffect>
                      <a14:brightnessContrast bright="43000"/>
                    </a14:imgEffect>
                  </a14:imgLayer>
                </a14:imgProps>
              </a:ext>
              <a:ext uri="{28A0092B-C50C-407E-A947-70E740481C1C}">
                <a14:useLocalDpi xmlns:a14="http://schemas.microsoft.com/office/drawing/2010/main" val="0"/>
              </a:ext>
            </a:extLst>
          </a:blip>
          <a:stretch>
            <a:fillRect/>
          </a:stretch>
        </p:blipFill>
        <p:spPr>
          <a:xfrm>
            <a:off x="-89829" y="0"/>
            <a:ext cx="9253731" cy="6858000"/>
          </a:xfrm>
          <a:prstGeom prst="rect">
            <a:avLst/>
          </a:prstGeom>
        </p:spPr>
      </p:pic>
      <p:pic>
        <p:nvPicPr>
          <p:cNvPr id="2" name="Google Shape;156;p7" descr="Resultado de imagen para ARBOL PNG"/>
          <p:cNvPicPr preferRelativeResize="0"/>
          <p:nvPr/>
        </p:nvPicPr>
        <p:blipFill rotWithShape="1">
          <a:blip r:embed="rId5">
            <a:alphaModFix/>
          </a:blip>
          <a:srcRect/>
          <a:stretch/>
        </p:blipFill>
        <p:spPr>
          <a:xfrm>
            <a:off x="84695" y="3183860"/>
            <a:ext cx="1756806" cy="16508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Google Shape;157;p7" descr="Resultado de imagen para marciano  png"/>
          <p:cNvPicPr preferRelativeResize="0"/>
          <p:nvPr/>
        </p:nvPicPr>
        <p:blipFill rotWithShape="1">
          <a:blip r:embed="rId6">
            <a:alphaModFix/>
          </a:blip>
          <a:srcRect/>
          <a:stretch/>
        </p:blipFill>
        <p:spPr>
          <a:xfrm>
            <a:off x="1065045" y="4753989"/>
            <a:ext cx="1233655" cy="1819239"/>
          </a:xfrm>
          <a:prstGeom prst="rect">
            <a:avLst/>
          </a:prstGeom>
          <a:noFill/>
          <a:ln>
            <a:noFill/>
          </a:ln>
        </p:spPr>
      </p:pic>
      <p:grpSp>
        <p:nvGrpSpPr>
          <p:cNvPr id="4" name="Google Shape;158;p7"/>
          <p:cNvGrpSpPr/>
          <p:nvPr/>
        </p:nvGrpSpPr>
        <p:grpSpPr>
          <a:xfrm>
            <a:off x="2892181" y="2915986"/>
            <a:ext cx="2256837" cy="1782239"/>
            <a:chOff x="7198843" y="1036948"/>
            <a:chExt cx="3021288" cy="2912425"/>
          </a:xfrm>
        </p:grpSpPr>
        <p:pic>
          <p:nvPicPr>
            <p:cNvPr id="5" name="Google Shape;159;p7" descr="Resultado de imagen para ovni png"/>
            <p:cNvPicPr preferRelativeResize="0"/>
            <p:nvPr/>
          </p:nvPicPr>
          <p:blipFill rotWithShape="1">
            <a:blip r:embed="rId7">
              <a:alphaModFix/>
            </a:blip>
            <a:srcRect/>
            <a:stretch/>
          </p:blipFill>
          <p:spPr>
            <a:xfrm>
              <a:off x="7198843" y="1036948"/>
              <a:ext cx="3021288" cy="2912425"/>
            </a:xfrm>
            <a:prstGeom prst="rect">
              <a:avLst/>
            </a:prstGeom>
            <a:noFill/>
            <a:ln>
              <a:noFill/>
            </a:ln>
          </p:spPr>
        </p:pic>
        <p:pic>
          <p:nvPicPr>
            <p:cNvPr id="6" name="Google Shape;160;p7" descr="Resultado de imagen para marciano png"/>
            <p:cNvPicPr preferRelativeResize="0"/>
            <p:nvPr/>
          </p:nvPicPr>
          <p:blipFill rotWithShape="1">
            <a:blip r:embed="rId8">
              <a:alphaModFix/>
            </a:blip>
            <a:srcRect b="29857"/>
            <a:stretch/>
          </p:blipFill>
          <p:spPr>
            <a:xfrm>
              <a:off x="8229600" y="1428520"/>
              <a:ext cx="876530" cy="1115326"/>
            </a:xfrm>
            <a:prstGeom prst="rect">
              <a:avLst/>
            </a:prstGeom>
            <a:noFill/>
            <a:ln>
              <a:noFill/>
            </a:ln>
          </p:spPr>
        </p:pic>
      </p:grpSp>
      <p:pic>
        <p:nvPicPr>
          <p:cNvPr id="7" name="Google Shape;161;p7" descr="Resultado de imagen para marciano png"/>
          <p:cNvPicPr preferRelativeResize="0"/>
          <p:nvPr/>
        </p:nvPicPr>
        <p:blipFill rotWithShape="1">
          <a:blip r:embed="rId9">
            <a:alphaModFix/>
          </a:blip>
          <a:srcRect/>
          <a:stretch/>
        </p:blipFill>
        <p:spPr>
          <a:xfrm>
            <a:off x="3289300" y="4834726"/>
            <a:ext cx="1004267" cy="1510465"/>
          </a:xfrm>
          <a:prstGeom prst="rect">
            <a:avLst/>
          </a:prstGeom>
          <a:noFill/>
          <a:ln>
            <a:noFill/>
          </a:ln>
        </p:spPr>
      </p:pic>
      <p:pic>
        <p:nvPicPr>
          <p:cNvPr id="8" name="Google Shape;162;p7" descr="Resultado de imagen para ARBOL PNG"/>
          <p:cNvPicPr preferRelativeResize="0"/>
          <p:nvPr/>
        </p:nvPicPr>
        <p:blipFill rotWithShape="1">
          <a:blip r:embed="rId5">
            <a:alphaModFix/>
          </a:blip>
          <a:srcRect/>
          <a:stretch/>
        </p:blipFill>
        <p:spPr>
          <a:xfrm>
            <a:off x="5393343" y="4720707"/>
            <a:ext cx="1718657" cy="17385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Google Shape;163;p7"/>
          <p:cNvSpPr txBox="1"/>
          <p:nvPr/>
        </p:nvSpPr>
        <p:spPr>
          <a:xfrm>
            <a:off x="0" y="65074"/>
            <a:ext cx="8686801" cy="2554505"/>
          </a:xfrm>
          <a:prstGeom prst="rect">
            <a:avLst/>
          </a:prstGeom>
          <a:solidFill>
            <a:schemeClr val="accent5">
              <a:lumMod val="20000"/>
              <a:lumOff val="80000"/>
            </a:schemeClr>
          </a:solidFill>
          <a:ln w="9525" cap="flat" cmpd="sng">
            <a:solidFill>
              <a:schemeClr val="accent6"/>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4000" b="1" dirty="0">
                <a:solidFill>
                  <a:schemeClr val="dk1"/>
                </a:solidFill>
                <a:latin typeface="Times New Roman"/>
                <a:ea typeface="Times New Roman"/>
                <a:cs typeface="Times New Roman"/>
                <a:sym typeface="Times New Roman"/>
              </a:rPr>
              <a:t>Chào mừng bạn đã đến với hành tinh của chúng mình. </a:t>
            </a:r>
          </a:p>
          <a:p>
            <a:pPr marL="0" marR="0" lvl="0" indent="0" algn="ctr" rtl="0">
              <a:spcBef>
                <a:spcPts val="0"/>
              </a:spcBef>
              <a:spcAft>
                <a:spcPts val="0"/>
              </a:spcAft>
              <a:buNone/>
            </a:pPr>
            <a:r>
              <a:rPr lang="es-MX" sz="4000" b="1" dirty="0">
                <a:solidFill>
                  <a:schemeClr val="dk1"/>
                </a:solidFill>
                <a:latin typeface="Times New Roman"/>
                <a:ea typeface="Times New Roman"/>
                <a:cs typeface="Times New Roman"/>
                <a:sym typeface="Times New Roman"/>
              </a:rPr>
              <a:t>Chúc các bạn có một chuyến tham quan vui vẻ! </a:t>
            </a:r>
            <a:endParaRPr sz="4000" b="1" dirty="0">
              <a:solidFill>
                <a:schemeClr val="dk1"/>
              </a:solidFill>
              <a:latin typeface="Times New Roman"/>
              <a:ea typeface="Times New Roman"/>
              <a:cs typeface="Times New Roman"/>
              <a:sym typeface="Times New Roman"/>
            </a:endParaRPr>
          </a:p>
        </p:txBody>
      </p:sp>
      <p:sp>
        <p:nvSpPr>
          <p:cNvPr id="10" name="Google Shape;164;p7">
            <a:hlinkClick r:id="rId10" action="ppaction://hlinksldjump"/>
          </p:cNvPr>
          <p:cNvSpPr/>
          <p:nvPr/>
        </p:nvSpPr>
        <p:spPr>
          <a:xfrm>
            <a:off x="6619725" y="3051236"/>
            <a:ext cx="1877740" cy="770709"/>
          </a:xfrm>
          <a:prstGeom prst="roundRect">
            <a:avLst>
              <a:gd name="adj" fmla="val 16667"/>
            </a:avLst>
          </a:prstGeom>
          <a:solidFill>
            <a:srgbClr val="548135"/>
          </a:solidFill>
          <a:ln>
            <a:noFill/>
          </a:ln>
          <a:effectLst>
            <a:outerShdw blurRad="107950" dist="12700" dir="5400000" algn="ctr">
              <a:srgbClr val="000000"/>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s-MX" sz="2800" b="1">
                <a:solidFill>
                  <a:schemeClr val="lt1"/>
                </a:solidFill>
                <a:latin typeface="Arial"/>
                <a:ea typeface="Arial"/>
                <a:cs typeface="Arial"/>
                <a:sym typeface="Arial"/>
              </a:rPr>
              <a:t>TẠM BIỆT</a:t>
            </a:r>
            <a:endParaRPr sz="2800" b="1">
              <a:solidFill>
                <a:schemeClr val="lt1"/>
              </a:solidFill>
              <a:latin typeface="Arial"/>
              <a:ea typeface="Arial"/>
              <a:cs typeface="Arial"/>
              <a:sym typeface="Arial"/>
            </a:endParaRPr>
          </a:p>
        </p:txBody>
      </p:sp>
    </p:spTree>
    <p:extLst>
      <p:ext uri="{BB962C8B-B14F-4D97-AF65-F5344CB8AC3E}">
        <p14:creationId xmlns:p14="http://schemas.microsoft.com/office/powerpoint/2010/main" val="28933328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379413"/>
            <a:ext cx="9055100" cy="871538"/>
          </a:xfrm>
        </p:spPr>
        <p:txBody>
          <a:bodyPr>
            <a:normAutofit/>
          </a:bodyPr>
          <a:lstStyle/>
          <a:p>
            <a:pPr algn="ctr"/>
            <a:r>
              <a:rPr lang="en-US" sz="3600" b="1" dirty="0">
                <a:solidFill>
                  <a:srgbClr val="FF0000"/>
                </a:solidFill>
                <a:latin typeface="Times New Roman" panose="02020603050405020304" pitchFamily="18" charset="0"/>
                <a:cs typeface="Times New Roman" panose="02020603050405020304" pitchFamily="18" charset="0"/>
              </a:rPr>
              <a:t>Cách xác định thế kỉ.</a:t>
            </a:r>
          </a:p>
        </p:txBody>
      </p:sp>
      <p:sp>
        <p:nvSpPr>
          <p:cNvPr id="3" name="Content Placeholder 2"/>
          <p:cNvSpPr>
            <a:spLocks noGrp="1"/>
          </p:cNvSpPr>
          <p:nvPr>
            <p:ph idx="1"/>
          </p:nvPr>
        </p:nvSpPr>
        <p:spPr>
          <a:xfrm>
            <a:off x="0" y="1365251"/>
            <a:ext cx="9055100" cy="3889375"/>
          </a:xfrm>
        </p:spPr>
        <p:txBody>
          <a:bodyPr>
            <a:noAutofit/>
          </a:bodyPr>
          <a:lstStyle/>
          <a:p>
            <a:pPr algn="just">
              <a:buFontTx/>
              <a:buChar char="-"/>
            </a:pPr>
            <a:r>
              <a:rPr lang="en-US" sz="2600" b="1" dirty="0">
                <a:solidFill>
                  <a:srgbClr val="002060"/>
                </a:solidFill>
                <a:latin typeface="Times New Roman" panose="02020603050405020304" pitchFamily="18" charset="0"/>
                <a:cs typeface="Times New Roman" panose="02020603050405020304" pitchFamily="18" charset="0"/>
              </a:rPr>
              <a:t>Từ năm 1 đến năm 100, ta xác định thuộc thế kỉ I</a:t>
            </a:r>
          </a:p>
          <a:p>
            <a:pPr algn="just">
              <a:buFontTx/>
              <a:buChar char="-"/>
            </a:pPr>
            <a:r>
              <a:rPr lang="en-US" sz="2600" b="1" dirty="0">
                <a:solidFill>
                  <a:srgbClr val="002060"/>
                </a:solidFill>
                <a:latin typeface="Times New Roman" panose="02020603050405020304" pitchFamily="18" charset="0"/>
                <a:cs typeface="Times New Roman" panose="02020603050405020304" pitchFamily="18" charset="0"/>
              </a:rPr>
              <a:t>Với các năm có 3 chữ số, ta lấy chữ số đầu tiên của năm cộng thêm 1 được số </a:t>
            </a:r>
            <a:r>
              <a:rPr lang="en-US" sz="2600" b="1">
                <a:solidFill>
                  <a:srgbClr val="002060"/>
                </a:solidFill>
                <a:latin typeface="Times New Roman" panose="02020603050405020304" pitchFamily="18" charset="0"/>
                <a:cs typeface="Times New Roman" panose="02020603050405020304" pitchFamily="18" charset="0"/>
              </a:rPr>
              <a:t>thế kỉ (nếu chữ số hàng chục hoặc đơn vị &gt; 0)</a:t>
            </a:r>
            <a:endParaRPr lang="en-US" sz="2600" b="1" dirty="0">
              <a:solidFill>
                <a:srgbClr val="002060"/>
              </a:solidFill>
              <a:latin typeface="Times New Roman" panose="02020603050405020304" pitchFamily="18" charset="0"/>
              <a:cs typeface="Times New Roman" panose="02020603050405020304" pitchFamily="18" charset="0"/>
            </a:endParaRPr>
          </a:p>
          <a:p>
            <a:pPr marL="0" indent="0" algn="just">
              <a:buNone/>
            </a:pPr>
            <a:r>
              <a:rPr lang="en-US" sz="2600" b="1" dirty="0">
                <a:solidFill>
                  <a:srgbClr val="002060"/>
                </a:solidFill>
                <a:latin typeface="Times New Roman" panose="02020603050405020304" pitchFamily="18" charset="0"/>
                <a:cs typeface="Times New Roman" panose="02020603050405020304" pitchFamily="18" charset="0"/>
              </a:rPr>
              <a:t>VD: Năm </a:t>
            </a:r>
            <a:r>
              <a:rPr lang="en-US" sz="2600" b="1">
                <a:solidFill>
                  <a:srgbClr val="002060"/>
                </a:solidFill>
                <a:latin typeface="Times New Roman" panose="02020603050405020304" pitchFamily="18" charset="0"/>
                <a:cs typeface="Times New Roman" panose="02020603050405020304" pitchFamily="18" charset="0"/>
              </a:rPr>
              <a:t>938 =&gt; </a:t>
            </a:r>
            <a:r>
              <a:rPr lang="en-US" sz="2600" b="1" dirty="0">
                <a:solidFill>
                  <a:srgbClr val="002060"/>
                </a:solidFill>
                <a:latin typeface="Times New Roman" panose="02020603050405020304" pitchFamily="18" charset="0"/>
                <a:cs typeface="Times New Roman" panose="02020603050405020304" pitchFamily="18" charset="0"/>
              </a:rPr>
              <a:t>ta lấy 9 +1 = 10. Vậy năm 938 thuộc TK 10 (X).</a:t>
            </a:r>
          </a:p>
          <a:p>
            <a:pPr algn="just">
              <a:buFontTx/>
              <a:buChar char="-"/>
            </a:pPr>
            <a:r>
              <a:rPr lang="en-US" sz="2600" b="1" dirty="0">
                <a:solidFill>
                  <a:srgbClr val="002060"/>
                </a:solidFill>
                <a:latin typeface="Times New Roman" panose="02020603050405020304" pitchFamily="18" charset="0"/>
                <a:cs typeface="Times New Roman" panose="02020603050405020304" pitchFamily="18" charset="0"/>
              </a:rPr>
              <a:t>Với các năm có 4 chữ số, ta lấy 2 chữ số đầu tiên của năm cộng thêm 1 được số </a:t>
            </a:r>
            <a:r>
              <a:rPr lang="en-US" sz="2600" b="1">
                <a:solidFill>
                  <a:srgbClr val="002060"/>
                </a:solidFill>
                <a:latin typeface="Times New Roman" panose="02020603050405020304" pitchFamily="18" charset="0"/>
                <a:cs typeface="Times New Roman" panose="02020603050405020304" pitchFamily="18" charset="0"/>
              </a:rPr>
              <a:t>thế kỉ (nếu chữ số hàng chục hoặc đơn vị &gt; 0)</a:t>
            </a:r>
            <a:endParaRPr lang="en-US" sz="2600" b="1" dirty="0">
              <a:solidFill>
                <a:srgbClr val="002060"/>
              </a:solidFill>
              <a:latin typeface="Times New Roman" panose="02020603050405020304" pitchFamily="18" charset="0"/>
              <a:cs typeface="Times New Roman" panose="02020603050405020304" pitchFamily="18" charset="0"/>
            </a:endParaRPr>
          </a:p>
          <a:p>
            <a:pPr marL="0" indent="0" algn="just">
              <a:buNone/>
            </a:pPr>
            <a:r>
              <a:rPr lang="en-US" sz="2600" b="1" dirty="0">
                <a:solidFill>
                  <a:srgbClr val="002060"/>
                </a:solidFill>
                <a:latin typeface="Times New Roman" panose="02020603050405020304" pitchFamily="18" charset="0"/>
                <a:cs typeface="Times New Roman" panose="02020603050405020304" pitchFamily="18" charset="0"/>
              </a:rPr>
              <a:t>VD: Năm </a:t>
            </a:r>
            <a:r>
              <a:rPr lang="en-US" sz="2600" b="1">
                <a:solidFill>
                  <a:srgbClr val="002060"/>
                </a:solidFill>
                <a:latin typeface="Times New Roman" panose="02020603050405020304" pitchFamily="18" charset="0"/>
                <a:cs typeface="Times New Roman" panose="02020603050405020304" pitchFamily="18" charset="0"/>
              </a:rPr>
              <a:t>1010 =&gt; </a:t>
            </a:r>
            <a:r>
              <a:rPr lang="en-US" sz="2600" b="1" dirty="0">
                <a:solidFill>
                  <a:srgbClr val="002060"/>
                </a:solidFill>
                <a:latin typeface="Times New Roman" panose="02020603050405020304" pitchFamily="18" charset="0"/>
                <a:cs typeface="Times New Roman" panose="02020603050405020304" pitchFamily="18" charset="0"/>
              </a:rPr>
              <a:t>ta lấy 10 + 1 = 11. Vậy năm 1010 thuộc TK 11 (XI).</a:t>
            </a:r>
          </a:p>
        </p:txBody>
      </p:sp>
    </p:spTree>
    <p:extLst>
      <p:ext uri="{BB962C8B-B14F-4D97-AF65-F5344CB8AC3E}">
        <p14:creationId xmlns:p14="http://schemas.microsoft.com/office/powerpoint/2010/main" val="31199990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0"/>
            <a:lum/>
          </a:blip>
          <a:srcRect/>
          <a:stretch>
            <a:fillRect/>
          </a:stretch>
        </a:blipFill>
        <a:effectLst/>
      </p:bgPr>
    </p:bg>
    <p:spTree>
      <p:nvGrpSpPr>
        <p:cNvPr id="1" name=""/>
        <p:cNvGrpSpPr/>
        <p:nvPr/>
      </p:nvGrpSpPr>
      <p:grpSpPr>
        <a:xfrm>
          <a:off x="0" y="0"/>
          <a:ext cx="0" cy="0"/>
          <a:chOff x="0" y="0"/>
          <a:chExt cx="0" cy="0"/>
        </a:xfrm>
      </p:grpSpPr>
      <p:sp>
        <p:nvSpPr>
          <p:cNvPr id="4" name="Text Box 31"/>
          <p:cNvSpPr txBox="1">
            <a:spLocks noChangeArrowheads="1"/>
          </p:cNvSpPr>
          <p:nvPr/>
        </p:nvSpPr>
        <p:spPr bwMode="auto">
          <a:xfrm>
            <a:off x="266699" y="183813"/>
            <a:ext cx="143510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200" b="1" u="sng">
                <a:solidFill>
                  <a:srgbClr val="006600"/>
                </a:solidFill>
                <a:latin typeface="Times New Roman" panose="02020603050405020304" pitchFamily="18" charset="0"/>
                <a:cs typeface="Times New Roman" panose="02020603050405020304" pitchFamily="18" charset="0"/>
              </a:rPr>
              <a:t>Bài 3</a:t>
            </a:r>
            <a:endParaRPr lang="en-US" altLang="en-US" sz="3200" dirty="0">
              <a:solidFill>
                <a:srgbClr val="006600"/>
              </a:solidFill>
              <a:latin typeface="Times New Roman" panose="02020603050405020304" pitchFamily="18" charset="0"/>
              <a:cs typeface="Times New Roman" panose="02020603050405020304" pitchFamily="18" charset="0"/>
            </a:endParaRPr>
          </a:p>
        </p:txBody>
      </p:sp>
      <p:sp>
        <p:nvSpPr>
          <p:cNvPr id="5" name="Text Box 22"/>
          <p:cNvSpPr txBox="1">
            <a:spLocks noChangeArrowheads="1"/>
          </p:cNvSpPr>
          <p:nvPr/>
        </p:nvSpPr>
        <p:spPr bwMode="auto">
          <a:xfrm>
            <a:off x="266699" y="962550"/>
            <a:ext cx="8647043"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200" b="1" dirty="0">
                <a:solidFill>
                  <a:srgbClr val="0000FF"/>
                </a:solidFill>
                <a:latin typeface="Times New Roman" panose="02020603050405020304" pitchFamily="18" charset="0"/>
                <a:cs typeface="Times New Roman" panose="02020603050405020304" pitchFamily="18" charset="0"/>
              </a:rPr>
              <a:t>a,  Lý Thái Tổ dời đô về Thăng Long  năm </a:t>
            </a:r>
            <a:r>
              <a:rPr lang="en-US" altLang="en-US" sz="3200" b="1">
                <a:solidFill>
                  <a:srgbClr val="0000FF"/>
                </a:solidFill>
                <a:latin typeface="Times New Roman" panose="02020603050405020304" pitchFamily="18" charset="0"/>
                <a:cs typeface="Times New Roman" panose="02020603050405020304" pitchFamily="18" charset="0"/>
              </a:rPr>
              <a:t>1010 Năm đó thuộc thế kỉ nào? Tính đến nay đã được bao nhiêu năm?</a:t>
            </a:r>
            <a:endParaRPr lang="en-US" altLang="en-US" sz="3200" b="1" dirty="0">
              <a:solidFill>
                <a:srgbClr val="0000FF"/>
              </a:solidFill>
              <a:latin typeface="Times New Roman" panose="02020603050405020304" pitchFamily="18" charset="0"/>
              <a:cs typeface="Times New Roman" panose="02020603050405020304" pitchFamily="18" charset="0"/>
            </a:endParaRPr>
          </a:p>
        </p:txBody>
      </p:sp>
      <p:sp>
        <p:nvSpPr>
          <p:cNvPr id="6" name="Text Box 26"/>
          <p:cNvSpPr txBox="1">
            <a:spLocks noChangeArrowheads="1"/>
          </p:cNvSpPr>
          <p:nvPr/>
        </p:nvSpPr>
        <p:spPr bwMode="auto">
          <a:xfrm>
            <a:off x="143173" y="2845047"/>
            <a:ext cx="8770569"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n-US" altLang="en-US" sz="3200" b="1" dirty="0">
                <a:solidFill>
                  <a:srgbClr val="0000FF"/>
                </a:solidFill>
                <a:latin typeface="Times New Roman" panose="02020603050405020304" pitchFamily="18" charset="0"/>
                <a:cs typeface="Times New Roman" panose="02020603050405020304" pitchFamily="18" charset="0"/>
              </a:rPr>
              <a:t>b, Ngô Quyền đánh tan quân Nam Hán trên sông </a:t>
            </a:r>
            <a:r>
              <a:rPr lang="en-US" altLang="en-US" sz="3200" b="1">
                <a:solidFill>
                  <a:srgbClr val="0000FF"/>
                </a:solidFill>
                <a:latin typeface="Times New Roman" panose="02020603050405020304" pitchFamily="18" charset="0"/>
                <a:cs typeface="Times New Roman" panose="02020603050405020304" pitchFamily="18" charset="0"/>
              </a:rPr>
              <a:t>Bạch Đằng năm 938. Năm đó thuộc </a:t>
            </a:r>
            <a:r>
              <a:rPr lang="en-US" altLang="en-US" sz="3200" b="1" dirty="0">
                <a:solidFill>
                  <a:srgbClr val="0000FF"/>
                </a:solidFill>
                <a:latin typeface="Times New Roman" panose="02020603050405020304" pitchFamily="18" charset="0"/>
                <a:cs typeface="Times New Roman" panose="02020603050405020304" pitchFamily="18" charset="0"/>
              </a:rPr>
              <a:t>thế </a:t>
            </a:r>
            <a:r>
              <a:rPr lang="en-US" altLang="en-US" sz="3200" b="1">
                <a:solidFill>
                  <a:srgbClr val="0000FF"/>
                </a:solidFill>
                <a:latin typeface="Times New Roman" panose="02020603050405020304" pitchFamily="18" charset="0"/>
                <a:cs typeface="Times New Roman" panose="02020603050405020304" pitchFamily="18" charset="0"/>
              </a:rPr>
              <a:t>kỉ nào? Tính đến nay đã được bao nhiêu năm?</a:t>
            </a:r>
            <a:endParaRPr lang="en-US" altLang="en-US" sz="3200"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199990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0"/>
            <a:lum/>
          </a:blip>
          <a:srcRect/>
          <a:stretch>
            <a:fillRect/>
          </a:stretch>
        </a:blipFill>
        <a:effectLst/>
      </p:bgPr>
    </p:bg>
    <p:spTree>
      <p:nvGrpSpPr>
        <p:cNvPr id="1" name=""/>
        <p:cNvGrpSpPr/>
        <p:nvPr/>
      </p:nvGrpSpPr>
      <p:grpSpPr>
        <a:xfrm>
          <a:off x="0" y="0"/>
          <a:ext cx="0" cy="0"/>
          <a:chOff x="0" y="0"/>
          <a:chExt cx="0" cy="0"/>
        </a:xfrm>
      </p:grpSpPr>
      <p:sp>
        <p:nvSpPr>
          <p:cNvPr id="4" name="Rectangle 10"/>
          <p:cNvSpPr>
            <a:spLocks noChangeArrowheads="1"/>
          </p:cNvSpPr>
          <p:nvPr/>
        </p:nvSpPr>
        <p:spPr bwMode="auto">
          <a:xfrm>
            <a:off x="5140073" y="2024869"/>
            <a:ext cx="225192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200" b="1" dirty="0">
                <a:solidFill>
                  <a:srgbClr val="FF0000"/>
                </a:solidFill>
                <a:latin typeface="Times New Roman" panose="02020603050405020304" pitchFamily="18" charset="0"/>
                <a:cs typeface="Times New Roman" panose="02020603050405020304" pitchFamily="18" charset="0"/>
              </a:rPr>
              <a:t>1011 năm </a:t>
            </a:r>
          </a:p>
        </p:txBody>
      </p:sp>
      <p:sp>
        <p:nvSpPr>
          <p:cNvPr id="5" name="Rectangle 11"/>
          <p:cNvSpPr>
            <a:spLocks noChangeArrowheads="1"/>
          </p:cNvSpPr>
          <p:nvPr/>
        </p:nvSpPr>
        <p:spPr bwMode="auto">
          <a:xfrm>
            <a:off x="3326422" y="3833898"/>
            <a:ext cx="52356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200" b="1">
                <a:solidFill>
                  <a:srgbClr val="FF0000"/>
                </a:solidFill>
                <a:latin typeface="Times New Roman" panose="02020603050405020304" pitchFamily="18" charset="0"/>
                <a:cs typeface="Times New Roman" panose="02020603050405020304" pitchFamily="18" charset="0"/>
              </a:rPr>
              <a:t>X</a:t>
            </a:r>
            <a:endParaRPr lang="en-US" altLang="en-US" sz="3200" b="1" dirty="0">
              <a:solidFill>
                <a:srgbClr val="FF0000"/>
              </a:solidFill>
              <a:latin typeface="Times New Roman" panose="02020603050405020304" pitchFamily="18" charset="0"/>
              <a:cs typeface="Times New Roman" panose="02020603050405020304" pitchFamily="18" charset="0"/>
            </a:endParaRPr>
          </a:p>
        </p:txBody>
      </p:sp>
      <p:sp>
        <p:nvSpPr>
          <p:cNvPr id="6" name="Rectangle 17"/>
          <p:cNvSpPr>
            <a:spLocks noChangeArrowheads="1"/>
          </p:cNvSpPr>
          <p:nvPr/>
        </p:nvSpPr>
        <p:spPr bwMode="auto">
          <a:xfrm>
            <a:off x="4966943" y="4574081"/>
            <a:ext cx="226659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200" b="1" dirty="0">
                <a:solidFill>
                  <a:srgbClr val="FF0000"/>
                </a:solidFill>
                <a:latin typeface="Times New Roman" panose="02020603050405020304" pitchFamily="18" charset="0"/>
                <a:cs typeface="Times New Roman" panose="02020603050405020304" pitchFamily="18" charset="0"/>
              </a:rPr>
              <a:t>1083 năm </a:t>
            </a:r>
          </a:p>
        </p:txBody>
      </p:sp>
      <p:sp>
        <p:nvSpPr>
          <p:cNvPr id="7" name="Text Box 22"/>
          <p:cNvSpPr txBox="1">
            <a:spLocks noChangeArrowheads="1"/>
          </p:cNvSpPr>
          <p:nvPr/>
        </p:nvSpPr>
        <p:spPr bwMode="auto">
          <a:xfrm>
            <a:off x="524173" y="822850"/>
            <a:ext cx="8647043"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200" b="1" dirty="0">
                <a:solidFill>
                  <a:srgbClr val="0000FF"/>
                </a:solidFill>
                <a:latin typeface="Times New Roman" panose="02020603050405020304" pitchFamily="18" charset="0"/>
                <a:cs typeface="Times New Roman" panose="02020603050405020304" pitchFamily="18" charset="0"/>
              </a:rPr>
              <a:t>a,  Lý Thái Tổ dời đô về Thăng Long  năm </a:t>
            </a:r>
            <a:r>
              <a:rPr lang="en-US" altLang="en-US" sz="3200" b="1">
                <a:solidFill>
                  <a:srgbClr val="0000FF"/>
                </a:solidFill>
                <a:latin typeface="Times New Roman" panose="02020603050405020304" pitchFamily="18" charset="0"/>
                <a:cs typeface="Times New Roman" panose="02020603050405020304" pitchFamily="18" charset="0"/>
              </a:rPr>
              <a:t>1010 Năm đó thuộc thế </a:t>
            </a:r>
            <a:r>
              <a:rPr lang="en-US" altLang="en-US" sz="3200" b="1" dirty="0">
                <a:solidFill>
                  <a:srgbClr val="0000FF"/>
                </a:solidFill>
                <a:latin typeface="Times New Roman" panose="02020603050405020304" pitchFamily="18" charset="0"/>
                <a:cs typeface="Times New Roman" panose="02020603050405020304" pitchFamily="18" charset="0"/>
              </a:rPr>
              <a:t>kỉ :</a:t>
            </a:r>
          </a:p>
        </p:txBody>
      </p:sp>
      <p:sp>
        <p:nvSpPr>
          <p:cNvPr id="8" name="Text Box 24"/>
          <p:cNvSpPr txBox="1">
            <a:spLocks noChangeArrowheads="1"/>
          </p:cNvSpPr>
          <p:nvPr/>
        </p:nvSpPr>
        <p:spPr bwMode="auto">
          <a:xfrm>
            <a:off x="592989" y="2024870"/>
            <a:ext cx="463598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200" b="1" dirty="0">
                <a:solidFill>
                  <a:srgbClr val="0000FF"/>
                </a:solidFill>
                <a:latin typeface="Times New Roman" panose="02020603050405020304" pitchFamily="18" charset="0"/>
                <a:cs typeface="Times New Roman" panose="02020603050405020304" pitchFamily="18" charset="0"/>
              </a:rPr>
              <a:t>-Tính đến nay đã được : </a:t>
            </a:r>
          </a:p>
        </p:txBody>
      </p:sp>
      <p:sp>
        <p:nvSpPr>
          <p:cNvPr id="9" name="Text Box 25"/>
          <p:cNvSpPr txBox="1">
            <a:spLocks noChangeArrowheads="1"/>
          </p:cNvSpPr>
          <p:nvPr/>
        </p:nvSpPr>
        <p:spPr bwMode="auto">
          <a:xfrm>
            <a:off x="4460185" y="1308935"/>
            <a:ext cx="126751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200" b="1">
                <a:solidFill>
                  <a:srgbClr val="FF0000"/>
                </a:solidFill>
                <a:latin typeface="Times New Roman" panose="02020603050405020304" pitchFamily="18" charset="0"/>
                <a:cs typeface="Times New Roman" panose="02020603050405020304" pitchFamily="18" charset="0"/>
              </a:rPr>
              <a:t>XI</a:t>
            </a:r>
            <a:endParaRPr lang="en-US" altLang="en-US" sz="3200" b="1" dirty="0">
              <a:latin typeface="Times New Roman" panose="02020603050405020304" pitchFamily="18" charset="0"/>
              <a:cs typeface="Times New Roman" panose="02020603050405020304" pitchFamily="18" charset="0"/>
            </a:endParaRPr>
          </a:p>
        </p:txBody>
      </p:sp>
      <p:sp>
        <p:nvSpPr>
          <p:cNvPr id="10" name="Text Box 26"/>
          <p:cNvSpPr txBox="1">
            <a:spLocks noChangeArrowheads="1"/>
          </p:cNvSpPr>
          <p:nvPr/>
        </p:nvSpPr>
        <p:spPr bwMode="auto">
          <a:xfrm>
            <a:off x="143173" y="2845047"/>
            <a:ext cx="7743827"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US" altLang="en-US" sz="3200" b="1" dirty="0">
                <a:solidFill>
                  <a:srgbClr val="0000FF"/>
                </a:solidFill>
                <a:latin typeface="Times New Roman" panose="02020603050405020304" pitchFamily="18" charset="0"/>
                <a:cs typeface="Times New Roman" panose="02020603050405020304" pitchFamily="18" charset="0"/>
              </a:rPr>
              <a:t>b, Ngô Quyền đánh tan quân Nam Hán trên sông </a:t>
            </a:r>
            <a:r>
              <a:rPr lang="en-US" altLang="en-US" sz="3200" b="1">
                <a:solidFill>
                  <a:srgbClr val="0000FF"/>
                </a:solidFill>
                <a:latin typeface="Times New Roman" panose="02020603050405020304" pitchFamily="18" charset="0"/>
                <a:cs typeface="Times New Roman" panose="02020603050405020304" pitchFamily="18" charset="0"/>
              </a:rPr>
              <a:t>Bạch Đằng  năm 938. Năm đó  </a:t>
            </a:r>
            <a:r>
              <a:rPr lang="en-US" altLang="en-US" sz="3200" b="1" dirty="0">
                <a:solidFill>
                  <a:srgbClr val="0000FF"/>
                </a:solidFill>
                <a:latin typeface="Times New Roman" panose="02020603050405020304" pitchFamily="18" charset="0"/>
                <a:cs typeface="Times New Roman" panose="02020603050405020304" pitchFamily="18" charset="0"/>
              </a:rPr>
              <a:t>thuộc thế kỉ :</a:t>
            </a:r>
            <a:endParaRPr lang="en-US" altLang="en-US" sz="3200" dirty="0">
              <a:solidFill>
                <a:srgbClr val="0000FF"/>
              </a:solidFill>
              <a:latin typeface="Times New Roman" panose="02020603050405020304" pitchFamily="18" charset="0"/>
              <a:cs typeface="Times New Roman" panose="02020603050405020304" pitchFamily="18" charset="0"/>
            </a:endParaRPr>
          </a:p>
        </p:txBody>
      </p:sp>
      <p:sp>
        <p:nvSpPr>
          <p:cNvPr id="11" name="Text Box 27"/>
          <p:cNvSpPr txBox="1">
            <a:spLocks noChangeArrowheads="1"/>
          </p:cNvSpPr>
          <p:nvPr/>
        </p:nvSpPr>
        <p:spPr bwMode="auto">
          <a:xfrm>
            <a:off x="489986" y="4581881"/>
            <a:ext cx="441655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200" b="1" dirty="0">
                <a:solidFill>
                  <a:srgbClr val="0000FF"/>
                </a:solidFill>
                <a:latin typeface="Times New Roman" panose="02020603050405020304" pitchFamily="18" charset="0"/>
                <a:cs typeface="Times New Roman" panose="02020603050405020304" pitchFamily="18" charset="0"/>
              </a:rPr>
              <a:t>-Tính đến nay đã được : </a:t>
            </a:r>
          </a:p>
        </p:txBody>
      </p:sp>
      <p:sp>
        <p:nvSpPr>
          <p:cNvPr id="12" name="Text Box 31"/>
          <p:cNvSpPr txBox="1">
            <a:spLocks noChangeArrowheads="1"/>
          </p:cNvSpPr>
          <p:nvPr/>
        </p:nvSpPr>
        <p:spPr bwMode="auto">
          <a:xfrm>
            <a:off x="266699" y="183813"/>
            <a:ext cx="205740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200" b="1" u="sng" dirty="0">
                <a:solidFill>
                  <a:srgbClr val="006600"/>
                </a:solidFill>
                <a:latin typeface="Times New Roman" panose="02020603050405020304" pitchFamily="18" charset="0"/>
                <a:cs typeface="Times New Roman" panose="02020603050405020304" pitchFamily="18" charset="0"/>
              </a:rPr>
              <a:t>Bài 3</a:t>
            </a:r>
            <a:r>
              <a:rPr lang="en-US" altLang="en-US" sz="3200" b="1" dirty="0">
                <a:solidFill>
                  <a:srgbClr val="006600"/>
                </a:solidFill>
                <a:latin typeface="Times New Roman" panose="02020603050405020304" pitchFamily="18" charset="0"/>
                <a:cs typeface="Times New Roman" panose="02020603050405020304" pitchFamily="18" charset="0"/>
              </a:rPr>
              <a:t> :</a:t>
            </a:r>
            <a:endParaRPr lang="en-US" altLang="en-US" sz="3200" dirty="0">
              <a:solidFill>
                <a:srgbClr val="006600"/>
              </a:solidFill>
              <a:latin typeface="Times New Roman" panose="02020603050405020304" pitchFamily="18" charset="0"/>
              <a:cs typeface="Times New Roman" panose="02020603050405020304" pitchFamily="18" charset="0"/>
            </a:endParaRPr>
          </a:p>
        </p:txBody>
      </p:sp>
      <p:sp>
        <p:nvSpPr>
          <p:cNvPr id="13" name="Cloud Callout 12"/>
          <p:cNvSpPr/>
          <p:nvPr/>
        </p:nvSpPr>
        <p:spPr>
          <a:xfrm>
            <a:off x="2324100" y="3648411"/>
            <a:ext cx="5006340" cy="2926080"/>
          </a:xfrm>
          <a:prstGeom prst="cloudCallou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b="1" dirty="0">
                <a:latin typeface="Times New Roman" panose="02020603050405020304" pitchFamily="18" charset="0"/>
                <a:cs typeface="Times New Roman" panose="02020603050405020304" pitchFamily="18" charset="0"/>
              </a:rPr>
              <a:t>Muốn </a:t>
            </a:r>
            <a:r>
              <a:rPr lang="en-US" sz="3200" b="1">
                <a:latin typeface="Times New Roman" panose="02020603050405020304" pitchFamily="18" charset="0"/>
                <a:cs typeface="Times New Roman" panose="02020603050405020304" pitchFamily="18" charset="0"/>
              </a:rPr>
              <a:t>tính khoảng thời gian từ năm (…) đến </a:t>
            </a:r>
            <a:r>
              <a:rPr lang="en-US" sz="3200" b="1" dirty="0">
                <a:latin typeface="Times New Roman" panose="02020603050405020304" pitchFamily="18" charset="0"/>
                <a:cs typeface="Times New Roman" panose="02020603050405020304" pitchFamily="18" charset="0"/>
              </a:rPr>
              <a:t>nay được bao nhiêu năm ta làm thế nào?</a:t>
            </a:r>
          </a:p>
        </p:txBody>
      </p:sp>
      <p:sp>
        <p:nvSpPr>
          <p:cNvPr id="14" name="Cloud Callout 13"/>
          <p:cNvSpPr/>
          <p:nvPr/>
        </p:nvSpPr>
        <p:spPr>
          <a:xfrm>
            <a:off x="2419481" y="3556000"/>
            <a:ext cx="4814058" cy="2849591"/>
          </a:xfrm>
          <a:prstGeom prst="cloudCallou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b="1">
                <a:solidFill>
                  <a:srgbClr val="FF0000"/>
                </a:solidFill>
                <a:latin typeface="Times New Roman" panose="02020603050405020304" pitchFamily="18" charset="0"/>
                <a:cs typeface="Times New Roman" panose="02020603050405020304" pitchFamily="18" charset="0"/>
              </a:rPr>
              <a:t> Ta lấy năm hiện tại trừ đi năm đó.</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84194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7" presetClass="entr" presetSubtype="0" fill="hold" grpId="0" nodeType="clickEffect">
                                  <p:stCondLst>
                                    <p:cond delay="0"/>
                                  </p:stCondLst>
                                  <p:iterate type="lt">
                                    <p:tmPct val="50000"/>
                                  </p:iterate>
                                  <p:childTnLst>
                                    <p:set>
                                      <p:cBhvr>
                                        <p:cTn id="12" dur="1" fill="hold">
                                          <p:stCondLst>
                                            <p:cond delay="0"/>
                                          </p:stCondLst>
                                        </p:cTn>
                                        <p:tgtEl>
                                          <p:spTgt spid="8"/>
                                        </p:tgtEl>
                                        <p:attrNameLst>
                                          <p:attrName>style.visibility</p:attrName>
                                        </p:attrNameLst>
                                      </p:cBhvr>
                                      <p:to>
                                        <p:strVal val="visible"/>
                                      </p:to>
                                    </p:set>
                                    <p:anim calcmode="discrete" valueType="clr">
                                      <p:cBhvr override="childStyle">
                                        <p:cTn id="13"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8"/>
                                        </p:tgtEl>
                                        <p:attrNameLst>
                                          <p:attrName>fillcolor</p:attrName>
                                        </p:attrNameLst>
                                      </p:cBhvr>
                                      <p:tavLst>
                                        <p:tav tm="0">
                                          <p:val>
                                            <p:clrVal>
                                              <a:schemeClr val="accent2"/>
                                            </p:clrVal>
                                          </p:val>
                                        </p:tav>
                                        <p:tav tm="50000">
                                          <p:val>
                                            <p:clrVal>
                                              <a:schemeClr val="hlink"/>
                                            </p:clrVal>
                                          </p:val>
                                        </p:tav>
                                      </p:tavLst>
                                    </p:anim>
                                    <p:set>
                                      <p:cBhvr>
                                        <p:cTn id="15" dur="80"/>
                                        <p:tgtEl>
                                          <p:spTgt spid="8"/>
                                        </p:tgtEl>
                                        <p:attrNameLst>
                                          <p:attrName>fill.type</p:attrName>
                                        </p:attrNameLst>
                                      </p:cBhvr>
                                      <p:to>
                                        <p:strVal val="solid"/>
                                      </p:to>
                                    </p:se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ppt_x"/>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7" presetClass="entr" presetSubtype="0" fill="hold" grpId="0" nodeType="clickEffect">
                                  <p:stCondLst>
                                    <p:cond delay="0"/>
                                  </p:stCondLst>
                                  <p:iterate type="lt">
                                    <p:tmPct val="50000"/>
                                  </p:iterate>
                                  <p:childTnLst>
                                    <p:set>
                                      <p:cBhvr>
                                        <p:cTn id="25" dur="1" fill="hold">
                                          <p:stCondLst>
                                            <p:cond delay="0"/>
                                          </p:stCondLst>
                                        </p:cTn>
                                        <p:tgtEl>
                                          <p:spTgt spid="5"/>
                                        </p:tgtEl>
                                        <p:attrNameLst>
                                          <p:attrName>style.visibility</p:attrName>
                                        </p:attrNameLst>
                                      </p:cBhvr>
                                      <p:to>
                                        <p:strVal val="visible"/>
                                      </p:to>
                                    </p:set>
                                    <p:anim calcmode="discrete" valueType="clr">
                                      <p:cBhvr override="childStyle">
                                        <p:cTn id="26"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27" dur="80"/>
                                        <p:tgtEl>
                                          <p:spTgt spid="5"/>
                                        </p:tgtEl>
                                        <p:attrNameLst>
                                          <p:attrName>fillcolor</p:attrName>
                                        </p:attrNameLst>
                                      </p:cBhvr>
                                      <p:tavLst>
                                        <p:tav tm="0">
                                          <p:val>
                                            <p:clrVal>
                                              <a:schemeClr val="accent2"/>
                                            </p:clrVal>
                                          </p:val>
                                        </p:tav>
                                        <p:tav tm="50000">
                                          <p:val>
                                            <p:clrVal>
                                              <a:schemeClr val="hlink"/>
                                            </p:clrVal>
                                          </p:val>
                                        </p:tav>
                                      </p:tavLst>
                                    </p:anim>
                                    <p:set>
                                      <p:cBhvr>
                                        <p:cTn id="28" dur="80"/>
                                        <p:tgtEl>
                                          <p:spTgt spid="5"/>
                                        </p:tgtEl>
                                        <p:attrNameLst>
                                          <p:attrName>fill.type</p:attrName>
                                        </p:attrNameLst>
                                      </p:cBhvr>
                                      <p:to>
                                        <p:strVal val="solid"/>
                                      </p:to>
                                    </p:set>
                                  </p:childTnLst>
                                </p:cTn>
                              </p:par>
                            </p:childTnLst>
                          </p:cTn>
                        </p:par>
                      </p:childTnLst>
                    </p:cTn>
                  </p:par>
                  <p:par>
                    <p:cTn id="29" fill="hold">
                      <p:stCondLst>
                        <p:cond delay="indefinite"/>
                      </p:stCondLst>
                      <p:childTnLst>
                        <p:par>
                          <p:cTn id="30" fill="hold">
                            <p:stCondLst>
                              <p:cond delay="0"/>
                            </p:stCondLst>
                            <p:childTnLst>
                              <p:par>
                                <p:cTn id="31" presetID="27" presetClass="entr" presetSubtype="0" fill="hold" grpId="0" nodeType="clickEffect">
                                  <p:stCondLst>
                                    <p:cond delay="0"/>
                                  </p:stCondLst>
                                  <p:iterate type="lt">
                                    <p:tmPct val="50000"/>
                                  </p:iterate>
                                  <p:childTnLst>
                                    <p:set>
                                      <p:cBhvr>
                                        <p:cTn id="32" dur="1" fill="hold">
                                          <p:stCondLst>
                                            <p:cond delay="0"/>
                                          </p:stCondLst>
                                        </p:cTn>
                                        <p:tgtEl>
                                          <p:spTgt spid="11"/>
                                        </p:tgtEl>
                                        <p:attrNameLst>
                                          <p:attrName>style.visibility</p:attrName>
                                        </p:attrNameLst>
                                      </p:cBhvr>
                                      <p:to>
                                        <p:strVal val="visible"/>
                                      </p:to>
                                    </p:set>
                                    <p:anim calcmode="discrete" valueType="clr">
                                      <p:cBhvr override="childStyle">
                                        <p:cTn id="33" dur="8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34" dur="80"/>
                                        <p:tgtEl>
                                          <p:spTgt spid="11"/>
                                        </p:tgtEl>
                                        <p:attrNameLst>
                                          <p:attrName>fillcolor</p:attrName>
                                        </p:attrNameLst>
                                      </p:cBhvr>
                                      <p:tavLst>
                                        <p:tav tm="0">
                                          <p:val>
                                            <p:clrVal>
                                              <a:schemeClr val="accent2"/>
                                            </p:clrVal>
                                          </p:val>
                                        </p:tav>
                                        <p:tav tm="50000">
                                          <p:val>
                                            <p:clrVal>
                                              <a:schemeClr val="hlink"/>
                                            </p:clrVal>
                                          </p:val>
                                        </p:tav>
                                      </p:tavLst>
                                    </p:anim>
                                    <p:set>
                                      <p:cBhvr>
                                        <p:cTn id="35" dur="80"/>
                                        <p:tgtEl>
                                          <p:spTgt spid="11"/>
                                        </p:tgtEl>
                                        <p:attrNameLst>
                                          <p:attrName>fill.type</p:attrName>
                                        </p:attrNameLst>
                                      </p:cBhvr>
                                      <p:to>
                                        <p:strVal val="solid"/>
                                      </p:to>
                                    </p:se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 calcmode="lin" valueType="num">
                                      <p:cBhvr additive="base">
                                        <p:cTn id="40" dur="500" fill="hold"/>
                                        <p:tgtEl>
                                          <p:spTgt spid="6"/>
                                        </p:tgtEl>
                                        <p:attrNameLst>
                                          <p:attrName>ppt_x</p:attrName>
                                        </p:attrNameLst>
                                      </p:cBhvr>
                                      <p:tavLst>
                                        <p:tav tm="0">
                                          <p:val>
                                            <p:strVal val="#ppt_x"/>
                                          </p:val>
                                        </p:tav>
                                        <p:tav tm="100000">
                                          <p:val>
                                            <p:strVal val="#ppt_x"/>
                                          </p:val>
                                        </p:tav>
                                      </p:tavLst>
                                    </p:anim>
                                    <p:anim calcmode="lin" valueType="num">
                                      <p:cBhvr additive="base">
                                        <p:cTn id="4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1000"/>
                                        <p:tgtEl>
                                          <p:spTgt spid="13"/>
                                        </p:tgtEl>
                                      </p:cBhvr>
                                    </p:animEffect>
                                    <p:anim calcmode="lin" valueType="num">
                                      <p:cBhvr>
                                        <p:cTn id="47" dur="1000" fill="hold"/>
                                        <p:tgtEl>
                                          <p:spTgt spid="13"/>
                                        </p:tgtEl>
                                        <p:attrNameLst>
                                          <p:attrName>ppt_x</p:attrName>
                                        </p:attrNameLst>
                                      </p:cBhvr>
                                      <p:tavLst>
                                        <p:tav tm="0">
                                          <p:val>
                                            <p:strVal val="#ppt_x"/>
                                          </p:val>
                                        </p:tav>
                                        <p:tav tm="100000">
                                          <p:val>
                                            <p:strVal val="#ppt_x"/>
                                          </p:val>
                                        </p:tav>
                                      </p:tavLst>
                                    </p:anim>
                                    <p:anim calcmode="lin" valueType="num">
                                      <p:cBhvr>
                                        <p:cTn id="4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fade">
                                      <p:cBhvr>
                                        <p:cTn id="53" dur="1000"/>
                                        <p:tgtEl>
                                          <p:spTgt spid="14"/>
                                        </p:tgtEl>
                                      </p:cBhvr>
                                    </p:animEffect>
                                    <p:anim calcmode="lin" valueType="num">
                                      <p:cBhvr>
                                        <p:cTn id="54" dur="1000" fill="hold"/>
                                        <p:tgtEl>
                                          <p:spTgt spid="14"/>
                                        </p:tgtEl>
                                        <p:attrNameLst>
                                          <p:attrName>ppt_x</p:attrName>
                                        </p:attrNameLst>
                                      </p:cBhvr>
                                      <p:tavLst>
                                        <p:tav tm="0">
                                          <p:val>
                                            <p:strVal val="#ppt_x"/>
                                          </p:val>
                                        </p:tav>
                                        <p:tav tm="100000">
                                          <p:val>
                                            <p:strVal val="#ppt_x"/>
                                          </p:val>
                                        </p:tav>
                                      </p:tavLst>
                                    </p:anim>
                                    <p:anim calcmode="lin" valueType="num">
                                      <p:cBhvr>
                                        <p:cTn id="5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p:bldP spid="9" grpId="0"/>
      <p:bldP spid="11" grpId="0"/>
      <p:bldP spid="13" grpId="0" animBg="1"/>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lum/>
          </a:blip>
          <a:srcRect/>
          <a:stretch>
            <a:fillRect/>
          </a:stretch>
        </a:blipFill>
        <a:effectLst/>
      </p:bgPr>
    </p:bg>
    <p:spTree>
      <p:nvGrpSpPr>
        <p:cNvPr id="1" name=""/>
        <p:cNvGrpSpPr/>
        <p:nvPr/>
      </p:nvGrpSpPr>
      <p:grpSpPr>
        <a:xfrm>
          <a:off x="0" y="0"/>
          <a:ext cx="0" cy="0"/>
          <a:chOff x="0" y="0"/>
          <a:chExt cx="0" cy="0"/>
        </a:xfrm>
      </p:grpSpPr>
      <p:pic>
        <p:nvPicPr>
          <p:cNvPr id="27" name="Picture 2" descr="C:\Users\Administrator\Desktop\4499633_211107066366_2副本.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844" y="1422692"/>
            <a:ext cx="3053954" cy="408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33"/>
          <p:cNvSpPr txBox="1"/>
          <p:nvPr/>
        </p:nvSpPr>
        <p:spPr>
          <a:xfrm rot="20124156">
            <a:off x="532628" y="1957868"/>
            <a:ext cx="1736373" cy="646331"/>
          </a:xfrm>
          <a:prstGeom prst="rect">
            <a:avLst/>
          </a:prstGeom>
          <a:noFill/>
        </p:spPr>
        <p:txBody>
          <a:bodyPr wrap="none">
            <a:spAutoFit/>
          </a:bodyPr>
          <a:lstStyle/>
          <a:p>
            <a:pPr defTabSz="1219170" eaLnBrk="1" fontAlgn="auto" hangingPunct="1">
              <a:spcBef>
                <a:spcPts val="0"/>
              </a:spcBef>
              <a:spcAft>
                <a:spcPts val="0"/>
              </a:spcAft>
              <a:defRPr/>
            </a:pPr>
            <a:r>
              <a:rPr lang="en-US" altLang="zh-CN" sz="3600" b="1" spc="-200" dirty="0" err="1">
                <a:ln w="9525">
                  <a:noFill/>
                </a:ln>
                <a:solidFill>
                  <a:srgbClr val="FF3300"/>
                </a:solidFill>
                <a:effectLst>
                  <a:outerShdw blurRad="50800" dist="38100" dir="5400000" algn="t" rotWithShape="0">
                    <a:prstClr val="white">
                      <a:alpha val="69000"/>
                    </a:prstClr>
                  </a:outerShdw>
                </a:effectLst>
                <a:latin typeface="Times New Roman" panose="02020603050405020304" pitchFamily="18" charset="0"/>
                <a:ea typeface="方正卡通简体" pitchFamily="65" charset="-122"/>
                <a:cs typeface="Times New Roman" panose="02020603050405020304" pitchFamily="18" charset="0"/>
              </a:rPr>
              <a:t>Mục</a:t>
            </a:r>
            <a:r>
              <a:rPr lang="en-US" altLang="zh-CN" sz="3600" b="1" spc="-200" dirty="0">
                <a:ln w="9525">
                  <a:noFill/>
                </a:ln>
                <a:solidFill>
                  <a:srgbClr val="FF3300"/>
                </a:solidFill>
                <a:effectLst>
                  <a:outerShdw blurRad="50800" dist="38100" dir="5400000" algn="t" rotWithShape="0">
                    <a:prstClr val="white">
                      <a:alpha val="69000"/>
                    </a:prstClr>
                  </a:outerShdw>
                </a:effectLst>
                <a:latin typeface="Times New Roman" panose="02020603050405020304" pitchFamily="18" charset="0"/>
                <a:ea typeface="方正卡通简体" pitchFamily="65" charset="-122"/>
                <a:cs typeface="Times New Roman" panose="02020603050405020304" pitchFamily="18" charset="0"/>
              </a:rPr>
              <a:t> </a:t>
            </a:r>
            <a:r>
              <a:rPr lang="en-US" altLang="zh-CN" sz="3600" b="1" spc="-200" dirty="0" err="1">
                <a:ln w="9525">
                  <a:noFill/>
                </a:ln>
                <a:solidFill>
                  <a:srgbClr val="FF3300"/>
                </a:solidFill>
                <a:effectLst>
                  <a:outerShdw blurRad="50800" dist="38100" dir="5400000" algn="t" rotWithShape="0">
                    <a:prstClr val="white">
                      <a:alpha val="69000"/>
                    </a:prstClr>
                  </a:outerShdw>
                </a:effectLst>
                <a:latin typeface="Times New Roman" panose="02020603050405020304" pitchFamily="18" charset="0"/>
                <a:ea typeface="方正卡通简体" pitchFamily="65" charset="-122"/>
                <a:cs typeface="Times New Roman" panose="02020603050405020304" pitchFamily="18" charset="0"/>
              </a:rPr>
              <a:t>tiêu</a:t>
            </a:r>
            <a:endParaRPr lang="zh-CN" altLang="en-US" sz="3600" b="1" spc="-200" dirty="0">
              <a:ln w="9525">
                <a:noFill/>
              </a:ln>
              <a:solidFill>
                <a:srgbClr val="FF3300"/>
              </a:solidFill>
              <a:effectLst>
                <a:outerShdw blurRad="50800" dist="38100" dir="5400000" algn="t" rotWithShape="0">
                  <a:prstClr val="white">
                    <a:alpha val="69000"/>
                  </a:prstClr>
                </a:outerShdw>
              </a:effectLst>
              <a:latin typeface="Times New Roman" panose="02020603050405020304" pitchFamily="18" charset="0"/>
              <a:ea typeface="方正卡通简体" pitchFamily="65" charset="-122"/>
              <a:cs typeface="Times New Roman" panose="02020603050405020304" pitchFamily="18" charset="0"/>
            </a:endParaRPr>
          </a:p>
        </p:txBody>
      </p:sp>
      <p:sp>
        <p:nvSpPr>
          <p:cNvPr id="29" name="Freeform 5"/>
          <p:cNvSpPr>
            <a:spLocks/>
          </p:cNvSpPr>
          <p:nvPr/>
        </p:nvSpPr>
        <p:spPr bwMode="auto">
          <a:xfrm>
            <a:off x="3823718" y="574676"/>
            <a:ext cx="607219" cy="5830888"/>
          </a:xfrm>
          <a:custGeom>
            <a:avLst/>
            <a:gdLst>
              <a:gd name="T0" fmla="*/ 0 w 1049"/>
              <a:gd name="T1" fmla="*/ 0 h 7451"/>
              <a:gd name="T2" fmla="*/ 1049 w 1049"/>
              <a:gd name="T3" fmla="*/ 3726 h 7451"/>
              <a:gd name="T4" fmla="*/ 0 w 1049"/>
              <a:gd name="T5" fmla="*/ 7451 h 7451"/>
            </a:gdLst>
            <a:ahLst/>
            <a:cxnLst>
              <a:cxn ang="0">
                <a:pos x="T0" y="T1"/>
              </a:cxn>
              <a:cxn ang="0">
                <a:pos x="T2" y="T3"/>
              </a:cxn>
              <a:cxn ang="0">
                <a:pos x="T4" y="T5"/>
              </a:cxn>
            </a:cxnLst>
            <a:rect l="0" t="0" r="r" b="b"/>
            <a:pathLst>
              <a:path w="1049" h="7451">
                <a:moveTo>
                  <a:pt x="0" y="0"/>
                </a:moveTo>
                <a:cubicBezTo>
                  <a:pt x="665" y="1085"/>
                  <a:pt x="1049" y="2360"/>
                  <a:pt x="1049" y="3726"/>
                </a:cubicBezTo>
                <a:cubicBezTo>
                  <a:pt x="1049" y="5091"/>
                  <a:pt x="665" y="6367"/>
                  <a:pt x="0" y="7451"/>
                </a:cubicBezTo>
              </a:path>
            </a:pathLst>
          </a:custGeom>
          <a:noFill/>
          <a:ln w="10" cap="flat">
            <a:solidFill>
              <a:schemeClr val="bg1">
                <a:lumMod val="65000"/>
              </a:schemeClr>
            </a:solidFill>
            <a:prstDash val="dash"/>
            <a:miter lim="800000"/>
            <a:headEnd/>
            <a:tailEnd/>
          </a:ln>
        </p:spPr>
        <p:txBody>
          <a:bodyPr lIns="91416" tIns="45708" rIns="91416" bIns="45708"/>
          <a:lstStyle/>
          <a:p>
            <a:pPr defTabSz="1219170" eaLnBrk="1" fontAlgn="auto" hangingPunct="1">
              <a:spcBef>
                <a:spcPts val="0"/>
              </a:spcBef>
              <a:spcAft>
                <a:spcPts val="0"/>
              </a:spcAft>
              <a:defRPr/>
            </a:pPr>
            <a:endParaRPr lang="zh-CN" altLang="en-US" sz="240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nvGrpSpPr>
          <p:cNvPr id="30" name="组合 142"/>
          <p:cNvGrpSpPr>
            <a:grpSpLocks/>
          </p:cNvGrpSpPr>
          <p:nvPr/>
        </p:nvGrpSpPr>
        <p:grpSpPr bwMode="auto">
          <a:xfrm>
            <a:off x="3862378" y="530590"/>
            <a:ext cx="4483132" cy="1895206"/>
            <a:chOff x="4441089" y="670090"/>
            <a:chExt cx="6037760" cy="2137217"/>
          </a:xfrm>
        </p:grpSpPr>
        <p:grpSp>
          <p:nvGrpSpPr>
            <p:cNvPr id="31" name="组合 143"/>
            <p:cNvGrpSpPr>
              <a:grpSpLocks/>
            </p:cNvGrpSpPr>
            <p:nvPr/>
          </p:nvGrpSpPr>
          <p:grpSpPr bwMode="auto">
            <a:xfrm>
              <a:off x="4441089" y="761390"/>
              <a:ext cx="746849" cy="768251"/>
              <a:chOff x="4339491" y="761390"/>
              <a:chExt cx="746849" cy="768251"/>
            </a:xfrm>
          </p:grpSpPr>
          <p:sp>
            <p:nvSpPr>
              <p:cNvPr id="34" name="任意多边形 82"/>
              <p:cNvSpPr/>
              <p:nvPr/>
            </p:nvSpPr>
            <p:spPr bwMode="auto">
              <a:xfrm rot="3738964">
                <a:off x="4338213" y="762668"/>
                <a:ext cx="730409" cy="727854"/>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solidFill>
                <a:schemeClr val="accent1"/>
              </a:solidFill>
              <a:ln w="25400" cap="flat" cmpd="sng" algn="ctr">
                <a:noFill/>
                <a:prstDash val="solid"/>
              </a:ln>
              <a:effectLst/>
            </p:spPr>
            <p:txBody>
              <a:bodyPr anchor="ctr"/>
              <a:lstStyle/>
              <a:p>
                <a:pPr algn="ctr" defTabSz="1219170" eaLnBrk="1" hangingPunct="1">
                  <a:defRPr/>
                </a:pPr>
                <a:endParaRPr lang="zh-CN" altLang="en-US" sz="2800" kern="0">
                  <a:solidFill>
                    <a:srgbClr val="FFFFFF"/>
                  </a:solidFill>
                  <a:effectLst>
                    <a:outerShdw blurRad="38100" dist="38100" dir="2700000" algn="tl">
                      <a:srgbClr val="000000">
                        <a:alpha val="43137"/>
                      </a:srgbClr>
                    </a:outerShdw>
                  </a:effectLst>
                  <a:latin typeface="Times New Roman" panose="02020603050405020304" pitchFamily="18" charset="0"/>
                  <a:ea typeface="宋体"/>
                  <a:cs typeface="Times New Roman" panose="02020603050405020304" pitchFamily="18" charset="0"/>
                </a:endParaRPr>
              </a:p>
            </p:txBody>
          </p:sp>
          <p:sp>
            <p:nvSpPr>
              <p:cNvPr id="35" name="TextBox 34"/>
              <p:cNvSpPr txBox="1"/>
              <p:nvPr/>
            </p:nvSpPr>
            <p:spPr>
              <a:xfrm>
                <a:off x="4474945" y="800776"/>
                <a:ext cx="611395" cy="728865"/>
              </a:xfrm>
              <a:prstGeom prst="rect">
                <a:avLst/>
              </a:prstGeom>
              <a:noFill/>
            </p:spPr>
            <p:txBody>
              <a:bodyPr wrap="none">
                <a:spAutoFit/>
              </a:bodyPr>
              <a:lstStyle/>
              <a:p>
                <a:pPr marL="0" lvl="1" defTabSz="1219170" eaLnBrk="1" fontAlgn="auto" hangingPunct="1">
                  <a:spcBef>
                    <a:spcPts val="0"/>
                  </a:spcBef>
                  <a:spcAft>
                    <a:spcPts val="0"/>
                  </a:spcAft>
                  <a:defRPr/>
                </a:pPr>
                <a:r>
                  <a:rPr lang="en-US" altLang="zh-CN" sz="3600" spc="300" dirty="0">
                    <a:solidFill>
                      <a:prstClr val="white"/>
                    </a:solidFill>
                    <a:effectLst>
                      <a:outerShdw blurRad="38100" dist="38100" dir="2700000" algn="tl">
                        <a:srgbClr val="000000">
                          <a:alpha val="43137"/>
                        </a:srgbClr>
                      </a:outerShdw>
                    </a:effectLst>
                    <a:latin typeface="Times New Roman" panose="02020603050405020304" pitchFamily="18" charset="0"/>
                    <a:ea typeface="微软雅黑" pitchFamily="34" charset="-122"/>
                    <a:cs typeface="Times New Roman" panose="02020603050405020304" pitchFamily="18" charset="0"/>
                  </a:rPr>
                  <a:t>1</a:t>
                </a:r>
                <a:endParaRPr lang="zh-CN" altLang="en-US" sz="3600" spc="300" dirty="0">
                  <a:solidFill>
                    <a:prstClr val="white"/>
                  </a:solidFill>
                  <a:effectLst>
                    <a:outerShdw blurRad="38100" dist="38100" dir="2700000" algn="tl">
                      <a:srgbClr val="000000">
                        <a:alpha val="43137"/>
                      </a:srgbClr>
                    </a:outerShdw>
                  </a:effectLst>
                  <a:latin typeface="Times New Roman" panose="02020603050405020304" pitchFamily="18" charset="0"/>
                  <a:ea typeface="微软雅黑" pitchFamily="34" charset="-122"/>
                  <a:cs typeface="Times New Roman" panose="02020603050405020304" pitchFamily="18" charset="0"/>
                </a:endParaRPr>
              </a:p>
            </p:txBody>
          </p:sp>
        </p:grpSp>
        <p:sp>
          <p:nvSpPr>
            <p:cNvPr id="32" name="矩形 39"/>
            <p:cNvSpPr>
              <a:spLocks noChangeArrowheads="1"/>
            </p:cNvSpPr>
            <p:nvPr/>
          </p:nvSpPr>
          <p:spPr bwMode="auto">
            <a:xfrm>
              <a:off x="5293787" y="1557824"/>
              <a:ext cx="5185062" cy="1249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7013" indent="-227013" defTabSz="1217613">
                <a:spcBef>
                  <a:spcPct val="20000"/>
                </a:spcBef>
                <a:buFont typeface="Arial" panose="020B0604020202020204" pitchFamily="34" charset="0"/>
                <a:buChar char="•"/>
                <a:defRPr sz="4200">
                  <a:solidFill>
                    <a:schemeClr val="tx1"/>
                  </a:solidFill>
                  <a:latin typeface="Arial" panose="020B0604020202020204" pitchFamily="34" charset="0"/>
                </a:defRPr>
              </a:lvl1pPr>
              <a:lvl2pPr marL="742950" indent="-285750" defTabSz="1217613">
                <a:spcBef>
                  <a:spcPct val="20000"/>
                </a:spcBef>
                <a:buFont typeface="Arial" panose="020B0604020202020204" pitchFamily="34" charset="0"/>
                <a:buChar char="–"/>
                <a:defRPr sz="3700">
                  <a:solidFill>
                    <a:schemeClr val="tx1"/>
                  </a:solidFill>
                  <a:latin typeface="Arial" panose="020B0604020202020204" pitchFamily="34" charset="0"/>
                </a:defRPr>
              </a:lvl2pPr>
              <a:lvl3pPr marL="1143000" indent="-228600" defTabSz="1217613">
                <a:spcBef>
                  <a:spcPct val="20000"/>
                </a:spcBef>
                <a:buFont typeface="Arial" panose="020B0604020202020204" pitchFamily="34" charset="0"/>
                <a:buChar char="•"/>
                <a:defRPr sz="3200">
                  <a:solidFill>
                    <a:schemeClr val="tx1"/>
                  </a:solidFill>
                  <a:latin typeface="Arial" panose="020B0604020202020204" pitchFamily="34" charset="0"/>
                </a:defRPr>
              </a:lvl3pPr>
              <a:lvl4pPr marL="1600200" indent="-228600" defTabSz="1217613">
                <a:spcBef>
                  <a:spcPct val="20000"/>
                </a:spcBef>
                <a:buFont typeface="Arial" panose="020B0604020202020204" pitchFamily="34" charset="0"/>
                <a:buChar char="–"/>
                <a:defRPr sz="2600">
                  <a:solidFill>
                    <a:schemeClr val="tx1"/>
                  </a:solidFill>
                  <a:latin typeface="Arial" panose="020B0604020202020204" pitchFamily="34" charset="0"/>
                </a:defRPr>
              </a:lvl4pPr>
              <a:lvl5pPr marL="2057400" indent="-228600" defTabSz="1217613">
                <a:spcBef>
                  <a:spcPct val="20000"/>
                </a:spcBef>
                <a:buFont typeface="Arial" panose="020B0604020202020204" pitchFamily="34" charset="0"/>
                <a:buChar char="»"/>
                <a:defRPr sz="2600">
                  <a:solidFill>
                    <a:schemeClr val="tx1"/>
                  </a:solidFill>
                  <a:latin typeface="Arial" panose="020B0604020202020204" pitchFamily="34" charset="0"/>
                </a:defRPr>
              </a:lvl5pPr>
              <a:lvl6pPr marL="2514600" indent="-228600" defTabSz="1217613" eaLnBrk="0" fontAlgn="base" hangingPunct="0">
                <a:spcBef>
                  <a:spcPct val="20000"/>
                </a:spcBef>
                <a:spcAft>
                  <a:spcPct val="0"/>
                </a:spcAft>
                <a:buFont typeface="Arial" panose="020B0604020202020204" pitchFamily="34" charset="0"/>
                <a:buChar char="»"/>
                <a:defRPr sz="2600">
                  <a:solidFill>
                    <a:schemeClr val="tx1"/>
                  </a:solidFill>
                  <a:latin typeface="Arial" panose="020B0604020202020204" pitchFamily="34" charset="0"/>
                </a:defRPr>
              </a:lvl6pPr>
              <a:lvl7pPr marL="2971800" indent="-228600" defTabSz="1217613" eaLnBrk="0" fontAlgn="base" hangingPunct="0">
                <a:spcBef>
                  <a:spcPct val="20000"/>
                </a:spcBef>
                <a:spcAft>
                  <a:spcPct val="0"/>
                </a:spcAft>
                <a:buFont typeface="Arial" panose="020B0604020202020204" pitchFamily="34" charset="0"/>
                <a:buChar char="»"/>
                <a:defRPr sz="2600">
                  <a:solidFill>
                    <a:schemeClr val="tx1"/>
                  </a:solidFill>
                  <a:latin typeface="Arial" panose="020B0604020202020204" pitchFamily="34" charset="0"/>
                </a:defRPr>
              </a:lvl7pPr>
              <a:lvl8pPr marL="3429000" indent="-228600" defTabSz="1217613" eaLnBrk="0" fontAlgn="base" hangingPunct="0">
                <a:spcBef>
                  <a:spcPct val="20000"/>
                </a:spcBef>
                <a:spcAft>
                  <a:spcPct val="0"/>
                </a:spcAft>
                <a:buFont typeface="Arial" panose="020B0604020202020204" pitchFamily="34" charset="0"/>
                <a:buChar char="»"/>
                <a:defRPr sz="2600">
                  <a:solidFill>
                    <a:schemeClr val="tx1"/>
                  </a:solidFill>
                  <a:latin typeface="Arial" panose="020B0604020202020204" pitchFamily="34" charset="0"/>
                </a:defRPr>
              </a:lvl8pPr>
              <a:lvl9pPr marL="3886200" indent="-228600" defTabSz="1217613" eaLnBrk="0" fontAlgn="base" hangingPunct="0">
                <a:spcBef>
                  <a:spcPct val="20000"/>
                </a:spcBef>
                <a:spcAft>
                  <a:spcPct val="0"/>
                </a:spcAft>
                <a:buFont typeface="Arial" panose="020B0604020202020204" pitchFamily="34" charset="0"/>
                <a:buChar char="»"/>
                <a:defRPr sz="2600">
                  <a:solidFill>
                    <a:schemeClr val="tx1"/>
                  </a:solidFill>
                  <a:latin typeface="Arial" panose="020B0604020202020204" pitchFamily="34" charset="0"/>
                </a:defRPr>
              </a:lvl9pPr>
            </a:lstStyle>
            <a:p>
              <a:pPr eaLnBrk="1" hangingPunct="1">
                <a:lnSpc>
                  <a:spcPct val="150000"/>
                </a:lnSpc>
                <a:spcBef>
                  <a:spcPts val="1000"/>
                </a:spcBef>
              </a:pPr>
              <a:r>
                <a:rPr lang="en-US" altLang="zh-CN" sz="2200" dirty="0">
                  <a:solidFill>
                    <a:srgbClr val="262626"/>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Ôn tập về các đơn vị đo thời gian đã học</a:t>
              </a:r>
              <a:endParaRPr lang="zh-CN" altLang="en-US" sz="2200" dirty="0">
                <a:solidFill>
                  <a:srgbClr val="262626"/>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3" name="矩形 39"/>
            <p:cNvSpPr>
              <a:spLocks noChangeArrowheads="1"/>
            </p:cNvSpPr>
            <p:nvPr/>
          </p:nvSpPr>
          <p:spPr bwMode="auto">
            <a:xfrm>
              <a:off x="5201643" y="670090"/>
              <a:ext cx="3762378" cy="1041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17613">
                <a:spcBef>
                  <a:spcPct val="20000"/>
                </a:spcBef>
                <a:buFont typeface="Arial" panose="020B0604020202020204" pitchFamily="34" charset="0"/>
                <a:buChar char="•"/>
                <a:defRPr sz="4200">
                  <a:solidFill>
                    <a:schemeClr val="tx1"/>
                  </a:solidFill>
                  <a:latin typeface="Arial" panose="020B0604020202020204" pitchFamily="34" charset="0"/>
                </a:defRPr>
              </a:lvl1pPr>
              <a:lvl2pPr marL="742950" indent="-285750" defTabSz="1217613">
                <a:spcBef>
                  <a:spcPct val="20000"/>
                </a:spcBef>
                <a:buFont typeface="Arial" panose="020B0604020202020204" pitchFamily="34" charset="0"/>
                <a:buChar char="–"/>
                <a:defRPr sz="3700">
                  <a:solidFill>
                    <a:schemeClr val="tx1"/>
                  </a:solidFill>
                  <a:latin typeface="Arial" panose="020B0604020202020204" pitchFamily="34" charset="0"/>
                </a:defRPr>
              </a:lvl2pPr>
              <a:lvl3pPr marL="1143000" indent="-228600" defTabSz="1217613">
                <a:spcBef>
                  <a:spcPct val="20000"/>
                </a:spcBef>
                <a:buFont typeface="Arial" panose="020B0604020202020204" pitchFamily="34" charset="0"/>
                <a:buChar char="•"/>
                <a:defRPr sz="3200">
                  <a:solidFill>
                    <a:schemeClr val="tx1"/>
                  </a:solidFill>
                  <a:latin typeface="Arial" panose="020B0604020202020204" pitchFamily="34" charset="0"/>
                </a:defRPr>
              </a:lvl3pPr>
              <a:lvl4pPr marL="1600200" indent="-228600" defTabSz="1217613">
                <a:spcBef>
                  <a:spcPct val="20000"/>
                </a:spcBef>
                <a:buFont typeface="Arial" panose="020B0604020202020204" pitchFamily="34" charset="0"/>
                <a:buChar char="–"/>
                <a:defRPr sz="2600">
                  <a:solidFill>
                    <a:schemeClr val="tx1"/>
                  </a:solidFill>
                  <a:latin typeface="Arial" panose="020B0604020202020204" pitchFamily="34" charset="0"/>
                </a:defRPr>
              </a:lvl4pPr>
              <a:lvl5pPr marL="2057400" indent="-228600" defTabSz="1217613">
                <a:spcBef>
                  <a:spcPct val="20000"/>
                </a:spcBef>
                <a:buFont typeface="Arial" panose="020B0604020202020204" pitchFamily="34" charset="0"/>
                <a:buChar char="»"/>
                <a:defRPr sz="2600">
                  <a:solidFill>
                    <a:schemeClr val="tx1"/>
                  </a:solidFill>
                  <a:latin typeface="Arial" panose="020B0604020202020204" pitchFamily="34" charset="0"/>
                </a:defRPr>
              </a:lvl5pPr>
              <a:lvl6pPr marL="2514600" indent="-228600" defTabSz="1217613" eaLnBrk="0" fontAlgn="base" hangingPunct="0">
                <a:spcBef>
                  <a:spcPct val="20000"/>
                </a:spcBef>
                <a:spcAft>
                  <a:spcPct val="0"/>
                </a:spcAft>
                <a:buFont typeface="Arial" panose="020B0604020202020204" pitchFamily="34" charset="0"/>
                <a:buChar char="»"/>
                <a:defRPr sz="2600">
                  <a:solidFill>
                    <a:schemeClr val="tx1"/>
                  </a:solidFill>
                  <a:latin typeface="Arial" panose="020B0604020202020204" pitchFamily="34" charset="0"/>
                </a:defRPr>
              </a:lvl6pPr>
              <a:lvl7pPr marL="2971800" indent="-228600" defTabSz="1217613" eaLnBrk="0" fontAlgn="base" hangingPunct="0">
                <a:spcBef>
                  <a:spcPct val="20000"/>
                </a:spcBef>
                <a:spcAft>
                  <a:spcPct val="0"/>
                </a:spcAft>
                <a:buFont typeface="Arial" panose="020B0604020202020204" pitchFamily="34" charset="0"/>
                <a:buChar char="»"/>
                <a:defRPr sz="2600">
                  <a:solidFill>
                    <a:schemeClr val="tx1"/>
                  </a:solidFill>
                  <a:latin typeface="Arial" panose="020B0604020202020204" pitchFamily="34" charset="0"/>
                </a:defRPr>
              </a:lvl7pPr>
              <a:lvl8pPr marL="3429000" indent="-228600" defTabSz="1217613" eaLnBrk="0" fontAlgn="base" hangingPunct="0">
                <a:spcBef>
                  <a:spcPct val="20000"/>
                </a:spcBef>
                <a:spcAft>
                  <a:spcPct val="0"/>
                </a:spcAft>
                <a:buFont typeface="Arial" panose="020B0604020202020204" pitchFamily="34" charset="0"/>
                <a:buChar char="»"/>
                <a:defRPr sz="2600">
                  <a:solidFill>
                    <a:schemeClr val="tx1"/>
                  </a:solidFill>
                  <a:latin typeface="Arial" panose="020B0604020202020204" pitchFamily="34" charset="0"/>
                </a:defRPr>
              </a:lvl8pPr>
              <a:lvl9pPr marL="3886200" indent="-228600" defTabSz="1217613" eaLnBrk="0" fontAlgn="base" hangingPunct="0">
                <a:spcBef>
                  <a:spcPct val="20000"/>
                </a:spcBef>
                <a:spcAft>
                  <a:spcPct val="0"/>
                </a:spcAft>
                <a:buFont typeface="Arial" panose="020B0604020202020204" pitchFamily="34" charset="0"/>
                <a:buChar char="»"/>
                <a:defRPr sz="2600">
                  <a:solidFill>
                    <a:schemeClr val="tx1"/>
                  </a:solidFill>
                  <a:latin typeface="Arial" panose="020B0604020202020204" pitchFamily="34" charset="0"/>
                </a:defRPr>
              </a:lvl9pPr>
            </a:lstStyle>
            <a:p>
              <a:pPr eaLnBrk="1" hangingPunct="1">
                <a:lnSpc>
                  <a:spcPct val="150000"/>
                </a:lnSpc>
                <a:spcBef>
                  <a:spcPts val="1000"/>
                </a:spcBef>
                <a:buFontTx/>
                <a:buNone/>
              </a:pPr>
              <a:r>
                <a:rPr lang="en-US" altLang="zh-CN" sz="3600" b="1" dirty="0">
                  <a:solidFill>
                    <a:srgbClr val="FF0000"/>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Khởi động</a:t>
              </a:r>
              <a:endParaRPr lang="zh-CN" altLang="en-US" sz="3600" b="1" dirty="0">
                <a:solidFill>
                  <a:srgbClr val="FF0000"/>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36" name="组合 148"/>
          <p:cNvGrpSpPr>
            <a:grpSpLocks/>
          </p:cNvGrpSpPr>
          <p:nvPr/>
        </p:nvGrpSpPr>
        <p:grpSpPr bwMode="auto">
          <a:xfrm>
            <a:off x="4127327" y="2177902"/>
            <a:ext cx="5073443" cy="2884597"/>
            <a:chOff x="4274131" y="302494"/>
            <a:chExt cx="5981091" cy="2885191"/>
          </a:xfrm>
        </p:grpSpPr>
        <p:grpSp>
          <p:nvGrpSpPr>
            <p:cNvPr id="37" name="组合 149"/>
            <p:cNvGrpSpPr>
              <a:grpSpLocks/>
            </p:cNvGrpSpPr>
            <p:nvPr/>
          </p:nvGrpSpPr>
          <p:grpSpPr bwMode="auto">
            <a:xfrm>
              <a:off x="4274131" y="490288"/>
              <a:ext cx="625051" cy="730400"/>
              <a:chOff x="4172533" y="490288"/>
              <a:chExt cx="625051" cy="730400"/>
            </a:xfrm>
          </p:grpSpPr>
          <p:sp>
            <p:nvSpPr>
              <p:cNvPr id="40" name="任意多边形 82"/>
              <p:cNvSpPr/>
              <p:nvPr/>
            </p:nvSpPr>
            <p:spPr bwMode="auto">
              <a:xfrm rot="3738964">
                <a:off x="4119859" y="542962"/>
                <a:ext cx="730400" cy="625051"/>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solidFill>
                <a:schemeClr val="accent2"/>
              </a:solidFill>
              <a:ln w="25400" cap="flat" cmpd="sng" algn="ctr">
                <a:noFill/>
                <a:prstDash val="solid"/>
              </a:ln>
              <a:effectLst/>
            </p:spPr>
            <p:txBody>
              <a:bodyPr anchor="ctr"/>
              <a:lstStyle/>
              <a:p>
                <a:pPr algn="ctr" defTabSz="1219170" eaLnBrk="1" hangingPunct="1">
                  <a:defRPr/>
                </a:pPr>
                <a:endParaRPr lang="zh-CN" altLang="en-US" sz="2400" kern="0">
                  <a:solidFill>
                    <a:srgbClr val="FFFFFF"/>
                  </a:solidFill>
                  <a:effectLst>
                    <a:outerShdw blurRad="38100" dist="38100" dir="2700000" algn="tl">
                      <a:srgbClr val="000000">
                        <a:alpha val="43137"/>
                      </a:srgbClr>
                    </a:outerShdw>
                  </a:effectLst>
                  <a:latin typeface="Times New Roman" panose="02020603050405020304" pitchFamily="18" charset="0"/>
                  <a:ea typeface="宋体"/>
                  <a:cs typeface="Times New Roman" panose="02020603050405020304" pitchFamily="18" charset="0"/>
                </a:endParaRPr>
              </a:p>
            </p:txBody>
          </p:sp>
          <p:sp>
            <p:nvSpPr>
              <p:cNvPr id="41" name="TextBox 40"/>
              <p:cNvSpPr txBox="1"/>
              <p:nvPr/>
            </p:nvSpPr>
            <p:spPr>
              <a:xfrm>
                <a:off x="4290963" y="601697"/>
                <a:ext cx="504949" cy="584895"/>
              </a:xfrm>
              <a:prstGeom prst="rect">
                <a:avLst/>
              </a:prstGeom>
              <a:noFill/>
            </p:spPr>
            <p:txBody>
              <a:bodyPr wrap="none">
                <a:spAutoFit/>
              </a:bodyPr>
              <a:lstStyle/>
              <a:p>
                <a:pPr marL="0" lvl="1" defTabSz="1219170" eaLnBrk="1" fontAlgn="auto" hangingPunct="1">
                  <a:spcBef>
                    <a:spcPts val="0"/>
                  </a:spcBef>
                  <a:spcAft>
                    <a:spcPts val="0"/>
                  </a:spcAft>
                  <a:defRPr/>
                </a:pPr>
                <a:r>
                  <a:rPr lang="en-US" altLang="zh-CN" sz="3200" spc="300" dirty="0">
                    <a:solidFill>
                      <a:prstClr val="white"/>
                    </a:solidFill>
                    <a:effectLst>
                      <a:outerShdw blurRad="38100" dist="38100" dir="2700000" algn="tl">
                        <a:srgbClr val="000000">
                          <a:alpha val="43137"/>
                        </a:srgbClr>
                      </a:outerShdw>
                    </a:effectLst>
                    <a:latin typeface="Times New Roman" panose="02020603050405020304" pitchFamily="18" charset="0"/>
                    <a:ea typeface="微软雅黑" pitchFamily="34" charset="-122"/>
                    <a:cs typeface="Times New Roman" panose="02020603050405020304" pitchFamily="18" charset="0"/>
                  </a:rPr>
                  <a:t>2</a:t>
                </a:r>
                <a:endParaRPr lang="zh-CN" altLang="en-US" sz="3200" spc="300" dirty="0">
                  <a:solidFill>
                    <a:prstClr val="white"/>
                  </a:solidFill>
                  <a:effectLst>
                    <a:outerShdw blurRad="38100" dist="38100" dir="2700000" algn="tl">
                      <a:srgbClr val="000000">
                        <a:alpha val="43137"/>
                      </a:srgbClr>
                    </a:outerShdw>
                  </a:effectLst>
                  <a:latin typeface="Times New Roman" panose="02020603050405020304" pitchFamily="18" charset="0"/>
                  <a:ea typeface="微软雅黑" pitchFamily="34" charset="-122"/>
                  <a:cs typeface="Times New Roman" panose="02020603050405020304" pitchFamily="18" charset="0"/>
                </a:endParaRPr>
              </a:p>
            </p:txBody>
          </p:sp>
        </p:grpSp>
        <p:sp>
          <p:nvSpPr>
            <p:cNvPr id="38" name="矩形 39"/>
            <p:cNvSpPr>
              <a:spLocks noChangeArrowheads="1"/>
            </p:cNvSpPr>
            <p:nvPr/>
          </p:nvSpPr>
          <p:spPr bwMode="auto">
            <a:xfrm>
              <a:off x="4834465" y="1145680"/>
              <a:ext cx="5420757" cy="2042005"/>
            </a:xfrm>
            <a:prstGeom prst="rect">
              <a:avLst/>
            </a:prstGeom>
            <a:noFill/>
            <a:ln>
              <a:noFill/>
            </a:ln>
          </p:spPr>
          <p:txBody>
            <a:bodyPr wrap="square">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marL="228594" indent="-228594" defTabSz="1219170" eaLnBrk="1" fontAlgn="auto" hangingPunct="1">
                <a:spcBef>
                  <a:spcPts val="1000"/>
                </a:spcBef>
                <a:spcAft>
                  <a:spcPts val="0"/>
                </a:spcAft>
                <a:buFont typeface="Arial" pitchFamily="34" charset="0"/>
                <a:buChar char="•"/>
                <a:defRPr/>
              </a:pPr>
              <a:r>
                <a:rPr lang="en-US" altLang="zh-CN" sz="2200" dirty="0">
                  <a:solidFill>
                    <a:prstClr val="black">
                      <a:lumMod val="85000"/>
                      <a:lumOff val="15000"/>
                    </a:prstClr>
                  </a:solidFill>
                  <a:effectLst>
                    <a:outerShdw blurRad="38100" dist="38100" dir="2700000" algn="tl">
                      <a:srgbClr val="000000">
                        <a:alpha val="43137"/>
                      </a:srgbClr>
                    </a:outerShdw>
                  </a:effectLst>
                  <a:latin typeface="Times New Roman" panose="02020603050405020304" pitchFamily="18" charset="0"/>
                  <a:ea typeface="微软雅黑" pitchFamily="34" charset="-122"/>
                  <a:cs typeface="Times New Roman" panose="02020603050405020304" pitchFamily="18" charset="0"/>
                </a:rPr>
                <a:t>Nhận biết về đơn vị đo thời gian: Giây</a:t>
              </a:r>
            </a:p>
            <a:p>
              <a:pPr marL="228594" indent="-228594" defTabSz="1219170" eaLnBrk="1" fontAlgn="auto" hangingPunct="1">
                <a:spcBef>
                  <a:spcPts val="1000"/>
                </a:spcBef>
                <a:spcAft>
                  <a:spcPts val="0"/>
                </a:spcAft>
                <a:buFont typeface="Arial" pitchFamily="34" charset="0"/>
                <a:buChar char="•"/>
                <a:defRPr/>
              </a:pPr>
              <a:r>
                <a:rPr lang="en-US" altLang="zh-CN" sz="2200" dirty="0">
                  <a:solidFill>
                    <a:prstClr val="black">
                      <a:lumMod val="85000"/>
                      <a:lumOff val="15000"/>
                    </a:prstClr>
                  </a:solidFill>
                  <a:effectLst>
                    <a:outerShdw blurRad="38100" dist="38100" dir="2700000" algn="tl">
                      <a:srgbClr val="000000">
                        <a:alpha val="43137"/>
                      </a:srgbClr>
                    </a:outerShdw>
                  </a:effectLst>
                  <a:latin typeface="Times New Roman" panose="02020603050405020304" pitchFamily="18" charset="0"/>
                  <a:ea typeface="微软雅黑" pitchFamily="34" charset="-122"/>
                  <a:cs typeface="Times New Roman" panose="02020603050405020304" pitchFamily="18" charset="0"/>
                </a:rPr>
                <a:t>Củng cố về mối quan hệ giữa các đơn vị đo thời gian</a:t>
              </a:r>
            </a:p>
            <a:p>
              <a:pPr marL="228594" indent="-228594" defTabSz="1219170" eaLnBrk="1" fontAlgn="auto" hangingPunct="1">
                <a:spcBef>
                  <a:spcPts val="1000"/>
                </a:spcBef>
                <a:spcAft>
                  <a:spcPts val="0"/>
                </a:spcAft>
                <a:buFont typeface="Arial" pitchFamily="34" charset="0"/>
                <a:buChar char="•"/>
                <a:defRPr/>
              </a:pPr>
              <a:r>
                <a:rPr lang="en-US" altLang="zh-CN" sz="2200" dirty="0">
                  <a:solidFill>
                    <a:prstClr val="black">
                      <a:lumMod val="85000"/>
                      <a:lumOff val="15000"/>
                    </a:prstClr>
                  </a:solidFill>
                  <a:effectLst>
                    <a:outerShdw blurRad="38100" dist="38100" dir="2700000" algn="tl">
                      <a:srgbClr val="000000">
                        <a:alpha val="43137"/>
                      </a:srgbClr>
                    </a:outerShdw>
                  </a:effectLst>
                  <a:latin typeface="Times New Roman" panose="02020603050405020304" pitchFamily="18" charset="0"/>
                  <a:ea typeface="微软雅黑" pitchFamily="34" charset="-122"/>
                  <a:cs typeface="Times New Roman" panose="02020603050405020304" pitchFamily="18" charset="0"/>
                </a:rPr>
                <a:t>Nhận biết cách tính mốc thế kỉ</a:t>
              </a:r>
              <a:endParaRPr lang="zh-CN" altLang="en-US" sz="2200" dirty="0">
                <a:solidFill>
                  <a:prstClr val="black">
                    <a:lumMod val="85000"/>
                    <a:lumOff val="15000"/>
                  </a:prstClr>
                </a:solidFill>
                <a:effectLst>
                  <a:outerShdw blurRad="38100" dist="38100" dir="2700000" algn="tl">
                    <a:srgbClr val="000000">
                      <a:alpha val="43137"/>
                    </a:srgbClr>
                  </a:outerShdw>
                </a:effectLst>
                <a:latin typeface="Times New Roman" panose="02020603050405020304" pitchFamily="18" charset="0"/>
                <a:ea typeface="微软雅黑" pitchFamily="34" charset="-122"/>
                <a:cs typeface="Times New Roman" panose="02020603050405020304" pitchFamily="18" charset="0"/>
              </a:endParaRPr>
            </a:p>
          </p:txBody>
        </p:sp>
        <p:sp>
          <p:nvSpPr>
            <p:cNvPr id="39" name="矩形 39"/>
            <p:cNvSpPr>
              <a:spLocks noChangeArrowheads="1"/>
            </p:cNvSpPr>
            <p:nvPr/>
          </p:nvSpPr>
          <p:spPr bwMode="auto">
            <a:xfrm>
              <a:off x="5004577" y="302494"/>
              <a:ext cx="3910670" cy="923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217613">
                <a:spcBef>
                  <a:spcPct val="20000"/>
                </a:spcBef>
                <a:buFont typeface="Arial" panose="020B0604020202020204" pitchFamily="34" charset="0"/>
                <a:buChar char="•"/>
                <a:defRPr sz="4200">
                  <a:solidFill>
                    <a:schemeClr val="tx1"/>
                  </a:solidFill>
                  <a:latin typeface="Arial" panose="020B0604020202020204" pitchFamily="34" charset="0"/>
                </a:defRPr>
              </a:lvl1pPr>
              <a:lvl2pPr marL="742950" indent="-285750" defTabSz="1217613">
                <a:spcBef>
                  <a:spcPct val="20000"/>
                </a:spcBef>
                <a:buFont typeface="Arial" panose="020B0604020202020204" pitchFamily="34" charset="0"/>
                <a:buChar char="–"/>
                <a:defRPr sz="3700">
                  <a:solidFill>
                    <a:schemeClr val="tx1"/>
                  </a:solidFill>
                  <a:latin typeface="Arial" panose="020B0604020202020204" pitchFamily="34" charset="0"/>
                </a:defRPr>
              </a:lvl2pPr>
              <a:lvl3pPr marL="1143000" indent="-228600" defTabSz="1217613">
                <a:spcBef>
                  <a:spcPct val="20000"/>
                </a:spcBef>
                <a:buFont typeface="Arial" panose="020B0604020202020204" pitchFamily="34" charset="0"/>
                <a:buChar char="•"/>
                <a:defRPr sz="3200">
                  <a:solidFill>
                    <a:schemeClr val="tx1"/>
                  </a:solidFill>
                  <a:latin typeface="Arial" panose="020B0604020202020204" pitchFamily="34" charset="0"/>
                </a:defRPr>
              </a:lvl3pPr>
              <a:lvl4pPr marL="1600200" indent="-228600" defTabSz="1217613">
                <a:spcBef>
                  <a:spcPct val="20000"/>
                </a:spcBef>
                <a:buFont typeface="Arial" panose="020B0604020202020204" pitchFamily="34" charset="0"/>
                <a:buChar char="–"/>
                <a:defRPr sz="2600">
                  <a:solidFill>
                    <a:schemeClr val="tx1"/>
                  </a:solidFill>
                  <a:latin typeface="Arial" panose="020B0604020202020204" pitchFamily="34" charset="0"/>
                </a:defRPr>
              </a:lvl4pPr>
              <a:lvl5pPr marL="2057400" indent="-228600" defTabSz="1217613">
                <a:spcBef>
                  <a:spcPct val="20000"/>
                </a:spcBef>
                <a:buFont typeface="Arial" panose="020B0604020202020204" pitchFamily="34" charset="0"/>
                <a:buChar char="»"/>
                <a:defRPr sz="2600">
                  <a:solidFill>
                    <a:schemeClr val="tx1"/>
                  </a:solidFill>
                  <a:latin typeface="Arial" panose="020B0604020202020204" pitchFamily="34" charset="0"/>
                </a:defRPr>
              </a:lvl5pPr>
              <a:lvl6pPr marL="2514600" indent="-228600" defTabSz="1217613" eaLnBrk="0" fontAlgn="base" hangingPunct="0">
                <a:spcBef>
                  <a:spcPct val="20000"/>
                </a:spcBef>
                <a:spcAft>
                  <a:spcPct val="0"/>
                </a:spcAft>
                <a:buFont typeface="Arial" panose="020B0604020202020204" pitchFamily="34" charset="0"/>
                <a:buChar char="»"/>
                <a:defRPr sz="2600">
                  <a:solidFill>
                    <a:schemeClr val="tx1"/>
                  </a:solidFill>
                  <a:latin typeface="Arial" panose="020B0604020202020204" pitchFamily="34" charset="0"/>
                </a:defRPr>
              </a:lvl6pPr>
              <a:lvl7pPr marL="2971800" indent="-228600" defTabSz="1217613" eaLnBrk="0" fontAlgn="base" hangingPunct="0">
                <a:spcBef>
                  <a:spcPct val="20000"/>
                </a:spcBef>
                <a:spcAft>
                  <a:spcPct val="0"/>
                </a:spcAft>
                <a:buFont typeface="Arial" panose="020B0604020202020204" pitchFamily="34" charset="0"/>
                <a:buChar char="»"/>
                <a:defRPr sz="2600">
                  <a:solidFill>
                    <a:schemeClr val="tx1"/>
                  </a:solidFill>
                  <a:latin typeface="Arial" panose="020B0604020202020204" pitchFamily="34" charset="0"/>
                </a:defRPr>
              </a:lvl7pPr>
              <a:lvl8pPr marL="3429000" indent="-228600" defTabSz="1217613" eaLnBrk="0" fontAlgn="base" hangingPunct="0">
                <a:spcBef>
                  <a:spcPct val="20000"/>
                </a:spcBef>
                <a:spcAft>
                  <a:spcPct val="0"/>
                </a:spcAft>
                <a:buFont typeface="Arial" panose="020B0604020202020204" pitchFamily="34" charset="0"/>
                <a:buChar char="»"/>
                <a:defRPr sz="2600">
                  <a:solidFill>
                    <a:schemeClr val="tx1"/>
                  </a:solidFill>
                  <a:latin typeface="Arial" panose="020B0604020202020204" pitchFamily="34" charset="0"/>
                </a:defRPr>
              </a:lvl8pPr>
              <a:lvl9pPr marL="3886200" indent="-228600" defTabSz="1217613" eaLnBrk="0" fontAlgn="base" hangingPunct="0">
                <a:spcBef>
                  <a:spcPct val="20000"/>
                </a:spcBef>
                <a:spcAft>
                  <a:spcPct val="0"/>
                </a:spcAft>
                <a:buFont typeface="Arial" panose="020B0604020202020204" pitchFamily="34" charset="0"/>
                <a:buChar char="»"/>
                <a:defRPr sz="2600">
                  <a:solidFill>
                    <a:schemeClr val="tx1"/>
                  </a:solidFill>
                  <a:latin typeface="Arial" panose="020B0604020202020204" pitchFamily="34" charset="0"/>
                </a:defRPr>
              </a:lvl9pPr>
            </a:lstStyle>
            <a:p>
              <a:pPr eaLnBrk="1" hangingPunct="1">
                <a:lnSpc>
                  <a:spcPct val="150000"/>
                </a:lnSpc>
                <a:spcBef>
                  <a:spcPts val="1000"/>
                </a:spcBef>
                <a:buFontTx/>
                <a:buNone/>
              </a:pPr>
              <a:r>
                <a:rPr lang="en-US" altLang="zh-CN" sz="3600" b="1" dirty="0">
                  <a:solidFill>
                    <a:srgbClr val="FF3300"/>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Thực</a:t>
              </a:r>
              <a:r>
                <a:rPr lang="en-US" altLang="zh-CN" sz="3200" b="1" dirty="0">
                  <a:solidFill>
                    <a:srgbClr val="FF3300"/>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600" b="1" dirty="0">
                  <a:solidFill>
                    <a:srgbClr val="FF3300"/>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hành</a:t>
              </a:r>
              <a:endParaRPr lang="zh-CN" altLang="en-US" sz="3600" b="1" dirty="0">
                <a:solidFill>
                  <a:srgbClr val="FF3300"/>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42" name="组合 160"/>
          <p:cNvGrpSpPr>
            <a:grpSpLocks/>
          </p:cNvGrpSpPr>
          <p:nvPr/>
        </p:nvGrpSpPr>
        <p:grpSpPr bwMode="auto">
          <a:xfrm>
            <a:off x="3951673" y="5173482"/>
            <a:ext cx="3576314" cy="1292869"/>
            <a:chOff x="4211488" y="510738"/>
            <a:chExt cx="4769402" cy="1293123"/>
          </a:xfrm>
        </p:grpSpPr>
        <p:grpSp>
          <p:nvGrpSpPr>
            <p:cNvPr id="43" name="组合 161"/>
            <p:cNvGrpSpPr>
              <a:grpSpLocks/>
            </p:cNvGrpSpPr>
            <p:nvPr/>
          </p:nvGrpSpPr>
          <p:grpSpPr bwMode="auto">
            <a:xfrm>
              <a:off x="4211488" y="613902"/>
              <a:ext cx="748792" cy="728806"/>
              <a:chOff x="4109890" y="613902"/>
              <a:chExt cx="748792" cy="728806"/>
            </a:xfrm>
          </p:grpSpPr>
          <p:sp>
            <p:nvSpPr>
              <p:cNvPr id="46" name="任意多边形 82"/>
              <p:cNvSpPr/>
              <p:nvPr/>
            </p:nvSpPr>
            <p:spPr bwMode="auto">
              <a:xfrm rot="3738964">
                <a:off x="4109100" y="614692"/>
                <a:ext cx="728806" cy="727225"/>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solidFill>
                <a:schemeClr val="accent4"/>
              </a:solidFill>
              <a:ln w="25400" cap="flat" cmpd="sng" algn="ctr">
                <a:noFill/>
                <a:prstDash val="solid"/>
              </a:ln>
              <a:effectLst/>
            </p:spPr>
            <p:txBody>
              <a:bodyPr anchor="ctr"/>
              <a:lstStyle/>
              <a:p>
                <a:pPr algn="ctr" defTabSz="1219170" eaLnBrk="1" hangingPunct="1">
                  <a:defRPr/>
                </a:pPr>
                <a:endParaRPr lang="zh-CN" altLang="en-US" sz="2400" kern="0">
                  <a:solidFill>
                    <a:srgbClr val="FFFFFF"/>
                  </a:solidFill>
                  <a:effectLst>
                    <a:outerShdw blurRad="38100" dist="38100" dir="2700000" algn="tl">
                      <a:srgbClr val="000000">
                        <a:alpha val="43137"/>
                      </a:srgbClr>
                    </a:outerShdw>
                  </a:effectLst>
                  <a:latin typeface="Times New Roman" panose="02020603050405020304" pitchFamily="18" charset="0"/>
                  <a:ea typeface="宋体"/>
                  <a:cs typeface="Times New Roman" panose="02020603050405020304" pitchFamily="18" charset="0"/>
                </a:endParaRPr>
              </a:p>
            </p:txBody>
          </p:sp>
          <p:sp>
            <p:nvSpPr>
              <p:cNvPr id="47" name="TextBox 46"/>
              <p:cNvSpPr txBox="1"/>
              <p:nvPr/>
            </p:nvSpPr>
            <p:spPr>
              <a:xfrm>
                <a:off x="4287468" y="745062"/>
                <a:ext cx="571214" cy="584890"/>
              </a:xfrm>
              <a:prstGeom prst="rect">
                <a:avLst/>
              </a:prstGeom>
              <a:noFill/>
            </p:spPr>
            <p:txBody>
              <a:bodyPr wrap="none">
                <a:spAutoFit/>
              </a:bodyPr>
              <a:lstStyle/>
              <a:p>
                <a:pPr marL="0" lvl="1" defTabSz="1219170" eaLnBrk="1" fontAlgn="auto" hangingPunct="1">
                  <a:spcBef>
                    <a:spcPts val="0"/>
                  </a:spcBef>
                  <a:spcAft>
                    <a:spcPts val="0"/>
                  </a:spcAft>
                  <a:defRPr/>
                </a:pPr>
                <a:r>
                  <a:rPr lang="en-US" altLang="zh-CN" sz="3200" spc="300" dirty="0">
                    <a:solidFill>
                      <a:prstClr val="white"/>
                    </a:solidFill>
                    <a:effectLst>
                      <a:outerShdw blurRad="38100" dist="38100" dir="2700000" algn="tl">
                        <a:srgbClr val="000000">
                          <a:alpha val="43137"/>
                        </a:srgbClr>
                      </a:outerShdw>
                    </a:effectLst>
                    <a:latin typeface="Times New Roman" panose="02020603050405020304" pitchFamily="18" charset="0"/>
                    <a:ea typeface="微软雅黑" pitchFamily="34" charset="-122"/>
                    <a:cs typeface="Times New Roman" panose="02020603050405020304" pitchFamily="18" charset="0"/>
                  </a:rPr>
                  <a:t>3</a:t>
                </a:r>
                <a:endParaRPr lang="zh-CN" altLang="en-US" sz="3200" spc="300" dirty="0">
                  <a:solidFill>
                    <a:prstClr val="white"/>
                  </a:solidFill>
                  <a:effectLst>
                    <a:outerShdw blurRad="38100" dist="38100" dir="2700000" algn="tl">
                      <a:srgbClr val="000000">
                        <a:alpha val="43137"/>
                      </a:srgbClr>
                    </a:outerShdw>
                  </a:effectLst>
                  <a:latin typeface="Times New Roman" panose="02020603050405020304" pitchFamily="18" charset="0"/>
                  <a:ea typeface="微软雅黑" pitchFamily="34" charset="-122"/>
                  <a:cs typeface="Times New Roman" panose="02020603050405020304" pitchFamily="18" charset="0"/>
                </a:endParaRPr>
              </a:p>
            </p:txBody>
          </p:sp>
        </p:grpSp>
        <p:sp>
          <p:nvSpPr>
            <p:cNvPr id="44" name="矩形 39"/>
            <p:cNvSpPr>
              <a:spLocks noChangeArrowheads="1"/>
            </p:cNvSpPr>
            <p:nvPr/>
          </p:nvSpPr>
          <p:spPr bwMode="auto">
            <a:xfrm>
              <a:off x="4893605" y="1203579"/>
              <a:ext cx="4087285" cy="600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7013" indent="-227013" defTabSz="1217613">
                <a:spcBef>
                  <a:spcPct val="20000"/>
                </a:spcBef>
                <a:buFont typeface="Arial" panose="020B0604020202020204" pitchFamily="34" charset="0"/>
                <a:buChar char="•"/>
                <a:defRPr sz="4200">
                  <a:solidFill>
                    <a:schemeClr val="tx1"/>
                  </a:solidFill>
                  <a:latin typeface="Arial" panose="020B0604020202020204" pitchFamily="34" charset="0"/>
                </a:defRPr>
              </a:lvl1pPr>
              <a:lvl2pPr marL="742950" indent="-285750" defTabSz="1217613">
                <a:spcBef>
                  <a:spcPct val="20000"/>
                </a:spcBef>
                <a:buFont typeface="Arial" panose="020B0604020202020204" pitchFamily="34" charset="0"/>
                <a:buChar char="–"/>
                <a:defRPr sz="3700">
                  <a:solidFill>
                    <a:schemeClr val="tx1"/>
                  </a:solidFill>
                  <a:latin typeface="Arial" panose="020B0604020202020204" pitchFamily="34" charset="0"/>
                </a:defRPr>
              </a:lvl2pPr>
              <a:lvl3pPr marL="1143000" indent="-228600" defTabSz="1217613">
                <a:spcBef>
                  <a:spcPct val="20000"/>
                </a:spcBef>
                <a:buFont typeface="Arial" panose="020B0604020202020204" pitchFamily="34" charset="0"/>
                <a:buChar char="•"/>
                <a:defRPr sz="3200">
                  <a:solidFill>
                    <a:schemeClr val="tx1"/>
                  </a:solidFill>
                  <a:latin typeface="Arial" panose="020B0604020202020204" pitchFamily="34" charset="0"/>
                </a:defRPr>
              </a:lvl3pPr>
              <a:lvl4pPr marL="1600200" indent="-228600" defTabSz="1217613">
                <a:spcBef>
                  <a:spcPct val="20000"/>
                </a:spcBef>
                <a:buFont typeface="Arial" panose="020B0604020202020204" pitchFamily="34" charset="0"/>
                <a:buChar char="–"/>
                <a:defRPr sz="2600">
                  <a:solidFill>
                    <a:schemeClr val="tx1"/>
                  </a:solidFill>
                  <a:latin typeface="Arial" panose="020B0604020202020204" pitchFamily="34" charset="0"/>
                </a:defRPr>
              </a:lvl4pPr>
              <a:lvl5pPr marL="2057400" indent="-228600" defTabSz="1217613">
                <a:spcBef>
                  <a:spcPct val="20000"/>
                </a:spcBef>
                <a:buFont typeface="Arial" panose="020B0604020202020204" pitchFamily="34" charset="0"/>
                <a:buChar char="»"/>
                <a:defRPr sz="2600">
                  <a:solidFill>
                    <a:schemeClr val="tx1"/>
                  </a:solidFill>
                  <a:latin typeface="Arial" panose="020B0604020202020204" pitchFamily="34" charset="0"/>
                </a:defRPr>
              </a:lvl5pPr>
              <a:lvl6pPr marL="2514600" indent="-228600" defTabSz="1217613" eaLnBrk="0" fontAlgn="base" hangingPunct="0">
                <a:spcBef>
                  <a:spcPct val="20000"/>
                </a:spcBef>
                <a:spcAft>
                  <a:spcPct val="0"/>
                </a:spcAft>
                <a:buFont typeface="Arial" panose="020B0604020202020204" pitchFamily="34" charset="0"/>
                <a:buChar char="»"/>
                <a:defRPr sz="2600">
                  <a:solidFill>
                    <a:schemeClr val="tx1"/>
                  </a:solidFill>
                  <a:latin typeface="Arial" panose="020B0604020202020204" pitchFamily="34" charset="0"/>
                </a:defRPr>
              </a:lvl6pPr>
              <a:lvl7pPr marL="2971800" indent="-228600" defTabSz="1217613" eaLnBrk="0" fontAlgn="base" hangingPunct="0">
                <a:spcBef>
                  <a:spcPct val="20000"/>
                </a:spcBef>
                <a:spcAft>
                  <a:spcPct val="0"/>
                </a:spcAft>
                <a:buFont typeface="Arial" panose="020B0604020202020204" pitchFamily="34" charset="0"/>
                <a:buChar char="»"/>
                <a:defRPr sz="2600">
                  <a:solidFill>
                    <a:schemeClr val="tx1"/>
                  </a:solidFill>
                  <a:latin typeface="Arial" panose="020B0604020202020204" pitchFamily="34" charset="0"/>
                </a:defRPr>
              </a:lvl7pPr>
              <a:lvl8pPr marL="3429000" indent="-228600" defTabSz="1217613" eaLnBrk="0" fontAlgn="base" hangingPunct="0">
                <a:spcBef>
                  <a:spcPct val="20000"/>
                </a:spcBef>
                <a:spcAft>
                  <a:spcPct val="0"/>
                </a:spcAft>
                <a:buFont typeface="Arial" panose="020B0604020202020204" pitchFamily="34" charset="0"/>
                <a:buChar char="»"/>
                <a:defRPr sz="2600">
                  <a:solidFill>
                    <a:schemeClr val="tx1"/>
                  </a:solidFill>
                  <a:latin typeface="Arial" panose="020B0604020202020204" pitchFamily="34" charset="0"/>
                </a:defRPr>
              </a:lvl8pPr>
              <a:lvl9pPr marL="3886200" indent="-228600" defTabSz="1217613" eaLnBrk="0" fontAlgn="base" hangingPunct="0">
                <a:spcBef>
                  <a:spcPct val="20000"/>
                </a:spcBef>
                <a:spcAft>
                  <a:spcPct val="0"/>
                </a:spcAft>
                <a:buFont typeface="Arial" panose="020B0604020202020204" pitchFamily="34" charset="0"/>
                <a:buChar char="»"/>
                <a:defRPr sz="2600">
                  <a:solidFill>
                    <a:schemeClr val="tx1"/>
                  </a:solidFill>
                  <a:latin typeface="Arial" panose="020B0604020202020204" pitchFamily="34" charset="0"/>
                </a:defRPr>
              </a:lvl9pPr>
            </a:lstStyle>
            <a:p>
              <a:pPr eaLnBrk="1" hangingPunct="1">
                <a:lnSpc>
                  <a:spcPct val="150000"/>
                </a:lnSpc>
                <a:spcBef>
                  <a:spcPts val="1000"/>
                </a:spcBef>
              </a:pPr>
              <a:r>
                <a:rPr lang="en-US" altLang="zh-CN" sz="2200">
                  <a:solidFill>
                    <a:srgbClr val="262626"/>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Thực tế</a:t>
              </a:r>
              <a:endParaRPr lang="zh-CN" altLang="en-US" sz="2200" dirty="0">
                <a:solidFill>
                  <a:srgbClr val="262626"/>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5" name="矩形 39"/>
            <p:cNvSpPr>
              <a:spLocks noChangeArrowheads="1"/>
            </p:cNvSpPr>
            <p:nvPr/>
          </p:nvSpPr>
          <p:spPr bwMode="auto">
            <a:xfrm>
              <a:off x="4973782" y="510738"/>
              <a:ext cx="3762378" cy="923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17613">
                <a:spcBef>
                  <a:spcPct val="20000"/>
                </a:spcBef>
                <a:buFont typeface="Arial" panose="020B0604020202020204" pitchFamily="34" charset="0"/>
                <a:buChar char="•"/>
                <a:defRPr sz="4200">
                  <a:solidFill>
                    <a:schemeClr val="tx1"/>
                  </a:solidFill>
                  <a:latin typeface="Arial" panose="020B0604020202020204" pitchFamily="34" charset="0"/>
                </a:defRPr>
              </a:lvl1pPr>
              <a:lvl2pPr marL="742950" indent="-285750" defTabSz="1217613">
                <a:spcBef>
                  <a:spcPct val="20000"/>
                </a:spcBef>
                <a:buFont typeface="Arial" panose="020B0604020202020204" pitchFamily="34" charset="0"/>
                <a:buChar char="–"/>
                <a:defRPr sz="3700">
                  <a:solidFill>
                    <a:schemeClr val="tx1"/>
                  </a:solidFill>
                  <a:latin typeface="Arial" panose="020B0604020202020204" pitchFamily="34" charset="0"/>
                </a:defRPr>
              </a:lvl2pPr>
              <a:lvl3pPr marL="1143000" indent="-228600" defTabSz="1217613">
                <a:spcBef>
                  <a:spcPct val="20000"/>
                </a:spcBef>
                <a:buFont typeface="Arial" panose="020B0604020202020204" pitchFamily="34" charset="0"/>
                <a:buChar char="•"/>
                <a:defRPr sz="3200">
                  <a:solidFill>
                    <a:schemeClr val="tx1"/>
                  </a:solidFill>
                  <a:latin typeface="Arial" panose="020B0604020202020204" pitchFamily="34" charset="0"/>
                </a:defRPr>
              </a:lvl3pPr>
              <a:lvl4pPr marL="1600200" indent="-228600" defTabSz="1217613">
                <a:spcBef>
                  <a:spcPct val="20000"/>
                </a:spcBef>
                <a:buFont typeface="Arial" panose="020B0604020202020204" pitchFamily="34" charset="0"/>
                <a:buChar char="–"/>
                <a:defRPr sz="2600">
                  <a:solidFill>
                    <a:schemeClr val="tx1"/>
                  </a:solidFill>
                  <a:latin typeface="Arial" panose="020B0604020202020204" pitchFamily="34" charset="0"/>
                </a:defRPr>
              </a:lvl4pPr>
              <a:lvl5pPr marL="2057400" indent="-228600" defTabSz="1217613">
                <a:spcBef>
                  <a:spcPct val="20000"/>
                </a:spcBef>
                <a:buFont typeface="Arial" panose="020B0604020202020204" pitchFamily="34" charset="0"/>
                <a:buChar char="»"/>
                <a:defRPr sz="2600">
                  <a:solidFill>
                    <a:schemeClr val="tx1"/>
                  </a:solidFill>
                  <a:latin typeface="Arial" panose="020B0604020202020204" pitchFamily="34" charset="0"/>
                </a:defRPr>
              </a:lvl5pPr>
              <a:lvl6pPr marL="2514600" indent="-228600" defTabSz="1217613" eaLnBrk="0" fontAlgn="base" hangingPunct="0">
                <a:spcBef>
                  <a:spcPct val="20000"/>
                </a:spcBef>
                <a:spcAft>
                  <a:spcPct val="0"/>
                </a:spcAft>
                <a:buFont typeface="Arial" panose="020B0604020202020204" pitchFamily="34" charset="0"/>
                <a:buChar char="»"/>
                <a:defRPr sz="2600">
                  <a:solidFill>
                    <a:schemeClr val="tx1"/>
                  </a:solidFill>
                  <a:latin typeface="Arial" panose="020B0604020202020204" pitchFamily="34" charset="0"/>
                </a:defRPr>
              </a:lvl6pPr>
              <a:lvl7pPr marL="2971800" indent="-228600" defTabSz="1217613" eaLnBrk="0" fontAlgn="base" hangingPunct="0">
                <a:spcBef>
                  <a:spcPct val="20000"/>
                </a:spcBef>
                <a:spcAft>
                  <a:spcPct val="0"/>
                </a:spcAft>
                <a:buFont typeface="Arial" panose="020B0604020202020204" pitchFamily="34" charset="0"/>
                <a:buChar char="»"/>
                <a:defRPr sz="2600">
                  <a:solidFill>
                    <a:schemeClr val="tx1"/>
                  </a:solidFill>
                  <a:latin typeface="Arial" panose="020B0604020202020204" pitchFamily="34" charset="0"/>
                </a:defRPr>
              </a:lvl7pPr>
              <a:lvl8pPr marL="3429000" indent="-228600" defTabSz="1217613" eaLnBrk="0" fontAlgn="base" hangingPunct="0">
                <a:spcBef>
                  <a:spcPct val="20000"/>
                </a:spcBef>
                <a:spcAft>
                  <a:spcPct val="0"/>
                </a:spcAft>
                <a:buFont typeface="Arial" panose="020B0604020202020204" pitchFamily="34" charset="0"/>
                <a:buChar char="»"/>
                <a:defRPr sz="2600">
                  <a:solidFill>
                    <a:schemeClr val="tx1"/>
                  </a:solidFill>
                  <a:latin typeface="Arial" panose="020B0604020202020204" pitchFamily="34" charset="0"/>
                </a:defRPr>
              </a:lvl8pPr>
              <a:lvl9pPr marL="3886200" indent="-228600" defTabSz="1217613" eaLnBrk="0" fontAlgn="base" hangingPunct="0">
                <a:spcBef>
                  <a:spcPct val="20000"/>
                </a:spcBef>
                <a:spcAft>
                  <a:spcPct val="0"/>
                </a:spcAft>
                <a:buFont typeface="Arial" panose="020B0604020202020204" pitchFamily="34" charset="0"/>
                <a:buChar char="»"/>
                <a:defRPr sz="2600">
                  <a:solidFill>
                    <a:schemeClr val="tx1"/>
                  </a:solidFill>
                  <a:latin typeface="Arial" panose="020B0604020202020204" pitchFamily="34" charset="0"/>
                </a:defRPr>
              </a:lvl9pPr>
            </a:lstStyle>
            <a:p>
              <a:pPr eaLnBrk="1" hangingPunct="1">
                <a:lnSpc>
                  <a:spcPct val="150000"/>
                </a:lnSpc>
                <a:spcBef>
                  <a:spcPts val="1000"/>
                </a:spcBef>
                <a:buFontTx/>
                <a:buNone/>
              </a:pPr>
              <a:r>
                <a:rPr lang="en-US" altLang="zh-CN" sz="3600" b="1" dirty="0">
                  <a:solidFill>
                    <a:srgbClr val="00B050"/>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Vận dụng</a:t>
              </a:r>
              <a:endParaRPr lang="zh-CN" altLang="en-US" sz="3600" b="1" dirty="0">
                <a:solidFill>
                  <a:srgbClr val="00B050"/>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endParaRPr>
            </a:p>
          </p:txBody>
        </p:sp>
      </p:grpSp>
      <p:pic>
        <p:nvPicPr>
          <p:cNvPr id="48" name="12 Track 12 (mp3cut.net).mp3">
            <a:hlinkClick r:id="" action="ppaction://media"/>
          </p:cNvPr>
          <p:cNvPicPr>
            <a:picLocks noRot="1" noChangeAspect="1" noChangeArrowheads="1"/>
          </p:cNvPicPr>
          <p:nvPr>
            <a:audioFile r:link="rId1"/>
          </p:nvPr>
        </p:nvPicPr>
        <p:blipFill>
          <a:blip r:embed="rId5">
            <a:extLst>
              <a:ext uri="{28A0092B-C50C-407E-A947-70E740481C1C}">
                <a14:useLocalDpi xmlns:a14="http://schemas.microsoft.com/office/drawing/2010/main" val="0"/>
              </a:ext>
            </a:extLst>
          </a:blip>
          <a:srcRect/>
          <a:stretch>
            <a:fillRect/>
          </a:stretch>
        </p:blipFill>
        <p:spPr bwMode="auto">
          <a:xfrm>
            <a:off x="7258050" y="574675"/>
            <a:ext cx="185738"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089245" flipH="1">
            <a:off x="764796" y="3919926"/>
            <a:ext cx="958454" cy="1358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089245" flipH="1">
            <a:off x="269704" y="3530937"/>
            <a:ext cx="959644" cy="1360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92794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1000" fill="hold"/>
                                        <p:tgtEl>
                                          <p:spTgt spid="27"/>
                                        </p:tgtEl>
                                        <p:attrNameLst>
                                          <p:attrName>ppt_w</p:attrName>
                                        </p:attrNameLst>
                                      </p:cBhvr>
                                      <p:tavLst>
                                        <p:tav tm="0">
                                          <p:val>
                                            <p:fltVal val="0"/>
                                          </p:val>
                                        </p:tav>
                                        <p:tav tm="100000">
                                          <p:val>
                                            <p:strVal val="#ppt_w"/>
                                          </p:val>
                                        </p:tav>
                                      </p:tavLst>
                                    </p:anim>
                                    <p:anim calcmode="lin" valueType="num">
                                      <p:cBhvr>
                                        <p:cTn id="8" dur="1000" fill="hold"/>
                                        <p:tgtEl>
                                          <p:spTgt spid="27"/>
                                        </p:tgtEl>
                                        <p:attrNameLst>
                                          <p:attrName>ppt_h</p:attrName>
                                        </p:attrNameLst>
                                      </p:cBhvr>
                                      <p:tavLst>
                                        <p:tav tm="0">
                                          <p:val>
                                            <p:fltVal val="0"/>
                                          </p:val>
                                        </p:tav>
                                        <p:tav tm="100000">
                                          <p:val>
                                            <p:strVal val="#ppt_h"/>
                                          </p:val>
                                        </p:tav>
                                      </p:tavLst>
                                    </p:anim>
                                    <p:animEffect transition="in" filter="fade">
                                      <p:cBhvr>
                                        <p:cTn id="9" dur="1000"/>
                                        <p:tgtEl>
                                          <p:spTgt spid="27"/>
                                        </p:tgtEl>
                                      </p:cBhvr>
                                    </p:animEffect>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childTnLst>
                          </p:cTn>
                        </p:par>
                        <p:par>
                          <p:cTn id="14" fill="hold">
                            <p:stCondLst>
                              <p:cond delay="1500"/>
                            </p:stCondLst>
                            <p:childTnLst>
                              <p:par>
                                <p:cTn id="15" presetID="22" presetClass="entr" presetSubtype="1" fill="hold" nodeType="after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up)">
                                      <p:cBhvr>
                                        <p:cTn id="17" dur="500"/>
                                        <p:tgtEl>
                                          <p:spTgt spid="29"/>
                                        </p:tgtEl>
                                      </p:cBhvr>
                                    </p:animEffect>
                                  </p:childTnLst>
                                </p:cTn>
                              </p:par>
                            </p:childTnLst>
                          </p:cTn>
                        </p:par>
                        <p:par>
                          <p:cTn id="18" fill="hold">
                            <p:stCondLst>
                              <p:cond delay="2000"/>
                            </p:stCondLst>
                            <p:childTnLst>
                              <p:par>
                                <p:cTn id="19" presetID="2" presetClass="entr" presetSubtype="2" fill="hold" nodeType="afterEffect">
                                  <p:stCondLst>
                                    <p:cond delay="0"/>
                                  </p:stCondLst>
                                  <p:childTnLst>
                                    <p:set>
                                      <p:cBhvr>
                                        <p:cTn id="20" dur="1" fill="hold">
                                          <p:stCondLst>
                                            <p:cond delay="0"/>
                                          </p:stCondLst>
                                        </p:cTn>
                                        <p:tgtEl>
                                          <p:spTgt spid="30"/>
                                        </p:tgtEl>
                                        <p:attrNameLst>
                                          <p:attrName>style.visibility</p:attrName>
                                        </p:attrNameLst>
                                      </p:cBhvr>
                                      <p:to>
                                        <p:strVal val="visible"/>
                                      </p:to>
                                    </p:set>
                                    <p:anim calcmode="lin" valueType="num">
                                      <p:cBhvr additive="base">
                                        <p:cTn id="21" dur="500" fill="hold"/>
                                        <p:tgtEl>
                                          <p:spTgt spid="30"/>
                                        </p:tgtEl>
                                        <p:attrNameLst>
                                          <p:attrName>ppt_x</p:attrName>
                                        </p:attrNameLst>
                                      </p:cBhvr>
                                      <p:tavLst>
                                        <p:tav tm="0">
                                          <p:val>
                                            <p:strVal val="1+#ppt_w/2"/>
                                          </p:val>
                                        </p:tav>
                                        <p:tav tm="100000">
                                          <p:val>
                                            <p:strVal val="#ppt_x"/>
                                          </p:val>
                                        </p:tav>
                                      </p:tavLst>
                                    </p:anim>
                                    <p:anim calcmode="lin" valueType="num">
                                      <p:cBhvr additive="base">
                                        <p:cTn id="22" dur="500" fill="hold"/>
                                        <p:tgtEl>
                                          <p:spTgt spid="30"/>
                                        </p:tgtEl>
                                        <p:attrNameLst>
                                          <p:attrName>ppt_y</p:attrName>
                                        </p:attrNameLst>
                                      </p:cBhvr>
                                      <p:tavLst>
                                        <p:tav tm="0">
                                          <p:val>
                                            <p:strVal val="#ppt_y"/>
                                          </p:val>
                                        </p:tav>
                                        <p:tav tm="100000">
                                          <p:val>
                                            <p:strVal val="#ppt_y"/>
                                          </p:val>
                                        </p:tav>
                                      </p:tavLst>
                                    </p:anim>
                                  </p:childTnLst>
                                </p:cTn>
                              </p:par>
                            </p:childTnLst>
                          </p:cTn>
                        </p:par>
                        <p:par>
                          <p:cTn id="23" fill="hold">
                            <p:stCondLst>
                              <p:cond delay="2500"/>
                            </p:stCondLst>
                            <p:childTnLst>
                              <p:par>
                                <p:cTn id="24" presetID="2" presetClass="entr" presetSubtype="2" fill="hold" nodeType="afterEffect">
                                  <p:stCondLst>
                                    <p:cond delay="0"/>
                                  </p:stCondLst>
                                  <p:childTnLst>
                                    <p:set>
                                      <p:cBhvr>
                                        <p:cTn id="25" dur="1" fill="hold">
                                          <p:stCondLst>
                                            <p:cond delay="0"/>
                                          </p:stCondLst>
                                        </p:cTn>
                                        <p:tgtEl>
                                          <p:spTgt spid="36"/>
                                        </p:tgtEl>
                                        <p:attrNameLst>
                                          <p:attrName>style.visibility</p:attrName>
                                        </p:attrNameLst>
                                      </p:cBhvr>
                                      <p:to>
                                        <p:strVal val="visible"/>
                                      </p:to>
                                    </p:set>
                                    <p:anim calcmode="lin" valueType="num">
                                      <p:cBhvr additive="base">
                                        <p:cTn id="26" dur="500" fill="hold"/>
                                        <p:tgtEl>
                                          <p:spTgt spid="36"/>
                                        </p:tgtEl>
                                        <p:attrNameLst>
                                          <p:attrName>ppt_x</p:attrName>
                                        </p:attrNameLst>
                                      </p:cBhvr>
                                      <p:tavLst>
                                        <p:tav tm="0">
                                          <p:val>
                                            <p:strVal val="1+#ppt_w/2"/>
                                          </p:val>
                                        </p:tav>
                                        <p:tav tm="100000">
                                          <p:val>
                                            <p:strVal val="#ppt_x"/>
                                          </p:val>
                                        </p:tav>
                                      </p:tavLst>
                                    </p:anim>
                                    <p:anim calcmode="lin" valueType="num">
                                      <p:cBhvr additive="base">
                                        <p:cTn id="27" dur="500" fill="hold"/>
                                        <p:tgtEl>
                                          <p:spTgt spid="36"/>
                                        </p:tgtEl>
                                        <p:attrNameLst>
                                          <p:attrName>ppt_y</p:attrName>
                                        </p:attrNameLst>
                                      </p:cBhvr>
                                      <p:tavLst>
                                        <p:tav tm="0">
                                          <p:val>
                                            <p:strVal val="#ppt_y"/>
                                          </p:val>
                                        </p:tav>
                                        <p:tav tm="100000">
                                          <p:val>
                                            <p:strVal val="#ppt_y"/>
                                          </p:val>
                                        </p:tav>
                                      </p:tavLst>
                                    </p:anim>
                                  </p:childTnLst>
                                </p:cTn>
                              </p:par>
                            </p:childTnLst>
                          </p:cTn>
                        </p:par>
                        <p:par>
                          <p:cTn id="28" fill="hold">
                            <p:stCondLst>
                              <p:cond delay="3000"/>
                            </p:stCondLst>
                            <p:childTnLst>
                              <p:par>
                                <p:cTn id="29" presetID="2" presetClass="entr" presetSubtype="2" fill="hold" nodeType="afterEffect">
                                  <p:stCondLst>
                                    <p:cond delay="0"/>
                                  </p:stCondLst>
                                  <p:childTnLst>
                                    <p:set>
                                      <p:cBhvr>
                                        <p:cTn id="30" dur="1" fill="hold">
                                          <p:stCondLst>
                                            <p:cond delay="0"/>
                                          </p:stCondLst>
                                        </p:cTn>
                                        <p:tgtEl>
                                          <p:spTgt spid="42"/>
                                        </p:tgtEl>
                                        <p:attrNameLst>
                                          <p:attrName>style.visibility</p:attrName>
                                        </p:attrNameLst>
                                      </p:cBhvr>
                                      <p:to>
                                        <p:strVal val="visible"/>
                                      </p:to>
                                    </p:set>
                                    <p:anim calcmode="lin" valueType="num">
                                      <p:cBhvr additive="base">
                                        <p:cTn id="31" dur="500" fill="hold"/>
                                        <p:tgtEl>
                                          <p:spTgt spid="42"/>
                                        </p:tgtEl>
                                        <p:attrNameLst>
                                          <p:attrName>ppt_x</p:attrName>
                                        </p:attrNameLst>
                                      </p:cBhvr>
                                      <p:tavLst>
                                        <p:tav tm="0">
                                          <p:val>
                                            <p:strVal val="1+#ppt_w/2"/>
                                          </p:val>
                                        </p:tav>
                                        <p:tav tm="100000">
                                          <p:val>
                                            <p:strVal val="#ppt_x"/>
                                          </p:val>
                                        </p:tav>
                                      </p:tavLst>
                                    </p:anim>
                                    <p:anim calcmode="lin" valueType="num">
                                      <p:cBhvr additive="base">
                                        <p:cTn id="32" dur="500" fill="hold"/>
                                        <p:tgtEl>
                                          <p:spTgt spid="42"/>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 fill="hold"/>
                                        <p:tgtEl>
                                          <p:spTgt spid="48"/>
                                        </p:tgtEl>
                                      </p:cBhvr>
                                    </p:cmd>
                                  </p:childTnLst>
                                </p:cTn>
                              </p:par>
                              <p:par>
                                <p:cTn id="37" presetID="42" presetClass="entr" presetSubtype="0" fill="hold" nodeType="withEffect">
                                  <p:stCondLst>
                                    <p:cond delay="8800"/>
                                  </p:stCondLst>
                                  <p:childTnLst>
                                    <p:set>
                                      <p:cBhvr>
                                        <p:cTn id="38" dur="1" fill="hold">
                                          <p:stCondLst>
                                            <p:cond delay="0"/>
                                          </p:stCondLst>
                                        </p:cTn>
                                        <p:tgtEl>
                                          <p:spTgt spid="49"/>
                                        </p:tgtEl>
                                        <p:attrNameLst>
                                          <p:attrName>style.visibility</p:attrName>
                                        </p:attrNameLst>
                                      </p:cBhvr>
                                      <p:to>
                                        <p:strVal val="visible"/>
                                      </p:to>
                                    </p:set>
                                    <p:animEffect transition="in" filter="fade">
                                      <p:cBhvr>
                                        <p:cTn id="39" dur="1000"/>
                                        <p:tgtEl>
                                          <p:spTgt spid="49"/>
                                        </p:tgtEl>
                                      </p:cBhvr>
                                    </p:animEffect>
                                    <p:anim calcmode="lin" valueType="num">
                                      <p:cBhvr>
                                        <p:cTn id="40" dur="1000" fill="hold"/>
                                        <p:tgtEl>
                                          <p:spTgt spid="49"/>
                                        </p:tgtEl>
                                        <p:attrNameLst>
                                          <p:attrName>ppt_x</p:attrName>
                                        </p:attrNameLst>
                                      </p:cBhvr>
                                      <p:tavLst>
                                        <p:tav tm="0">
                                          <p:val>
                                            <p:strVal val="#ppt_x"/>
                                          </p:val>
                                        </p:tav>
                                        <p:tav tm="100000">
                                          <p:val>
                                            <p:strVal val="#ppt_x"/>
                                          </p:val>
                                        </p:tav>
                                      </p:tavLst>
                                    </p:anim>
                                    <p:anim calcmode="lin" valueType="num">
                                      <p:cBhvr>
                                        <p:cTn id="41" dur="1000" fill="hold"/>
                                        <p:tgtEl>
                                          <p:spTgt spid="49"/>
                                        </p:tgtEl>
                                        <p:attrNameLst>
                                          <p:attrName>ppt_y</p:attrName>
                                        </p:attrNameLst>
                                      </p:cBhvr>
                                      <p:tavLst>
                                        <p:tav tm="0">
                                          <p:val>
                                            <p:strVal val="#ppt_y+.1"/>
                                          </p:val>
                                        </p:tav>
                                        <p:tav tm="100000">
                                          <p:val>
                                            <p:strVal val="#ppt_y"/>
                                          </p:val>
                                        </p:tav>
                                      </p:tavLst>
                                    </p:anim>
                                  </p:childTnLst>
                                </p:cTn>
                              </p:par>
                              <p:par>
                                <p:cTn id="42" presetID="0" presetClass="path" presetSubtype="0" accel="50000" decel="50000" fill="hold" nodeType="withEffect">
                                  <p:stCondLst>
                                    <p:cond delay="9800"/>
                                  </p:stCondLst>
                                  <p:childTnLst>
                                    <p:animMotion origin="layout" path="M -0.19545 0.24421 C -0.1763 0.24329 -0.15703 0.24584 -0.13815 0.24051 C -0.13555 0.23982 -0.13347 0.23588 -0.13086 0.23496 C -0.12422 0.23287 -0.11771 0.23241 -0.11107 0.23125 C -0.09011 0.22199 -0.06979 0.20903 -0.04857 0.20162 C -0.04089 0.19584 -0.03386 0.19236 -0.0267 0.18496 C -0.02318 0.18125 -0.01628 0.17384 -0.01628 0.17408 C -0.01354 0.13519 -0.00599 0.12778 0.00872 0.10162 C 0.02161 0.07871 0.03672 0.06158 0.05039 0.04051 C 0.05729 0.02963 0.06614 0.02315 0.0733 0.01273 C 0.08385 -0.00301 0.09817 -0.01782 0.11185 -0.02245 C 0.12487 -0.03634 0.13841 -0.05 0.15247 -0.05949 C 0.15833 -0.06389 0.16094 -0.06852 0.16705 -0.07083 C 0.18672 -0.09444 0.21341 -0.11574 0.23685 -0.12245 C 0.24271 -0.12801 0.24791 -0.13009 0.25455 -0.13194 C 0.272 -0.14375 0.29179 -0.15208 0.3108 -0.15764 C 0.32409 -0.16991 0.34036 -0.17338 0.3556 -0.17824 C 0.36536 -0.18657 0.37656 -0.18912 0.38685 -0.19653 C 0.39713 -0.2037 0.40625 -0.2169 0.41705 -0.2206 C 0.42786 -0.23194 0.44531 -0.25393 0.45351 -0.27245 C 0.45859 -0.28379 0.46341 -0.2956 0.46914 -0.30579 C 0.47135 -0.31805 0.46849 -0.30486 0.4733 -0.3169 C 0.47838 -0.32963 0.48359 -0.35949 0.48997 -0.3669 C 0.49179 -0.37616 0.49271 -0.38009 0.497 -0.38541 C 0.50208 -0.41157 0.51966 -0.44097 0.5306 -0.45764 C 0.53646 -0.46666 0.53854 -0.47454 0.54622 -0.47986 C 0.5556 -0.50185 0.54323 -0.47616 0.55351 -0.48912 C 0.55495 -0.49097 0.55521 -0.49444 0.55664 -0.49653 C 0.55937 -0.50116 0.56328 -0.5037 0.56601 -0.50764 C 0.57226 -0.51713 0.57799 -0.5287 0.58476 -0.53727 C 0.59166 -0.54583 0.59466 -0.54537 0.60143 -0.55208 C 0.60729 -0.55787 0.61289 -0.56504 0.61914 -0.5706 C 0.62135 -0.57685 0.62747 -0.58727 0.62747 -0.58704 C 0.63099 -0.60579 0.6362 -0.60324 0.63997 -0.6169 " pathEditMode="relative" rAng="0" ptsTypes="AAAAAAAAAAAAAAAAAAAAAAAAAAAAAAAAAA">
                                      <p:cBhvr>
                                        <p:cTn id="43" dur="5750" fill="hold"/>
                                        <p:tgtEl>
                                          <p:spTgt spid="49"/>
                                        </p:tgtEl>
                                        <p:attrNameLst>
                                          <p:attrName>ppt_x</p:attrName>
                                          <p:attrName>ppt_y</p:attrName>
                                        </p:attrNameLst>
                                      </p:cBhvr>
                                      <p:rCtr x="41771" y="-43056"/>
                                    </p:animMotion>
                                  </p:childTnLst>
                                </p:cTn>
                              </p:par>
                              <p:par>
                                <p:cTn id="44" presetID="42" presetClass="entr" presetSubtype="0" fill="hold" nodeType="withEffect">
                                  <p:stCondLst>
                                    <p:cond delay="15600"/>
                                  </p:stCondLst>
                                  <p:childTnLst>
                                    <p:set>
                                      <p:cBhvr>
                                        <p:cTn id="45" dur="1" fill="hold">
                                          <p:stCondLst>
                                            <p:cond delay="0"/>
                                          </p:stCondLst>
                                        </p:cTn>
                                        <p:tgtEl>
                                          <p:spTgt spid="50"/>
                                        </p:tgtEl>
                                        <p:attrNameLst>
                                          <p:attrName>style.visibility</p:attrName>
                                        </p:attrNameLst>
                                      </p:cBhvr>
                                      <p:to>
                                        <p:strVal val="visible"/>
                                      </p:to>
                                    </p:set>
                                    <p:animEffect transition="in" filter="fade">
                                      <p:cBhvr>
                                        <p:cTn id="46" dur="1000"/>
                                        <p:tgtEl>
                                          <p:spTgt spid="50"/>
                                        </p:tgtEl>
                                      </p:cBhvr>
                                    </p:animEffect>
                                    <p:anim calcmode="lin" valueType="num">
                                      <p:cBhvr>
                                        <p:cTn id="47" dur="1000" fill="hold"/>
                                        <p:tgtEl>
                                          <p:spTgt spid="50"/>
                                        </p:tgtEl>
                                        <p:attrNameLst>
                                          <p:attrName>ppt_x</p:attrName>
                                        </p:attrNameLst>
                                      </p:cBhvr>
                                      <p:tavLst>
                                        <p:tav tm="0">
                                          <p:val>
                                            <p:strVal val="#ppt_x"/>
                                          </p:val>
                                        </p:tav>
                                        <p:tav tm="100000">
                                          <p:val>
                                            <p:strVal val="#ppt_x"/>
                                          </p:val>
                                        </p:tav>
                                      </p:tavLst>
                                    </p:anim>
                                    <p:anim calcmode="lin" valueType="num">
                                      <p:cBhvr>
                                        <p:cTn id="48"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49" fill="hold" display="0">
                  <p:stCondLst>
                    <p:cond delay="indefinite"/>
                  </p:stCondLst>
                  <p:endCondLst>
                    <p:cond evt="onStopAudio" delay="0">
                      <p:tgtEl>
                        <p:sldTgt/>
                      </p:tgtEl>
                    </p:cond>
                  </p:endCondLst>
                </p:cTn>
                <p:tgtEl>
                  <p:spTgt spid="48"/>
                </p:tgtEl>
              </p:cMediaNode>
            </p:audio>
          </p:childTnLst>
        </p:cTn>
      </p:par>
    </p:tnLst>
    <p:bldLst>
      <p:bldP spid="28"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0"/>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17" y="0"/>
            <a:ext cx="9076765" cy="6858000"/>
          </a:xfrm>
          <a:prstGeom prst="rect">
            <a:avLst/>
          </a:prstGeom>
        </p:spPr>
      </p:pic>
      <p:sp>
        <p:nvSpPr>
          <p:cNvPr id="2" name="Title 1"/>
          <p:cNvSpPr>
            <a:spLocks noGrp="1"/>
          </p:cNvSpPr>
          <p:nvPr>
            <p:ph type="title"/>
          </p:nvPr>
        </p:nvSpPr>
        <p:spPr>
          <a:xfrm>
            <a:off x="717550" y="390525"/>
            <a:ext cx="8515350" cy="1325563"/>
          </a:xfrm>
        </p:spPr>
        <p:txBody>
          <a:bodyPr>
            <a:normAutofit/>
          </a:bodyPr>
          <a:lstStyle/>
          <a:p>
            <a:pPr algn="ctr"/>
            <a:r>
              <a:rPr lang="en-US" sz="6000" b="1"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VẬN DỤNG</a:t>
            </a:r>
          </a:p>
        </p:txBody>
      </p:sp>
      <p:sp>
        <p:nvSpPr>
          <p:cNvPr id="3" name="Content Placeholder 2"/>
          <p:cNvSpPr>
            <a:spLocks noGrp="1"/>
          </p:cNvSpPr>
          <p:nvPr>
            <p:ph idx="1"/>
          </p:nvPr>
        </p:nvSpPr>
        <p:spPr>
          <a:xfrm>
            <a:off x="717550" y="1851025"/>
            <a:ext cx="8515350" cy="4351338"/>
          </a:xfrm>
        </p:spPr>
        <p:txBody>
          <a:bodyPr>
            <a:normAutofit/>
          </a:bodyPr>
          <a:lstStyle/>
          <a:p>
            <a:pPr marL="0" indent="0">
              <a:buNone/>
            </a:pPr>
            <a:r>
              <a:rPr lang="en-US" sz="3600" dirty="0">
                <a:latin typeface="Times New Roman" panose="02020603050405020304" pitchFamily="18" charset="0"/>
                <a:cs typeface="Times New Roman" panose="02020603050405020304" pitchFamily="18" charset="0"/>
              </a:rPr>
              <a:t>Xác định xem năm sinh của các thành viên trong gia đình hoặc những người thân quen thuộc thế kỉ nào? Và từ năm đó đến nay là bao nhiêu năm?</a:t>
            </a:r>
          </a:p>
        </p:txBody>
      </p:sp>
    </p:spTree>
    <p:extLst>
      <p:ext uri="{BB962C8B-B14F-4D97-AF65-F5344CB8AC3E}">
        <p14:creationId xmlns:p14="http://schemas.microsoft.com/office/powerpoint/2010/main" val="31199990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lum/>
          </a:blip>
          <a:srcRect/>
          <a:stretch>
            <a:fillRect/>
          </a:stretch>
        </a:blipFill>
        <a:effectLst/>
      </p:bgPr>
    </p:bg>
    <p:spTree>
      <p:nvGrpSpPr>
        <p:cNvPr id="1" name="Shape 819"/>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31" y="355600"/>
            <a:ext cx="9127127" cy="6248400"/>
          </a:xfrm>
          <a:prstGeom prst="rect">
            <a:avLst/>
          </a:prstGeom>
        </p:spPr>
      </p:pic>
      <p:sp>
        <p:nvSpPr>
          <p:cNvPr id="820" name="Google Shape;820;p29"/>
          <p:cNvSpPr txBox="1">
            <a:spLocks noGrp="1"/>
          </p:cNvSpPr>
          <p:nvPr>
            <p:ph type="ctrTitle"/>
          </p:nvPr>
        </p:nvSpPr>
        <p:spPr>
          <a:xfrm>
            <a:off x="1075479" y="2669236"/>
            <a:ext cx="7852621" cy="3291840"/>
          </a:xfrm>
          <a:prstGeom prst="rect">
            <a:avLst/>
          </a:prstGeom>
        </p:spPr>
        <p:txBody>
          <a:bodyPr spcFirstLastPara="1" wrap="square" lIns="121900" tIns="121900" rIns="121900" bIns="121900" anchor="t" anchorCtr="0">
            <a:noAutofit/>
          </a:bodyPr>
          <a:lstStyle/>
          <a:p>
            <a:r>
              <a:rPr lang="en-US" sz="3200" b="1" dirty="0">
                <a:solidFill>
                  <a:srgbClr val="002060"/>
                </a:solidFill>
                <a:latin typeface="Times New Roman" pitchFamily="18" charset="0"/>
                <a:ea typeface="Cambria" panose="02040503050406030204" pitchFamily="18" charset="0"/>
                <a:cs typeface="Times New Roman" pitchFamily="18" charset="0"/>
              </a:rPr>
              <a:t>1. </a:t>
            </a:r>
            <a:r>
              <a:rPr lang="en-US" sz="3200" b="1" dirty="0" err="1">
                <a:solidFill>
                  <a:srgbClr val="002060"/>
                </a:solidFill>
                <a:latin typeface="Times New Roman" pitchFamily="18" charset="0"/>
                <a:ea typeface="Cambria" panose="02040503050406030204" pitchFamily="18" charset="0"/>
                <a:cs typeface="Times New Roman" pitchFamily="18" charset="0"/>
              </a:rPr>
              <a:t>Hệ</a:t>
            </a:r>
            <a:r>
              <a:rPr lang="en-US" sz="3200" b="1" dirty="0">
                <a:solidFill>
                  <a:srgbClr val="002060"/>
                </a:solidFill>
                <a:latin typeface="Times New Roman" pitchFamily="18" charset="0"/>
                <a:ea typeface="Cambria" panose="02040503050406030204" pitchFamily="18" charset="0"/>
                <a:cs typeface="Times New Roman" pitchFamily="18" charset="0"/>
              </a:rPr>
              <a:t> </a:t>
            </a:r>
            <a:r>
              <a:rPr lang="en-US" sz="3200" b="1" dirty="0" err="1">
                <a:solidFill>
                  <a:srgbClr val="002060"/>
                </a:solidFill>
                <a:latin typeface="Times New Roman" pitchFamily="18" charset="0"/>
                <a:ea typeface="Cambria" panose="02040503050406030204" pitchFamily="18" charset="0"/>
                <a:cs typeface="Times New Roman" pitchFamily="18" charset="0"/>
              </a:rPr>
              <a:t>thống</a:t>
            </a:r>
            <a:r>
              <a:rPr lang="en-US" sz="3200" b="1" dirty="0">
                <a:solidFill>
                  <a:srgbClr val="002060"/>
                </a:solidFill>
                <a:latin typeface="Times New Roman" pitchFamily="18" charset="0"/>
                <a:ea typeface="Cambria" panose="02040503050406030204" pitchFamily="18" charset="0"/>
                <a:cs typeface="Times New Roman" pitchFamily="18" charset="0"/>
              </a:rPr>
              <a:t>, </a:t>
            </a:r>
            <a:r>
              <a:rPr lang="en-US" sz="3200" b="1" dirty="0" err="1">
                <a:solidFill>
                  <a:srgbClr val="002060"/>
                </a:solidFill>
                <a:latin typeface="Times New Roman" pitchFamily="18" charset="0"/>
                <a:ea typeface="Cambria" panose="02040503050406030204" pitchFamily="18" charset="0"/>
                <a:cs typeface="Times New Roman" pitchFamily="18" charset="0"/>
              </a:rPr>
              <a:t>tổng</a:t>
            </a:r>
            <a:r>
              <a:rPr lang="en-US" sz="3200" b="1" dirty="0">
                <a:solidFill>
                  <a:srgbClr val="002060"/>
                </a:solidFill>
                <a:latin typeface="Times New Roman" pitchFamily="18" charset="0"/>
                <a:ea typeface="Cambria" panose="02040503050406030204" pitchFamily="18" charset="0"/>
                <a:cs typeface="Times New Roman" pitchFamily="18" charset="0"/>
              </a:rPr>
              <a:t> </a:t>
            </a:r>
            <a:r>
              <a:rPr lang="en-US" sz="3200" b="1" dirty="0" err="1">
                <a:solidFill>
                  <a:srgbClr val="002060"/>
                </a:solidFill>
                <a:latin typeface="Times New Roman" pitchFamily="18" charset="0"/>
                <a:ea typeface="Cambria" panose="02040503050406030204" pitchFamily="18" charset="0"/>
                <a:cs typeface="Times New Roman" pitchFamily="18" charset="0"/>
              </a:rPr>
              <a:t>hợp</a:t>
            </a:r>
            <a:r>
              <a:rPr lang="en-US" sz="3200" b="1" dirty="0">
                <a:solidFill>
                  <a:srgbClr val="002060"/>
                </a:solidFill>
                <a:latin typeface="Times New Roman" pitchFamily="18" charset="0"/>
                <a:ea typeface="Cambria" panose="02040503050406030204" pitchFamily="18" charset="0"/>
                <a:cs typeface="Times New Roman" pitchFamily="18" charset="0"/>
              </a:rPr>
              <a:t> </a:t>
            </a:r>
            <a:r>
              <a:rPr lang="en-US" sz="3200" b="1" dirty="0" err="1">
                <a:solidFill>
                  <a:srgbClr val="002060"/>
                </a:solidFill>
                <a:latin typeface="Times New Roman" pitchFamily="18" charset="0"/>
                <a:ea typeface="Cambria" panose="02040503050406030204" pitchFamily="18" charset="0"/>
                <a:cs typeface="Times New Roman" pitchFamily="18" charset="0"/>
              </a:rPr>
              <a:t>kiến</a:t>
            </a:r>
            <a:r>
              <a:rPr lang="en-US" sz="3200" b="1" dirty="0">
                <a:solidFill>
                  <a:srgbClr val="002060"/>
                </a:solidFill>
                <a:latin typeface="Times New Roman" pitchFamily="18" charset="0"/>
                <a:ea typeface="Cambria" panose="02040503050406030204" pitchFamily="18" charset="0"/>
                <a:cs typeface="Times New Roman" pitchFamily="18" charset="0"/>
              </a:rPr>
              <a:t> </a:t>
            </a:r>
            <a:r>
              <a:rPr lang="en-US" sz="3200" b="1" dirty="0" err="1">
                <a:solidFill>
                  <a:srgbClr val="002060"/>
                </a:solidFill>
                <a:latin typeface="Times New Roman" pitchFamily="18" charset="0"/>
                <a:ea typeface="Cambria" panose="02040503050406030204" pitchFamily="18" charset="0"/>
                <a:cs typeface="Times New Roman" pitchFamily="18" charset="0"/>
              </a:rPr>
              <a:t>thức</a:t>
            </a:r>
            <a:r>
              <a:rPr lang="en-US" sz="3200" b="1" dirty="0">
                <a:solidFill>
                  <a:srgbClr val="002060"/>
                </a:solidFill>
                <a:latin typeface="Times New Roman" pitchFamily="18" charset="0"/>
                <a:ea typeface="Cambria" panose="02040503050406030204" pitchFamily="18" charset="0"/>
                <a:cs typeface="Times New Roman" pitchFamily="18" charset="0"/>
              </a:rPr>
              <a:t> </a:t>
            </a:r>
            <a:r>
              <a:rPr lang="en-US" sz="3200" b="1" dirty="0" err="1">
                <a:solidFill>
                  <a:srgbClr val="002060"/>
                </a:solidFill>
                <a:latin typeface="Times New Roman" pitchFamily="18" charset="0"/>
                <a:ea typeface="Cambria" panose="02040503050406030204" pitchFamily="18" charset="0"/>
                <a:cs typeface="Times New Roman" pitchFamily="18" charset="0"/>
              </a:rPr>
              <a:t>đã</a:t>
            </a:r>
            <a:r>
              <a:rPr lang="en-US" sz="3200" b="1" dirty="0">
                <a:solidFill>
                  <a:srgbClr val="002060"/>
                </a:solidFill>
                <a:latin typeface="Times New Roman" pitchFamily="18" charset="0"/>
                <a:ea typeface="Cambria" panose="02040503050406030204" pitchFamily="18" charset="0"/>
                <a:cs typeface="Times New Roman" pitchFamily="18" charset="0"/>
              </a:rPr>
              <a:t> </a:t>
            </a:r>
            <a:r>
              <a:rPr lang="en-US" sz="3200" b="1" dirty="0" err="1">
                <a:solidFill>
                  <a:srgbClr val="002060"/>
                </a:solidFill>
                <a:latin typeface="Times New Roman" pitchFamily="18" charset="0"/>
                <a:ea typeface="Cambria" panose="02040503050406030204" pitchFamily="18" charset="0"/>
                <a:cs typeface="Times New Roman" pitchFamily="18" charset="0"/>
              </a:rPr>
              <a:t>học</a:t>
            </a:r>
            <a:r>
              <a:rPr lang="en-US" sz="3200" b="1" dirty="0">
                <a:solidFill>
                  <a:srgbClr val="002060"/>
                </a:solidFill>
                <a:latin typeface="Times New Roman" pitchFamily="18" charset="0"/>
                <a:ea typeface="Cambria" panose="02040503050406030204" pitchFamily="18" charset="0"/>
                <a:cs typeface="Times New Roman" pitchFamily="18" charset="0"/>
              </a:rPr>
              <a:t>.</a:t>
            </a:r>
            <a:br>
              <a:rPr lang="en-US" sz="3200" b="1" dirty="0">
                <a:solidFill>
                  <a:srgbClr val="002060"/>
                </a:solidFill>
                <a:latin typeface="Times New Roman" pitchFamily="18" charset="0"/>
                <a:ea typeface="Cambria" panose="02040503050406030204" pitchFamily="18" charset="0"/>
                <a:cs typeface="Times New Roman" pitchFamily="18" charset="0"/>
              </a:rPr>
            </a:br>
            <a:r>
              <a:rPr lang="en-US" sz="3200" b="1" dirty="0">
                <a:solidFill>
                  <a:srgbClr val="002060"/>
                </a:solidFill>
                <a:latin typeface="Times New Roman" pitchFamily="18" charset="0"/>
                <a:ea typeface="Cambria" panose="02040503050406030204" pitchFamily="18" charset="0"/>
                <a:cs typeface="Times New Roman" pitchFamily="18" charset="0"/>
              </a:rPr>
              <a:t>2. </a:t>
            </a:r>
            <a:r>
              <a:rPr lang="en-US" sz="3200" b="1" dirty="0" err="1">
                <a:solidFill>
                  <a:srgbClr val="002060"/>
                </a:solidFill>
                <a:latin typeface="Times New Roman" pitchFamily="18" charset="0"/>
                <a:ea typeface="Cambria" panose="02040503050406030204" pitchFamily="18" charset="0"/>
                <a:cs typeface="Times New Roman" pitchFamily="18" charset="0"/>
              </a:rPr>
              <a:t>Chữa</a:t>
            </a:r>
            <a:r>
              <a:rPr lang="en-US" sz="3200" b="1" dirty="0">
                <a:solidFill>
                  <a:srgbClr val="002060"/>
                </a:solidFill>
                <a:latin typeface="Times New Roman" pitchFamily="18" charset="0"/>
                <a:ea typeface="Cambria" panose="02040503050406030204" pitchFamily="18" charset="0"/>
                <a:cs typeface="Times New Roman" pitchFamily="18" charset="0"/>
              </a:rPr>
              <a:t> </a:t>
            </a:r>
            <a:r>
              <a:rPr lang="en-US" sz="3200" b="1" dirty="0" err="1">
                <a:solidFill>
                  <a:srgbClr val="002060"/>
                </a:solidFill>
                <a:latin typeface="Times New Roman" pitchFamily="18" charset="0"/>
                <a:ea typeface="Cambria" panose="02040503050406030204" pitchFamily="18" charset="0"/>
                <a:cs typeface="Times New Roman" pitchFamily="18" charset="0"/>
              </a:rPr>
              <a:t>lại</a:t>
            </a:r>
            <a:r>
              <a:rPr lang="en-US" sz="3200" b="1" dirty="0">
                <a:solidFill>
                  <a:srgbClr val="002060"/>
                </a:solidFill>
                <a:latin typeface="Times New Roman" pitchFamily="18" charset="0"/>
                <a:ea typeface="Cambria" panose="02040503050406030204" pitchFamily="18" charset="0"/>
                <a:cs typeface="Times New Roman" pitchFamily="18" charset="0"/>
              </a:rPr>
              <a:t> </a:t>
            </a:r>
            <a:r>
              <a:rPr lang="en-US" sz="3200" b="1" dirty="0" err="1">
                <a:solidFill>
                  <a:srgbClr val="002060"/>
                </a:solidFill>
                <a:latin typeface="Times New Roman" pitchFamily="18" charset="0"/>
                <a:ea typeface="Cambria" panose="02040503050406030204" pitchFamily="18" charset="0"/>
                <a:cs typeface="Times New Roman" pitchFamily="18" charset="0"/>
              </a:rPr>
              <a:t>bài</a:t>
            </a:r>
            <a:r>
              <a:rPr lang="en-US" sz="3200" b="1" dirty="0">
                <a:solidFill>
                  <a:srgbClr val="002060"/>
                </a:solidFill>
                <a:latin typeface="Times New Roman" pitchFamily="18" charset="0"/>
                <a:ea typeface="Cambria" panose="02040503050406030204" pitchFamily="18" charset="0"/>
                <a:cs typeface="Times New Roman" pitchFamily="18" charset="0"/>
              </a:rPr>
              <a:t> </a:t>
            </a:r>
            <a:r>
              <a:rPr lang="en-US" sz="3200" b="1" dirty="0" err="1">
                <a:solidFill>
                  <a:srgbClr val="002060"/>
                </a:solidFill>
                <a:latin typeface="Times New Roman" pitchFamily="18" charset="0"/>
                <a:ea typeface="Cambria" panose="02040503050406030204" pitchFamily="18" charset="0"/>
                <a:cs typeface="Times New Roman" pitchFamily="18" charset="0"/>
              </a:rPr>
              <a:t>sai</a:t>
            </a:r>
            <a:r>
              <a:rPr lang="en-US" sz="3200" b="1" dirty="0">
                <a:solidFill>
                  <a:srgbClr val="002060"/>
                </a:solidFill>
                <a:latin typeface="Times New Roman" pitchFamily="18" charset="0"/>
                <a:ea typeface="Cambria" panose="02040503050406030204" pitchFamily="18" charset="0"/>
                <a:cs typeface="Times New Roman" pitchFamily="18" charset="0"/>
              </a:rPr>
              <a:t>.</a:t>
            </a:r>
            <a:br>
              <a:rPr lang="en-US" sz="3200" b="1" dirty="0">
                <a:solidFill>
                  <a:srgbClr val="002060"/>
                </a:solidFill>
                <a:latin typeface="Times New Roman" pitchFamily="18" charset="0"/>
                <a:ea typeface="Cambria" panose="02040503050406030204" pitchFamily="18" charset="0"/>
                <a:cs typeface="Times New Roman" pitchFamily="18" charset="0"/>
              </a:rPr>
            </a:br>
            <a:r>
              <a:rPr lang="en-US" sz="3200" b="1" dirty="0">
                <a:solidFill>
                  <a:srgbClr val="002060"/>
                </a:solidFill>
                <a:latin typeface="Times New Roman" pitchFamily="18" charset="0"/>
                <a:ea typeface="Cambria" panose="02040503050406030204" pitchFamily="18" charset="0"/>
                <a:cs typeface="Times New Roman" pitchFamily="18" charset="0"/>
              </a:rPr>
              <a:t>3. </a:t>
            </a:r>
            <a:r>
              <a:rPr lang="en-US" sz="3200" b="1" dirty="0" err="1">
                <a:solidFill>
                  <a:srgbClr val="002060"/>
                </a:solidFill>
                <a:latin typeface="Times New Roman" pitchFamily="18" charset="0"/>
                <a:ea typeface="Cambria" panose="02040503050406030204" pitchFamily="18" charset="0"/>
                <a:cs typeface="Times New Roman" pitchFamily="18" charset="0"/>
              </a:rPr>
              <a:t>Xem</a:t>
            </a:r>
            <a:r>
              <a:rPr lang="en-US" sz="3200" b="1" dirty="0">
                <a:solidFill>
                  <a:srgbClr val="002060"/>
                </a:solidFill>
                <a:latin typeface="Times New Roman" pitchFamily="18" charset="0"/>
                <a:ea typeface="Cambria" panose="02040503050406030204" pitchFamily="18" charset="0"/>
                <a:cs typeface="Times New Roman" pitchFamily="18" charset="0"/>
              </a:rPr>
              <a:t> </a:t>
            </a:r>
            <a:r>
              <a:rPr lang="en-US" sz="3200" b="1" dirty="0" err="1">
                <a:solidFill>
                  <a:srgbClr val="002060"/>
                </a:solidFill>
                <a:latin typeface="Times New Roman" pitchFamily="18" charset="0"/>
                <a:ea typeface="Cambria" panose="02040503050406030204" pitchFamily="18" charset="0"/>
                <a:cs typeface="Times New Roman" pitchFamily="18" charset="0"/>
              </a:rPr>
              <a:t>trước</a:t>
            </a:r>
            <a:r>
              <a:rPr lang="en-US" sz="3200" b="1" dirty="0">
                <a:solidFill>
                  <a:srgbClr val="002060"/>
                </a:solidFill>
                <a:latin typeface="Times New Roman" pitchFamily="18" charset="0"/>
                <a:ea typeface="Cambria" panose="02040503050406030204" pitchFamily="18" charset="0"/>
                <a:cs typeface="Times New Roman" pitchFamily="18" charset="0"/>
              </a:rPr>
              <a:t> </a:t>
            </a:r>
            <a:r>
              <a:rPr lang="en-US" sz="3200" b="1" dirty="0" err="1">
                <a:solidFill>
                  <a:srgbClr val="002060"/>
                </a:solidFill>
                <a:latin typeface="Times New Roman" pitchFamily="18" charset="0"/>
                <a:ea typeface="Cambria" panose="02040503050406030204" pitchFamily="18" charset="0"/>
                <a:cs typeface="Times New Roman" pitchFamily="18" charset="0"/>
              </a:rPr>
              <a:t>bài</a:t>
            </a:r>
            <a:r>
              <a:rPr lang="en-US" sz="3200" b="1" dirty="0">
                <a:solidFill>
                  <a:srgbClr val="002060"/>
                </a:solidFill>
                <a:latin typeface="Times New Roman" pitchFamily="18" charset="0"/>
                <a:ea typeface="Cambria" panose="02040503050406030204" pitchFamily="18" charset="0"/>
                <a:cs typeface="Times New Roman" pitchFamily="18" charset="0"/>
              </a:rPr>
              <a:t> </a:t>
            </a:r>
            <a:r>
              <a:rPr lang="en-US" sz="3200" b="1" dirty="0" err="1">
                <a:solidFill>
                  <a:srgbClr val="002060"/>
                </a:solidFill>
                <a:latin typeface="Times New Roman" pitchFamily="18" charset="0"/>
                <a:ea typeface="Cambria" panose="02040503050406030204" pitchFamily="18" charset="0"/>
                <a:cs typeface="Times New Roman" pitchFamily="18" charset="0"/>
              </a:rPr>
              <a:t>sau</a:t>
            </a:r>
            <a:r>
              <a:rPr lang="en-US" sz="3200" b="1" dirty="0">
                <a:solidFill>
                  <a:srgbClr val="002060"/>
                </a:solidFill>
                <a:latin typeface="Times New Roman" pitchFamily="18" charset="0"/>
                <a:ea typeface="Cambria" panose="02040503050406030204" pitchFamily="18" charset="0"/>
                <a:cs typeface="Times New Roman" pitchFamily="18" charset="0"/>
              </a:rPr>
              <a:t>.</a:t>
            </a:r>
            <a:br>
              <a:rPr lang="en-US" sz="3200" b="1" dirty="0">
                <a:solidFill>
                  <a:srgbClr val="002060"/>
                </a:solidFill>
                <a:latin typeface="Times New Roman" pitchFamily="18" charset="0"/>
                <a:ea typeface="Cambria" panose="02040503050406030204" pitchFamily="18" charset="0"/>
                <a:cs typeface="Times New Roman" pitchFamily="18" charset="0"/>
              </a:rPr>
            </a:br>
            <a:r>
              <a:rPr lang="en-US" sz="3200" b="1" dirty="0">
                <a:solidFill>
                  <a:srgbClr val="002060"/>
                </a:solidFill>
                <a:latin typeface="Times New Roman" pitchFamily="18" charset="0"/>
                <a:ea typeface="Cambria" panose="02040503050406030204" pitchFamily="18" charset="0"/>
                <a:cs typeface="Times New Roman" pitchFamily="18" charset="0"/>
              </a:rPr>
              <a:t>4. </a:t>
            </a:r>
            <a:r>
              <a:rPr lang="en-US" sz="3200" b="1" dirty="0" err="1">
                <a:solidFill>
                  <a:srgbClr val="002060"/>
                </a:solidFill>
                <a:latin typeface="Times New Roman" pitchFamily="18" charset="0"/>
                <a:ea typeface="Cambria" panose="02040503050406030204" pitchFamily="18" charset="0"/>
                <a:cs typeface="Times New Roman" pitchFamily="18" charset="0"/>
              </a:rPr>
              <a:t>Vận</a:t>
            </a:r>
            <a:r>
              <a:rPr lang="en-US" sz="3200" b="1" dirty="0">
                <a:solidFill>
                  <a:srgbClr val="002060"/>
                </a:solidFill>
                <a:latin typeface="Times New Roman" pitchFamily="18" charset="0"/>
                <a:ea typeface="Cambria" panose="02040503050406030204" pitchFamily="18" charset="0"/>
                <a:cs typeface="Times New Roman" pitchFamily="18" charset="0"/>
              </a:rPr>
              <a:t> </a:t>
            </a:r>
            <a:r>
              <a:rPr lang="en-US" sz="3200" b="1" dirty="0" err="1">
                <a:solidFill>
                  <a:srgbClr val="002060"/>
                </a:solidFill>
                <a:latin typeface="Times New Roman" pitchFamily="18" charset="0"/>
                <a:ea typeface="Cambria" panose="02040503050406030204" pitchFamily="18" charset="0"/>
                <a:cs typeface="Times New Roman" pitchFamily="18" charset="0"/>
              </a:rPr>
              <a:t>dụng</a:t>
            </a:r>
            <a:r>
              <a:rPr lang="en-US" sz="3200" b="1" dirty="0">
                <a:solidFill>
                  <a:srgbClr val="002060"/>
                </a:solidFill>
                <a:latin typeface="Times New Roman" pitchFamily="18" charset="0"/>
                <a:ea typeface="Cambria" panose="02040503050406030204" pitchFamily="18" charset="0"/>
                <a:cs typeface="Times New Roman" pitchFamily="18" charset="0"/>
              </a:rPr>
              <a:t> </a:t>
            </a:r>
            <a:r>
              <a:rPr lang="en-US" sz="3200" b="1" dirty="0" err="1">
                <a:solidFill>
                  <a:srgbClr val="002060"/>
                </a:solidFill>
                <a:latin typeface="Times New Roman" pitchFamily="18" charset="0"/>
                <a:ea typeface="Cambria" panose="02040503050406030204" pitchFamily="18" charset="0"/>
                <a:cs typeface="Times New Roman" pitchFamily="18" charset="0"/>
              </a:rPr>
              <a:t>tốt</a:t>
            </a:r>
            <a:r>
              <a:rPr lang="en-US" sz="3200" b="1" dirty="0">
                <a:solidFill>
                  <a:srgbClr val="002060"/>
                </a:solidFill>
                <a:latin typeface="Times New Roman" pitchFamily="18" charset="0"/>
                <a:ea typeface="Cambria" panose="02040503050406030204" pitchFamily="18" charset="0"/>
                <a:cs typeface="Times New Roman" pitchFamily="18" charset="0"/>
              </a:rPr>
              <a:t> </a:t>
            </a:r>
            <a:r>
              <a:rPr lang="en-US" sz="3200" b="1" dirty="0" err="1">
                <a:solidFill>
                  <a:srgbClr val="002060"/>
                </a:solidFill>
                <a:latin typeface="Times New Roman" pitchFamily="18" charset="0"/>
                <a:ea typeface="Cambria" panose="02040503050406030204" pitchFamily="18" charset="0"/>
                <a:cs typeface="Times New Roman" pitchFamily="18" charset="0"/>
              </a:rPr>
              <a:t>kiến</a:t>
            </a:r>
            <a:r>
              <a:rPr lang="en-US" sz="3200" b="1" dirty="0">
                <a:solidFill>
                  <a:srgbClr val="002060"/>
                </a:solidFill>
                <a:latin typeface="Times New Roman" pitchFamily="18" charset="0"/>
                <a:ea typeface="Cambria" panose="02040503050406030204" pitchFamily="18" charset="0"/>
                <a:cs typeface="Times New Roman" pitchFamily="18" charset="0"/>
              </a:rPr>
              <a:t> </a:t>
            </a:r>
            <a:r>
              <a:rPr lang="en-US" sz="3200" b="1" dirty="0" err="1">
                <a:solidFill>
                  <a:srgbClr val="002060"/>
                </a:solidFill>
                <a:latin typeface="Times New Roman" pitchFamily="18" charset="0"/>
                <a:ea typeface="Cambria" panose="02040503050406030204" pitchFamily="18" charset="0"/>
                <a:cs typeface="Times New Roman" pitchFamily="18" charset="0"/>
              </a:rPr>
              <a:t>thức</a:t>
            </a:r>
            <a:r>
              <a:rPr lang="en-US" sz="3200" b="1" dirty="0">
                <a:solidFill>
                  <a:srgbClr val="002060"/>
                </a:solidFill>
                <a:latin typeface="Times New Roman" pitchFamily="18" charset="0"/>
                <a:ea typeface="Cambria" panose="02040503050406030204" pitchFamily="18" charset="0"/>
                <a:cs typeface="Times New Roman" pitchFamily="18" charset="0"/>
              </a:rPr>
              <a:t> </a:t>
            </a:r>
            <a:r>
              <a:rPr lang="en-US" sz="3200" b="1" dirty="0" err="1">
                <a:solidFill>
                  <a:srgbClr val="002060"/>
                </a:solidFill>
                <a:latin typeface="Times New Roman" pitchFamily="18" charset="0"/>
                <a:ea typeface="Cambria" panose="02040503050406030204" pitchFamily="18" charset="0"/>
                <a:cs typeface="Times New Roman" pitchFamily="18" charset="0"/>
              </a:rPr>
              <a:t>đã</a:t>
            </a:r>
            <a:r>
              <a:rPr lang="en-US" sz="3200" b="1" dirty="0">
                <a:solidFill>
                  <a:srgbClr val="002060"/>
                </a:solidFill>
                <a:latin typeface="Times New Roman" pitchFamily="18" charset="0"/>
                <a:ea typeface="Cambria" panose="02040503050406030204" pitchFamily="18" charset="0"/>
                <a:cs typeface="Times New Roman" pitchFamily="18" charset="0"/>
              </a:rPr>
              <a:t> </a:t>
            </a:r>
            <a:r>
              <a:rPr lang="en-US" sz="3200" b="1" dirty="0" err="1">
                <a:solidFill>
                  <a:srgbClr val="002060"/>
                </a:solidFill>
                <a:latin typeface="Times New Roman" pitchFamily="18" charset="0"/>
                <a:ea typeface="Cambria" panose="02040503050406030204" pitchFamily="18" charset="0"/>
                <a:cs typeface="Times New Roman" pitchFamily="18" charset="0"/>
              </a:rPr>
              <a:t>học</a:t>
            </a:r>
            <a:r>
              <a:rPr lang="en-US" sz="3200" b="1" dirty="0">
                <a:solidFill>
                  <a:srgbClr val="002060"/>
                </a:solidFill>
                <a:latin typeface="Times New Roman" pitchFamily="18" charset="0"/>
                <a:ea typeface="Cambria" panose="02040503050406030204" pitchFamily="18" charset="0"/>
                <a:cs typeface="Times New Roman" pitchFamily="18" charset="0"/>
              </a:rPr>
              <a:t>.</a:t>
            </a:r>
            <a:endParaRPr sz="3200" b="1" dirty="0">
              <a:solidFill>
                <a:srgbClr val="002060"/>
              </a:solidFill>
              <a:latin typeface="Times New Roman" pitchFamily="18" charset="0"/>
              <a:ea typeface="Cambria" panose="02040503050406030204" pitchFamily="18" charset="0"/>
              <a:cs typeface="Times New Roman" pitchFamily="18" charset="0"/>
            </a:endParaRPr>
          </a:p>
        </p:txBody>
      </p:sp>
      <p:sp>
        <p:nvSpPr>
          <p:cNvPr id="3" name="Google Shape;601;p25"/>
          <p:cNvSpPr/>
          <p:nvPr/>
        </p:nvSpPr>
        <p:spPr>
          <a:xfrm>
            <a:off x="2489941" y="1062857"/>
            <a:ext cx="4227956" cy="1288124"/>
          </a:xfrm>
          <a:custGeom>
            <a:avLst/>
            <a:gdLst/>
            <a:ahLst/>
            <a:cxnLst/>
            <a:rect l="l" t="t" r="r" b="b"/>
            <a:pathLst>
              <a:path w="72132" h="25868" extrusionOk="0">
                <a:moveTo>
                  <a:pt x="33085" y="942"/>
                </a:moveTo>
                <a:cubicBezTo>
                  <a:pt x="34029" y="942"/>
                  <a:pt x="34973" y="981"/>
                  <a:pt x="35918" y="981"/>
                </a:cubicBezTo>
                <a:cubicBezTo>
                  <a:pt x="36232" y="981"/>
                  <a:pt x="36546" y="977"/>
                  <a:pt x="36860" y="965"/>
                </a:cubicBezTo>
                <a:cubicBezTo>
                  <a:pt x="36974" y="961"/>
                  <a:pt x="37087" y="959"/>
                  <a:pt x="37201" y="959"/>
                </a:cubicBezTo>
                <a:cubicBezTo>
                  <a:pt x="38334" y="959"/>
                  <a:pt x="39474" y="1152"/>
                  <a:pt x="40613" y="1187"/>
                </a:cubicBezTo>
                <a:cubicBezTo>
                  <a:pt x="41489" y="1213"/>
                  <a:pt x="42362" y="1268"/>
                  <a:pt x="43236" y="1318"/>
                </a:cubicBezTo>
                <a:cubicBezTo>
                  <a:pt x="44236" y="1376"/>
                  <a:pt x="45235" y="1473"/>
                  <a:pt x="46237" y="1513"/>
                </a:cubicBezTo>
                <a:cubicBezTo>
                  <a:pt x="47615" y="1566"/>
                  <a:pt x="48965" y="1889"/>
                  <a:pt x="50336" y="1957"/>
                </a:cubicBezTo>
                <a:cubicBezTo>
                  <a:pt x="51489" y="2015"/>
                  <a:pt x="52631" y="2162"/>
                  <a:pt x="53763" y="2341"/>
                </a:cubicBezTo>
                <a:cubicBezTo>
                  <a:pt x="54605" y="2472"/>
                  <a:pt x="55458" y="2497"/>
                  <a:pt x="56290" y="2667"/>
                </a:cubicBezTo>
                <a:cubicBezTo>
                  <a:pt x="57332" y="2879"/>
                  <a:pt x="58390" y="2987"/>
                  <a:pt x="59428" y="3180"/>
                </a:cubicBezTo>
                <a:cubicBezTo>
                  <a:pt x="60165" y="3316"/>
                  <a:pt x="60928" y="3360"/>
                  <a:pt x="61647" y="3594"/>
                </a:cubicBezTo>
                <a:cubicBezTo>
                  <a:pt x="62527" y="3878"/>
                  <a:pt x="63457" y="3939"/>
                  <a:pt x="64334" y="4249"/>
                </a:cubicBezTo>
                <a:cubicBezTo>
                  <a:pt x="64687" y="4375"/>
                  <a:pt x="65082" y="4408"/>
                  <a:pt x="65453" y="4517"/>
                </a:cubicBezTo>
                <a:cubicBezTo>
                  <a:pt x="66414" y="4795"/>
                  <a:pt x="67402" y="4988"/>
                  <a:pt x="68339" y="5327"/>
                </a:cubicBezTo>
                <a:cubicBezTo>
                  <a:pt x="68732" y="5469"/>
                  <a:pt x="69130" y="5661"/>
                  <a:pt x="69516" y="5844"/>
                </a:cubicBezTo>
                <a:cubicBezTo>
                  <a:pt x="69850" y="6004"/>
                  <a:pt x="70184" y="6150"/>
                  <a:pt x="70532" y="6277"/>
                </a:cubicBezTo>
                <a:cubicBezTo>
                  <a:pt x="70657" y="6321"/>
                  <a:pt x="70878" y="6372"/>
                  <a:pt x="70791" y="6595"/>
                </a:cubicBezTo>
                <a:cubicBezTo>
                  <a:pt x="70758" y="6680"/>
                  <a:pt x="70718" y="6708"/>
                  <a:pt x="70674" y="6708"/>
                </a:cubicBezTo>
                <a:cubicBezTo>
                  <a:pt x="70600" y="6708"/>
                  <a:pt x="70516" y="6626"/>
                  <a:pt x="70446" y="6606"/>
                </a:cubicBezTo>
                <a:cubicBezTo>
                  <a:pt x="69507" y="6344"/>
                  <a:pt x="68579" y="6035"/>
                  <a:pt x="67608" y="5900"/>
                </a:cubicBezTo>
                <a:cubicBezTo>
                  <a:pt x="67541" y="5891"/>
                  <a:pt x="67469" y="5880"/>
                  <a:pt x="67398" y="5880"/>
                </a:cubicBezTo>
                <a:cubicBezTo>
                  <a:pt x="67268" y="5880"/>
                  <a:pt x="67139" y="5918"/>
                  <a:pt x="67037" y="6075"/>
                </a:cubicBezTo>
                <a:cubicBezTo>
                  <a:pt x="67625" y="6313"/>
                  <a:pt x="68254" y="6345"/>
                  <a:pt x="68834" y="6544"/>
                </a:cubicBezTo>
                <a:cubicBezTo>
                  <a:pt x="69301" y="6703"/>
                  <a:pt x="69770" y="6845"/>
                  <a:pt x="70253" y="6932"/>
                </a:cubicBezTo>
                <a:cubicBezTo>
                  <a:pt x="70526" y="6981"/>
                  <a:pt x="70467" y="7134"/>
                  <a:pt x="70373" y="7307"/>
                </a:cubicBezTo>
                <a:cubicBezTo>
                  <a:pt x="70307" y="7430"/>
                  <a:pt x="70294" y="7568"/>
                  <a:pt x="70148" y="7568"/>
                </a:cubicBezTo>
                <a:cubicBezTo>
                  <a:pt x="70105" y="7568"/>
                  <a:pt x="70050" y="7556"/>
                  <a:pt x="69980" y="7528"/>
                </a:cubicBezTo>
                <a:cubicBezTo>
                  <a:pt x="69501" y="7339"/>
                  <a:pt x="69021" y="7139"/>
                  <a:pt x="68511" y="7019"/>
                </a:cubicBezTo>
                <a:cubicBezTo>
                  <a:pt x="67962" y="6890"/>
                  <a:pt x="67441" y="6655"/>
                  <a:pt x="66794" y="6559"/>
                </a:cubicBezTo>
                <a:lnTo>
                  <a:pt x="66794" y="6559"/>
                </a:lnTo>
                <a:cubicBezTo>
                  <a:pt x="67069" y="6881"/>
                  <a:pt x="67420" y="6863"/>
                  <a:pt x="67691" y="6948"/>
                </a:cubicBezTo>
                <a:cubicBezTo>
                  <a:pt x="68314" y="7145"/>
                  <a:pt x="68877" y="7486"/>
                  <a:pt x="69510" y="7653"/>
                </a:cubicBezTo>
                <a:cubicBezTo>
                  <a:pt x="69621" y="7682"/>
                  <a:pt x="69905" y="7771"/>
                  <a:pt x="69744" y="8061"/>
                </a:cubicBezTo>
                <a:cubicBezTo>
                  <a:pt x="69648" y="8233"/>
                  <a:pt x="69612" y="8458"/>
                  <a:pt x="69412" y="8458"/>
                </a:cubicBezTo>
                <a:cubicBezTo>
                  <a:pt x="69360" y="8458"/>
                  <a:pt x="69296" y="8442"/>
                  <a:pt x="69218" y="8406"/>
                </a:cubicBezTo>
                <a:cubicBezTo>
                  <a:pt x="68566" y="8110"/>
                  <a:pt x="67881" y="7885"/>
                  <a:pt x="67181" y="7754"/>
                </a:cubicBezTo>
                <a:cubicBezTo>
                  <a:pt x="66443" y="7616"/>
                  <a:pt x="65728" y="7346"/>
                  <a:pt x="64956" y="7346"/>
                </a:cubicBezTo>
                <a:cubicBezTo>
                  <a:pt x="64953" y="7346"/>
                  <a:pt x="64949" y="7346"/>
                  <a:pt x="64946" y="7346"/>
                </a:cubicBezTo>
                <a:cubicBezTo>
                  <a:pt x="65424" y="7646"/>
                  <a:pt x="65962" y="7837"/>
                  <a:pt x="66497" y="7934"/>
                </a:cubicBezTo>
                <a:cubicBezTo>
                  <a:pt x="67315" y="8082"/>
                  <a:pt x="68056" y="8441"/>
                  <a:pt x="68848" y="8652"/>
                </a:cubicBezTo>
                <a:cubicBezTo>
                  <a:pt x="68994" y="8691"/>
                  <a:pt x="69129" y="8778"/>
                  <a:pt x="68926" y="8960"/>
                </a:cubicBezTo>
                <a:cubicBezTo>
                  <a:pt x="68789" y="9082"/>
                  <a:pt x="68554" y="9151"/>
                  <a:pt x="68591" y="9410"/>
                </a:cubicBezTo>
                <a:cubicBezTo>
                  <a:pt x="68573" y="9412"/>
                  <a:pt x="68556" y="9412"/>
                  <a:pt x="68538" y="9412"/>
                </a:cubicBezTo>
                <a:cubicBezTo>
                  <a:pt x="68322" y="9412"/>
                  <a:pt x="68125" y="9327"/>
                  <a:pt x="67927" y="9258"/>
                </a:cubicBezTo>
                <a:cubicBezTo>
                  <a:pt x="66984" y="8932"/>
                  <a:pt x="66040" y="8610"/>
                  <a:pt x="65068" y="8383"/>
                </a:cubicBezTo>
                <a:cubicBezTo>
                  <a:pt x="65052" y="8379"/>
                  <a:pt x="65035" y="8377"/>
                  <a:pt x="65017" y="8377"/>
                </a:cubicBezTo>
                <a:cubicBezTo>
                  <a:pt x="64956" y="8377"/>
                  <a:pt x="64888" y="8403"/>
                  <a:pt x="64799" y="8476"/>
                </a:cubicBezTo>
                <a:cubicBezTo>
                  <a:pt x="65209" y="8651"/>
                  <a:pt x="65614" y="8838"/>
                  <a:pt x="66030" y="8996"/>
                </a:cubicBezTo>
                <a:cubicBezTo>
                  <a:pt x="66590" y="9211"/>
                  <a:pt x="67160" y="9399"/>
                  <a:pt x="67722" y="9608"/>
                </a:cubicBezTo>
                <a:cubicBezTo>
                  <a:pt x="67822" y="9646"/>
                  <a:pt x="68060" y="9702"/>
                  <a:pt x="67966" y="9795"/>
                </a:cubicBezTo>
                <a:cubicBezTo>
                  <a:pt x="67820" y="9939"/>
                  <a:pt x="67924" y="10278"/>
                  <a:pt x="67639" y="10278"/>
                </a:cubicBezTo>
                <a:cubicBezTo>
                  <a:pt x="67629" y="10278"/>
                  <a:pt x="67618" y="10277"/>
                  <a:pt x="67606" y="10276"/>
                </a:cubicBezTo>
                <a:cubicBezTo>
                  <a:pt x="67369" y="10255"/>
                  <a:pt x="67126" y="10253"/>
                  <a:pt x="66898" y="10142"/>
                </a:cubicBezTo>
                <a:cubicBezTo>
                  <a:pt x="65842" y="9626"/>
                  <a:pt x="64663" y="9586"/>
                  <a:pt x="63548" y="9274"/>
                </a:cubicBezTo>
                <a:lnTo>
                  <a:pt x="63548" y="9274"/>
                </a:lnTo>
                <a:cubicBezTo>
                  <a:pt x="63998" y="9686"/>
                  <a:pt x="64580" y="9783"/>
                  <a:pt x="65127" y="9966"/>
                </a:cubicBezTo>
                <a:cubicBezTo>
                  <a:pt x="65773" y="10183"/>
                  <a:pt x="66415" y="10411"/>
                  <a:pt x="67058" y="10636"/>
                </a:cubicBezTo>
                <a:cubicBezTo>
                  <a:pt x="67141" y="10666"/>
                  <a:pt x="67178" y="10727"/>
                  <a:pt x="67153" y="10822"/>
                </a:cubicBezTo>
                <a:cubicBezTo>
                  <a:pt x="67125" y="10922"/>
                  <a:pt x="66324" y="11702"/>
                  <a:pt x="66212" y="11702"/>
                </a:cubicBezTo>
                <a:cubicBezTo>
                  <a:pt x="66209" y="11702"/>
                  <a:pt x="66207" y="11701"/>
                  <a:pt x="66205" y="11700"/>
                </a:cubicBezTo>
                <a:cubicBezTo>
                  <a:pt x="65900" y="11549"/>
                  <a:pt x="65581" y="11441"/>
                  <a:pt x="65259" y="11333"/>
                </a:cubicBezTo>
                <a:cubicBezTo>
                  <a:pt x="64494" y="11074"/>
                  <a:pt x="63731" y="10806"/>
                  <a:pt x="62903" y="10806"/>
                </a:cubicBezTo>
                <a:cubicBezTo>
                  <a:pt x="62868" y="10806"/>
                  <a:pt x="62832" y="10806"/>
                  <a:pt x="62797" y="10807"/>
                </a:cubicBezTo>
                <a:cubicBezTo>
                  <a:pt x="63826" y="11326"/>
                  <a:pt x="64978" y="11555"/>
                  <a:pt x="65989" y="12172"/>
                </a:cubicBezTo>
                <a:cubicBezTo>
                  <a:pt x="65776" y="12361"/>
                  <a:pt x="65524" y="12540"/>
                  <a:pt x="65452" y="12865"/>
                </a:cubicBezTo>
                <a:cubicBezTo>
                  <a:pt x="65432" y="12953"/>
                  <a:pt x="65367" y="12997"/>
                  <a:pt x="65270" y="12997"/>
                </a:cubicBezTo>
                <a:cubicBezTo>
                  <a:pt x="65235" y="12997"/>
                  <a:pt x="65195" y="12991"/>
                  <a:pt x="65152" y="12980"/>
                </a:cubicBezTo>
                <a:cubicBezTo>
                  <a:pt x="64604" y="12838"/>
                  <a:pt x="64065" y="12660"/>
                  <a:pt x="63542" y="12446"/>
                </a:cubicBezTo>
                <a:cubicBezTo>
                  <a:pt x="63097" y="12262"/>
                  <a:pt x="62560" y="12345"/>
                  <a:pt x="62192" y="11974"/>
                </a:cubicBezTo>
                <a:cubicBezTo>
                  <a:pt x="62153" y="11935"/>
                  <a:pt x="62116" y="11921"/>
                  <a:pt x="62080" y="11921"/>
                </a:cubicBezTo>
                <a:cubicBezTo>
                  <a:pt x="61997" y="11921"/>
                  <a:pt x="61917" y="11992"/>
                  <a:pt x="61828" y="11992"/>
                </a:cubicBezTo>
                <a:cubicBezTo>
                  <a:pt x="61817" y="11992"/>
                  <a:pt x="61806" y="11991"/>
                  <a:pt x="61795" y="11988"/>
                </a:cubicBezTo>
                <a:lnTo>
                  <a:pt x="61795" y="11988"/>
                </a:lnTo>
                <a:cubicBezTo>
                  <a:pt x="62179" y="12401"/>
                  <a:pt x="62711" y="12521"/>
                  <a:pt x="63184" y="12709"/>
                </a:cubicBezTo>
                <a:cubicBezTo>
                  <a:pt x="63785" y="12947"/>
                  <a:pt x="64363" y="13238"/>
                  <a:pt x="64972" y="13459"/>
                </a:cubicBezTo>
                <a:cubicBezTo>
                  <a:pt x="65256" y="13561"/>
                  <a:pt x="65419" y="13730"/>
                  <a:pt x="65409" y="14066"/>
                </a:cubicBezTo>
                <a:cubicBezTo>
                  <a:pt x="65404" y="14279"/>
                  <a:pt x="65478" y="14499"/>
                  <a:pt x="65547" y="14707"/>
                </a:cubicBezTo>
                <a:cubicBezTo>
                  <a:pt x="65574" y="14787"/>
                  <a:pt x="65684" y="14846"/>
                  <a:pt x="65586" y="14943"/>
                </a:cubicBezTo>
                <a:cubicBezTo>
                  <a:pt x="65544" y="14984"/>
                  <a:pt x="65497" y="15003"/>
                  <a:pt x="65449" y="15003"/>
                </a:cubicBezTo>
                <a:cubicBezTo>
                  <a:pt x="65408" y="15003"/>
                  <a:pt x="65366" y="14989"/>
                  <a:pt x="65325" y="14965"/>
                </a:cubicBezTo>
                <a:cubicBezTo>
                  <a:pt x="64759" y="14620"/>
                  <a:pt x="64067" y="14613"/>
                  <a:pt x="63494" y="14272"/>
                </a:cubicBezTo>
                <a:cubicBezTo>
                  <a:pt x="63429" y="14234"/>
                  <a:pt x="63355" y="14219"/>
                  <a:pt x="63274" y="14219"/>
                </a:cubicBezTo>
                <a:cubicBezTo>
                  <a:pt x="63136" y="14219"/>
                  <a:pt x="62979" y="14262"/>
                  <a:pt x="62814" y="14308"/>
                </a:cubicBezTo>
                <a:cubicBezTo>
                  <a:pt x="63815" y="14748"/>
                  <a:pt x="64771" y="15154"/>
                  <a:pt x="65713" y="15590"/>
                </a:cubicBezTo>
                <a:cubicBezTo>
                  <a:pt x="66043" y="15744"/>
                  <a:pt x="66332" y="15948"/>
                  <a:pt x="66273" y="16425"/>
                </a:cubicBezTo>
                <a:cubicBezTo>
                  <a:pt x="66254" y="16581"/>
                  <a:pt x="66490" y="16770"/>
                  <a:pt x="66679" y="17046"/>
                </a:cubicBezTo>
                <a:cubicBezTo>
                  <a:pt x="65459" y="16419"/>
                  <a:pt x="64299" y="15953"/>
                  <a:pt x="63074" y="15673"/>
                </a:cubicBezTo>
                <a:lnTo>
                  <a:pt x="63025" y="15800"/>
                </a:lnTo>
                <a:cubicBezTo>
                  <a:pt x="63777" y="16108"/>
                  <a:pt x="64545" y="16384"/>
                  <a:pt x="65279" y="16733"/>
                </a:cubicBezTo>
                <a:cubicBezTo>
                  <a:pt x="65917" y="17036"/>
                  <a:pt x="66752" y="17133"/>
                  <a:pt x="67016" y="17910"/>
                </a:cubicBezTo>
                <a:cubicBezTo>
                  <a:pt x="67126" y="18236"/>
                  <a:pt x="67445" y="18489"/>
                  <a:pt x="67379" y="18890"/>
                </a:cubicBezTo>
                <a:cubicBezTo>
                  <a:pt x="67363" y="18990"/>
                  <a:pt x="67448" y="19159"/>
                  <a:pt x="67614" y="19238"/>
                </a:cubicBezTo>
                <a:cubicBezTo>
                  <a:pt x="66081" y="18577"/>
                  <a:pt x="64636" y="17733"/>
                  <a:pt x="62896" y="17359"/>
                </a:cubicBezTo>
                <a:lnTo>
                  <a:pt x="62896" y="17359"/>
                </a:lnTo>
                <a:cubicBezTo>
                  <a:pt x="63189" y="17777"/>
                  <a:pt x="63573" y="17876"/>
                  <a:pt x="63897" y="18037"/>
                </a:cubicBezTo>
                <a:cubicBezTo>
                  <a:pt x="64856" y="18517"/>
                  <a:pt x="65886" y="18848"/>
                  <a:pt x="66734" y="19552"/>
                </a:cubicBezTo>
                <a:cubicBezTo>
                  <a:pt x="67007" y="19779"/>
                  <a:pt x="67358" y="19989"/>
                  <a:pt x="67668" y="20101"/>
                </a:cubicBezTo>
                <a:cubicBezTo>
                  <a:pt x="68152" y="20277"/>
                  <a:pt x="68042" y="20697"/>
                  <a:pt x="68227" y="20979"/>
                </a:cubicBezTo>
                <a:cubicBezTo>
                  <a:pt x="68264" y="21034"/>
                  <a:pt x="68331" y="21099"/>
                  <a:pt x="68376" y="21229"/>
                </a:cubicBezTo>
                <a:cubicBezTo>
                  <a:pt x="68067" y="21093"/>
                  <a:pt x="67741" y="21198"/>
                  <a:pt x="67515" y="20835"/>
                </a:cubicBezTo>
                <a:cubicBezTo>
                  <a:pt x="67412" y="20670"/>
                  <a:pt x="67047" y="20616"/>
                  <a:pt x="66804" y="20525"/>
                </a:cubicBezTo>
                <a:cubicBezTo>
                  <a:pt x="66348" y="20353"/>
                  <a:pt x="65856" y="20278"/>
                  <a:pt x="65426" y="20022"/>
                </a:cubicBezTo>
                <a:cubicBezTo>
                  <a:pt x="65281" y="19936"/>
                  <a:pt x="65186" y="19891"/>
                  <a:pt x="65095" y="19891"/>
                </a:cubicBezTo>
                <a:cubicBezTo>
                  <a:pt x="64986" y="19891"/>
                  <a:pt x="64883" y="19956"/>
                  <a:pt x="64707" y="20091"/>
                </a:cubicBezTo>
                <a:cubicBezTo>
                  <a:pt x="65298" y="20423"/>
                  <a:pt x="65901" y="20709"/>
                  <a:pt x="66499" y="21006"/>
                </a:cubicBezTo>
                <a:cubicBezTo>
                  <a:pt x="67185" y="21346"/>
                  <a:pt x="67900" y="21675"/>
                  <a:pt x="68480" y="22156"/>
                </a:cubicBezTo>
                <a:cubicBezTo>
                  <a:pt x="68874" y="22482"/>
                  <a:pt x="69175" y="23012"/>
                  <a:pt x="69158" y="23604"/>
                </a:cubicBezTo>
                <a:cubicBezTo>
                  <a:pt x="69152" y="23799"/>
                  <a:pt x="69042" y="23853"/>
                  <a:pt x="68919" y="23853"/>
                </a:cubicBezTo>
                <a:cubicBezTo>
                  <a:pt x="68851" y="23853"/>
                  <a:pt x="68779" y="23837"/>
                  <a:pt x="68718" y="23819"/>
                </a:cubicBezTo>
                <a:cubicBezTo>
                  <a:pt x="68389" y="23721"/>
                  <a:pt x="68093" y="23539"/>
                  <a:pt x="67732" y="23539"/>
                </a:cubicBezTo>
                <a:cubicBezTo>
                  <a:pt x="67683" y="23539"/>
                  <a:pt x="67632" y="23542"/>
                  <a:pt x="67580" y="23550"/>
                </a:cubicBezTo>
                <a:cubicBezTo>
                  <a:pt x="67571" y="23551"/>
                  <a:pt x="67561" y="23552"/>
                  <a:pt x="67552" y="23552"/>
                </a:cubicBezTo>
                <a:cubicBezTo>
                  <a:pt x="67336" y="23552"/>
                  <a:pt x="67259" y="23182"/>
                  <a:pt x="66993" y="23182"/>
                </a:cubicBezTo>
                <a:cubicBezTo>
                  <a:pt x="66981" y="23182"/>
                  <a:pt x="66969" y="23183"/>
                  <a:pt x="66956" y="23185"/>
                </a:cubicBezTo>
                <a:cubicBezTo>
                  <a:pt x="66956" y="23061"/>
                  <a:pt x="66910" y="23031"/>
                  <a:pt x="66849" y="23031"/>
                </a:cubicBezTo>
                <a:cubicBezTo>
                  <a:pt x="66800" y="23031"/>
                  <a:pt x="66741" y="23051"/>
                  <a:pt x="66691" y="23056"/>
                </a:cubicBezTo>
                <a:cubicBezTo>
                  <a:pt x="66649" y="23061"/>
                  <a:pt x="66610" y="23068"/>
                  <a:pt x="66575" y="23068"/>
                </a:cubicBezTo>
                <a:cubicBezTo>
                  <a:pt x="66505" y="23068"/>
                  <a:pt x="66455" y="23038"/>
                  <a:pt x="66453" y="22894"/>
                </a:cubicBezTo>
                <a:cubicBezTo>
                  <a:pt x="66451" y="22781"/>
                  <a:pt x="66413" y="22699"/>
                  <a:pt x="66341" y="22699"/>
                </a:cubicBezTo>
                <a:cubicBezTo>
                  <a:pt x="66297" y="22699"/>
                  <a:pt x="66241" y="22730"/>
                  <a:pt x="66172" y="22805"/>
                </a:cubicBezTo>
                <a:cubicBezTo>
                  <a:pt x="66138" y="22842"/>
                  <a:pt x="66109" y="22857"/>
                  <a:pt x="66084" y="22857"/>
                </a:cubicBezTo>
                <a:cubicBezTo>
                  <a:pt x="66028" y="22857"/>
                  <a:pt x="66000" y="22777"/>
                  <a:pt x="66002" y="22713"/>
                </a:cubicBezTo>
                <a:cubicBezTo>
                  <a:pt x="66011" y="22524"/>
                  <a:pt x="65895" y="22446"/>
                  <a:pt x="65779" y="22446"/>
                </a:cubicBezTo>
                <a:cubicBezTo>
                  <a:pt x="65751" y="22446"/>
                  <a:pt x="65723" y="22451"/>
                  <a:pt x="65697" y="22459"/>
                </a:cubicBezTo>
                <a:cubicBezTo>
                  <a:pt x="65637" y="22479"/>
                  <a:pt x="65581" y="22487"/>
                  <a:pt x="65530" y="22487"/>
                </a:cubicBezTo>
                <a:cubicBezTo>
                  <a:pt x="65256" y="22487"/>
                  <a:pt x="65089" y="22248"/>
                  <a:pt x="64902" y="22119"/>
                </a:cubicBezTo>
                <a:cubicBezTo>
                  <a:pt x="64680" y="21963"/>
                  <a:pt x="64484" y="21825"/>
                  <a:pt x="64210" y="21800"/>
                </a:cubicBezTo>
                <a:cubicBezTo>
                  <a:pt x="63863" y="21767"/>
                  <a:pt x="63595" y="21514"/>
                  <a:pt x="63302" y="21404"/>
                </a:cubicBezTo>
                <a:cubicBezTo>
                  <a:pt x="62883" y="21245"/>
                  <a:pt x="62452" y="21088"/>
                  <a:pt x="62035" y="20918"/>
                </a:cubicBezTo>
                <a:cubicBezTo>
                  <a:pt x="61161" y="20564"/>
                  <a:pt x="60245" y="20355"/>
                  <a:pt x="59365" y="20057"/>
                </a:cubicBezTo>
                <a:cubicBezTo>
                  <a:pt x="58840" y="19879"/>
                  <a:pt x="58279" y="19740"/>
                  <a:pt x="57754" y="19580"/>
                </a:cubicBezTo>
                <a:cubicBezTo>
                  <a:pt x="56920" y="19326"/>
                  <a:pt x="56047" y="19158"/>
                  <a:pt x="55205" y="18901"/>
                </a:cubicBezTo>
                <a:cubicBezTo>
                  <a:pt x="54674" y="18738"/>
                  <a:pt x="54122" y="18756"/>
                  <a:pt x="53585" y="18617"/>
                </a:cubicBezTo>
                <a:cubicBezTo>
                  <a:pt x="52960" y="18456"/>
                  <a:pt x="52327" y="18185"/>
                  <a:pt x="51705" y="18170"/>
                </a:cubicBezTo>
                <a:cubicBezTo>
                  <a:pt x="50941" y="18151"/>
                  <a:pt x="50228" y="17964"/>
                  <a:pt x="49495" y="17839"/>
                </a:cubicBezTo>
                <a:cubicBezTo>
                  <a:pt x="48492" y="17670"/>
                  <a:pt x="47488" y="17590"/>
                  <a:pt x="46470" y="17550"/>
                </a:cubicBezTo>
                <a:cubicBezTo>
                  <a:pt x="45508" y="17511"/>
                  <a:pt x="44544" y="17370"/>
                  <a:pt x="43577" y="17298"/>
                </a:cubicBezTo>
                <a:cubicBezTo>
                  <a:pt x="43506" y="17293"/>
                  <a:pt x="43436" y="17291"/>
                  <a:pt x="43366" y="17291"/>
                </a:cubicBezTo>
                <a:cubicBezTo>
                  <a:pt x="43093" y="17291"/>
                  <a:pt x="42821" y="17322"/>
                  <a:pt x="42550" y="17322"/>
                </a:cubicBezTo>
                <a:cubicBezTo>
                  <a:pt x="42368" y="17322"/>
                  <a:pt x="42187" y="17308"/>
                  <a:pt x="42005" y="17262"/>
                </a:cubicBezTo>
                <a:cubicBezTo>
                  <a:pt x="41753" y="17197"/>
                  <a:pt x="41499" y="17177"/>
                  <a:pt x="41245" y="17177"/>
                </a:cubicBezTo>
                <a:cubicBezTo>
                  <a:pt x="40839" y="17177"/>
                  <a:pt x="40431" y="17228"/>
                  <a:pt x="40023" y="17228"/>
                </a:cubicBezTo>
                <a:cubicBezTo>
                  <a:pt x="39926" y="17228"/>
                  <a:pt x="39829" y="17225"/>
                  <a:pt x="39732" y="17218"/>
                </a:cubicBezTo>
                <a:cubicBezTo>
                  <a:pt x="39549" y="17204"/>
                  <a:pt x="39364" y="17199"/>
                  <a:pt x="39180" y="17199"/>
                </a:cubicBezTo>
                <a:cubicBezTo>
                  <a:pt x="38414" y="17199"/>
                  <a:pt x="37643" y="17291"/>
                  <a:pt x="36875" y="17291"/>
                </a:cubicBezTo>
                <a:cubicBezTo>
                  <a:pt x="36859" y="17291"/>
                  <a:pt x="36843" y="17291"/>
                  <a:pt x="36827" y="17291"/>
                </a:cubicBezTo>
                <a:cubicBezTo>
                  <a:pt x="36176" y="17289"/>
                  <a:pt x="35519" y="17286"/>
                  <a:pt x="34871" y="17282"/>
                </a:cubicBezTo>
                <a:cubicBezTo>
                  <a:pt x="34847" y="17282"/>
                  <a:pt x="34824" y="17282"/>
                  <a:pt x="34801" y="17282"/>
                </a:cubicBezTo>
                <a:cubicBezTo>
                  <a:pt x="34299" y="17282"/>
                  <a:pt x="33780" y="17307"/>
                  <a:pt x="33270" y="17336"/>
                </a:cubicBezTo>
                <a:cubicBezTo>
                  <a:pt x="31958" y="17409"/>
                  <a:pt x="30648" y="17472"/>
                  <a:pt x="29336" y="17525"/>
                </a:cubicBezTo>
                <a:cubicBezTo>
                  <a:pt x="28507" y="17558"/>
                  <a:pt x="27679" y="17624"/>
                  <a:pt x="26852" y="17670"/>
                </a:cubicBezTo>
                <a:cubicBezTo>
                  <a:pt x="26310" y="17699"/>
                  <a:pt x="25746" y="17817"/>
                  <a:pt x="25190" y="17875"/>
                </a:cubicBezTo>
                <a:cubicBezTo>
                  <a:pt x="24082" y="17987"/>
                  <a:pt x="22971" y="18110"/>
                  <a:pt x="21896" y="18384"/>
                </a:cubicBezTo>
                <a:cubicBezTo>
                  <a:pt x="20828" y="18655"/>
                  <a:pt x="19744" y="18859"/>
                  <a:pt x="18672" y="19096"/>
                </a:cubicBezTo>
                <a:cubicBezTo>
                  <a:pt x="17470" y="19361"/>
                  <a:pt x="16290" y="19707"/>
                  <a:pt x="15118" y="20050"/>
                </a:cubicBezTo>
                <a:cubicBezTo>
                  <a:pt x="14216" y="20315"/>
                  <a:pt x="13287" y="20541"/>
                  <a:pt x="12421" y="20892"/>
                </a:cubicBezTo>
                <a:cubicBezTo>
                  <a:pt x="11576" y="21236"/>
                  <a:pt x="10724" y="21586"/>
                  <a:pt x="9873" y="21907"/>
                </a:cubicBezTo>
                <a:cubicBezTo>
                  <a:pt x="9349" y="22105"/>
                  <a:pt x="8817" y="22322"/>
                  <a:pt x="8293" y="22523"/>
                </a:cubicBezTo>
                <a:cubicBezTo>
                  <a:pt x="7727" y="22739"/>
                  <a:pt x="7144" y="22973"/>
                  <a:pt x="6628" y="23337"/>
                </a:cubicBezTo>
                <a:cubicBezTo>
                  <a:pt x="6246" y="23607"/>
                  <a:pt x="5788" y="23778"/>
                  <a:pt x="5363" y="23978"/>
                </a:cubicBezTo>
                <a:cubicBezTo>
                  <a:pt x="4839" y="24225"/>
                  <a:pt x="4331" y="24515"/>
                  <a:pt x="3778" y="24711"/>
                </a:cubicBezTo>
                <a:cubicBezTo>
                  <a:pt x="3554" y="24791"/>
                  <a:pt x="3385" y="24838"/>
                  <a:pt x="3248" y="24838"/>
                </a:cubicBezTo>
                <a:cubicBezTo>
                  <a:pt x="3050" y="24838"/>
                  <a:pt x="2915" y="24741"/>
                  <a:pt x="2768" y="24501"/>
                </a:cubicBezTo>
                <a:cubicBezTo>
                  <a:pt x="2634" y="24281"/>
                  <a:pt x="2818" y="23591"/>
                  <a:pt x="3065" y="23408"/>
                </a:cubicBezTo>
                <a:cubicBezTo>
                  <a:pt x="3553" y="23047"/>
                  <a:pt x="4113" y="22805"/>
                  <a:pt x="4629" y="22493"/>
                </a:cubicBezTo>
                <a:cubicBezTo>
                  <a:pt x="5136" y="22189"/>
                  <a:pt x="5665" y="21918"/>
                  <a:pt x="6203" y="21707"/>
                </a:cubicBezTo>
                <a:cubicBezTo>
                  <a:pt x="6996" y="21398"/>
                  <a:pt x="7690" y="20873"/>
                  <a:pt x="8619" y="20693"/>
                </a:cubicBezTo>
                <a:cubicBezTo>
                  <a:pt x="8486" y="20626"/>
                  <a:pt x="8365" y="20601"/>
                  <a:pt x="8253" y="20601"/>
                </a:cubicBezTo>
                <a:cubicBezTo>
                  <a:pt x="8038" y="20601"/>
                  <a:pt x="7859" y="20694"/>
                  <a:pt x="7698" y="20764"/>
                </a:cubicBezTo>
                <a:cubicBezTo>
                  <a:pt x="7221" y="20973"/>
                  <a:pt x="6725" y="21107"/>
                  <a:pt x="6228" y="21254"/>
                </a:cubicBezTo>
                <a:cubicBezTo>
                  <a:pt x="5854" y="21365"/>
                  <a:pt x="5540" y="21630"/>
                  <a:pt x="5159" y="21760"/>
                </a:cubicBezTo>
                <a:cubicBezTo>
                  <a:pt x="4530" y="21974"/>
                  <a:pt x="3965" y="22330"/>
                  <a:pt x="3392" y="22662"/>
                </a:cubicBezTo>
                <a:cubicBezTo>
                  <a:pt x="3346" y="22688"/>
                  <a:pt x="3281" y="22731"/>
                  <a:pt x="3221" y="22731"/>
                </a:cubicBezTo>
                <a:cubicBezTo>
                  <a:pt x="3192" y="22731"/>
                  <a:pt x="3165" y="22721"/>
                  <a:pt x="3140" y="22695"/>
                </a:cubicBezTo>
                <a:cubicBezTo>
                  <a:pt x="3103" y="22652"/>
                  <a:pt x="3116" y="22546"/>
                  <a:pt x="3132" y="22474"/>
                </a:cubicBezTo>
                <a:cubicBezTo>
                  <a:pt x="3211" y="22082"/>
                  <a:pt x="3423" y="21788"/>
                  <a:pt x="3780" y="21593"/>
                </a:cubicBezTo>
                <a:cubicBezTo>
                  <a:pt x="4619" y="21135"/>
                  <a:pt x="5399" y="20565"/>
                  <a:pt x="6299" y="20213"/>
                </a:cubicBezTo>
                <a:cubicBezTo>
                  <a:pt x="6499" y="20135"/>
                  <a:pt x="6716" y="20025"/>
                  <a:pt x="6869" y="19771"/>
                </a:cubicBezTo>
                <a:lnTo>
                  <a:pt x="6869" y="19771"/>
                </a:lnTo>
                <a:cubicBezTo>
                  <a:pt x="6307" y="19858"/>
                  <a:pt x="5837" y="20016"/>
                  <a:pt x="5394" y="20326"/>
                </a:cubicBezTo>
                <a:cubicBezTo>
                  <a:pt x="4899" y="20670"/>
                  <a:pt x="4260" y="20774"/>
                  <a:pt x="3807" y="21217"/>
                </a:cubicBezTo>
                <a:cubicBezTo>
                  <a:pt x="3798" y="21227"/>
                  <a:pt x="3785" y="21231"/>
                  <a:pt x="3771" y="21231"/>
                </a:cubicBezTo>
                <a:cubicBezTo>
                  <a:pt x="3703" y="21231"/>
                  <a:pt x="3598" y="21136"/>
                  <a:pt x="3631" y="21022"/>
                </a:cubicBezTo>
                <a:cubicBezTo>
                  <a:pt x="3761" y="20580"/>
                  <a:pt x="3865" y="20123"/>
                  <a:pt x="4056" y="19708"/>
                </a:cubicBezTo>
                <a:cubicBezTo>
                  <a:pt x="4224" y="19345"/>
                  <a:pt x="4667" y="19295"/>
                  <a:pt x="4985" y="19103"/>
                </a:cubicBezTo>
                <a:cubicBezTo>
                  <a:pt x="6229" y="18352"/>
                  <a:pt x="7603" y="17866"/>
                  <a:pt x="8900" y="17220"/>
                </a:cubicBezTo>
                <a:cubicBezTo>
                  <a:pt x="9205" y="17068"/>
                  <a:pt x="9548" y="17010"/>
                  <a:pt x="9854" y="16839"/>
                </a:cubicBezTo>
                <a:cubicBezTo>
                  <a:pt x="10004" y="16754"/>
                  <a:pt x="10077" y="16628"/>
                  <a:pt x="10187" y="16514"/>
                </a:cubicBezTo>
                <a:lnTo>
                  <a:pt x="10187" y="16514"/>
                </a:lnTo>
                <a:cubicBezTo>
                  <a:pt x="8248" y="17246"/>
                  <a:pt x="6284" y="17914"/>
                  <a:pt x="4424" y="19025"/>
                </a:cubicBezTo>
                <a:cubicBezTo>
                  <a:pt x="4468" y="18491"/>
                  <a:pt x="4503" y="18077"/>
                  <a:pt x="4987" y="17804"/>
                </a:cubicBezTo>
                <a:cubicBezTo>
                  <a:pt x="5728" y="17385"/>
                  <a:pt x="6476" y="16989"/>
                  <a:pt x="7278" y="16701"/>
                </a:cubicBezTo>
                <a:cubicBezTo>
                  <a:pt x="7481" y="16628"/>
                  <a:pt x="7702" y="16496"/>
                  <a:pt x="7828" y="16387"/>
                </a:cubicBezTo>
                <a:cubicBezTo>
                  <a:pt x="8181" y="16081"/>
                  <a:pt x="8641" y="16094"/>
                  <a:pt x="9005" y="15862"/>
                </a:cubicBezTo>
                <a:cubicBezTo>
                  <a:pt x="9083" y="15812"/>
                  <a:pt x="9204" y="15812"/>
                  <a:pt x="9170" y="15692"/>
                </a:cubicBezTo>
                <a:cubicBezTo>
                  <a:pt x="9151" y="15628"/>
                  <a:pt x="9103" y="15611"/>
                  <a:pt x="9050" y="15611"/>
                </a:cubicBezTo>
                <a:cubicBezTo>
                  <a:pt x="9005" y="15611"/>
                  <a:pt x="8958" y="15623"/>
                  <a:pt x="8923" y="15630"/>
                </a:cubicBezTo>
                <a:cubicBezTo>
                  <a:pt x="8460" y="15723"/>
                  <a:pt x="8024" y="15896"/>
                  <a:pt x="7596" y="16091"/>
                </a:cubicBezTo>
                <a:cubicBezTo>
                  <a:pt x="7114" y="16308"/>
                  <a:pt x="6621" y="16485"/>
                  <a:pt x="6104" y="16595"/>
                </a:cubicBezTo>
                <a:cubicBezTo>
                  <a:pt x="5888" y="16640"/>
                  <a:pt x="5815" y="16916"/>
                  <a:pt x="5578" y="16921"/>
                </a:cubicBezTo>
                <a:cubicBezTo>
                  <a:pt x="5517" y="16922"/>
                  <a:pt x="5443" y="16931"/>
                  <a:pt x="5378" y="16931"/>
                </a:cubicBezTo>
                <a:cubicBezTo>
                  <a:pt x="5316" y="16931"/>
                  <a:pt x="5260" y="16923"/>
                  <a:pt x="5228" y="16893"/>
                </a:cubicBezTo>
                <a:cubicBezTo>
                  <a:pt x="5123" y="16795"/>
                  <a:pt x="5256" y="16712"/>
                  <a:pt x="5337" y="16638"/>
                </a:cubicBezTo>
                <a:cubicBezTo>
                  <a:pt x="5379" y="16597"/>
                  <a:pt x="5405" y="16529"/>
                  <a:pt x="5417" y="16469"/>
                </a:cubicBezTo>
                <a:cubicBezTo>
                  <a:pt x="5650" y="15394"/>
                  <a:pt x="6507" y="15021"/>
                  <a:pt x="7400" y="14665"/>
                </a:cubicBezTo>
                <a:cubicBezTo>
                  <a:pt x="7984" y="14433"/>
                  <a:pt x="8546" y="14148"/>
                  <a:pt x="9105" y="13853"/>
                </a:cubicBezTo>
                <a:lnTo>
                  <a:pt x="9105" y="13853"/>
                </a:lnTo>
                <a:cubicBezTo>
                  <a:pt x="8057" y="13883"/>
                  <a:pt x="7142" y="14355"/>
                  <a:pt x="6142" y="14790"/>
                </a:cubicBezTo>
                <a:cubicBezTo>
                  <a:pt x="6296" y="14216"/>
                  <a:pt x="6653" y="13781"/>
                  <a:pt x="6694" y="13240"/>
                </a:cubicBezTo>
                <a:cubicBezTo>
                  <a:pt x="6700" y="13156"/>
                  <a:pt x="6803" y="13149"/>
                  <a:pt x="6885" y="13135"/>
                </a:cubicBezTo>
                <a:cubicBezTo>
                  <a:pt x="7609" y="13015"/>
                  <a:pt x="8215" y="12581"/>
                  <a:pt x="8905" y="12374"/>
                </a:cubicBezTo>
                <a:cubicBezTo>
                  <a:pt x="9513" y="12192"/>
                  <a:pt x="10007" y="11776"/>
                  <a:pt x="10633" y="11554"/>
                </a:cubicBezTo>
                <a:cubicBezTo>
                  <a:pt x="10519" y="11498"/>
                  <a:pt x="10409" y="11477"/>
                  <a:pt x="10302" y="11477"/>
                </a:cubicBezTo>
                <a:cubicBezTo>
                  <a:pt x="10007" y="11477"/>
                  <a:pt x="9739" y="11643"/>
                  <a:pt x="9488" y="11718"/>
                </a:cubicBezTo>
                <a:cubicBezTo>
                  <a:pt x="8584" y="11991"/>
                  <a:pt x="7708" y="12368"/>
                  <a:pt x="6827" y="12721"/>
                </a:cubicBezTo>
                <a:cubicBezTo>
                  <a:pt x="6733" y="12759"/>
                  <a:pt x="6651" y="12777"/>
                  <a:pt x="6581" y="12777"/>
                </a:cubicBezTo>
                <a:cubicBezTo>
                  <a:pt x="6375" y="12777"/>
                  <a:pt x="6273" y="12621"/>
                  <a:pt x="6246" y="12371"/>
                </a:cubicBezTo>
                <a:cubicBezTo>
                  <a:pt x="6220" y="12129"/>
                  <a:pt x="6102" y="11957"/>
                  <a:pt x="5907" y="11892"/>
                </a:cubicBezTo>
                <a:cubicBezTo>
                  <a:pt x="5777" y="11849"/>
                  <a:pt x="5710" y="11806"/>
                  <a:pt x="5705" y="11690"/>
                </a:cubicBezTo>
                <a:cubicBezTo>
                  <a:pt x="5699" y="11563"/>
                  <a:pt x="5841" y="11565"/>
                  <a:pt x="5911" y="11534"/>
                </a:cubicBezTo>
                <a:cubicBezTo>
                  <a:pt x="6463" y="11302"/>
                  <a:pt x="7045" y="11129"/>
                  <a:pt x="7574" y="10855"/>
                </a:cubicBezTo>
                <a:cubicBezTo>
                  <a:pt x="8082" y="10592"/>
                  <a:pt x="8682" y="10652"/>
                  <a:pt x="9169" y="10307"/>
                </a:cubicBezTo>
                <a:lnTo>
                  <a:pt x="9169" y="10307"/>
                </a:lnTo>
                <a:cubicBezTo>
                  <a:pt x="9087" y="10325"/>
                  <a:pt x="9004" y="10331"/>
                  <a:pt x="8922" y="10331"/>
                </a:cubicBezTo>
                <a:cubicBezTo>
                  <a:pt x="8742" y="10331"/>
                  <a:pt x="8562" y="10301"/>
                  <a:pt x="8389" y="10301"/>
                </a:cubicBezTo>
                <a:cubicBezTo>
                  <a:pt x="8290" y="10301"/>
                  <a:pt x="8194" y="10311"/>
                  <a:pt x="8100" y="10341"/>
                </a:cubicBezTo>
                <a:cubicBezTo>
                  <a:pt x="7216" y="10624"/>
                  <a:pt x="6317" y="10867"/>
                  <a:pt x="5462" y="11236"/>
                </a:cubicBezTo>
                <a:cubicBezTo>
                  <a:pt x="5350" y="11284"/>
                  <a:pt x="5239" y="11330"/>
                  <a:pt x="5140" y="11330"/>
                </a:cubicBezTo>
                <a:cubicBezTo>
                  <a:pt x="5027" y="11330"/>
                  <a:pt x="4928" y="11270"/>
                  <a:pt x="4861" y="11085"/>
                </a:cubicBezTo>
                <a:cubicBezTo>
                  <a:pt x="4856" y="11069"/>
                  <a:pt x="4849" y="11055"/>
                  <a:pt x="4839" y="11043"/>
                </a:cubicBezTo>
                <a:cubicBezTo>
                  <a:pt x="4514" y="10706"/>
                  <a:pt x="4524" y="10732"/>
                  <a:pt x="5025" y="10540"/>
                </a:cubicBezTo>
                <a:cubicBezTo>
                  <a:pt x="5499" y="10357"/>
                  <a:pt x="6019" y="10287"/>
                  <a:pt x="6446" y="9987"/>
                </a:cubicBezTo>
                <a:lnTo>
                  <a:pt x="6461" y="10001"/>
                </a:lnTo>
                <a:cubicBezTo>
                  <a:pt x="6379" y="9893"/>
                  <a:pt x="6355" y="9766"/>
                  <a:pt x="6228" y="9766"/>
                </a:cubicBezTo>
                <a:cubicBezTo>
                  <a:pt x="6173" y="9766"/>
                  <a:pt x="6099" y="9790"/>
                  <a:pt x="5992" y="9850"/>
                </a:cubicBezTo>
                <a:cubicBezTo>
                  <a:pt x="5767" y="9974"/>
                  <a:pt x="5455" y="10149"/>
                  <a:pt x="5124" y="10149"/>
                </a:cubicBezTo>
                <a:cubicBezTo>
                  <a:pt x="5069" y="10149"/>
                  <a:pt x="5013" y="10144"/>
                  <a:pt x="4956" y="10133"/>
                </a:cubicBezTo>
                <a:cubicBezTo>
                  <a:pt x="4945" y="10131"/>
                  <a:pt x="4933" y="10130"/>
                  <a:pt x="4921" y="10130"/>
                </a:cubicBezTo>
                <a:cubicBezTo>
                  <a:pt x="4846" y="10130"/>
                  <a:pt x="4757" y="10166"/>
                  <a:pt x="4696" y="10209"/>
                </a:cubicBezTo>
                <a:cubicBezTo>
                  <a:pt x="4557" y="10309"/>
                  <a:pt x="4437" y="10424"/>
                  <a:pt x="4257" y="10424"/>
                </a:cubicBezTo>
                <a:cubicBezTo>
                  <a:pt x="4226" y="10424"/>
                  <a:pt x="4193" y="10421"/>
                  <a:pt x="4158" y="10413"/>
                </a:cubicBezTo>
                <a:cubicBezTo>
                  <a:pt x="3846" y="10347"/>
                  <a:pt x="3619" y="10142"/>
                  <a:pt x="3399" y="9956"/>
                </a:cubicBezTo>
                <a:cubicBezTo>
                  <a:pt x="3150" y="9745"/>
                  <a:pt x="3511" y="9750"/>
                  <a:pt x="3581" y="9672"/>
                </a:cubicBezTo>
                <a:cubicBezTo>
                  <a:pt x="3707" y="9531"/>
                  <a:pt x="4137" y="9609"/>
                  <a:pt x="4027" y="9352"/>
                </a:cubicBezTo>
                <a:cubicBezTo>
                  <a:pt x="4001" y="9290"/>
                  <a:pt x="3958" y="9266"/>
                  <a:pt x="3906" y="9266"/>
                </a:cubicBezTo>
                <a:cubicBezTo>
                  <a:pt x="3776" y="9266"/>
                  <a:pt x="3589" y="9418"/>
                  <a:pt x="3473" y="9493"/>
                </a:cubicBezTo>
                <a:cubicBezTo>
                  <a:pt x="3352" y="9572"/>
                  <a:pt x="3250" y="9603"/>
                  <a:pt x="3158" y="9603"/>
                </a:cubicBezTo>
                <a:cubicBezTo>
                  <a:pt x="2891" y="9603"/>
                  <a:pt x="2724" y="9331"/>
                  <a:pt x="2510" y="9175"/>
                </a:cubicBezTo>
                <a:cubicBezTo>
                  <a:pt x="2327" y="9042"/>
                  <a:pt x="2262" y="8780"/>
                  <a:pt x="1911" y="8696"/>
                </a:cubicBezTo>
                <a:cubicBezTo>
                  <a:pt x="3651" y="8039"/>
                  <a:pt x="5295" y="7378"/>
                  <a:pt x="7020" y="6884"/>
                </a:cubicBezTo>
                <a:cubicBezTo>
                  <a:pt x="6873" y="6803"/>
                  <a:pt x="6800" y="6779"/>
                  <a:pt x="6723" y="6779"/>
                </a:cubicBezTo>
                <a:cubicBezTo>
                  <a:pt x="6644" y="6779"/>
                  <a:pt x="6562" y="6805"/>
                  <a:pt x="6391" y="6823"/>
                </a:cubicBezTo>
                <a:cubicBezTo>
                  <a:pt x="5584" y="6910"/>
                  <a:pt x="4810" y="7151"/>
                  <a:pt x="4058" y="7397"/>
                </a:cubicBezTo>
                <a:cubicBezTo>
                  <a:pt x="3410" y="7608"/>
                  <a:pt x="2711" y="7732"/>
                  <a:pt x="2120" y="8126"/>
                </a:cubicBezTo>
                <a:cubicBezTo>
                  <a:pt x="1978" y="8219"/>
                  <a:pt x="1817" y="8368"/>
                  <a:pt x="1651" y="8368"/>
                </a:cubicBezTo>
                <a:cubicBezTo>
                  <a:pt x="1563" y="8368"/>
                  <a:pt x="1474" y="8327"/>
                  <a:pt x="1384" y="8215"/>
                </a:cubicBezTo>
                <a:cubicBezTo>
                  <a:pt x="1167" y="7940"/>
                  <a:pt x="803" y="7671"/>
                  <a:pt x="1167" y="7238"/>
                </a:cubicBezTo>
                <a:cubicBezTo>
                  <a:pt x="1322" y="7053"/>
                  <a:pt x="1355" y="6831"/>
                  <a:pt x="1651" y="6694"/>
                </a:cubicBezTo>
                <a:cubicBezTo>
                  <a:pt x="2532" y="6282"/>
                  <a:pt x="3471" y="6042"/>
                  <a:pt x="4385" y="5750"/>
                </a:cubicBezTo>
                <a:cubicBezTo>
                  <a:pt x="5270" y="5467"/>
                  <a:pt x="6192" y="5268"/>
                  <a:pt x="7081" y="4980"/>
                </a:cubicBezTo>
                <a:cubicBezTo>
                  <a:pt x="8079" y="4656"/>
                  <a:pt x="9126" y="4542"/>
                  <a:pt x="10121" y="4241"/>
                </a:cubicBezTo>
                <a:cubicBezTo>
                  <a:pt x="11257" y="3896"/>
                  <a:pt x="12416" y="3650"/>
                  <a:pt x="13561" y="3353"/>
                </a:cubicBezTo>
                <a:cubicBezTo>
                  <a:pt x="14295" y="3161"/>
                  <a:pt x="15059" y="3049"/>
                  <a:pt x="15791" y="2866"/>
                </a:cubicBezTo>
                <a:cubicBezTo>
                  <a:pt x="16327" y="2731"/>
                  <a:pt x="16885" y="2618"/>
                  <a:pt x="17417" y="2519"/>
                </a:cubicBezTo>
                <a:cubicBezTo>
                  <a:pt x="18240" y="2366"/>
                  <a:pt x="19064" y="2190"/>
                  <a:pt x="19896" y="2066"/>
                </a:cubicBezTo>
                <a:cubicBezTo>
                  <a:pt x="21314" y="1853"/>
                  <a:pt x="22728" y="1622"/>
                  <a:pt x="24149" y="1426"/>
                </a:cubicBezTo>
                <a:cubicBezTo>
                  <a:pt x="25302" y="1266"/>
                  <a:pt x="26464" y="1134"/>
                  <a:pt x="27613" y="1081"/>
                </a:cubicBezTo>
                <a:cubicBezTo>
                  <a:pt x="29307" y="1006"/>
                  <a:pt x="31009" y="967"/>
                  <a:pt x="32708" y="945"/>
                </a:cubicBezTo>
                <a:cubicBezTo>
                  <a:pt x="32834" y="943"/>
                  <a:pt x="32960" y="942"/>
                  <a:pt x="33085" y="942"/>
                </a:cubicBezTo>
                <a:close/>
                <a:moveTo>
                  <a:pt x="34952" y="1"/>
                </a:moveTo>
                <a:cubicBezTo>
                  <a:pt x="34873" y="1"/>
                  <a:pt x="34796" y="8"/>
                  <a:pt x="34720" y="29"/>
                </a:cubicBezTo>
                <a:cubicBezTo>
                  <a:pt x="34560" y="72"/>
                  <a:pt x="34401" y="87"/>
                  <a:pt x="34243" y="87"/>
                </a:cubicBezTo>
                <a:cubicBezTo>
                  <a:pt x="33952" y="87"/>
                  <a:pt x="33664" y="38"/>
                  <a:pt x="33371" y="38"/>
                </a:cubicBezTo>
                <a:cubicBezTo>
                  <a:pt x="33254" y="38"/>
                  <a:pt x="33136" y="46"/>
                  <a:pt x="33017" y="68"/>
                </a:cubicBezTo>
                <a:cubicBezTo>
                  <a:pt x="32776" y="111"/>
                  <a:pt x="32518" y="125"/>
                  <a:pt x="32257" y="125"/>
                </a:cubicBezTo>
                <a:cubicBezTo>
                  <a:pt x="32021" y="125"/>
                  <a:pt x="31782" y="114"/>
                  <a:pt x="31549" y="102"/>
                </a:cubicBezTo>
                <a:cubicBezTo>
                  <a:pt x="31512" y="100"/>
                  <a:pt x="31475" y="100"/>
                  <a:pt x="31438" y="100"/>
                </a:cubicBezTo>
                <a:cubicBezTo>
                  <a:pt x="31084" y="100"/>
                  <a:pt x="30724" y="171"/>
                  <a:pt x="30374" y="171"/>
                </a:cubicBezTo>
                <a:cubicBezTo>
                  <a:pt x="30273" y="171"/>
                  <a:pt x="30173" y="165"/>
                  <a:pt x="30074" y="150"/>
                </a:cubicBezTo>
                <a:cubicBezTo>
                  <a:pt x="29872" y="118"/>
                  <a:pt x="29671" y="107"/>
                  <a:pt x="29471" y="107"/>
                </a:cubicBezTo>
                <a:cubicBezTo>
                  <a:pt x="29007" y="107"/>
                  <a:pt x="28546" y="168"/>
                  <a:pt x="28089" y="179"/>
                </a:cubicBezTo>
                <a:cubicBezTo>
                  <a:pt x="27488" y="192"/>
                  <a:pt x="26862" y="273"/>
                  <a:pt x="26249" y="337"/>
                </a:cubicBezTo>
                <a:cubicBezTo>
                  <a:pt x="25904" y="373"/>
                  <a:pt x="25567" y="417"/>
                  <a:pt x="25219" y="417"/>
                </a:cubicBezTo>
                <a:cubicBezTo>
                  <a:pt x="25124" y="417"/>
                  <a:pt x="25028" y="414"/>
                  <a:pt x="24931" y="406"/>
                </a:cubicBezTo>
                <a:cubicBezTo>
                  <a:pt x="24910" y="405"/>
                  <a:pt x="24888" y="404"/>
                  <a:pt x="24866" y="404"/>
                </a:cubicBezTo>
                <a:cubicBezTo>
                  <a:pt x="24562" y="404"/>
                  <a:pt x="24225" y="546"/>
                  <a:pt x="23903" y="611"/>
                </a:cubicBezTo>
                <a:cubicBezTo>
                  <a:pt x="23191" y="755"/>
                  <a:pt x="22440" y="636"/>
                  <a:pt x="21757" y="948"/>
                </a:cubicBezTo>
                <a:cubicBezTo>
                  <a:pt x="21585" y="1027"/>
                  <a:pt x="21406" y="1042"/>
                  <a:pt x="21225" y="1042"/>
                </a:cubicBezTo>
                <a:cubicBezTo>
                  <a:pt x="21111" y="1042"/>
                  <a:pt x="20997" y="1036"/>
                  <a:pt x="20883" y="1036"/>
                </a:cubicBezTo>
                <a:cubicBezTo>
                  <a:pt x="20734" y="1036"/>
                  <a:pt x="20586" y="1047"/>
                  <a:pt x="20442" y="1094"/>
                </a:cubicBezTo>
                <a:cubicBezTo>
                  <a:pt x="19531" y="1390"/>
                  <a:pt x="18584" y="1519"/>
                  <a:pt x="17639" y="1633"/>
                </a:cubicBezTo>
                <a:cubicBezTo>
                  <a:pt x="17300" y="1675"/>
                  <a:pt x="16985" y="1842"/>
                  <a:pt x="16625" y="1842"/>
                </a:cubicBezTo>
                <a:cubicBezTo>
                  <a:pt x="16540" y="1842"/>
                  <a:pt x="16453" y="1833"/>
                  <a:pt x="16363" y="1811"/>
                </a:cubicBezTo>
                <a:cubicBezTo>
                  <a:pt x="16355" y="1809"/>
                  <a:pt x="16346" y="1808"/>
                  <a:pt x="16335" y="1808"/>
                </a:cubicBezTo>
                <a:cubicBezTo>
                  <a:pt x="16193" y="1808"/>
                  <a:pt x="15836" y="1983"/>
                  <a:pt x="15590" y="2040"/>
                </a:cubicBezTo>
                <a:cubicBezTo>
                  <a:pt x="14531" y="2291"/>
                  <a:pt x="13464" y="2485"/>
                  <a:pt x="12423" y="2827"/>
                </a:cubicBezTo>
                <a:cubicBezTo>
                  <a:pt x="11687" y="3070"/>
                  <a:pt x="10887" y="3119"/>
                  <a:pt x="10142" y="3341"/>
                </a:cubicBezTo>
                <a:cubicBezTo>
                  <a:pt x="9647" y="3489"/>
                  <a:pt x="9136" y="3543"/>
                  <a:pt x="8643" y="3714"/>
                </a:cubicBezTo>
                <a:cubicBezTo>
                  <a:pt x="7881" y="3979"/>
                  <a:pt x="7091" y="4244"/>
                  <a:pt x="6317" y="4380"/>
                </a:cubicBezTo>
                <a:cubicBezTo>
                  <a:pt x="5755" y="4479"/>
                  <a:pt x="5305" y="4792"/>
                  <a:pt x="4756" y="4869"/>
                </a:cubicBezTo>
                <a:cubicBezTo>
                  <a:pt x="4392" y="4919"/>
                  <a:pt x="4058" y="5152"/>
                  <a:pt x="3699" y="5265"/>
                </a:cubicBezTo>
                <a:cubicBezTo>
                  <a:pt x="3203" y="5421"/>
                  <a:pt x="2706" y="5583"/>
                  <a:pt x="2212" y="5744"/>
                </a:cubicBezTo>
                <a:cubicBezTo>
                  <a:pt x="1377" y="6017"/>
                  <a:pt x="492" y="6268"/>
                  <a:pt x="183" y="7279"/>
                </a:cubicBezTo>
                <a:cubicBezTo>
                  <a:pt x="1" y="7873"/>
                  <a:pt x="302" y="9026"/>
                  <a:pt x="815" y="9244"/>
                </a:cubicBezTo>
                <a:cubicBezTo>
                  <a:pt x="1241" y="9425"/>
                  <a:pt x="1552" y="9735"/>
                  <a:pt x="1892" y="10005"/>
                </a:cubicBezTo>
                <a:cubicBezTo>
                  <a:pt x="2323" y="10347"/>
                  <a:pt x="2614" y="10856"/>
                  <a:pt x="3103" y="11134"/>
                </a:cubicBezTo>
                <a:cubicBezTo>
                  <a:pt x="3402" y="11304"/>
                  <a:pt x="3767" y="11552"/>
                  <a:pt x="3889" y="11751"/>
                </a:cubicBezTo>
                <a:cubicBezTo>
                  <a:pt x="4161" y="12190"/>
                  <a:pt x="4564" y="12300"/>
                  <a:pt x="4942" y="12499"/>
                </a:cubicBezTo>
                <a:cubicBezTo>
                  <a:pt x="5410" y="12747"/>
                  <a:pt x="5533" y="13034"/>
                  <a:pt x="5352" y="13571"/>
                </a:cubicBezTo>
                <a:cubicBezTo>
                  <a:pt x="5287" y="13762"/>
                  <a:pt x="5124" y="14023"/>
                  <a:pt x="5192" y="14133"/>
                </a:cubicBezTo>
                <a:cubicBezTo>
                  <a:pt x="5340" y="14366"/>
                  <a:pt x="5167" y="14478"/>
                  <a:pt x="5076" y="14536"/>
                </a:cubicBezTo>
                <a:cubicBezTo>
                  <a:pt x="4722" y="14765"/>
                  <a:pt x="4624" y="15057"/>
                  <a:pt x="4687" y="15464"/>
                </a:cubicBezTo>
                <a:cubicBezTo>
                  <a:pt x="4711" y="15624"/>
                  <a:pt x="4756" y="15906"/>
                  <a:pt x="4436" y="15906"/>
                </a:cubicBezTo>
                <a:cubicBezTo>
                  <a:pt x="4434" y="15906"/>
                  <a:pt x="4432" y="15906"/>
                  <a:pt x="4430" y="15906"/>
                </a:cubicBezTo>
                <a:cubicBezTo>
                  <a:pt x="4428" y="15906"/>
                  <a:pt x="4426" y="15906"/>
                  <a:pt x="4424" y="15906"/>
                </a:cubicBezTo>
                <a:cubicBezTo>
                  <a:pt x="4284" y="15906"/>
                  <a:pt x="4303" y="15993"/>
                  <a:pt x="4275" y="16083"/>
                </a:cubicBezTo>
                <a:cubicBezTo>
                  <a:pt x="4197" y="16337"/>
                  <a:pt x="4163" y="16643"/>
                  <a:pt x="3995" y="16821"/>
                </a:cubicBezTo>
                <a:cubicBezTo>
                  <a:pt x="3727" y="17110"/>
                  <a:pt x="3663" y="17490"/>
                  <a:pt x="3526" y="17809"/>
                </a:cubicBezTo>
                <a:cubicBezTo>
                  <a:pt x="3297" y="18342"/>
                  <a:pt x="3035" y="18883"/>
                  <a:pt x="2913" y="19454"/>
                </a:cubicBezTo>
                <a:cubicBezTo>
                  <a:pt x="2845" y="19774"/>
                  <a:pt x="2713" y="20051"/>
                  <a:pt x="2599" y="20345"/>
                </a:cubicBezTo>
                <a:cubicBezTo>
                  <a:pt x="2566" y="20432"/>
                  <a:pt x="2323" y="21160"/>
                  <a:pt x="2319" y="21229"/>
                </a:cubicBezTo>
                <a:cubicBezTo>
                  <a:pt x="2295" y="21554"/>
                  <a:pt x="1980" y="21902"/>
                  <a:pt x="2029" y="22083"/>
                </a:cubicBezTo>
                <a:cubicBezTo>
                  <a:pt x="2128" y="22453"/>
                  <a:pt x="1594" y="22653"/>
                  <a:pt x="1881" y="22988"/>
                </a:cubicBezTo>
                <a:cubicBezTo>
                  <a:pt x="1425" y="23319"/>
                  <a:pt x="1879" y="23843"/>
                  <a:pt x="1614" y="24176"/>
                </a:cubicBezTo>
                <a:cubicBezTo>
                  <a:pt x="1691" y="24632"/>
                  <a:pt x="1804" y="25014"/>
                  <a:pt x="2085" y="25360"/>
                </a:cubicBezTo>
                <a:cubicBezTo>
                  <a:pt x="2371" y="25707"/>
                  <a:pt x="2693" y="25868"/>
                  <a:pt x="3062" y="25868"/>
                </a:cubicBezTo>
                <a:cubicBezTo>
                  <a:pt x="3252" y="25868"/>
                  <a:pt x="3455" y="25825"/>
                  <a:pt x="3673" y="25743"/>
                </a:cubicBezTo>
                <a:cubicBezTo>
                  <a:pt x="4530" y="25422"/>
                  <a:pt x="5320" y="24963"/>
                  <a:pt x="6159" y="24605"/>
                </a:cubicBezTo>
                <a:cubicBezTo>
                  <a:pt x="6676" y="24385"/>
                  <a:pt x="7206" y="24138"/>
                  <a:pt x="7683" y="23850"/>
                </a:cubicBezTo>
                <a:cubicBezTo>
                  <a:pt x="8249" y="23511"/>
                  <a:pt x="8875" y="23357"/>
                  <a:pt x="9454" y="23070"/>
                </a:cubicBezTo>
                <a:cubicBezTo>
                  <a:pt x="10196" y="22704"/>
                  <a:pt x="11013" y="22489"/>
                  <a:pt x="11795" y="22204"/>
                </a:cubicBezTo>
                <a:cubicBezTo>
                  <a:pt x="12296" y="22022"/>
                  <a:pt x="12798" y="21843"/>
                  <a:pt x="13291" y="21641"/>
                </a:cubicBezTo>
                <a:cubicBezTo>
                  <a:pt x="13881" y="21400"/>
                  <a:pt x="14524" y="21332"/>
                  <a:pt x="15107" y="21128"/>
                </a:cubicBezTo>
                <a:cubicBezTo>
                  <a:pt x="15846" y="20870"/>
                  <a:pt x="16590" y="20636"/>
                  <a:pt x="17341" y="20428"/>
                </a:cubicBezTo>
                <a:cubicBezTo>
                  <a:pt x="17974" y="20251"/>
                  <a:pt x="18653" y="20221"/>
                  <a:pt x="19272" y="20011"/>
                </a:cubicBezTo>
                <a:cubicBezTo>
                  <a:pt x="19655" y="19880"/>
                  <a:pt x="20094" y="19720"/>
                  <a:pt x="20436" y="19682"/>
                </a:cubicBezTo>
                <a:cubicBezTo>
                  <a:pt x="21077" y="19611"/>
                  <a:pt x="21703" y="19453"/>
                  <a:pt x="22343" y="19390"/>
                </a:cubicBezTo>
                <a:cubicBezTo>
                  <a:pt x="22534" y="19371"/>
                  <a:pt x="22649" y="19215"/>
                  <a:pt x="22872" y="19215"/>
                </a:cubicBezTo>
                <a:cubicBezTo>
                  <a:pt x="22878" y="19215"/>
                  <a:pt x="22885" y="19215"/>
                  <a:pt x="22892" y="19216"/>
                </a:cubicBezTo>
                <a:cubicBezTo>
                  <a:pt x="22928" y="19217"/>
                  <a:pt x="22965" y="19218"/>
                  <a:pt x="23001" y="19218"/>
                </a:cubicBezTo>
                <a:cubicBezTo>
                  <a:pt x="23493" y="19218"/>
                  <a:pt x="23980" y="19081"/>
                  <a:pt x="24479" y="19048"/>
                </a:cubicBezTo>
                <a:cubicBezTo>
                  <a:pt x="25192" y="19001"/>
                  <a:pt x="25906" y="18893"/>
                  <a:pt x="26620" y="18819"/>
                </a:cubicBezTo>
                <a:cubicBezTo>
                  <a:pt x="26655" y="18815"/>
                  <a:pt x="26690" y="18814"/>
                  <a:pt x="26726" y="18814"/>
                </a:cubicBezTo>
                <a:cubicBezTo>
                  <a:pt x="26871" y="18814"/>
                  <a:pt x="27019" y="18838"/>
                  <a:pt x="27157" y="18838"/>
                </a:cubicBezTo>
                <a:cubicBezTo>
                  <a:pt x="27253" y="18838"/>
                  <a:pt x="27344" y="18826"/>
                  <a:pt x="27426" y="18786"/>
                </a:cubicBezTo>
                <a:cubicBezTo>
                  <a:pt x="27816" y="18592"/>
                  <a:pt x="28269" y="18609"/>
                  <a:pt x="28624" y="18599"/>
                </a:cubicBezTo>
                <a:cubicBezTo>
                  <a:pt x="29619" y="18570"/>
                  <a:pt x="30613" y="18478"/>
                  <a:pt x="31606" y="18423"/>
                </a:cubicBezTo>
                <a:cubicBezTo>
                  <a:pt x="31630" y="18422"/>
                  <a:pt x="31653" y="18421"/>
                  <a:pt x="31676" y="18421"/>
                </a:cubicBezTo>
                <a:cubicBezTo>
                  <a:pt x="31971" y="18421"/>
                  <a:pt x="32247" y="18517"/>
                  <a:pt x="32540" y="18517"/>
                </a:cubicBezTo>
                <a:cubicBezTo>
                  <a:pt x="32599" y="18517"/>
                  <a:pt x="32659" y="18513"/>
                  <a:pt x="32720" y="18504"/>
                </a:cubicBezTo>
                <a:cubicBezTo>
                  <a:pt x="32890" y="18478"/>
                  <a:pt x="33049" y="18384"/>
                  <a:pt x="33229" y="18384"/>
                </a:cubicBezTo>
                <a:cubicBezTo>
                  <a:pt x="33269" y="18384"/>
                  <a:pt x="33309" y="18388"/>
                  <a:pt x="33350" y="18399"/>
                </a:cubicBezTo>
                <a:cubicBezTo>
                  <a:pt x="33635" y="18470"/>
                  <a:pt x="33926" y="18493"/>
                  <a:pt x="34216" y="18493"/>
                </a:cubicBezTo>
                <a:cubicBezTo>
                  <a:pt x="34625" y="18493"/>
                  <a:pt x="35035" y="18448"/>
                  <a:pt x="35431" y="18429"/>
                </a:cubicBezTo>
                <a:cubicBezTo>
                  <a:pt x="36126" y="18397"/>
                  <a:pt x="36837" y="18444"/>
                  <a:pt x="37548" y="18319"/>
                </a:cubicBezTo>
                <a:cubicBezTo>
                  <a:pt x="37713" y="18290"/>
                  <a:pt x="37884" y="18281"/>
                  <a:pt x="38058" y="18281"/>
                </a:cubicBezTo>
                <a:cubicBezTo>
                  <a:pt x="38411" y="18281"/>
                  <a:pt x="38778" y="18320"/>
                  <a:pt x="39141" y="18320"/>
                </a:cubicBezTo>
                <a:cubicBezTo>
                  <a:pt x="39201" y="18320"/>
                  <a:pt x="39261" y="18319"/>
                  <a:pt x="39321" y="18317"/>
                </a:cubicBezTo>
                <a:cubicBezTo>
                  <a:pt x="39444" y="18312"/>
                  <a:pt x="39568" y="18309"/>
                  <a:pt x="39692" y="18309"/>
                </a:cubicBezTo>
                <a:cubicBezTo>
                  <a:pt x="40171" y="18309"/>
                  <a:pt x="40651" y="18341"/>
                  <a:pt x="41130" y="18341"/>
                </a:cubicBezTo>
                <a:cubicBezTo>
                  <a:pt x="41500" y="18341"/>
                  <a:pt x="41870" y="18322"/>
                  <a:pt x="42240" y="18256"/>
                </a:cubicBezTo>
                <a:cubicBezTo>
                  <a:pt x="42244" y="18255"/>
                  <a:pt x="42248" y="18255"/>
                  <a:pt x="42253" y="18255"/>
                </a:cubicBezTo>
                <a:cubicBezTo>
                  <a:pt x="42290" y="18255"/>
                  <a:pt x="42333" y="18280"/>
                  <a:pt x="42369" y="18299"/>
                </a:cubicBezTo>
                <a:cubicBezTo>
                  <a:pt x="42586" y="18416"/>
                  <a:pt x="42813" y="18441"/>
                  <a:pt x="43042" y="18441"/>
                </a:cubicBezTo>
                <a:cubicBezTo>
                  <a:pt x="43221" y="18441"/>
                  <a:pt x="43402" y="18426"/>
                  <a:pt x="43582" y="18426"/>
                </a:cubicBezTo>
                <a:cubicBezTo>
                  <a:pt x="43707" y="18426"/>
                  <a:pt x="43832" y="18433"/>
                  <a:pt x="43955" y="18458"/>
                </a:cubicBezTo>
                <a:cubicBezTo>
                  <a:pt x="44227" y="18514"/>
                  <a:pt x="44508" y="18533"/>
                  <a:pt x="44791" y="18533"/>
                </a:cubicBezTo>
                <a:cubicBezTo>
                  <a:pt x="45033" y="18533"/>
                  <a:pt x="45277" y="18519"/>
                  <a:pt x="45516" y="18502"/>
                </a:cubicBezTo>
                <a:cubicBezTo>
                  <a:pt x="45538" y="18501"/>
                  <a:pt x="45559" y="18500"/>
                  <a:pt x="45580" y="18500"/>
                </a:cubicBezTo>
                <a:cubicBezTo>
                  <a:pt x="45932" y="18500"/>
                  <a:pt x="46263" y="18693"/>
                  <a:pt x="46601" y="18693"/>
                </a:cubicBezTo>
                <a:cubicBezTo>
                  <a:pt x="46694" y="18693"/>
                  <a:pt x="46787" y="18679"/>
                  <a:pt x="46881" y="18642"/>
                </a:cubicBezTo>
                <a:cubicBezTo>
                  <a:pt x="46961" y="18610"/>
                  <a:pt x="47038" y="18598"/>
                  <a:pt x="47112" y="18598"/>
                </a:cubicBezTo>
                <a:cubicBezTo>
                  <a:pt x="47331" y="18598"/>
                  <a:pt x="47528" y="18706"/>
                  <a:pt x="47713" y="18748"/>
                </a:cubicBezTo>
                <a:cubicBezTo>
                  <a:pt x="48424" y="18912"/>
                  <a:pt x="49152" y="18951"/>
                  <a:pt x="49864" y="19097"/>
                </a:cubicBezTo>
                <a:cubicBezTo>
                  <a:pt x="50579" y="19244"/>
                  <a:pt x="51340" y="19286"/>
                  <a:pt x="52039" y="19459"/>
                </a:cubicBezTo>
                <a:cubicBezTo>
                  <a:pt x="52720" y="19626"/>
                  <a:pt x="53424" y="19791"/>
                  <a:pt x="54104" y="19998"/>
                </a:cubicBezTo>
                <a:cubicBezTo>
                  <a:pt x="54933" y="20251"/>
                  <a:pt x="55811" y="20376"/>
                  <a:pt x="56661" y="20608"/>
                </a:cubicBezTo>
                <a:cubicBezTo>
                  <a:pt x="57619" y="20868"/>
                  <a:pt x="58582" y="21110"/>
                  <a:pt x="59526" y="21415"/>
                </a:cubicBezTo>
                <a:cubicBezTo>
                  <a:pt x="59836" y="21515"/>
                  <a:pt x="60206" y="21504"/>
                  <a:pt x="60452" y="21645"/>
                </a:cubicBezTo>
                <a:cubicBezTo>
                  <a:pt x="61308" y="22133"/>
                  <a:pt x="62287" y="22292"/>
                  <a:pt x="63151" y="22752"/>
                </a:cubicBezTo>
                <a:cubicBezTo>
                  <a:pt x="63859" y="23130"/>
                  <a:pt x="64670" y="23265"/>
                  <a:pt x="65360" y="23727"/>
                </a:cubicBezTo>
                <a:cubicBezTo>
                  <a:pt x="65906" y="24092"/>
                  <a:pt x="66592" y="24223"/>
                  <a:pt x="67120" y="24658"/>
                </a:cubicBezTo>
                <a:cubicBezTo>
                  <a:pt x="67235" y="24754"/>
                  <a:pt x="67420" y="24836"/>
                  <a:pt x="67569" y="24836"/>
                </a:cubicBezTo>
                <a:cubicBezTo>
                  <a:pt x="67591" y="24836"/>
                  <a:pt x="67613" y="24834"/>
                  <a:pt x="67634" y="24830"/>
                </a:cubicBezTo>
                <a:cubicBezTo>
                  <a:pt x="67718" y="24813"/>
                  <a:pt x="67800" y="24806"/>
                  <a:pt x="67880" y="24806"/>
                </a:cubicBezTo>
                <a:cubicBezTo>
                  <a:pt x="68221" y="24806"/>
                  <a:pt x="68531" y="24939"/>
                  <a:pt x="68799" y="25091"/>
                </a:cubicBezTo>
                <a:cubicBezTo>
                  <a:pt x="68919" y="25159"/>
                  <a:pt x="69025" y="25186"/>
                  <a:pt x="69122" y="25186"/>
                </a:cubicBezTo>
                <a:cubicBezTo>
                  <a:pt x="69313" y="25186"/>
                  <a:pt x="69465" y="25080"/>
                  <a:pt x="69614" y="24977"/>
                </a:cubicBezTo>
                <a:cubicBezTo>
                  <a:pt x="70219" y="24563"/>
                  <a:pt x="70411" y="23856"/>
                  <a:pt x="70100" y="23076"/>
                </a:cubicBezTo>
                <a:cubicBezTo>
                  <a:pt x="70014" y="22861"/>
                  <a:pt x="70128" y="22647"/>
                  <a:pt x="69990" y="22460"/>
                </a:cubicBezTo>
                <a:cubicBezTo>
                  <a:pt x="69542" y="21851"/>
                  <a:pt x="69482" y="21077"/>
                  <a:pt x="69123" y="20415"/>
                </a:cubicBezTo>
                <a:cubicBezTo>
                  <a:pt x="68886" y="19978"/>
                  <a:pt x="68848" y="19415"/>
                  <a:pt x="68591" y="18940"/>
                </a:cubicBezTo>
                <a:cubicBezTo>
                  <a:pt x="68373" y="18532"/>
                  <a:pt x="68287" y="18053"/>
                  <a:pt x="68077" y="17638"/>
                </a:cubicBezTo>
                <a:cubicBezTo>
                  <a:pt x="67855" y="17197"/>
                  <a:pt x="67679" y="16743"/>
                  <a:pt x="67496" y="16286"/>
                </a:cubicBezTo>
                <a:cubicBezTo>
                  <a:pt x="67340" y="15896"/>
                  <a:pt x="67187" y="15464"/>
                  <a:pt x="66929" y="15150"/>
                </a:cubicBezTo>
                <a:cubicBezTo>
                  <a:pt x="66611" y="14761"/>
                  <a:pt x="66497" y="14312"/>
                  <a:pt x="66317" y="13880"/>
                </a:cubicBezTo>
                <a:cubicBezTo>
                  <a:pt x="66252" y="13723"/>
                  <a:pt x="66271" y="13547"/>
                  <a:pt x="66411" y="13404"/>
                </a:cubicBezTo>
                <a:cubicBezTo>
                  <a:pt x="66703" y="13107"/>
                  <a:pt x="66996" y="12813"/>
                  <a:pt x="67268" y="12498"/>
                </a:cubicBezTo>
                <a:cubicBezTo>
                  <a:pt x="67567" y="12150"/>
                  <a:pt x="67900" y="11842"/>
                  <a:pt x="68229" y="11523"/>
                </a:cubicBezTo>
                <a:cubicBezTo>
                  <a:pt x="68562" y="11201"/>
                  <a:pt x="68808" y="10787"/>
                  <a:pt x="69141" y="10462"/>
                </a:cubicBezTo>
                <a:cubicBezTo>
                  <a:pt x="69742" y="9874"/>
                  <a:pt x="70341" y="9296"/>
                  <a:pt x="70865" y="8628"/>
                </a:cubicBezTo>
                <a:cubicBezTo>
                  <a:pt x="71055" y="8387"/>
                  <a:pt x="71183" y="8090"/>
                  <a:pt x="71403" y="7897"/>
                </a:cubicBezTo>
                <a:cubicBezTo>
                  <a:pt x="71728" y="7613"/>
                  <a:pt x="71878" y="7250"/>
                  <a:pt x="72010" y="6875"/>
                </a:cubicBezTo>
                <a:cubicBezTo>
                  <a:pt x="72132" y="6531"/>
                  <a:pt x="71916" y="5855"/>
                  <a:pt x="71665" y="5721"/>
                </a:cubicBezTo>
                <a:cubicBezTo>
                  <a:pt x="71329" y="5543"/>
                  <a:pt x="70978" y="5389"/>
                  <a:pt x="70642" y="5207"/>
                </a:cubicBezTo>
                <a:cubicBezTo>
                  <a:pt x="70301" y="5022"/>
                  <a:pt x="69986" y="4844"/>
                  <a:pt x="69567" y="4801"/>
                </a:cubicBezTo>
                <a:cubicBezTo>
                  <a:pt x="69131" y="4756"/>
                  <a:pt x="68718" y="4492"/>
                  <a:pt x="68291" y="4336"/>
                </a:cubicBezTo>
                <a:cubicBezTo>
                  <a:pt x="67820" y="4161"/>
                  <a:pt x="67286" y="4117"/>
                  <a:pt x="66852" y="3909"/>
                </a:cubicBezTo>
                <a:cubicBezTo>
                  <a:pt x="66145" y="3568"/>
                  <a:pt x="65366" y="3554"/>
                  <a:pt x="64639" y="3305"/>
                </a:cubicBezTo>
                <a:cubicBezTo>
                  <a:pt x="64144" y="3134"/>
                  <a:pt x="63540" y="3018"/>
                  <a:pt x="62960" y="2970"/>
                </a:cubicBezTo>
                <a:cubicBezTo>
                  <a:pt x="62285" y="2912"/>
                  <a:pt x="61646" y="2586"/>
                  <a:pt x="60951" y="2510"/>
                </a:cubicBezTo>
                <a:cubicBezTo>
                  <a:pt x="59888" y="2392"/>
                  <a:pt x="58824" y="2248"/>
                  <a:pt x="57771" y="2052"/>
                </a:cubicBezTo>
                <a:cubicBezTo>
                  <a:pt x="57139" y="1935"/>
                  <a:pt x="56489" y="1953"/>
                  <a:pt x="55866" y="1767"/>
                </a:cubicBezTo>
                <a:cubicBezTo>
                  <a:pt x="55597" y="1688"/>
                  <a:pt x="55321" y="1641"/>
                  <a:pt x="55042" y="1627"/>
                </a:cubicBezTo>
                <a:cubicBezTo>
                  <a:pt x="54460" y="1594"/>
                  <a:pt x="53885" y="1470"/>
                  <a:pt x="53302" y="1406"/>
                </a:cubicBezTo>
                <a:cubicBezTo>
                  <a:pt x="52746" y="1344"/>
                  <a:pt x="52193" y="1211"/>
                  <a:pt x="51631" y="1156"/>
                </a:cubicBezTo>
                <a:cubicBezTo>
                  <a:pt x="51606" y="1153"/>
                  <a:pt x="51582" y="1153"/>
                  <a:pt x="51557" y="1153"/>
                </a:cubicBezTo>
                <a:cubicBezTo>
                  <a:pt x="51493" y="1153"/>
                  <a:pt x="51430" y="1159"/>
                  <a:pt x="51363" y="1159"/>
                </a:cubicBezTo>
                <a:cubicBezTo>
                  <a:pt x="51322" y="1159"/>
                  <a:pt x="51280" y="1157"/>
                  <a:pt x="51236" y="1149"/>
                </a:cubicBezTo>
                <a:cubicBezTo>
                  <a:pt x="50673" y="1051"/>
                  <a:pt x="50099" y="917"/>
                  <a:pt x="49540" y="917"/>
                </a:cubicBezTo>
                <a:cubicBezTo>
                  <a:pt x="48875" y="917"/>
                  <a:pt x="48220" y="831"/>
                  <a:pt x="47576" y="738"/>
                </a:cubicBezTo>
                <a:cubicBezTo>
                  <a:pt x="46464" y="577"/>
                  <a:pt x="45344" y="575"/>
                  <a:pt x="44229" y="476"/>
                </a:cubicBezTo>
                <a:cubicBezTo>
                  <a:pt x="43021" y="369"/>
                  <a:pt x="41793" y="431"/>
                  <a:pt x="40590" y="221"/>
                </a:cubicBezTo>
                <a:cubicBezTo>
                  <a:pt x="40555" y="214"/>
                  <a:pt x="40521" y="212"/>
                  <a:pt x="40488" y="212"/>
                </a:cubicBezTo>
                <a:cubicBezTo>
                  <a:pt x="40289" y="212"/>
                  <a:pt x="40111" y="304"/>
                  <a:pt x="39924" y="304"/>
                </a:cubicBezTo>
                <a:cubicBezTo>
                  <a:pt x="39884" y="304"/>
                  <a:pt x="39843" y="300"/>
                  <a:pt x="39802" y="290"/>
                </a:cubicBezTo>
                <a:cubicBezTo>
                  <a:pt x="39150" y="126"/>
                  <a:pt x="38478" y="223"/>
                  <a:pt x="37816" y="131"/>
                </a:cubicBezTo>
                <a:cubicBezTo>
                  <a:pt x="37455" y="81"/>
                  <a:pt x="37087" y="57"/>
                  <a:pt x="36720" y="57"/>
                </a:cubicBezTo>
                <a:cubicBezTo>
                  <a:pt x="36456" y="57"/>
                  <a:pt x="36194" y="69"/>
                  <a:pt x="35934" y="92"/>
                </a:cubicBezTo>
                <a:cubicBezTo>
                  <a:pt x="35897" y="96"/>
                  <a:pt x="35860" y="97"/>
                  <a:pt x="35823" y="97"/>
                </a:cubicBezTo>
                <a:cubicBezTo>
                  <a:pt x="35523" y="97"/>
                  <a:pt x="35228" y="1"/>
                  <a:pt x="3495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C2B3F"/>
              </a:solidFill>
              <a:effectLst/>
              <a:uLnTx/>
              <a:uFillTx/>
              <a:latin typeface="Arial"/>
              <a:ea typeface="+mn-ea"/>
              <a:cs typeface="Arial"/>
              <a:sym typeface="Arial"/>
            </a:endParaRPr>
          </a:p>
        </p:txBody>
      </p:sp>
      <p:sp>
        <p:nvSpPr>
          <p:cNvPr id="4" name="Google Shape;48;p5"/>
          <p:cNvSpPr/>
          <p:nvPr/>
        </p:nvSpPr>
        <p:spPr>
          <a:xfrm>
            <a:off x="2781614" y="1209448"/>
            <a:ext cx="3644611" cy="690145"/>
          </a:xfrm>
          <a:prstGeom prst="roundRect">
            <a:avLst>
              <a:gd name="adj" fmla="val 16667"/>
            </a:avLst>
          </a:prstGeom>
          <a:noFill/>
          <a:ln>
            <a:noFill/>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3600"/>
              <a:buFont typeface="Arial"/>
              <a:buNone/>
              <a:tabLst/>
              <a:defRPr/>
            </a:pPr>
            <a:r>
              <a:rPr kumimoji="0" lang="en-US" sz="3200" b="1" i="0" u="none" strike="noStrike" kern="0" cap="none" spc="0" normalizeH="0" baseline="0" noProof="0" dirty="0">
                <a:ln>
                  <a:noFill/>
                </a:ln>
                <a:solidFill>
                  <a:srgbClr val="FF0000"/>
                </a:solidFill>
                <a:effectLst/>
                <a:uLnTx/>
                <a:uFillTx/>
                <a:latin typeface="Cambria"/>
                <a:ea typeface="Cambria"/>
                <a:cs typeface="Cambria"/>
                <a:sym typeface="Cambria"/>
              </a:rPr>
              <a:t>DẶN</a:t>
            </a:r>
            <a:r>
              <a:rPr kumimoji="0" lang="en-US" sz="3200" b="1" i="0" u="none" strike="noStrike" kern="0" cap="none" spc="0" normalizeH="0" noProof="0" dirty="0">
                <a:ln>
                  <a:noFill/>
                </a:ln>
                <a:solidFill>
                  <a:srgbClr val="FF0000"/>
                </a:solidFill>
                <a:effectLst/>
                <a:uLnTx/>
                <a:uFillTx/>
                <a:latin typeface="Cambria"/>
                <a:ea typeface="Cambria"/>
                <a:cs typeface="Cambria"/>
                <a:sym typeface="Cambria"/>
              </a:rPr>
              <a:t> DÒ</a:t>
            </a:r>
            <a:endParaRPr kumimoji="0" sz="3200" b="1" i="0" u="none" strike="noStrike" kern="0" cap="none" spc="0" normalizeH="0" baseline="0" noProof="0" dirty="0">
              <a:ln>
                <a:noFill/>
              </a:ln>
              <a:solidFill>
                <a:srgbClr val="FF0000"/>
              </a:solidFill>
              <a:effectLst/>
              <a:uLnTx/>
              <a:uFillTx/>
              <a:latin typeface="Cambria"/>
              <a:ea typeface="Cambria"/>
              <a:cs typeface="Cambria"/>
              <a:sym typeface="Cambria"/>
            </a:endParaRPr>
          </a:p>
        </p:txBody>
      </p:sp>
    </p:spTree>
    <p:extLst>
      <p:ext uri="{BB962C8B-B14F-4D97-AF65-F5344CB8AC3E}">
        <p14:creationId xmlns:p14="http://schemas.microsoft.com/office/powerpoint/2010/main" val="3309201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20"/>
                                        </p:tgtEl>
                                        <p:attrNameLst>
                                          <p:attrName>style.visibility</p:attrName>
                                        </p:attrNameLst>
                                      </p:cBhvr>
                                      <p:to>
                                        <p:strVal val="visible"/>
                                      </p:to>
                                    </p:set>
                                    <p:animEffect transition="in" filter="fade">
                                      <p:cBhvr>
                                        <p:cTn id="7" dur="1000"/>
                                        <p:tgtEl>
                                          <p:spTgt spid="820"/>
                                        </p:tgtEl>
                                      </p:cBhvr>
                                    </p:animEffect>
                                    <p:anim calcmode="lin" valueType="num">
                                      <p:cBhvr>
                                        <p:cTn id="8" dur="1000" fill="hold"/>
                                        <p:tgtEl>
                                          <p:spTgt spid="820"/>
                                        </p:tgtEl>
                                        <p:attrNameLst>
                                          <p:attrName>ppt_x</p:attrName>
                                        </p:attrNameLst>
                                      </p:cBhvr>
                                      <p:tavLst>
                                        <p:tav tm="0">
                                          <p:val>
                                            <p:strVal val="#ppt_x"/>
                                          </p:val>
                                        </p:tav>
                                        <p:tav tm="100000">
                                          <p:val>
                                            <p:strVal val="#ppt_x"/>
                                          </p:val>
                                        </p:tav>
                                      </p:tavLst>
                                    </p:anim>
                                    <p:anim calcmode="lin" valueType="num">
                                      <p:cBhvr>
                                        <p:cTn id="9" dur="1000" fill="hold"/>
                                        <p:tgtEl>
                                          <p:spTgt spid="8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0"/>
            <a:lum/>
          </a:blip>
          <a:srcRect/>
          <a:stretch>
            <a:fillRect/>
          </a:stretch>
        </a:blipFill>
        <a:effectLst/>
      </p:bgPr>
    </p:bg>
    <p:spTree>
      <p:nvGrpSpPr>
        <p:cNvPr id="1" name=""/>
        <p:cNvGrpSpPr/>
        <p:nvPr/>
      </p:nvGrpSpPr>
      <p:grpSpPr>
        <a:xfrm>
          <a:off x="0" y="0"/>
          <a:ext cx="0" cy="0"/>
          <a:chOff x="0" y="0"/>
          <a:chExt cx="0" cy="0"/>
        </a:xfrm>
      </p:grpSpPr>
      <p:pic>
        <p:nvPicPr>
          <p:cNvPr id="7" name="Picture 8" descr="Plantas_048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9234" y="5262562"/>
            <a:ext cx="2813050" cy="1595438"/>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6" name="Picture 7" descr="Plantas_048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67687">
            <a:off x="62717" y="1852654"/>
            <a:ext cx="2205037" cy="1597025"/>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 name="Picture 4" descr="Plantas_048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639" y="3233642"/>
            <a:ext cx="4056062" cy="3149696"/>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049817" y="1177624"/>
            <a:ext cx="8132284" cy="1754326"/>
          </a:xfrm>
          <a:prstGeom prst="rect">
            <a:avLst/>
          </a:prstGeom>
          <a:noFill/>
        </p:spPr>
        <p:txBody>
          <a:bodyPr>
            <a:spAutoFit/>
            <a:scene3d>
              <a:camera prst="orthographicFront"/>
              <a:lightRig rig="soft" dir="t">
                <a:rot lat="0" lon="0" rev="10800000"/>
              </a:lightRig>
            </a:scene3d>
            <a:sp3d>
              <a:bevelT w="27940" h="12700"/>
              <a:contourClr>
                <a:srgbClr val="DDDDDD"/>
              </a:contourClr>
            </a:sp3d>
          </a:bodyPr>
          <a:lstStyle/>
          <a:p>
            <a:pPr algn="ctr" defTabSz="912114" eaLnBrk="1" hangingPunct="1">
              <a:defRPr/>
            </a:pPr>
            <a:r>
              <a:rPr lang="en-US" sz="5400" b="1" spc="150" dirty="0" err="1">
                <a:ln w="11430"/>
                <a:solidFill>
                  <a:srgbClr val="FF0000"/>
                </a:solidFill>
                <a:effectLst>
                  <a:outerShdw blurRad="25400" algn="tl" rotWithShape="0">
                    <a:srgbClr val="000000">
                      <a:alpha val="43000"/>
                    </a:srgbClr>
                  </a:outerShdw>
                </a:effectLst>
                <a:latin typeface="Times New Roman" pitchFamily="18" charset="0"/>
                <a:cs typeface="Times New Roman" pitchFamily="18" charset="0"/>
              </a:rPr>
              <a:t>Chúc</a:t>
            </a:r>
            <a:r>
              <a:rPr lang="en-US" sz="5400" b="1" spc="150" dirty="0">
                <a:ln w="11430"/>
                <a:solidFill>
                  <a:srgbClr val="FF0000"/>
                </a:solidFill>
                <a:effectLst>
                  <a:outerShdw blurRad="25400" algn="tl" rotWithShape="0">
                    <a:srgbClr val="000000">
                      <a:alpha val="43000"/>
                    </a:srgbClr>
                  </a:outerShdw>
                </a:effectLst>
                <a:latin typeface="Times New Roman" pitchFamily="18" charset="0"/>
                <a:cs typeface="Times New Roman" pitchFamily="18" charset="0"/>
              </a:rPr>
              <a:t> </a:t>
            </a:r>
            <a:r>
              <a:rPr lang="en-US" sz="5400" b="1" spc="150" dirty="0" err="1">
                <a:ln w="11430"/>
                <a:solidFill>
                  <a:srgbClr val="FF0000"/>
                </a:solidFill>
                <a:effectLst>
                  <a:outerShdw blurRad="25400" algn="tl" rotWithShape="0">
                    <a:srgbClr val="000000">
                      <a:alpha val="43000"/>
                    </a:srgbClr>
                  </a:outerShdw>
                </a:effectLst>
                <a:latin typeface="Times New Roman" pitchFamily="18" charset="0"/>
                <a:cs typeface="Times New Roman" pitchFamily="18" charset="0"/>
              </a:rPr>
              <a:t>các</a:t>
            </a:r>
            <a:r>
              <a:rPr lang="en-US" sz="5400" b="1" spc="150" dirty="0">
                <a:ln w="11430"/>
                <a:solidFill>
                  <a:srgbClr val="FF0000"/>
                </a:solidFill>
                <a:effectLst>
                  <a:outerShdw blurRad="25400" algn="tl" rotWithShape="0">
                    <a:srgbClr val="000000">
                      <a:alpha val="43000"/>
                    </a:srgbClr>
                  </a:outerShdw>
                </a:effectLst>
                <a:latin typeface="Times New Roman" pitchFamily="18" charset="0"/>
                <a:cs typeface="Times New Roman" pitchFamily="18" charset="0"/>
              </a:rPr>
              <a:t> </a:t>
            </a:r>
            <a:r>
              <a:rPr lang="en-US" sz="5400" b="1" spc="150" dirty="0" err="1">
                <a:ln w="11430"/>
                <a:solidFill>
                  <a:srgbClr val="FF0000"/>
                </a:solidFill>
                <a:effectLst>
                  <a:outerShdw blurRad="25400" algn="tl" rotWithShape="0">
                    <a:srgbClr val="000000">
                      <a:alpha val="43000"/>
                    </a:srgbClr>
                  </a:outerShdw>
                </a:effectLst>
                <a:latin typeface="Times New Roman" pitchFamily="18" charset="0"/>
                <a:cs typeface="Times New Roman" pitchFamily="18" charset="0"/>
              </a:rPr>
              <a:t>em</a:t>
            </a:r>
            <a:r>
              <a:rPr lang="en-US" sz="5400" b="1" spc="150" dirty="0">
                <a:ln w="11430"/>
                <a:solidFill>
                  <a:srgbClr val="FF0000"/>
                </a:solidFill>
                <a:effectLst>
                  <a:outerShdw blurRad="25400" algn="tl" rotWithShape="0">
                    <a:srgbClr val="000000">
                      <a:alpha val="43000"/>
                    </a:srgbClr>
                  </a:outerShdw>
                </a:effectLst>
                <a:latin typeface="Times New Roman" pitchFamily="18" charset="0"/>
                <a:cs typeface="Times New Roman" pitchFamily="18" charset="0"/>
              </a:rPr>
              <a:t> </a:t>
            </a:r>
          </a:p>
          <a:p>
            <a:pPr algn="ctr" defTabSz="912114" eaLnBrk="1" hangingPunct="1">
              <a:defRPr/>
            </a:pPr>
            <a:r>
              <a:rPr lang="en-US" sz="5400" b="1" spc="150" dirty="0" err="1">
                <a:ln w="11430"/>
                <a:solidFill>
                  <a:srgbClr val="FF0000"/>
                </a:solidFill>
                <a:effectLst>
                  <a:outerShdw blurRad="25400" algn="tl" rotWithShape="0">
                    <a:srgbClr val="000000">
                      <a:alpha val="43000"/>
                    </a:srgbClr>
                  </a:outerShdw>
                </a:effectLst>
                <a:latin typeface="Times New Roman" pitchFamily="18" charset="0"/>
                <a:cs typeface="Times New Roman" pitchFamily="18" charset="0"/>
              </a:rPr>
              <a:t>sức</a:t>
            </a:r>
            <a:r>
              <a:rPr lang="en-US" sz="5400" b="1" spc="150" dirty="0">
                <a:ln w="11430"/>
                <a:solidFill>
                  <a:srgbClr val="FF0000"/>
                </a:solidFill>
                <a:effectLst>
                  <a:outerShdw blurRad="25400" algn="tl" rotWithShape="0">
                    <a:srgbClr val="000000">
                      <a:alpha val="43000"/>
                    </a:srgbClr>
                  </a:outerShdw>
                </a:effectLst>
                <a:latin typeface="Times New Roman" pitchFamily="18" charset="0"/>
                <a:cs typeface="Times New Roman" pitchFamily="18" charset="0"/>
              </a:rPr>
              <a:t> </a:t>
            </a:r>
            <a:r>
              <a:rPr lang="en-US" sz="5400" b="1" spc="150" dirty="0" err="1">
                <a:ln w="11430"/>
                <a:solidFill>
                  <a:srgbClr val="FF0000"/>
                </a:solidFill>
                <a:effectLst>
                  <a:outerShdw blurRad="25400" algn="tl" rotWithShape="0">
                    <a:srgbClr val="000000">
                      <a:alpha val="43000"/>
                    </a:srgbClr>
                  </a:outerShdw>
                </a:effectLst>
                <a:latin typeface="Times New Roman" pitchFamily="18" charset="0"/>
                <a:cs typeface="Times New Roman" pitchFamily="18" charset="0"/>
              </a:rPr>
              <a:t>khỏe</a:t>
            </a:r>
            <a:r>
              <a:rPr lang="en-US" sz="5400" b="1" spc="150" dirty="0">
                <a:ln w="11430"/>
                <a:solidFill>
                  <a:srgbClr val="FF0000"/>
                </a:solidFill>
                <a:effectLst>
                  <a:outerShdw blurRad="25400" algn="tl" rotWithShape="0">
                    <a:srgbClr val="000000">
                      <a:alpha val="43000"/>
                    </a:srgbClr>
                  </a:outerShdw>
                </a:effectLst>
                <a:latin typeface="Times New Roman" pitchFamily="18" charset="0"/>
                <a:cs typeface="Times New Roman" pitchFamily="18" charset="0"/>
              </a:rPr>
              <a:t> </a:t>
            </a:r>
            <a:r>
              <a:rPr lang="en-US" sz="5400" b="1" spc="150" dirty="0" err="1">
                <a:ln w="11430"/>
                <a:solidFill>
                  <a:srgbClr val="FF0000"/>
                </a:solidFill>
                <a:effectLst>
                  <a:outerShdw blurRad="25400" algn="tl" rotWithShape="0">
                    <a:srgbClr val="000000">
                      <a:alpha val="43000"/>
                    </a:srgbClr>
                  </a:outerShdw>
                </a:effectLst>
                <a:latin typeface="Times New Roman" pitchFamily="18" charset="0"/>
                <a:cs typeface="Times New Roman" pitchFamily="18" charset="0"/>
              </a:rPr>
              <a:t>và</a:t>
            </a:r>
            <a:r>
              <a:rPr lang="en-US" sz="5400" b="1" spc="150" dirty="0">
                <a:ln w="11430"/>
                <a:solidFill>
                  <a:srgbClr val="FF0000"/>
                </a:solidFill>
                <a:effectLst>
                  <a:outerShdw blurRad="25400" algn="tl" rotWithShape="0">
                    <a:srgbClr val="000000">
                      <a:alpha val="43000"/>
                    </a:srgbClr>
                  </a:outerShdw>
                </a:effectLst>
                <a:latin typeface="Times New Roman" pitchFamily="18" charset="0"/>
                <a:cs typeface="Times New Roman" pitchFamily="18" charset="0"/>
              </a:rPr>
              <a:t> </a:t>
            </a:r>
            <a:r>
              <a:rPr lang="en-US" sz="5400" b="1" spc="150" dirty="0" err="1">
                <a:ln w="11430"/>
                <a:solidFill>
                  <a:srgbClr val="FF0000"/>
                </a:solidFill>
                <a:effectLst>
                  <a:outerShdw blurRad="25400" algn="tl" rotWithShape="0">
                    <a:srgbClr val="000000">
                      <a:alpha val="43000"/>
                    </a:srgbClr>
                  </a:outerShdw>
                </a:effectLst>
                <a:latin typeface="Times New Roman" pitchFamily="18" charset="0"/>
                <a:cs typeface="Times New Roman" pitchFamily="18" charset="0"/>
              </a:rPr>
              <a:t>học</a:t>
            </a:r>
            <a:r>
              <a:rPr lang="en-US" sz="5400" b="1" spc="150" dirty="0">
                <a:ln w="11430"/>
                <a:solidFill>
                  <a:srgbClr val="FF0000"/>
                </a:solidFill>
                <a:effectLst>
                  <a:outerShdw blurRad="25400" algn="tl" rotWithShape="0">
                    <a:srgbClr val="000000">
                      <a:alpha val="43000"/>
                    </a:srgbClr>
                  </a:outerShdw>
                </a:effectLst>
                <a:latin typeface="Times New Roman" pitchFamily="18" charset="0"/>
                <a:cs typeface="Times New Roman" pitchFamily="18" charset="0"/>
              </a:rPr>
              <a:t> </a:t>
            </a:r>
            <a:r>
              <a:rPr lang="en-US" sz="5400" b="1" spc="150" dirty="0" err="1">
                <a:ln w="11430"/>
                <a:solidFill>
                  <a:srgbClr val="FF0000"/>
                </a:solidFill>
                <a:effectLst>
                  <a:outerShdw blurRad="25400" algn="tl" rotWithShape="0">
                    <a:srgbClr val="000000">
                      <a:alpha val="43000"/>
                    </a:srgbClr>
                  </a:outerShdw>
                </a:effectLst>
                <a:latin typeface="Times New Roman" pitchFamily="18" charset="0"/>
                <a:cs typeface="Times New Roman" pitchFamily="18" charset="0"/>
              </a:rPr>
              <a:t>tập</a:t>
            </a:r>
            <a:r>
              <a:rPr lang="en-US" sz="5400" b="1" spc="150" dirty="0">
                <a:ln w="11430"/>
                <a:solidFill>
                  <a:srgbClr val="FF0000"/>
                </a:solidFill>
                <a:effectLst>
                  <a:outerShdw blurRad="25400" algn="tl" rotWithShape="0">
                    <a:srgbClr val="000000">
                      <a:alpha val="43000"/>
                    </a:srgbClr>
                  </a:outerShdw>
                </a:effectLst>
                <a:latin typeface="Times New Roman" pitchFamily="18" charset="0"/>
                <a:cs typeface="Times New Roman" pitchFamily="18" charset="0"/>
              </a:rPr>
              <a:t> </a:t>
            </a:r>
            <a:r>
              <a:rPr lang="en-US" sz="5400" b="1" spc="150" dirty="0" err="1">
                <a:ln w="11430"/>
                <a:solidFill>
                  <a:srgbClr val="FF0000"/>
                </a:solidFill>
                <a:effectLst>
                  <a:outerShdw blurRad="25400" algn="tl" rotWithShape="0">
                    <a:srgbClr val="000000">
                      <a:alpha val="43000"/>
                    </a:srgbClr>
                  </a:outerShdw>
                </a:effectLst>
                <a:latin typeface="Times New Roman" pitchFamily="18" charset="0"/>
                <a:cs typeface="Times New Roman" pitchFamily="18" charset="0"/>
              </a:rPr>
              <a:t>tốt</a:t>
            </a:r>
            <a:r>
              <a:rPr lang="en-US" sz="5400" b="1" spc="150" dirty="0">
                <a:ln w="11430"/>
                <a:solidFill>
                  <a:srgbClr val="FF0000"/>
                </a:solidFill>
                <a:effectLst>
                  <a:outerShdw blurRad="25400" algn="tl" rotWithShape="0">
                    <a:srgbClr val="000000">
                      <a:alpha val="43000"/>
                    </a:srgbClr>
                  </a:outerShdw>
                </a:effectLst>
                <a:latin typeface="Times New Roman" pitchFamily="18" charset="0"/>
                <a:cs typeface="Times New Roman" pitchFamily="18" charset="0"/>
              </a:rPr>
              <a:t> !</a:t>
            </a:r>
            <a:endParaRPr lang="en-US" sz="4800" b="1" spc="150" dirty="0">
              <a:ln w="11430"/>
              <a:solidFill>
                <a:srgbClr val="FF0000"/>
              </a:solidFill>
              <a:effectLst>
                <a:outerShdw blurRad="25400" algn="tl" rotWithShape="0">
                  <a:srgbClr val="000000">
                    <a:alpha val="43000"/>
                  </a:srgbClr>
                </a:outerShdw>
              </a:effectLst>
              <a:latin typeface="Times New Roman" pitchFamily="18" charset="0"/>
              <a:cs typeface="Times New Roman" pitchFamily="18" charset="0"/>
            </a:endParaRPr>
          </a:p>
        </p:txBody>
      </p:sp>
      <p:pic>
        <p:nvPicPr>
          <p:cNvPr id="5" name="Picture 6" descr="Plantas_048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67687">
            <a:off x="62717" y="408029"/>
            <a:ext cx="1063625" cy="1065212"/>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8" name="Picture 9" descr="Plantas_048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3384" y="6002337"/>
            <a:ext cx="1900238" cy="855663"/>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223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1084" y="0"/>
            <a:ext cx="2708752" cy="5277396"/>
          </a:xfrm>
          <a:prstGeom prst="rect">
            <a:avLst/>
          </a:prstGeom>
        </p:spPr>
      </p:pic>
      <p:sp>
        <p:nvSpPr>
          <p:cNvPr id="4" name="Rectangle 3"/>
          <p:cNvSpPr/>
          <p:nvPr/>
        </p:nvSpPr>
        <p:spPr>
          <a:xfrm>
            <a:off x="3231270" y="718179"/>
            <a:ext cx="5545108" cy="3139321"/>
          </a:xfrm>
          <a:prstGeom prst="rect">
            <a:avLst/>
          </a:prstGeom>
          <a:noFill/>
        </p:spPr>
        <p:txBody>
          <a:bodyPr wrap="none" lIns="91440" tIns="45720" rIns="91440" bIns="45720">
            <a:spAutoFit/>
          </a:bodyPr>
          <a:lstStyle/>
          <a:p>
            <a:pPr algn="ctr"/>
            <a:r>
              <a:rPr lang="en-US" sz="6600" b="1" cap="none" spc="0">
                <a:ln w="10160">
                  <a:solidFill>
                    <a:schemeClr val="accent5"/>
                  </a:solidFill>
                  <a:prstDash val="solid"/>
                </a:ln>
                <a:solidFill>
                  <a:srgbClr val="FFFFFF"/>
                </a:solidFill>
                <a:effectLst>
                  <a:outerShdw blurRad="38100" dist="22860" dir="5400000" algn="tl" rotWithShape="0">
                    <a:srgbClr val="000000">
                      <a:alpha val="30000"/>
                    </a:srgbClr>
                  </a:outerShdw>
                </a:effectLst>
              </a:rPr>
              <a:t>KHỞI ĐỘNG</a:t>
            </a:r>
          </a:p>
          <a:p>
            <a:pPr algn="ctr"/>
            <a:r>
              <a:rPr lang="en-US" sz="6600" b="1">
                <a:ln w="10160">
                  <a:solidFill>
                    <a:schemeClr val="accent5"/>
                  </a:solidFill>
                  <a:prstDash val="solid"/>
                </a:ln>
                <a:solidFill>
                  <a:srgbClr val="FF0000"/>
                </a:solidFill>
                <a:effectLst>
                  <a:outerShdw blurRad="38100" dist="22860" dir="5400000" algn="tl" rotWithShape="0">
                    <a:srgbClr val="000000">
                      <a:alpha val="30000"/>
                    </a:srgbClr>
                  </a:outerShdw>
                </a:effectLst>
              </a:rPr>
              <a:t>T</a:t>
            </a:r>
            <a:r>
              <a:rPr lang="en-US" sz="6600" b="1" cap="none" spc="0">
                <a:ln w="10160">
                  <a:solidFill>
                    <a:schemeClr val="accent5"/>
                  </a:solidFill>
                  <a:prstDash val="solid"/>
                </a:ln>
                <a:solidFill>
                  <a:srgbClr val="FF0000"/>
                </a:solidFill>
                <a:effectLst>
                  <a:outerShdw blurRad="38100" dist="22860" dir="5400000" algn="tl" rotWithShape="0">
                    <a:srgbClr val="000000">
                      <a:alpha val="30000"/>
                    </a:srgbClr>
                  </a:outerShdw>
                </a:effectLst>
              </a:rPr>
              <a:t>rò chơi</a:t>
            </a:r>
          </a:p>
          <a:p>
            <a:pPr algn="ctr"/>
            <a:r>
              <a:rPr lang="en-US" sz="6600" b="1" cap="none" spc="0">
                <a:ln w="10160">
                  <a:solidFill>
                    <a:schemeClr val="accent5"/>
                  </a:solidFill>
                  <a:prstDash val="solid"/>
                </a:ln>
                <a:solidFill>
                  <a:srgbClr val="FFFFFF"/>
                </a:solidFill>
                <a:effectLst>
                  <a:outerShdw blurRad="38100" dist="22860" dir="5400000" algn="tl" rotWithShape="0">
                    <a:srgbClr val="000000">
                      <a:alpha val="30000"/>
                    </a:srgbClr>
                  </a:outerShdw>
                </a:effectLst>
              </a:rPr>
              <a:t>NHỔ CÀ RỐT</a:t>
            </a: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99106" y="2841837"/>
            <a:ext cx="1196895" cy="927286"/>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97264" y="2379173"/>
            <a:ext cx="2039956" cy="1852613"/>
          </a:xfrm>
          <a:prstGeom prst="rect">
            <a:avLst/>
          </a:prstGeom>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69658" y="3201544"/>
            <a:ext cx="1485873" cy="2075852"/>
          </a:xfrm>
          <a:prstGeom prst="rect">
            <a:avLst/>
          </a:prstGeom>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4611">
            <a:off x="7340973" y="5417841"/>
            <a:ext cx="850901" cy="1273201"/>
          </a:xfrm>
          <a:prstGeom prst="rect">
            <a:avLst/>
          </a:prstGeom>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4611">
            <a:off x="5119364" y="5417841"/>
            <a:ext cx="850901" cy="1273201"/>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4611">
            <a:off x="2884164" y="5417841"/>
            <a:ext cx="850901" cy="1273201"/>
          </a:xfrm>
          <a:prstGeom prst="rect">
            <a:avLst/>
          </a:prstGeom>
        </p:spPr>
      </p:pic>
      <p:pic>
        <p:nvPicPr>
          <p:cNvPr id="18" name="Pictur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4611">
            <a:off x="728702" y="5417841"/>
            <a:ext cx="850901" cy="1273201"/>
          </a:xfrm>
          <a:prstGeom prst="rect">
            <a:avLst/>
          </a:prstGeom>
        </p:spPr>
      </p:pic>
      <p:sp>
        <p:nvSpPr>
          <p:cNvPr id="19" name="Rectangle 18"/>
          <p:cNvSpPr/>
          <p:nvPr/>
        </p:nvSpPr>
        <p:spPr>
          <a:xfrm>
            <a:off x="695145" y="6050477"/>
            <a:ext cx="7678834" cy="82356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rgbClr val="002060"/>
                </a:solidFill>
                <a:latin typeface="Times New Roman" panose="02020603050405020304" pitchFamily="18" charset="0"/>
                <a:cs typeface="Times New Roman" panose="02020603050405020304" pitchFamily="18" charset="0"/>
              </a:rPr>
              <a:t>  </a:t>
            </a:r>
          </a:p>
        </p:txBody>
      </p:sp>
      <p:pic>
        <p:nvPicPr>
          <p:cNvPr id="20" name="nhacne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612666" y="2537037"/>
            <a:ext cx="609600" cy="609600"/>
          </a:xfrm>
          <a:prstGeom prst="rect">
            <a:avLst/>
          </a:prstGeom>
        </p:spPr>
      </p:pic>
    </p:spTree>
    <p:extLst>
      <p:ext uri="{BB962C8B-B14F-4D97-AF65-F5344CB8AC3E}">
        <p14:creationId xmlns:p14="http://schemas.microsoft.com/office/powerpoint/2010/main" val="1500309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mph" presetSubtype="0" repeatCount="indefinite" fill="hold" nodeType="withEffect">
                                  <p:stCondLst>
                                    <p:cond delay="0"/>
                                  </p:stCondLst>
                                  <p:childTnLst>
                                    <p:animClr clrSpc="rgb" dir="cw">
                                      <p:cBhvr override="childStyle">
                                        <p:cTn id="6" dur="500" fill="hold"/>
                                        <p:tgtEl>
                                          <p:spTgt spid="4">
                                            <p:txEl>
                                              <p:pRg st="0" end="0"/>
                                            </p:txEl>
                                          </p:spTgt>
                                        </p:tgtEl>
                                        <p:attrNameLst>
                                          <p:attrName>style.color</p:attrName>
                                        </p:attrNameLst>
                                      </p:cBhvr>
                                      <p:to>
                                        <a:srgbClr val="BDD7EE"/>
                                      </p:to>
                                    </p:animClr>
                                    <p:animClr clrSpc="rgb" dir="cw">
                                      <p:cBhvr>
                                        <p:cTn id="7" dur="500" fill="hold"/>
                                        <p:tgtEl>
                                          <p:spTgt spid="4">
                                            <p:txEl>
                                              <p:pRg st="0" end="0"/>
                                            </p:txEl>
                                          </p:spTgt>
                                        </p:tgtEl>
                                        <p:attrNameLst>
                                          <p:attrName>fillcolor</p:attrName>
                                        </p:attrNameLst>
                                      </p:cBhvr>
                                      <p:to>
                                        <a:srgbClr val="BDD7EE"/>
                                      </p:to>
                                    </p:animClr>
                                    <p:set>
                                      <p:cBhvr>
                                        <p:cTn id="8" dur="500" fill="hold"/>
                                        <p:tgtEl>
                                          <p:spTgt spid="4">
                                            <p:txEl>
                                              <p:pRg st="0" end="0"/>
                                            </p:txEl>
                                          </p:spTgt>
                                        </p:tgtEl>
                                        <p:attrNameLst>
                                          <p:attrName>fill.type</p:attrName>
                                        </p:attrNameLst>
                                      </p:cBhvr>
                                      <p:to>
                                        <p:strVal val="solid"/>
                                      </p:to>
                                    </p:set>
                                    <p:set>
                                      <p:cBhvr>
                                        <p:cTn id="9" dur="500" fill="hold"/>
                                        <p:tgtEl>
                                          <p:spTgt spid="4">
                                            <p:txEl>
                                              <p:pRg st="0" end="0"/>
                                            </p:txEl>
                                          </p:spTgt>
                                        </p:tgtEl>
                                        <p:attrNameLst>
                                          <p:attrName>fill.on</p:attrName>
                                        </p:attrNameLst>
                                      </p:cBhvr>
                                      <p:to>
                                        <p:strVal val="true"/>
                                      </p:to>
                                    </p:set>
                                  </p:childTnLst>
                                </p:cTn>
                              </p:par>
                              <p:par>
                                <p:cTn id="10" presetID="19" presetClass="emph" presetSubtype="0" repeatCount="indefinite" fill="hold" nodeType="withEffect">
                                  <p:stCondLst>
                                    <p:cond delay="0"/>
                                  </p:stCondLst>
                                  <p:childTnLst>
                                    <p:animClr clrSpc="rgb" dir="cw">
                                      <p:cBhvr override="childStyle">
                                        <p:cTn id="11" dur="500" fill="hold"/>
                                        <p:tgtEl>
                                          <p:spTgt spid="4">
                                            <p:txEl>
                                              <p:pRg st="1" end="1"/>
                                            </p:txEl>
                                          </p:spTgt>
                                        </p:tgtEl>
                                        <p:attrNameLst>
                                          <p:attrName>style.color</p:attrName>
                                        </p:attrNameLst>
                                      </p:cBhvr>
                                      <p:to>
                                        <a:srgbClr val="BDD7EE"/>
                                      </p:to>
                                    </p:animClr>
                                    <p:animClr clrSpc="rgb" dir="cw">
                                      <p:cBhvr>
                                        <p:cTn id="12" dur="500" fill="hold"/>
                                        <p:tgtEl>
                                          <p:spTgt spid="4">
                                            <p:txEl>
                                              <p:pRg st="1" end="1"/>
                                            </p:txEl>
                                          </p:spTgt>
                                        </p:tgtEl>
                                        <p:attrNameLst>
                                          <p:attrName>fillcolor</p:attrName>
                                        </p:attrNameLst>
                                      </p:cBhvr>
                                      <p:to>
                                        <a:srgbClr val="BDD7EE"/>
                                      </p:to>
                                    </p:animClr>
                                    <p:set>
                                      <p:cBhvr>
                                        <p:cTn id="13" dur="500" fill="hold"/>
                                        <p:tgtEl>
                                          <p:spTgt spid="4">
                                            <p:txEl>
                                              <p:pRg st="1" end="1"/>
                                            </p:txEl>
                                          </p:spTgt>
                                        </p:tgtEl>
                                        <p:attrNameLst>
                                          <p:attrName>fill.type</p:attrName>
                                        </p:attrNameLst>
                                      </p:cBhvr>
                                      <p:to>
                                        <p:strVal val="solid"/>
                                      </p:to>
                                    </p:set>
                                    <p:set>
                                      <p:cBhvr>
                                        <p:cTn id="14" dur="500" fill="hold"/>
                                        <p:tgtEl>
                                          <p:spTgt spid="4">
                                            <p:txEl>
                                              <p:pRg st="1" end="1"/>
                                            </p:txEl>
                                          </p:spTgt>
                                        </p:tgtEl>
                                        <p:attrNameLst>
                                          <p:attrName>fill.on</p:attrName>
                                        </p:attrNameLst>
                                      </p:cBhvr>
                                      <p:to>
                                        <p:strVal val="true"/>
                                      </p:to>
                                    </p:set>
                                  </p:childTnLst>
                                </p:cTn>
                              </p:par>
                              <p:par>
                                <p:cTn id="15" presetID="19" presetClass="emph" presetSubtype="0" repeatCount="indefinite" fill="hold" nodeType="withEffect">
                                  <p:stCondLst>
                                    <p:cond delay="0"/>
                                  </p:stCondLst>
                                  <p:childTnLst>
                                    <p:animClr clrSpc="rgb" dir="cw">
                                      <p:cBhvr override="childStyle">
                                        <p:cTn id="16" dur="500" fill="hold"/>
                                        <p:tgtEl>
                                          <p:spTgt spid="4">
                                            <p:txEl>
                                              <p:pRg st="2" end="2"/>
                                            </p:txEl>
                                          </p:spTgt>
                                        </p:tgtEl>
                                        <p:attrNameLst>
                                          <p:attrName>style.color</p:attrName>
                                        </p:attrNameLst>
                                      </p:cBhvr>
                                      <p:to>
                                        <a:srgbClr val="BDD7EE"/>
                                      </p:to>
                                    </p:animClr>
                                    <p:animClr clrSpc="rgb" dir="cw">
                                      <p:cBhvr>
                                        <p:cTn id="17" dur="500" fill="hold"/>
                                        <p:tgtEl>
                                          <p:spTgt spid="4">
                                            <p:txEl>
                                              <p:pRg st="2" end="2"/>
                                            </p:txEl>
                                          </p:spTgt>
                                        </p:tgtEl>
                                        <p:attrNameLst>
                                          <p:attrName>fillcolor</p:attrName>
                                        </p:attrNameLst>
                                      </p:cBhvr>
                                      <p:to>
                                        <a:srgbClr val="BDD7EE"/>
                                      </p:to>
                                    </p:animClr>
                                    <p:set>
                                      <p:cBhvr>
                                        <p:cTn id="18" dur="500" fill="hold"/>
                                        <p:tgtEl>
                                          <p:spTgt spid="4">
                                            <p:txEl>
                                              <p:pRg st="2" end="2"/>
                                            </p:txEl>
                                          </p:spTgt>
                                        </p:tgtEl>
                                        <p:attrNameLst>
                                          <p:attrName>fill.type</p:attrName>
                                        </p:attrNameLst>
                                      </p:cBhvr>
                                      <p:to>
                                        <p:strVal val="solid"/>
                                      </p:to>
                                    </p:set>
                                    <p:set>
                                      <p:cBhvr>
                                        <p:cTn id="19" dur="500" fill="hold"/>
                                        <p:tgtEl>
                                          <p:spTgt spid="4">
                                            <p:txEl>
                                              <p:pRg st="2" end="2"/>
                                            </p:txEl>
                                          </p:spTgt>
                                        </p:tgtEl>
                                        <p:attrNameLst>
                                          <p:attrName>fill.on</p:attrName>
                                        </p:attrNameLst>
                                      </p:cBhvr>
                                      <p:to>
                                        <p:strVal val="true"/>
                                      </p:to>
                                    </p:set>
                                  </p:childTnLst>
                                </p:cTn>
                              </p:par>
                              <p:par>
                                <p:cTn id="20" presetID="1" presetClass="mediacall" presetSubtype="0" fill="hold" nodeType="withEffect">
                                  <p:stCondLst>
                                    <p:cond delay="0"/>
                                  </p:stCondLst>
                                  <p:childTnLst>
                                    <p:cmd type="call" cmd="playFrom(0.0)">
                                      <p:cBhvr>
                                        <p:cTn id="21" dur="21159"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repeatCount="indefinite" fill="hold" display="0">
                  <p:stCondLst>
                    <p:cond delay="indefinite"/>
                  </p:stCondLst>
                  <p:endCondLst>
                    <p:cond evt="onStopAudio" delay="0">
                      <p:tgtEl>
                        <p:sldTgt/>
                      </p:tgtEl>
                    </p:cond>
                  </p:endCondLst>
                </p:cTn>
                <p:tgtEl>
                  <p:spTgt spid="2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299106" y="2841837"/>
            <a:ext cx="1196895" cy="927286"/>
          </a:xfrm>
          <a:prstGeom prst="rect">
            <a:avLst/>
          </a:prstGeom>
        </p:spPr>
      </p:pic>
      <p:pic>
        <p:nvPicPr>
          <p:cNvPr id="16" name="Picture 1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228600" y="330406"/>
            <a:ext cx="1661009" cy="3236104"/>
          </a:xfrm>
          <a:prstGeom prst="rect">
            <a:avLst/>
          </a:prstGeom>
        </p:spPr>
      </p:pic>
      <p:pic>
        <p:nvPicPr>
          <p:cNvPr id="5" name="Picture 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2476500" y="442174"/>
            <a:ext cx="2476500" cy="3810000"/>
          </a:xfrm>
          <a:prstGeom prst="rect">
            <a:avLst/>
          </a:prstGeom>
        </p:spPr>
      </p:pic>
      <p:pic>
        <p:nvPicPr>
          <p:cNvPr id="7" name="Picture 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232520" y="3301355"/>
            <a:ext cx="1683130" cy="1683130"/>
          </a:xfrm>
          <a:prstGeom prst="rect">
            <a:avLst/>
          </a:prstGeom>
        </p:spPr>
      </p:pic>
      <p:pic>
        <p:nvPicPr>
          <p:cNvPr id="8" name="Picture 7"/>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379006" y="2284901"/>
            <a:ext cx="1581150" cy="2032907"/>
          </a:xfrm>
          <a:prstGeom prst="rect">
            <a:avLst/>
          </a:prstGeom>
        </p:spPr>
      </p:pic>
      <p:sp>
        <p:nvSpPr>
          <p:cNvPr id="9" name="Rounded Rectangular Callout 8"/>
          <p:cNvSpPr/>
          <p:nvPr/>
        </p:nvSpPr>
        <p:spPr>
          <a:xfrm>
            <a:off x="4241420" y="3027879"/>
            <a:ext cx="3409950" cy="1345724"/>
          </a:xfrm>
          <a:prstGeom prst="wedgeRoundRectCallout">
            <a:avLst>
              <a:gd name="adj1" fmla="val -77817"/>
              <a:gd name="adj2" fmla="val -23801"/>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2400" dirty="0" err="1">
                <a:solidFill>
                  <a:schemeClr val="bg1"/>
                </a:solidFill>
                <a:latin typeface="+mj-lt"/>
                <a:cs typeface="Times New Roman" panose="02020603050405020304" pitchFamily="18" charset="0"/>
              </a:rPr>
              <a:t>Bác</a:t>
            </a:r>
            <a:r>
              <a:rPr lang="en-US" sz="2400" dirty="0">
                <a:solidFill>
                  <a:schemeClr val="bg1"/>
                </a:solidFill>
                <a:latin typeface="+mj-lt"/>
                <a:cs typeface="Times New Roman" panose="02020603050405020304" pitchFamily="18" charset="0"/>
              </a:rPr>
              <a:t> </a:t>
            </a:r>
            <a:r>
              <a:rPr lang="en-US" sz="2400" dirty="0" err="1">
                <a:solidFill>
                  <a:schemeClr val="bg1"/>
                </a:solidFill>
                <a:latin typeface="+mj-lt"/>
                <a:cs typeface="Times New Roman" panose="02020603050405020304" pitchFamily="18" charset="0"/>
              </a:rPr>
              <a:t>ơi</a:t>
            </a:r>
            <a:r>
              <a:rPr lang="en-US" sz="2400" dirty="0">
                <a:solidFill>
                  <a:schemeClr val="bg1"/>
                </a:solidFill>
                <a:latin typeface="+mj-lt"/>
                <a:cs typeface="Times New Roman" panose="02020603050405020304" pitchFamily="18" charset="0"/>
              </a:rPr>
              <a:t>! </a:t>
            </a:r>
            <a:r>
              <a:rPr lang="en-US" sz="2400" dirty="0" err="1">
                <a:solidFill>
                  <a:schemeClr val="bg1"/>
                </a:solidFill>
                <a:latin typeface="+mj-lt"/>
                <a:cs typeface="Times New Roman" panose="02020603050405020304" pitchFamily="18" charset="0"/>
              </a:rPr>
              <a:t>Cháu</a:t>
            </a:r>
            <a:r>
              <a:rPr lang="en-US" sz="2400" dirty="0">
                <a:solidFill>
                  <a:schemeClr val="bg1"/>
                </a:solidFill>
                <a:latin typeface="+mj-lt"/>
                <a:cs typeface="Times New Roman" panose="02020603050405020304" pitchFamily="18" charset="0"/>
              </a:rPr>
              <a:t> </a:t>
            </a:r>
            <a:r>
              <a:rPr lang="en-US" sz="2400" dirty="0" err="1">
                <a:solidFill>
                  <a:schemeClr val="bg1"/>
                </a:solidFill>
                <a:latin typeface="+mj-lt"/>
                <a:cs typeface="Times New Roman" panose="02020603050405020304" pitchFamily="18" charset="0"/>
              </a:rPr>
              <a:t>đói</a:t>
            </a:r>
            <a:r>
              <a:rPr lang="en-US" sz="2400" dirty="0">
                <a:solidFill>
                  <a:schemeClr val="bg1"/>
                </a:solidFill>
                <a:latin typeface="+mj-lt"/>
                <a:cs typeface="Times New Roman" panose="02020603050405020304" pitchFamily="18" charset="0"/>
              </a:rPr>
              <a:t> </a:t>
            </a:r>
            <a:r>
              <a:rPr lang="en-US" sz="2400" dirty="0" err="1">
                <a:solidFill>
                  <a:schemeClr val="bg1"/>
                </a:solidFill>
                <a:latin typeface="+mj-lt"/>
                <a:cs typeface="Times New Roman" panose="02020603050405020304" pitchFamily="18" charset="0"/>
              </a:rPr>
              <a:t>lắm</a:t>
            </a:r>
            <a:r>
              <a:rPr lang="en-US" sz="2400" dirty="0">
                <a:solidFill>
                  <a:schemeClr val="bg1"/>
                </a:solidFill>
                <a:latin typeface="+mj-lt"/>
                <a:cs typeface="Times New Roman" panose="02020603050405020304" pitchFamily="18" charset="0"/>
              </a:rPr>
              <a:t> </a:t>
            </a:r>
            <a:r>
              <a:rPr lang="en-US" sz="2400" dirty="0" err="1">
                <a:solidFill>
                  <a:schemeClr val="bg1"/>
                </a:solidFill>
                <a:latin typeface="+mj-lt"/>
                <a:cs typeface="Times New Roman" panose="02020603050405020304" pitchFamily="18" charset="0"/>
              </a:rPr>
              <a:t>bác</a:t>
            </a:r>
            <a:r>
              <a:rPr lang="en-US" sz="2400" dirty="0">
                <a:solidFill>
                  <a:schemeClr val="bg1"/>
                </a:solidFill>
                <a:latin typeface="+mj-lt"/>
                <a:cs typeface="Times New Roman" panose="02020603050405020304" pitchFamily="18" charset="0"/>
              </a:rPr>
              <a:t> </a:t>
            </a:r>
            <a:r>
              <a:rPr lang="en-US" sz="2400" dirty="0" err="1">
                <a:solidFill>
                  <a:schemeClr val="bg1"/>
                </a:solidFill>
                <a:latin typeface="+mj-lt"/>
                <a:cs typeface="Times New Roman" panose="02020603050405020304" pitchFamily="18" charset="0"/>
              </a:rPr>
              <a:t>cho</a:t>
            </a:r>
            <a:r>
              <a:rPr lang="en-US" sz="2400" dirty="0">
                <a:solidFill>
                  <a:schemeClr val="bg1"/>
                </a:solidFill>
                <a:latin typeface="+mj-lt"/>
                <a:cs typeface="Times New Roman" panose="02020603050405020304" pitchFamily="18" charset="0"/>
              </a:rPr>
              <a:t> </a:t>
            </a:r>
            <a:r>
              <a:rPr lang="en-US" sz="2400" dirty="0" err="1">
                <a:solidFill>
                  <a:schemeClr val="bg1"/>
                </a:solidFill>
                <a:latin typeface="+mj-lt"/>
                <a:cs typeface="Times New Roman" panose="02020603050405020304" pitchFamily="18" charset="0"/>
              </a:rPr>
              <a:t>cháu</a:t>
            </a:r>
            <a:r>
              <a:rPr lang="en-US" sz="2400" dirty="0">
                <a:solidFill>
                  <a:schemeClr val="bg1"/>
                </a:solidFill>
                <a:latin typeface="+mj-lt"/>
                <a:cs typeface="Times New Roman" panose="02020603050405020304" pitchFamily="18" charset="0"/>
              </a:rPr>
              <a:t> </a:t>
            </a:r>
            <a:r>
              <a:rPr lang="en-US" sz="2400" dirty="0" err="1">
                <a:solidFill>
                  <a:schemeClr val="bg1"/>
                </a:solidFill>
                <a:latin typeface="+mj-lt"/>
                <a:cs typeface="Times New Roman" panose="02020603050405020304" pitchFamily="18" charset="0"/>
              </a:rPr>
              <a:t>củ</a:t>
            </a:r>
            <a:r>
              <a:rPr lang="en-US" sz="2400" dirty="0">
                <a:solidFill>
                  <a:schemeClr val="bg1"/>
                </a:solidFill>
                <a:latin typeface="+mj-lt"/>
                <a:cs typeface="Times New Roman" panose="02020603050405020304" pitchFamily="18" charset="0"/>
              </a:rPr>
              <a:t> </a:t>
            </a:r>
            <a:r>
              <a:rPr lang="en-US" sz="2400" dirty="0" err="1">
                <a:solidFill>
                  <a:schemeClr val="bg1"/>
                </a:solidFill>
                <a:latin typeface="+mj-lt"/>
                <a:cs typeface="Times New Roman" panose="02020603050405020304" pitchFamily="18" charset="0"/>
              </a:rPr>
              <a:t>cà</a:t>
            </a:r>
            <a:r>
              <a:rPr lang="en-US" sz="2400" dirty="0">
                <a:solidFill>
                  <a:schemeClr val="bg1"/>
                </a:solidFill>
                <a:latin typeface="+mj-lt"/>
                <a:cs typeface="Times New Roman" panose="02020603050405020304" pitchFamily="18" charset="0"/>
              </a:rPr>
              <a:t> </a:t>
            </a:r>
            <a:r>
              <a:rPr lang="en-US" sz="2400" dirty="0" err="1">
                <a:solidFill>
                  <a:schemeClr val="bg1"/>
                </a:solidFill>
                <a:latin typeface="+mj-lt"/>
                <a:cs typeface="Times New Roman" panose="02020603050405020304" pitchFamily="18" charset="0"/>
              </a:rPr>
              <a:t>rốt</a:t>
            </a:r>
            <a:r>
              <a:rPr lang="en-US" sz="2400" dirty="0">
                <a:solidFill>
                  <a:schemeClr val="bg1"/>
                </a:solidFill>
                <a:latin typeface="+mj-lt"/>
                <a:cs typeface="Times New Roman" panose="02020603050405020304" pitchFamily="18" charset="0"/>
              </a:rPr>
              <a:t> </a:t>
            </a:r>
            <a:r>
              <a:rPr lang="en-US" sz="2400" dirty="0" err="1">
                <a:solidFill>
                  <a:schemeClr val="bg1"/>
                </a:solidFill>
                <a:latin typeface="+mj-lt"/>
                <a:cs typeface="Times New Roman" panose="02020603050405020304" pitchFamily="18" charset="0"/>
              </a:rPr>
              <a:t>được</a:t>
            </a:r>
            <a:r>
              <a:rPr lang="en-US" sz="2400" dirty="0">
                <a:solidFill>
                  <a:schemeClr val="bg1"/>
                </a:solidFill>
                <a:latin typeface="+mj-lt"/>
                <a:cs typeface="Times New Roman" panose="02020603050405020304" pitchFamily="18" charset="0"/>
              </a:rPr>
              <a:t> </a:t>
            </a:r>
            <a:r>
              <a:rPr lang="en-US" sz="2400" dirty="0" err="1">
                <a:solidFill>
                  <a:schemeClr val="bg1"/>
                </a:solidFill>
                <a:latin typeface="+mj-lt"/>
                <a:cs typeface="Times New Roman" panose="02020603050405020304" pitchFamily="18" charset="0"/>
              </a:rPr>
              <a:t>không</a:t>
            </a:r>
            <a:r>
              <a:rPr lang="en-US" sz="2400" dirty="0">
                <a:solidFill>
                  <a:schemeClr val="bg1"/>
                </a:solidFill>
                <a:latin typeface="+mj-lt"/>
                <a:cs typeface="Times New Roman" panose="02020603050405020304" pitchFamily="18" charset="0"/>
              </a:rPr>
              <a:t> ạ ?</a:t>
            </a:r>
          </a:p>
        </p:txBody>
      </p:sp>
      <p:sp>
        <p:nvSpPr>
          <p:cNvPr id="10" name="Rounded Rectangular Callout 9"/>
          <p:cNvSpPr/>
          <p:nvPr/>
        </p:nvSpPr>
        <p:spPr>
          <a:xfrm>
            <a:off x="2571629" y="1276350"/>
            <a:ext cx="3023048" cy="1341211"/>
          </a:xfrm>
          <a:prstGeom prst="wedgeRoundRectCallout">
            <a:avLst>
              <a:gd name="adj1" fmla="val -103719"/>
              <a:gd name="adj2" fmla="val -56700"/>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2000">
                <a:solidFill>
                  <a:schemeClr val="bg1"/>
                </a:solidFill>
                <a:latin typeface="+mj-lt"/>
                <a:cs typeface="Times New Roman" panose="02020603050405020304" pitchFamily="18" charset="0"/>
              </a:rPr>
              <a:t>Được chứ. Nhưng để ta xem con ở trường có học hành đàng hoàng không thì ta mới cho</a:t>
            </a:r>
          </a:p>
        </p:txBody>
      </p:sp>
      <p:sp>
        <p:nvSpPr>
          <p:cNvPr id="11" name="Rounded Rectangular Callout 10"/>
          <p:cNvSpPr/>
          <p:nvPr/>
        </p:nvSpPr>
        <p:spPr>
          <a:xfrm>
            <a:off x="191915" y="3924301"/>
            <a:ext cx="3124200" cy="1060184"/>
          </a:xfrm>
          <a:prstGeom prst="wedgeRoundRectCallout">
            <a:avLst>
              <a:gd name="adj1" fmla="val -25718"/>
              <a:gd name="adj2" fmla="val -299077"/>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2400">
                <a:solidFill>
                  <a:schemeClr val="bg1"/>
                </a:solidFill>
                <a:latin typeface="+mj-lt"/>
                <a:cs typeface="Times New Roman" panose="02020603050405020304" pitchFamily="18" charset="0"/>
              </a:rPr>
              <a:t>Giờ ta sẽ cho con tự nhổ cà rốt</a:t>
            </a:r>
          </a:p>
        </p:txBody>
      </p:sp>
      <p:sp>
        <p:nvSpPr>
          <p:cNvPr id="12" name="Rounded Rectangular Callout 11"/>
          <p:cNvSpPr/>
          <p:nvPr/>
        </p:nvSpPr>
        <p:spPr>
          <a:xfrm>
            <a:off x="3405342" y="408655"/>
            <a:ext cx="4894435" cy="726840"/>
          </a:xfrm>
          <a:prstGeom prst="wedgeRoundRectCallout">
            <a:avLst>
              <a:gd name="adj1" fmla="val -96880"/>
              <a:gd name="adj2" fmla="val 47257"/>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2800" dirty="0">
                <a:solidFill>
                  <a:schemeClr val="bg1"/>
                </a:solidFill>
                <a:latin typeface="+mj-lt"/>
                <a:cs typeface="Times New Roman" panose="02020603050405020304" pitchFamily="18" charset="0"/>
              </a:rPr>
              <a:t>Con </a:t>
            </a:r>
            <a:r>
              <a:rPr lang="en-US" sz="2800" dirty="0" err="1">
                <a:solidFill>
                  <a:schemeClr val="bg1"/>
                </a:solidFill>
                <a:latin typeface="+mj-lt"/>
                <a:cs typeface="Times New Roman" panose="02020603050405020304" pitchFamily="18" charset="0"/>
              </a:rPr>
              <a:t>có</a:t>
            </a:r>
            <a:r>
              <a:rPr lang="en-US" sz="2800" dirty="0">
                <a:solidFill>
                  <a:schemeClr val="bg1"/>
                </a:solidFill>
                <a:latin typeface="+mj-lt"/>
                <a:cs typeface="Times New Roman" panose="02020603050405020304" pitchFamily="18" charset="0"/>
              </a:rPr>
              <a:t> </a:t>
            </a:r>
            <a:r>
              <a:rPr lang="en-US" sz="2800" dirty="0" err="1">
                <a:solidFill>
                  <a:schemeClr val="bg1"/>
                </a:solidFill>
                <a:latin typeface="+mj-lt"/>
                <a:cs typeface="Times New Roman" panose="02020603050405020304" pitchFamily="18" charset="0"/>
              </a:rPr>
              <a:t>dám</a:t>
            </a:r>
            <a:r>
              <a:rPr lang="en-US" sz="2800" dirty="0">
                <a:solidFill>
                  <a:schemeClr val="bg1"/>
                </a:solidFill>
                <a:latin typeface="+mj-lt"/>
                <a:cs typeface="Times New Roman" panose="02020603050405020304" pitchFamily="18" charset="0"/>
              </a:rPr>
              <a:t> </a:t>
            </a:r>
            <a:r>
              <a:rPr lang="en-US" sz="2800" dirty="0" err="1">
                <a:solidFill>
                  <a:schemeClr val="bg1"/>
                </a:solidFill>
                <a:latin typeface="+mj-lt"/>
                <a:cs typeface="Times New Roman" panose="02020603050405020304" pitchFamily="18" charset="0"/>
              </a:rPr>
              <a:t>thử</a:t>
            </a:r>
            <a:r>
              <a:rPr lang="en-US" sz="2800" dirty="0">
                <a:solidFill>
                  <a:schemeClr val="bg1"/>
                </a:solidFill>
                <a:latin typeface="+mj-lt"/>
                <a:cs typeface="Times New Roman" panose="02020603050405020304" pitchFamily="18" charset="0"/>
              </a:rPr>
              <a:t> </a:t>
            </a:r>
            <a:r>
              <a:rPr lang="en-US" sz="2800" dirty="0" err="1">
                <a:solidFill>
                  <a:schemeClr val="bg1"/>
                </a:solidFill>
                <a:latin typeface="+mj-lt"/>
                <a:cs typeface="Times New Roman" panose="02020603050405020304" pitchFamily="18" charset="0"/>
              </a:rPr>
              <a:t>không</a:t>
            </a:r>
            <a:r>
              <a:rPr lang="en-US" sz="2800" dirty="0">
                <a:solidFill>
                  <a:schemeClr val="bg1"/>
                </a:solidFill>
                <a:latin typeface="+mj-lt"/>
                <a:cs typeface="Times New Roman" panose="02020603050405020304" pitchFamily="18" charset="0"/>
              </a:rPr>
              <a:t>?</a:t>
            </a:r>
          </a:p>
        </p:txBody>
      </p:sp>
      <p:pic>
        <p:nvPicPr>
          <p:cNvPr id="13" name="Picture 1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187091" y="2690473"/>
            <a:ext cx="1683130" cy="1683130"/>
          </a:xfrm>
          <a:prstGeom prst="rect">
            <a:avLst/>
          </a:prstGeom>
        </p:spPr>
      </p:pic>
      <p:pic>
        <p:nvPicPr>
          <p:cNvPr id="15" name="Picture 14"/>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0" y="2405208"/>
            <a:ext cx="1060934" cy="1267227"/>
          </a:xfrm>
          <a:prstGeom prst="rect">
            <a:avLst/>
          </a:prstGeom>
        </p:spPr>
      </p:pic>
      <p:sp>
        <p:nvSpPr>
          <p:cNvPr id="17" name="Rounded Rectangular Callout 16"/>
          <p:cNvSpPr/>
          <p:nvPr/>
        </p:nvSpPr>
        <p:spPr>
          <a:xfrm>
            <a:off x="184634" y="3769123"/>
            <a:ext cx="3409950" cy="1345724"/>
          </a:xfrm>
          <a:prstGeom prst="wedgeRoundRectCallout">
            <a:avLst>
              <a:gd name="adj1" fmla="val -37594"/>
              <a:gd name="adj2" fmla="val -100244"/>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2400" dirty="0" err="1">
                <a:solidFill>
                  <a:schemeClr val="bg1"/>
                </a:solidFill>
                <a:latin typeface="+mj-lt"/>
                <a:cs typeface="Times New Roman" panose="02020603050405020304" pitchFamily="18" charset="0"/>
              </a:rPr>
              <a:t>Dạ</a:t>
            </a:r>
            <a:r>
              <a:rPr lang="en-US" sz="2400" dirty="0">
                <a:solidFill>
                  <a:schemeClr val="bg1"/>
                </a:solidFill>
                <a:latin typeface="+mj-lt"/>
                <a:cs typeface="Times New Roman" panose="02020603050405020304" pitchFamily="18" charset="0"/>
              </a:rPr>
              <a:t>. Con </a:t>
            </a:r>
            <a:r>
              <a:rPr lang="en-US" sz="2400" dirty="0" err="1">
                <a:solidFill>
                  <a:schemeClr val="bg1"/>
                </a:solidFill>
                <a:latin typeface="+mj-lt"/>
                <a:cs typeface="Times New Roman" panose="02020603050405020304" pitchFamily="18" charset="0"/>
              </a:rPr>
              <a:t>đồng</a:t>
            </a:r>
            <a:r>
              <a:rPr lang="en-US" sz="2400" dirty="0">
                <a:solidFill>
                  <a:schemeClr val="bg1"/>
                </a:solidFill>
                <a:latin typeface="+mj-lt"/>
                <a:cs typeface="Times New Roman" panose="02020603050405020304" pitchFamily="18" charset="0"/>
              </a:rPr>
              <a:t> ý</a:t>
            </a:r>
          </a:p>
        </p:txBody>
      </p:sp>
      <p:pic>
        <p:nvPicPr>
          <p:cNvPr id="19" name="Picture 18"/>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84611">
            <a:off x="7340973" y="5417841"/>
            <a:ext cx="850901" cy="1273201"/>
          </a:xfrm>
          <a:prstGeom prst="rect">
            <a:avLst/>
          </a:prstGeom>
        </p:spPr>
      </p:pic>
      <p:pic>
        <p:nvPicPr>
          <p:cNvPr id="21" name="Picture 20"/>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84611">
            <a:off x="5119364" y="5417841"/>
            <a:ext cx="850901" cy="1273201"/>
          </a:xfrm>
          <a:prstGeom prst="rect">
            <a:avLst/>
          </a:prstGeom>
        </p:spPr>
      </p:pic>
      <p:pic>
        <p:nvPicPr>
          <p:cNvPr id="22" name="Picture 2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84611">
            <a:off x="2884164" y="5417841"/>
            <a:ext cx="850901" cy="1273201"/>
          </a:xfrm>
          <a:prstGeom prst="rect">
            <a:avLst/>
          </a:prstGeom>
        </p:spPr>
      </p:pic>
      <p:pic>
        <p:nvPicPr>
          <p:cNvPr id="23" name="Picture 2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84611">
            <a:off x="728702" y="5417841"/>
            <a:ext cx="850901" cy="1273201"/>
          </a:xfrm>
          <a:prstGeom prst="rect">
            <a:avLst/>
          </a:prstGeom>
        </p:spPr>
      </p:pic>
      <p:sp>
        <p:nvSpPr>
          <p:cNvPr id="24" name="Rectangle 23"/>
          <p:cNvSpPr/>
          <p:nvPr/>
        </p:nvSpPr>
        <p:spPr>
          <a:xfrm>
            <a:off x="695145" y="6050477"/>
            <a:ext cx="7678834" cy="82356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rgbClr val="002060"/>
                </a:solidFill>
                <a:latin typeface="+mj-lt"/>
                <a:cs typeface="Times New Roman" panose="02020603050405020304" pitchFamily="18" charset="0"/>
              </a:rPr>
              <a:t>  </a:t>
            </a:r>
          </a:p>
        </p:txBody>
      </p:sp>
      <p:pic>
        <p:nvPicPr>
          <p:cNvPr id="29" name="voice 1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9464485" y="-90342"/>
            <a:ext cx="609600" cy="609600"/>
          </a:xfrm>
          <a:prstGeom prst="rect">
            <a:avLst/>
          </a:prstGeom>
        </p:spPr>
      </p:pic>
      <p:pic>
        <p:nvPicPr>
          <p:cNvPr id="30" name="voice1b">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9464485" y="1207860"/>
            <a:ext cx="609600" cy="609600"/>
          </a:xfrm>
          <a:prstGeom prst="rect">
            <a:avLst/>
          </a:prstGeom>
        </p:spPr>
      </p:pic>
      <p:pic>
        <p:nvPicPr>
          <p:cNvPr id="31" name="voice2b">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9"/>
          <a:stretch>
            <a:fillRect/>
          </a:stretch>
        </p:blipFill>
        <p:spPr>
          <a:xfrm>
            <a:off x="10306050" y="1207860"/>
            <a:ext cx="609600" cy="609600"/>
          </a:xfrm>
          <a:prstGeom prst="rect">
            <a:avLst/>
          </a:prstGeom>
        </p:spPr>
      </p:pic>
      <p:pic>
        <p:nvPicPr>
          <p:cNvPr id="32" name="voice3b">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9"/>
          <a:stretch>
            <a:fillRect/>
          </a:stretch>
        </p:blipFill>
        <p:spPr>
          <a:xfrm>
            <a:off x="11334750" y="1167754"/>
            <a:ext cx="609600" cy="609600"/>
          </a:xfrm>
          <a:prstGeom prst="rect">
            <a:avLst/>
          </a:prstGeom>
        </p:spPr>
      </p:pic>
      <p:pic>
        <p:nvPicPr>
          <p:cNvPr id="33" name="voice2a">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9"/>
          <a:stretch>
            <a:fillRect/>
          </a:stretch>
        </p:blipFill>
        <p:spPr>
          <a:xfrm>
            <a:off x="10306050" y="0"/>
            <a:ext cx="609600" cy="609600"/>
          </a:xfrm>
          <a:prstGeom prst="rect">
            <a:avLst/>
          </a:prstGeom>
        </p:spPr>
      </p:pic>
    </p:spTree>
    <p:extLst>
      <p:ext uri="{BB962C8B-B14F-4D97-AF65-F5344CB8AC3E}">
        <p14:creationId xmlns:p14="http://schemas.microsoft.com/office/powerpoint/2010/main" val="981147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afterEffect">
                                  <p:stCondLst>
                                    <p:cond delay="0"/>
                                  </p:stCondLst>
                                  <p:childTnLst>
                                    <p:animMotion origin="layout" path="M -3.33333E-6 -1.11111E-6 L 0.21684 -0.05417 " pathEditMode="relative" rAng="0" ptsTypes="AA">
                                      <p:cBhvr>
                                        <p:cTn id="6" dur="2000" fill="hold"/>
                                        <p:tgtEl>
                                          <p:spTgt spid="5"/>
                                        </p:tgtEl>
                                        <p:attrNameLst>
                                          <p:attrName>ppt_x</p:attrName>
                                          <p:attrName>ppt_y</p:attrName>
                                        </p:attrNameLst>
                                      </p:cBhvr>
                                      <p:rCtr x="10851" y="-2708"/>
                                    </p:animMotion>
                                  </p:childTnLst>
                                </p:cTn>
                              </p:par>
                            </p:childTnLst>
                          </p:cTn>
                        </p:par>
                        <p:par>
                          <p:cTn id="7" fill="hold">
                            <p:stCondLst>
                              <p:cond delay="2000"/>
                            </p:stCondLst>
                            <p:childTnLst>
                              <p:par>
                                <p:cTn id="8" presetID="10" presetClass="exit" presetSubtype="0" fill="hold" nodeType="afterEffect">
                                  <p:stCondLst>
                                    <p:cond delay="0"/>
                                  </p:stCondLst>
                                  <p:childTnLst>
                                    <p:animEffect transition="out" filter="fade">
                                      <p:cBhvr>
                                        <p:cTn id="9" dur="10"/>
                                        <p:tgtEl>
                                          <p:spTgt spid="5"/>
                                        </p:tgtEl>
                                      </p:cBhvr>
                                    </p:animEffect>
                                    <p:set>
                                      <p:cBhvr>
                                        <p:cTn id="10" dur="1" fill="hold">
                                          <p:stCondLst>
                                            <p:cond delay="9"/>
                                          </p:stCondLst>
                                        </p:cTn>
                                        <p:tgtEl>
                                          <p:spTgt spid="5"/>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
                                        <p:tgtEl>
                                          <p:spTgt spid="16"/>
                                        </p:tgtEl>
                                      </p:cBhvr>
                                    </p:animEffect>
                                  </p:childTnLst>
                                </p:cTn>
                              </p:par>
                              <p:par>
                                <p:cTn id="14" presetID="35" presetClass="path" presetSubtype="0" accel="50000" decel="50000" fill="hold" nodeType="withEffect">
                                  <p:stCondLst>
                                    <p:cond delay="0"/>
                                  </p:stCondLst>
                                  <p:childTnLst>
                                    <p:animMotion origin="layout" path="M 3.88889E-6 3.33333E-6 L -0.76302 -0.09584 " pathEditMode="relative" rAng="0" ptsTypes="AA">
                                      <p:cBhvr>
                                        <p:cTn id="15" dur="4000" fill="hold"/>
                                        <p:tgtEl>
                                          <p:spTgt spid="7"/>
                                        </p:tgtEl>
                                        <p:attrNameLst>
                                          <p:attrName>ppt_x</p:attrName>
                                          <p:attrName>ppt_y</p:attrName>
                                        </p:attrNameLst>
                                      </p:cBhvr>
                                      <p:rCtr x="-38160" y="-4792"/>
                                    </p:animMotion>
                                  </p:childTnLst>
                                </p:cTn>
                              </p:par>
                            </p:childTnLst>
                          </p:cTn>
                        </p:par>
                        <p:par>
                          <p:cTn id="16" fill="hold">
                            <p:stCondLst>
                              <p:cond delay="6000"/>
                            </p:stCondLst>
                            <p:childTnLst>
                              <p:par>
                                <p:cTn id="17" presetID="10" presetClass="exit" presetSubtype="0" fill="hold" nodeType="afterEffect">
                                  <p:stCondLst>
                                    <p:cond delay="0"/>
                                  </p:stCondLst>
                                  <p:childTnLst>
                                    <p:animEffect transition="out" filter="fade">
                                      <p:cBhvr>
                                        <p:cTn id="18" dur="10"/>
                                        <p:tgtEl>
                                          <p:spTgt spid="7"/>
                                        </p:tgtEl>
                                      </p:cBhvr>
                                    </p:animEffect>
                                    <p:set>
                                      <p:cBhvr>
                                        <p:cTn id="19" dur="1" fill="hold">
                                          <p:stCondLst>
                                            <p:cond delay="9"/>
                                          </p:stCondLst>
                                        </p:cTn>
                                        <p:tgtEl>
                                          <p:spTgt spid="7"/>
                                        </p:tgtEl>
                                        <p:attrNameLst>
                                          <p:attrName>style.visibility</p:attrName>
                                        </p:attrNameLst>
                                      </p:cBhvr>
                                      <p:to>
                                        <p:strVal val="hidden"/>
                                      </p:to>
                                    </p:set>
                                  </p:childTnLst>
                                </p:cTn>
                              </p:par>
                            </p:childTnLst>
                          </p:cTn>
                        </p:par>
                        <p:par>
                          <p:cTn id="20" fill="hold">
                            <p:stCondLst>
                              <p:cond delay="6010"/>
                            </p:stCondLst>
                            <p:childTnLst>
                              <p:par>
                                <p:cTn id="21" presetID="10"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
                                        <p:tgtEl>
                                          <p:spTgt spid="8"/>
                                        </p:tgtEl>
                                      </p:cBhvr>
                                    </p:animEffect>
                                  </p:childTnLst>
                                </p:cTn>
                              </p:par>
                            </p:childTnLst>
                          </p:cTn>
                        </p:par>
                        <p:par>
                          <p:cTn id="24" fill="hold">
                            <p:stCondLst>
                              <p:cond delay="6020"/>
                            </p:stCondLst>
                            <p:childTnLst>
                              <p:par>
                                <p:cTn id="25" presetID="50" presetClass="entr" presetSubtype="0" decel="100000"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1000" fill="hold"/>
                                        <p:tgtEl>
                                          <p:spTgt spid="9"/>
                                        </p:tgtEl>
                                        <p:attrNameLst>
                                          <p:attrName>ppt_w</p:attrName>
                                        </p:attrNameLst>
                                      </p:cBhvr>
                                      <p:tavLst>
                                        <p:tav tm="0">
                                          <p:val>
                                            <p:strVal val="#ppt_w+.3"/>
                                          </p:val>
                                        </p:tav>
                                        <p:tav tm="100000">
                                          <p:val>
                                            <p:strVal val="#ppt_w"/>
                                          </p:val>
                                        </p:tav>
                                      </p:tavLst>
                                    </p:anim>
                                    <p:anim calcmode="lin" valueType="num">
                                      <p:cBhvr>
                                        <p:cTn id="28" dur="1000" fill="hold"/>
                                        <p:tgtEl>
                                          <p:spTgt spid="9"/>
                                        </p:tgtEl>
                                        <p:attrNameLst>
                                          <p:attrName>ppt_h</p:attrName>
                                        </p:attrNameLst>
                                      </p:cBhvr>
                                      <p:tavLst>
                                        <p:tav tm="0">
                                          <p:val>
                                            <p:strVal val="#ppt_h"/>
                                          </p:val>
                                        </p:tav>
                                        <p:tav tm="100000">
                                          <p:val>
                                            <p:strVal val="#ppt_h"/>
                                          </p:val>
                                        </p:tav>
                                      </p:tavLst>
                                    </p:anim>
                                    <p:animEffect transition="in" filter="fade">
                                      <p:cBhvr>
                                        <p:cTn id="29" dur="1000"/>
                                        <p:tgtEl>
                                          <p:spTgt spid="9"/>
                                        </p:tgtEl>
                                      </p:cBhvr>
                                    </p:animEffect>
                                  </p:childTnLst>
                                </p:cTn>
                              </p:par>
                              <p:par>
                                <p:cTn id="30" presetID="1" presetClass="mediacall" presetSubtype="0" fill="hold" nodeType="withEffect">
                                  <p:stCondLst>
                                    <p:cond delay="0"/>
                                  </p:stCondLst>
                                  <p:childTnLst>
                                    <p:cmd type="call" cmd="playFrom(0.0)">
                                      <p:cBhvr>
                                        <p:cTn id="31" dur="5984" fill="hold"/>
                                        <p:tgtEl>
                                          <p:spTgt spid="29"/>
                                        </p:tgtEl>
                                      </p:cBhvr>
                                    </p:cmd>
                                  </p:childTnLst>
                                </p:cTn>
                              </p:par>
                            </p:childTnLst>
                          </p:cTn>
                        </p:par>
                        <p:par>
                          <p:cTn id="32" fill="hold">
                            <p:stCondLst>
                              <p:cond delay="12004"/>
                            </p:stCondLst>
                            <p:childTnLst>
                              <p:par>
                                <p:cTn id="33" presetID="10" presetClass="exit" presetSubtype="0" fill="hold" grpId="1" nodeType="afterEffect">
                                  <p:stCondLst>
                                    <p:cond delay="0"/>
                                  </p:stCondLst>
                                  <p:childTnLst>
                                    <p:animEffect transition="out" filter="fade">
                                      <p:cBhvr>
                                        <p:cTn id="34" dur="500"/>
                                        <p:tgtEl>
                                          <p:spTgt spid="9"/>
                                        </p:tgtEl>
                                      </p:cBhvr>
                                    </p:animEffect>
                                    <p:set>
                                      <p:cBhvr>
                                        <p:cTn id="35" dur="1" fill="hold">
                                          <p:stCondLst>
                                            <p:cond delay="499"/>
                                          </p:stCondLst>
                                        </p:cTn>
                                        <p:tgtEl>
                                          <p:spTgt spid="9"/>
                                        </p:tgtEl>
                                        <p:attrNameLst>
                                          <p:attrName>style.visibility</p:attrName>
                                        </p:attrNameLst>
                                      </p:cBhvr>
                                      <p:to>
                                        <p:strVal val="hidden"/>
                                      </p:to>
                                    </p:set>
                                  </p:childTnLst>
                                </p:cTn>
                              </p:par>
                            </p:childTnLst>
                          </p:cTn>
                        </p:par>
                        <p:par>
                          <p:cTn id="36" fill="hold">
                            <p:stCondLst>
                              <p:cond delay="12504"/>
                            </p:stCondLst>
                            <p:childTnLst>
                              <p:par>
                                <p:cTn id="37" presetID="50" presetClass="entr" presetSubtype="0" decel="100000"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1250" fill="hold"/>
                                        <p:tgtEl>
                                          <p:spTgt spid="10"/>
                                        </p:tgtEl>
                                        <p:attrNameLst>
                                          <p:attrName>ppt_w</p:attrName>
                                        </p:attrNameLst>
                                      </p:cBhvr>
                                      <p:tavLst>
                                        <p:tav tm="0">
                                          <p:val>
                                            <p:strVal val="#ppt_w+.3"/>
                                          </p:val>
                                        </p:tav>
                                        <p:tav tm="100000">
                                          <p:val>
                                            <p:strVal val="#ppt_w"/>
                                          </p:val>
                                        </p:tav>
                                      </p:tavLst>
                                    </p:anim>
                                    <p:anim calcmode="lin" valueType="num">
                                      <p:cBhvr>
                                        <p:cTn id="40" dur="1250" fill="hold"/>
                                        <p:tgtEl>
                                          <p:spTgt spid="10"/>
                                        </p:tgtEl>
                                        <p:attrNameLst>
                                          <p:attrName>ppt_h</p:attrName>
                                        </p:attrNameLst>
                                      </p:cBhvr>
                                      <p:tavLst>
                                        <p:tav tm="0">
                                          <p:val>
                                            <p:strVal val="#ppt_h"/>
                                          </p:val>
                                        </p:tav>
                                        <p:tav tm="100000">
                                          <p:val>
                                            <p:strVal val="#ppt_h"/>
                                          </p:val>
                                        </p:tav>
                                      </p:tavLst>
                                    </p:anim>
                                    <p:animEffect transition="in" filter="fade">
                                      <p:cBhvr>
                                        <p:cTn id="41" dur="1250"/>
                                        <p:tgtEl>
                                          <p:spTgt spid="10"/>
                                        </p:tgtEl>
                                      </p:cBhvr>
                                    </p:animEffect>
                                  </p:childTnLst>
                                </p:cTn>
                              </p:par>
                              <p:par>
                                <p:cTn id="42" presetID="1" presetClass="mediacall" presetSubtype="0" fill="hold" nodeType="withEffect">
                                  <p:stCondLst>
                                    <p:cond delay="0"/>
                                  </p:stCondLst>
                                  <p:childTnLst>
                                    <p:cmd type="call" cmd="playFrom(0.0)">
                                      <p:cBhvr>
                                        <p:cTn id="43" dur="7184" fill="hold"/>
                                        <p:tgtEl>
                                          <p:spTgt spid="30"/>
                                        </p:tgtEl>
                                      </p:cBhvr>
                                    </p:cmd>
                                  </p:childTnLst>
                                </p:cTn>
                              </p:par>
                            </p:childTnLst>
                          </p:cTn>
                        </p:par>
                        <p:par>
                          <p:cTn id="44" fill="hold">
                            <p:stCondLst>
                              <p:cond delay="19688"/>
                            </p:stCondLst>
                            <p:childTnLst>
                              <p:par>
                                <p:cTn id="45" presetID="10" presetClass="exit" presetSubtype="0" fill="hold" grpId="1" nodeType="afterEffect">
                                  <p:stCondLst>
                                    <p:cond delay="0"/>
                                  </p:stCondLst>
                                  <p:childTnLst>
                                    <p:animEffect transition="out" filter="fade">
                                      <p:cBhvr>
                                        <p:cTn id="46" dur="500"/>
                                        <p:tgtEl>
                                          <p:spTgt spid="10"/>
                                        </p:tgtEl>
                                      </p:cBhvr>
                                    </p:animEffect>
                                    <p:set>
                                      <p:cBhvr>
                                        <p:cTn id="47" dur="1" fill="hold">
                                          <p:stCondLst>
                                            <p:cond delay="499"/>
                                          </p:stCondLst>
                                        </p:cTn>
                                        <p:tgtEl>
                                          <p:spTgt spid="10"/>
                                        </p:tgtEl>
                                        <p:attrNameLst>
                                          <p:attrName>style.visibility</p:attrName>
                                        </p:attrNameLst>
                                      </p:cBhvr>
                                      <p:to>
                                        <p:strVal val="hidden"/>
                                      </p:to>
                                    </p:set>
                                  </p:childTnLst>
                                </p:cTn>
                              </p:par>
                            </p:childTnLst>
                          </p:cTn>
                        </p:par>
                        <p:par>
                          <p:cTn id="48" fill="hold">
                            <p:stCondLst>
                              <p:cond delay="20188"/>
                            </p:stCondLst>
                            <p:childTnLst>
                              <p:par>
                                <p:cTn id="49" presetID="50" presetClass="entr" presetSubtype="0" decel="100000" fill="hold" grpId="0" nodeType="after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p:cTn id="51" dur="1250" fill="hold"/>
                                        <p:tgtEl>
                                          <p:spTgt spid="11"/>
                                        </p:tgtEl>
                                        <p:attrNameLst>
                                          <p:attrName>ppt_w</p:attrName>
                                        </p:attrNameLst>
                                      </p:cBhvr>
                                      <p:tavLst>
                                        <p:tav tm="0">
                                          <p:val>
                                            <p:strVal val="#ppt_w+.3"/>
                                          </p:val>
                                        </p:tav>
                                        <p:tav tm="100000">
                                          <p:val>
                                            <p:strVal val="#ppt_w"/>
                                          </p:val>
                                        </p:tav>
                                      </p:tavLst>
                                    </p:anim>
                                    <p:anim calcmode="lin" valueType="num">
                                      <p:cBhvr>
                                        <p:cTn id="52" dur="1250" fill="hold"/>
                                        <p:tgtEl>
                                          <p:spTgt spid="11"/>
                                        </p:tgtEl>
                                        <p:attrNameLst>
                                          <p:attrName>ppt_h</p:attrName>
                                        </p:attrNameLst>
                                      </p:cBhvr>
                                      <p:tavLst>
                                        <p:tav tm="0">
                                          <p:val>
                                            <p:strVal val="#ppt_h"/>
                                          </p:val>
                                        </p:tav>
                                        <p:tav tm="100000">
                                          <p:val>
                                            <p:strVal val="#ppt_h"/>
                                          </p:val>
                                        </p:tav>
                                      </p:tavLst>
                                    </p:anim>
                                    <p:animEffect transition="in" filter="fade">
                                      <p:cBhvr>
                                        <p:cTn id="53" dur="1250"/>
                                        <p:tgtEl>
                                          <p:spTgt spid="11"/>
                                        </p:tgtEl>
                                      </p:cBhvr>
                                    </p:animEffect>
                                  </p:childTnLst>
                                </p:cTn>
                              </p:par>
                              <p:par>
                                <p:cTn id="54" presetID="1" presetClass="mediacall" presetSubtype="0" fill="hold" nodeType="withEffect">
                                  <p:stCondLst>
                                    <p:cond delay="0"/>
                                  </p:stCondLst>
                                  <p:childTnLst>
                                    <p:cmd type="call" cmd="playFrom(0.0)">
                                      <p:cBhvr>
                                        <p:cTn id="55" dur="3728" fill="hold"/>
                                        <p:tgtEl>
                                          <p:spTgt spid="31"/>
                                        </p:tgtEl>
                                      </p:cBhvr>
                                    </p:cmd>
                                  </p:childTnLst>
                                </p:cTn>
                              </p:par>
                            </p:childTnLst>
                          </p:cTn>
                        </p:par>
                        <p:par>
                          <p:cTn id="56" fill="hold">
                            <p:stCondLst>
                              <p:cond delay="23916"/>
                            </p:stCondLst>
                            <p:childTnLst>
                              <p:par>
                                <p:cTn id="57" presetID="10" presetClass="exit" presetSubtype="0" fill="hold" grpId="1" nodeType="afterEffect">
                                  <p:stCondLst>
                                    <p:cond delay="0"/>
                                  </p:stCondLst>
                                  <p:childTnLst>
                                    <p:animEffect transition="out" filter="fade">
                                      <p:cBhvr>
                                        <p:cTn id="58" dur="500"/>
                                        <p:tgtEl>
                                          <p:spTgt spid="11"/>
                                        </p:tgtEl>
                                      </p:cBhvr>
                                    </p:animEffect>
                                    <p:set>
                                      <p:cBhvr>
                                        <p:cTn id="59" dur="1" fill="hold">
                                          <p:stCondLst>
                                            <p:cond delay="499"/>
                                          </p:stCondLst>
                                        </p:cTn>
                                        <p:tgtEl>
                                          <p:spTgt spid="11"/>
                                        </p:tgtEl>
                                        <p:attrNameLst>
                                          <p:attrName>style.visibility</p:attrName>
                                        </p:attrNameLst>
                                      </p:cBhvr>
                                      <p:to>
                                        <p:strVal val="hidden"/>
                                      </p:to>
                                    </p:set>
                                  </p:childTnLst>
                                </p:cTn>
                              </p:par>
                            </p:childTnLst>
                          </p:cTn>
                        </p:par>
                        <p:par>
                          <p:cTn id="60" fill="hold">
                            <p:stCondLst>
                              <p:cond delay="24416"/>
                            </p:stCondLst>
                            <p:childTnLst>
                              <p:par>
                                <p:cTn id="61" presetID="50" presetClass="entr" presetSubtype="0" decel="100000" fill="hold" grpId="0" nodeType="afterEffect">
                                  <p:stCondLst>
                                    <p:cond delay="0"/>
                                  </p:stCondLst>
                                  <p:childTnLst>
                                    <p:set>
                                      <p:cBhvr>
                                        <p:cTn id="62" dur="1" fill="hold">
                                          <p:stCondLst>
                                            <p:cond delay="0"/>
                                          </p:stCondLst>
                                        </p:cTn>
                                        <p:tgtEl>
                                          <p:spTgt spid="12"/>
                                        </p:tgtEl>
                                        <p:attrNameLst>
                                          <p:attrName>style.visibility</p:attrName>
                                        </p:attrNameLst>
                                      </p:cBhvr>
                                      <p:to>
                                        <p:strVal val="visible"/>
                                      </p:to>
                                    </p:set>
                                    <p:anim calcmode="lin" valueType="num">
                                      <p:cBhvr>
                                        <p:cTn id="63" dur="1250" fill="hold"/>
                                        <p:tgtEl>
                                          <p:spTgt spid="12"/>
                                        </p:tgtEl>
                                        <p:attrNameLst>
                                          <p:attrName>ppt_w</p:attrName>
                                        </p:attrNameLst>
                                      </p:cBhvr>
                                      <p:tavLst>
                                        <p:tav tm="0">
                                          <p:val>
                                            <p:strVal val="#ppt_w+.3"/>
                                          </p:val>
                                        </p:tav>
                                        <p:tav tm="100000">
                                          <p:val>
                                            <p:strVal val="#ppt_w"/>
                                          </p:val>
                                        </p:tav>
                                      </p:tavLst>
                                    </p:anim>
                                    <p:anim calcmode="lin" valueType="num">
                                      <p:cBhvr>
                                        <p:cTn id="64" dur="1250" fill="hold"/>
                                        <p:tgtEl>
                                          <p:spTgt spid="12"/>
                                        </p:tgtEl>
                                        <p:attrNameLst>
                                          <p:attrName>ppt_h</p:attrName>
                                        </p:attrNameLst>
                                      </p:cBhvr>
                                      <p:tavLst>
                                        <p:tav tm="0">
                                          <p:val>
                                            <p:strVal val="#ppt_h"/>
                                          </p:val>
                                        </p:tav>
                                        <p:tav tm="100000">
                                          <p:val>
                                            <p:strVal val="#ppt_h"/>
                                          </p:val>
                                        </p:tav>
                                      </p:tavLst>
                                    </p:anim>
                                    <p:animEffect transition="in" filter="fade">
                                      <p:cBhvr>
                                        <p:cTn id="65" dur="1250"/>
                                        <p:tgtEl>
                                          <p:spTgt spid="12"/>
                                        </p:tgtEl>
                                      </p:cBhvr>
                                    </p:animEffect>
                                  </p:childTnLst>
                                </p:cTn>
                              </p:par>
                              <p:par>
                                <p:cTn id="66" presetID="1" presetClass="mediacall" presetSubtype="0" fill="hold" nodeType="withEffect">
                                  <p:stCondLst>
                                    <p:cond delay="0"/>
                                  </p:stCondLst>
                                  <p:childTnLst>
                                    <p:cmd type="call" cmd="playFrom(0.0)">
                                      <p:cBhvr>
                                        <p:cTn id="67" dur="1952" fill="hold"/>
                                        <p:tgtEl>
                                          <p:spTgt spid="32"/>
                                        </p:tgtEl>
                                      </p:cBhvr>
                                    </p:cmd>
                                  </p:childTnLst>
                                </p:cTn>
                              </p:par>
                            </p:childTnLst>
                          </p:cTn>
                        </p:par>
                        <p:par>
                          <p:cTn id="68" fill="hold">
                            <p:stCondLst>
                              <p:cond delay="26368"/>
                            </p:stCondLst>
                            <p:childTnLst>
                              <p:par>
                                <p:cTn id="69" presetID="10" presetClass="exit" presetSubtype="0" fill="hold" nodeType="afterEffect">
                                  <p:stCondLst>
                                    <p:cond delay="0"/>
                                  </p:stCondLst>
                                  <p:childTnLst>
                                    <p:animEffect transition="out" filter="fade">
                                      <p:cBhvr>
                                        <p:cTn id="70" dur="10"/>
                                        <p:tgtEl>
                                          <p:spTgt spid="8"/>
                                        </p:tgtEl>
                                      </p:cBhvr>
                                    </p:animEffect>
                                    <p:set>
                                      <p:cBhvr>
                                        <p:cTn id="71" dur="1" fill="hold">
                                          <p:stCondLst>
                                            <p:cond delay="9"/>
                                          </p:stCondLst>
                                        </p:cTn>
                                        <p:tgtEl>
                                          <p:spTgt spid="8"/>
                                        </p:tgtEl>
                                        <p:attrNameLst>
                                          <p:attrName>style.visibility</p:attrName>
                                        </p:attrNameLst>
                                      </p:cBhvr>
                                      <p:to>
                                        <p:strVal val="hidden"/>
                                      </p:to>
                                    </p:set>
                                  </p:childTnLst>
                                </p:cTn>
                              </p:par>
                            </p:childTnLst>
                          </p:cTn>
                        </p:par>
                        <p:par>
                          <p:cTn id="72" fill="hold">
                            <p:stCondLst>
                              <p:cond delay="26378"/>
                            </p:stCondLst>
                            <p:childTnLst>
                              <p:par>
                                <p:cTn id="73" presetID="10" presetClass="entr" presetSubtype="0" fill="hold" nodeType="afterEffect">
                                  <p:stCondLst>
                                    <p:cond delay="0"/>
                                  </p:stCondLst>
                                  <p:childTnLst>
                                    <p:set>
                                      <p:cBhvr>
                                        <p:cTn id="74" dur="1" fill="hold">
                                          <p:stCondLst>
                                            <p:cond delay="0"/>
                                          </p:stCondLst>
                                        </p:cTn>
                                        <p:tgtEl>
                                          <p:spTgt spid="13"/>
                                        </p:tgtEl>
                                        <p:attrNameLst>
                                          <p:attrName>style.visibility</p:attrName>
                                        </p:attrNameLst>
                                      </p:cBhvr>
                                      <p:to>
                                        <p:strVal val="visible"/>
                                      </p:to>
                                    </p:set>
                                    <p:animEffect transition="in" filter="fade">
                                      <p:cBhvr>
                                        <p:cTn id="75" dur="10"/>
                                        <p:tgtEl>
                                          <p:spTgt spid="13"/>
                                        </p:tgtEl>
                                      </p:cBhvr>
                                    </p:animEffect>
                                  </p:childTnLst>
                                </p:cTn>
                              </p:par>
                              <p:par>
                                <p:cTn id="76" presetID="35" presetClass="path" presetSubtype="0" accel="50000" decel="50000" fill="hold" nodeType="withEffect">
                                  <p:stCondLst>
                                    <p:cond delay="0"/>
                                  </p:stCondLst>
                                  <p:childTnLst>
                                    <p:animMotion origin="layout" path="M 5.55112E-17 3.7037E-6 L -0.26493 -0.07361 " pathEditMode="relative" rAng="0" ptsTypes="AA">
                                      <p:cBhvr>
                                        <p:cTn id="77" dur="1000" fill="hold"/>
                                        <p:tgtEl>
                                          <p:spTgt spid="13"/>
                                        </p:tgtEl>
                                        <p:attrNameLst>
                                          <p:attrName>ppt_x</p:attrName>
                                          <p:attrName>ppt_y</p:attrName>
                                        </p:attrNameLst>
                                      </p:cBhvr>
                                      <p:rCtr x="-13247" y="-3681"/>
                                    </p:animMotion>
                                  </p:childTnLst>
                                </p:cTn>
                              </p:par>
                            </p:childTnLst>
                          </p:cTn>
                        </p:par>
                        <p:par>
                          <p:cTn id="78" fill="hold">
                            <p:stCondLst>
                              <p:cond delay="27378"/>
                            </p:stCondLst>
                            <p:childTnLst>
                              <p:par>
                                <p:cTn id="79" presetID="10" presetClass="exit" presetSubtype="0" fill="hold" nodeType="afterEffect">
                                  <p:stCondLst>
                                    <p:cond delay="0"/>
                                  </p:stCondLst>
                                  <p:childTnLst>
                                    <p:animEffect transition="out" filter="fade">
                                      <p:cBhvr>
                                        <p:cTn id="80" dur="10"/>
                                        <p:tgtEl>
                                          <p:spTgt spid="13"/>
                                        </p:tgtEl>
                                      </p:cBhvr>
                                    </p:animEffect>
                                    <p:set>
                                      <p:cBhvr>
                                        <p:cTn id="81" dur="1" fill="hold">
                                          <p:stCondLst>
                                            <p:cond delay="9"/>
                                          </p:stCondLst>
                                        </p:cTn>
                                        <p:tgtEl>
                                          <p:spTgt spid="13"/>
                                        </p:tgtEl>
                                        <p:attrNameLst>
                                          <p:attrName>style.visibility</p:attrName>
                                        </p:attrNameLst>
                                      </p:cBhvr>
                                      <p:to>
                                        <p:strVal val="hidden"/>
                                      </p:to>
                                    </p:set>
                                  </p:childTnLst>
                                </p:cTn>
                              </p:par>
                              <p:par>
                                <p:cTn id="82" presetID="10" presetClass="entr" presetSubtype="0" fill="hold" nodeType="withEffect">
                                  <p:stCondLst>
                                    <p:cond delay="0"/>
                                  </p:stCondLst>
                                  <p:childTnLst>
                                    <p:set>
                                      <p:cBhvr>
                                        <p:cTn id="83" dur="1" fill="hold">
                                          <p:stCondLst>
                                            <p:cond delay="0"/>
                                          </p:stCondLst>
                                        </p:cTn>
                                        <p:tgtEl>
                                          <p:spTgt spid="15"/>
                                        </p:tgtEl>
                                        <p:attrNameLst>
                                          <p:attrName>style.visibility</p:attrName>
                                        </p:attrNameLst>
                                      </p:cBhvr>
                                      <p:to>
                                        <p:strVal val="visible"/>
                                      </p:to>
                                    </p:set>
                                    <p:animEffect transition="in" filter="fade">
                                      <p:cBhvr>
                                        <p:cTn id="84" dur="10"/>
                                        <p:tgtEl>
                                          <p:spTgt spid="15"/>
                                        </p:tgtEl>
                                      </p:cBhvr>
                                    </p:animEffect>
                                  </p:childTnLst>
                                </p:cTn>
                              </p:par>
                            </p:childTnLst>
                          </p:cTn>
                        </p:par>
                        <p:par>
                          <p:cTn id="85" fill="hold">
                            <p:stCondLst>
                              <p:cond delay="27388"/>
                            </p:stCondLst>
                            <p:childTnLst>
                              <p:par>
                                <p:cTn id="86" presetID="50" presetClass="entr" presetSubtype="0" decel="100000" fill="hold" grpId="0" nodeType="afterEffect">
                                  <p:stCondLst>
                                    <p:cond delay="0"/>
                                  </p:stCondLst>
                                  <p:childTnLst>
                                    <p:set>
                                      <p:cBhvr>
                                        <p:cTn id="87" dur="1" fill="hold">
                                          <p:stCondLst>
                                            <p:cond delay="0"/>
                                          </p:stCondLst>
                                        </p:cTn>
                                        <p:tgtEl>
                                          <p:spTgt spid="17"/>
                                        </p:tgtEl>
                                        <p:attrNameLst>
                                          <p:attrName>style.visibility</p:attrName>
                                        </p:attrNameLst>
                                      </p:cBhvr>
                                      <p:to>
                                        <p:strVal val="visible"/>
                                      </p:to>
                                    </p:set>
                                    <p:anim calcmode="lin" valueType="num">
                                      <p:cBhvr>
                                        <p:cTn id="88" dur="1000" fill="hold"/>
                                        <p:tgtEl>
                                          <p:spTgt spid="17"/>
                                        </p:tgtEl>
                                        <p:attrNameLst>
                                          <p:attrName>ppt_w</p:attrName>
                                        </p:attrNameLst>
                                      </p:cBhvr>
                                      <p:tavLst>
                                        <p:tav tm="0">
                                          <p:val>
                                            <p:strVal val="#ppt_w+.3"/>
                                          </p:val>
                                        </p:tav>
                                        <p:tav tm="100000">
                                          <p:val>
                                            <p:strVal val="#ppt_w"/>
                                          </p:val>
                                        </p:tav>
                                      </p:tavLst>
                                    </p:anim>
                                    <p:anim calcmode="lin" valueType="num">
                                      <p:cBhvr>
                                        <p:cTn id="89" dur="1000" fill="hold"/>
                                        <p:tgtEl>
                                          <p:spTgt spid="17"/>
                                        </p:tgtEl>
                                        <p:attrNameLst>
                                          <p:attrName>ppt_h</p:attrName>
                                        </p:attrNameLst>
                                      </p:cBhvr>
                                      <p:tavLst>
                                        <p:tav tm="0">
                                          <p:val>
                                            <p:strVal val="#ppt_h"/>
                                          </p:val>
                                        </p:tav>
                                        <p:tav tm="100000">
                                          <p:val>
                                            <p:strVal val="#ppt_h"/>
                                          </p:val>
                                        </p:tav>
                                      </p:tavLst>
                                    </p:anim>
                                    <p:animEffect transition="in" filter="fade">
                                      <p:cBhvr>
                                        <p:cTn id="90" dur="1000"/>
                                        <p:tgtEl>
                                          <p:spTgt spid="17"/>
                                        </p:tgtEl>
                                      </p:cBhvr>
                                    </p:animEffect>
                                  </p:childTnLst>
                                </p:cTn>
                              </p:par>
                            </p:childTnLst>
                          </p:cTn>
                        </p:par>
                        <p:par>
                          <p:cTn id="91" fill="hold">
                            <p:stCondLst>
                              <p:cond delay="28388"/>
                            </p:stCondLst>
                            <p:childTnLst>
                              <p:par>
                                <p:cTn id="92" presetID="1" presetClass="mediacall" presetSubtype="0" fill="hold" nodeType="afterEffect">
                                  <p:stCondLst>
                                    <p:cond delay="0"/>
                                  </p:stCondLst>
                                  <p:childTnLst>
                                    <p:cmd type="call" cmd="playFrom(0.0)">
                                      <p:cBhvr>
                                        <p:cTn id="93" dur="2144" fill="hold"/>
                                        <p:tgtEl>
                                          <p:spTgt spid="33"/>
                                        </p:tgtEl>
                                      </p:cBhvr>
                                    </p:cmd>
                                  </p:childTnLst>
                                </p:cTn>
                              </p:par>
                            </p:childTnLst>
                          </p:cTn>
                        </p:par>
                        <p:par>
                          <p:cTn id="94" fill="hold">
                            <p:stCondLst>
                              <p:cond delay="30532"/>
                            </p:stCondLst>
                            <p:childTnLst>
                              <p:par>
                                <p:cTn id="95" presetID="10" presetClass="exit" presetSubtype="0" fill="hold" grpId="1" nodeType="afterEffect">
                                  <p:stCondLst>
                                    <p:cond delay="0"/>
                                  </p:stCondLst>
                                  <p:childTnLst>
                                    <p:animEffect transition="out" filter="fade">
                                      <p:cBhvr>
                                        <p:cTn id="96" dur="500"/>
                                        <p:tgtEl>
                                          <p:spTgt spid="12"/>
                                        </p:tgtEl>
                                      </p:cBhvr>
                                    </p:animEffect>
                                    <p:set>
                                      <p:cBhvr>
                                        <p:cTn id="97"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8" fill="hold" display="0">
                  <p:stCondLst>
                    <p:cond delay="indefinite"/>
                  </p:stCondLst>
                  <p:endCondLst>
                    <p:cond evt="onStopAudio" delay="0">
                      <p:tgtEl>
                        <p:sldTgt/>
                      </p:tgtEl>
                    </p:cond>
                  </p:endCondLst>
                </p:cTn>
                <p:tgtEl>
                  <p:spTgt spid="29"/>
                </p:tgtEl>
              </p:cMediaNode>
            </p:audio>
            <p:audio>
              <p:cMediaNode vol="80000">
                <p:cTn id="99" fill="hold" display="0">
                  <p:stCondLst>
                    <p:cond delay="indefinite"/>
                  </p:stCondLst>
                  <p:endCondLst>
                    <p:cond evt="onStopAudio" delay="0">
                      <p:tgtEl>
                        <p:sldTgt/>
                      </p:tgtEl>
                    </p:cond>
                  </p:endCondLst>
                </p:cTn>
                <p:tgtEl>
                  <p:spTgt spid="30"/>
                </p:tgtEl>
              </p:cMediaNode>
            </p:audio>
            <p:audio>
              <p:cMediaNode vol="80000">
                <p:cTn id="100" fill="hold" display="0">
                  <p:stCondLst>
                    <p:cond delay="indefinite"/>
                  </p:stCondLst>
                  <p:endCondLst>
                    <p:cond evt="onStopAudio" delay="0">
                      <p:tgtEl>
                        <p:sldTgt/>
                      </p:tgtEl>
                    </p:cond>
                  </p:endCondLst>
                </p:cTn>
                <p:tgtEl>
                  <p:spTgt spid="31"/>
                </p:tgtEl>
              </p:cMediaNode>
            </p:audio>
            <p:audio>
              <p:cMediaNode vol="80000">
                <p:cTn id="101" fill="hold" display="0">
                  <p:stCondLst>
                    <p:cond delay="indefinite"/>
                  </p:stCondLst>
                  <p:endCondLst>
                    <p:cond evt="onStopAudio" delay="0">
                      <p:tgtEl>
                        <p:sldTgt/>
                      </p:tgtEl>
                    </p:cond>
                  </p:endCondLst>
                </p:cTn>
                <p:tgtEl>
                  <p:spTgt spid="32"/>
                </p:tgtEl>
              </p:cMediaNode>
            </p:audio>
            <p:audio>
              <p:cMediaNode vol="80000">
                <p:cTn id="102" fill="hold" display="0">
                  <p:stCondLst>
                    <p:cond delay="indefinite"/>
                  </p:stCondLst>
                  <p:endCondLst>
                    <p:cond evt="onStopAudio" delay="0">
                      <p:tgtEl>
                        <p:sldTgt/>
                      </p:tgtEl>
                    </p:cond>
                  </p:endCondLst>
                </p:cTn>
                <p:tgtEl>
                  <p:spTgt spid="33"/>
                </p:tgtEl>
              </p:cMediaNode>
            </p:audio>
          </p:childTnLst>
        </p:cTn>
      </p:par>
    </p:tnLst>
    <p:bldLst>
      <p:bldP spid="9" grpId="0" animBg="1"/>
      <p:bldP spid="9" grpId="1" animBg="1"/>
      <p:bldP spid="10" grpId="0" animBg="1"/>
      <p:bldP spid="10" grpId="1" animBg="1"/>
      <p:bldP spid="11" grpId="0" animBg="1"/>
      <p:bldP spid="11" grpId="1" animBg="1"/>
      <p:bldP spid="12" grpId="0" animBg="1"/>
      <p:bldP spid="12" grpId="1" animBg="1"/>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90023" y="4555482"/>
            <a:ext cx="1249999" cy="1336206"/>
          </a:xfrm>
          <a:prstGeom prst="rect">
            <a:avLst/>
          </a:prstGeom>
        </p:spPr>
      </p:pic>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68414" y="4489550"/>
            <a:ext cx="1249999" cy="1336206"/>
          </a:xfrm>
          <a:prstGeom prst="rect">
            <a:avLst/>
          </a:prstGeom>
        </p:spPr>
      </p:pic>
      <p:pic>
        <p:nvPicPr>
          <p:cNvPr id="75" name="Picture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99106" y="2841837"/>
            <a:ext cx="1196895" cy="927286"/>
          </a:xfrm>
          <a:prstGeom prst="rect">
            <a:avLst/>
          </a:prstGeom>
        </p:spPr>
      </p:pic>
      <p:sp>
        <p:nvSpPr>
          <p:cNvPr id="77" name="Sun 76"/>
          <p:cNvSpPr/>
          <p:nvPr/>
        </p:nvSpPr>
        <p:spPr>
          <a:xfrm>
            <a:off x="190749" y="3981875"/>
            <a:ext cx="2162493" cy="2083116"/>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pic>
        <p:nvPicPr>
          <p:cNvPr id="33" name="Picture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228600" y="330406"/>
            <a:ext cx="1661009" cy="3236104"/>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345519" y="2209365"/>
            <a:ext cx="1958679" cy="1871627"/>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2405208"/>
            <a:ext cx="1060934" cy="1267227"/>
          </a:xfrm>
          <a:prstGeom prst="rect">
            <a:avLst/>
          </a:prstGeom>
        </p:spPr>
      </p:pic>
      <p:sp>
        <p:nvSpPr>
          <p:cNvPr id="35" name="Rectangle 34"/>
          <p:cNvSpPr/>
          <p:nvPr/>
        </p:nvSpPr>
        <p:spPr>
          <a:xfrm>
            <a:off x="3953467" y="1411496"/>
            <a:ext cx="5246804" cy="523220"/>
          </a:xfrm>
          <a:prstGeom prst="rect">
            <a:avLst/>
          </a:prstGeom>
        </p:spPr>
        <p:txBody>
          <a:bodyPr wrap="square">
            <a:spAutoFit/>
          </a:bodyPr>
          <a:lstStyle/>
          <a:p>
            <a:r>
              <a:rPr lang="en-US" sz="2800" b="1">
                <a:solidFill>
                  <a:schemeClr val="bg1"/>
                </a:solidFill>
                <a:latin typeface="+mj-lt"/>
                <a:cs typeface="Times New Roman" panose="02020603050405020304" pitchFamily="18" charset="0"/>
              </a:rPr>
              <a:t>A : 120</a:t>
            </a:r>
          </a:p>
        </p:txBody>
      </p:sp>
      <p:pic>
        <p:nvPicPr>
          <p:cNvPr id="28" name="Picture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7752" y="4489550"/>
            <a:ext cx="1249999" cy="1336206"/>
          </a:xfrm>
          <a:prstGeom prst="rect">
            <a:avLst/>
          </a:prstGeom>
        </p:spPr>
      </p:pic>
      <p:pic>
        <p:nvPicPr>
          <p:cNvPr id="12" name="Pictur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193744" y="4555482"/>
            <a:ext cx="1442555" cy="1310075"/>
          </a:xfrm>
          <a:prstGeom prst="rect">
            <a:avLst/>
          </a:prstGeom>
        </p:spPr>
      </p:pic>
      <p:pic>
        <p:nvPicPr>
          <p:cNvPr id="14" name="Picture 13"/>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8224783" y="5479736"/>
            <a:ext cx="823031" cy="612530"/>
          </a:xfrm>
          <a:prstGeom prst="rect">
            <a:avLst/>
          </a:prstGeom>
        </p:spPr>
      </p:pic>
      <p:pic>
        <p:nvPicPr>
          <p:cNvPr id="6" name="Picture 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7340973" y="5417841"/>
            <a:ext cx="850901" cy="1273201"/>
          </a:xfrm>
          <a:prstGeom prst="rect">
            <a:avLst/>
          </a:prstGeom>
        </p:spPr>
      </p:pic>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72135" y="4489550"/>
            <a:ext cx="1442555" cy="1310075"/>
          </a:xfrm>
          <a:prstGeom prst="rect">
            <a:avLst/>
          </a:prstGeom>
        </p:spPr>
      </p:pic>
      <p:pic>
        <p:nvPicPr>
          <p:cNvPr id="21" name="Picture 20"/>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6003174" y="5413804"/>
            <a:ext cx="823031" cy="612530"/>
          </a:xfrm>
          <a:prstGeom prst="rect">
            <a:avLst/>
          </a:prstGeom>
        </p:spPr>
      </p:pic>
      <p:pic>
        <p:nvPicPr>
          <p:cNvPr id="22" name="Picture 2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5119364" y="5417841"/>
            <a:ext cx="850901" cy="1273201"/>
          </a:xfrm>
          <a:prstGeom prst="rect">
            <a:avLst/>
          </a:prstGeom>
        </p:spPr>
      </p:pic>
      <p:pic>
        <p:nvPicPr>
          <p:cNvPr id="23" name="Picture 2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736935" y="4527650"/>
            <a:ext cx="1442555" cy="1310075"/>
          </a:xfrm>
          <a:prstGeom prst="rect">
            <a:avLst/>
          </a:prstGeom>
        </p:spPr>
      </p:pic>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33214" y="4527650"/>
            <a:ext cx="1249999" cy="1336206"/>
          </a:xfrm>
          <a:prstGeom prst="rect">
            <a:avLst/>
          </a:prstGeom>
        </p:spPr>
      </p:pic>
      <p:pic>
        <p:nvPicPr>
          <p:cNvPr id="25" name="Picture 24"/>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3767974" y="5451904"/>
            <a:ext cx="823031" cy="612530"/>
          </a:xfrm>
          <a:prstGeom prst="rect">
            <a:avLst/>
          </a:prstGeom>
        </p:spPr>
      </p:pic>
      <p:pic>
        <p:nvPicPr>
          <p:cNvPr id="26" name="Picture 2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2884164" y="5417841"/>
            <a:ext cx="850901" cy="1273201"/>
          </a:xfrm>
          <a:prstGeom prst="rect">
            <a:avLst/>
          </a:prstGeom>
        </p:spPr>
      </p:pic>
      <p:pic>
        <p:nvPicPr>
          <p:cNvPr id="27" name="Picture 2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20736" y="4343308"/>
            <a:ext cx="1102519" cy="1360250"/>
          </a:xfrm>
          <a:prstGeom prst="rect">
            <a:avLst/>
          </a:prstGeom>
        </p:spPr>
      </p:pic>
      <p:pic>
        <p:nvPicPr>
          <p:cNvPr id="30" name="Picture 2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728702" y="5417841"/>
            <a:ext cx="850901" cy="1273201"/>
          </a:xfrm>
          <a:prstGeom prst="rect">
            <a:avLst/>
          </a:prstGeom>
        </p:spPr>
      </p:pic>
      <p:sp>
        <p:nvSpPr>
          <p:cNvPr id="45" name="Rounded Rectangular Callout 44"/>
          <p:cNvSpPr/>
          <p:nvPr/>
        </p:nvSpPr>
        <p:spPr>
          <a:xfrm>
            <a:off x="1613160" y="8859"/>
            <a:ext cx="7055223" cy="1394582"/>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rgbClr val="FF0000"/>
              </a:solidFill>
              <a:latin typeface="+mj-lt"/>
              <a:cs typeface="Times New Roman" panose="02020603050405020304" pitchFamily="18" charset="0"/>
            </a:endParaRPr>
          </a:p>
        </p:txBody>
      </p:sp>
      <p:sp>
        <p:nvSpPr>
          <p:cNvPr id="55" name="Rectangle 54"/>
          <p:cNvSpPr/>
          <p:nvPr/>
        </p:nvSpPr>
        <p:spPr>
          <a:xfrm>
            <a:off x="695145" y="6050477"/>
            <a:ext cx="7941154" cy="82356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rgbClr val="006600"/>
                </a:solidFill>
                <a:latin typeface="+mj-lt"/>
                <a:cs typeface="Times New Roman" panose="02020603050405020304" pitchFamily="18" charset="0"/>
              </a:rPr>
              <a:t>  A                 B                 C                 D</a:t>
            </a:r>
          </a:p>
        </p:txBody>
      </p:sp>
      <p:sp>
        <p:nvSpPr>
          <p:cNvPr id="81" name="Rectangle 80"/>
          <p:cNvSpPr/>
          <p:nvPr/>
        </p:nvSpPr>
        <p:spPr>
          <a:xfrm>
            <a:off x="3953467" y="1905640"/>
            <a:ext cx="5246804" cy="523220"/>
          </a:xfrm>
          <a:prstGeom prst="rect">
            <a:avLst/>
          </a:prstGeom>
        </p:spPr>
        <p:txBody>
          <a:bodyPr wrap="square">
            <a:spAutoFit/>
          </a:bodyPr>
          <a:lstStyle/>
          <a:p>
            <a:r>
              <a:rPr lang="en-US" sz="2800" b="1">
                <a:solidFill>
                  <a:schemeClr val="bg1"/>
                </a:solidFill>
                <a:latin typeface="+mj-lt"/>
                <a:cs typeface="Times New Roman" panose="02020603050405020304" pitchFamily="18" charset="0"/>
              </a:rPr>
              <a:t>B : 60</a:t>
            </a:r>
          </a:p>
        </p:txBody>
      </p:sp>
      <p:sp>
        <p:nvSpPr>
          <p:cNvPr id="82" name="Rectangle 81"/>
          <p:cNvSpPr/>
          <p:nvPr/>
        </p:nvSpPr>
        <p:spPr>
          <a:xfrm>
            <a:off x="3953467" y="2399784"/>
            <a:ext cx="5246804" cy="523220"/>
          </a:xfrm>
          <a:prstGeom prst="rect">
            <a:avLst/>
          </a:prstGeom>
        </p:spPr>
        <p:txBody>
          <a:bodyPr wrap="square">
            <a:spAutoFit/>
          </a:bodyPr>
          <a:lstStyle/>
          <a:p>
            <a:r>
              <a:rPr lang="en-US" sz="2800" b="1">
                <a:solidFill>
                  <a:schemeClr val="bg1"/>
                </a:solidFill>
                <a:latin typeface="+mj-lt"/>
                <a:cs typeface="Times New Roman" panose="02020603050405020304" pitchFamily="18" charset="0"/>
              </a:rPr>
              <a:t>C : 150</a:t>
            </a:r>
          </a:p>
        </p:txBody>
      </p:sp>
      <p:sp>
        <p:nvSpPr>
          <p:cNvPr id="83" name="Rectangle 82"/>
          <p:cNvSpPr/>
          <p:nvPr/>
        </p:nvSpPr>
        <p:spPr>
          <a:xfrm>
            <a:off x="3953467" y="2893929"/>
            <a:ext cx="5246804" cy="523220"/>
          </a:xfrm>
          <a:prstGeom prst="rect">
            <a:avLst/>
          </a:prstGeom>
        </p:spPr>
        <p:txBody>
          <a:bodyPr wrap="square">
            <a:spAutoFit/>
          </a:bodyPr>
          <a:lstStyle/>
          <a:p>
            <a:r>
              <a:rPr lang="en-US" sz="2800" b="1">
                <a:solidFill>
                  <a:schemeClr val="bg1"/>
                </a:solidFill>
                <a:latin typeface="+mj-lt"/>
                <a:cs typeface="Times New Roman" panose="02020603050405020304" pitchFamily="18" charset="0"/>
              </a:rPr>
              <a:t>D : 200</a:t>
            </a:r>
          </a:p>
        </p:txBody>
      </p:sp>
      <p:sp>
        <p:nvSpPr>
          <p:cNvPr id="29" name="TextBox 28"/>
          <p:cNvSpPr txBox="1"/>
          <p:nvPr/>
        </p:nvSpPr>
        <p:spPr>
          <a:xfrm>
            <a:off x="1823255" y="413762"/>
            <a:ext cx="7070453" cy="646331"/>
          </a:xfrm>
          <a:prstGeom prst="rect">
            <a:avLst/>
          </a:prstGeom>
          <a:noFill/>
        </p:spPr>
        <p:txBody>
          <a:bodyPr wrap="square" rtlCol="0">
            <a:spAutoFit/>
          </a:bodyPr>
          <a:lstStyle/>
          <a:p>
            <a:pPr algn="ctr"/>
            <a:r>
              <a:rPr lang="en-US" sz="3600" b="1">
                <a:latin typeface="Times New Roman" pitchFamily="18" charset="0"/>
                <a:cs typeface="Times New Roman" pitchFamily="18" charset="0"/>
              </a:rPr>
              <a:t>2 </a:t>
            </a:r>
            <a:r>
              <a:rPr lang="en-US" sz="3600" b="1" dirty="0">
                <a:latin typeface="Times New Roman" pitchFamily="18" charset="0"/>
                <a:cs typeface="Times New Roman" pitchFamily="18" charset="0"/>
              </a:rPr>
              <a:t>giờ = .....phút?</a:t>
            </a:r>
          </a:p>
        </p:txBody>
      </p:sp>
    </p:spTree>
    <p:extLst>
      <p:ext uri="{BB962C8B-B14F-4D97-AF65-F5344CB8AC3E}">
        <p14:creationId xmlns:p14="http://schemas.microsoft.com/office/powerpoint/2010/main" val="2422178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wipe(down)">
                                      <p:cBhvr>
                                        <p:cTn id="14" dur="500"/>
                                        <p:tgtEl>
                                          <p:spTgt spid="29"/>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35">
                                            <p:txEl>
                                              <p:pRg st="0" end="0"/>
                                            </p:txEl>
                                          </p:spTgt>
                                        </p:tgtEl>
                                        <p:attrNameLst>
                                          <p:attrName>style.visibility</p:attrName>
                                        </p:attrNameLst>
                                      </p:cBhvr>
                                      <p:to>
                                        <p:strVal val="visible"/>
                                      </p:to>
                                    </p:set>
                                    <p:animEffect transition="in" filter="fade">
                                      <p:cBhvr>
                                        <p:cTn id="18" dur="500"/>
                                        <p:tgtEl>
                                          <p:spTgt spid="35">
                                            <p:txEl>
                                              <p:pRg st="0" end="0"/>
                                            </p:txEl>
                                          </p:spTgt>
                                        </p:tgtEl>
                                      </p:cBhvr>
                                    </p:animEffect>
                                  </p:childTnLst>
                                </p:cTn>
                              </p:par>
                            </p:childTnLst>
                          </p:cTn>
                        </p:par>
                        <p:par>
                          <p:cTn id="19" fill="hold">
                            <p:stCondLst>
                              <p:cond delay="1000"/>
                            </p:stCondLst>
                            <p:childTnLst>
                              <p:par>
                                <p:cTn id="20" presetID="10" presetClass="entr" presetSubtype="0" fill="hold" nodeType="afterEffect">
                                  <p:stCondLst>
                                    <p:cond delay="0"/>
                                  </p:stCondLst>
                                  <p:childTnLst>
                                    <p:set>
                                      <p:cBhvr>
                                        <p:cTn id="21" dur="1" fill="hold">
                                          <p:stCondLst>
                                            <p:cond delay="0"/>
                                          </p:stCondLst>
                                        </p:cTn>
                                        <p:tgtEl>
                                          <p:spTgt spid="81">
                                            <p:txEl>
                                              <p:pRg st="0" end="0"/>
                                            </p:txEl>
                                          </p:spTgt>
                                        </p:tgtEl>
                                        <p:attrNameLst>
                                          <p:attrName>style.visibility</p:attrName>
                                        </p:attrNameLst>
                                      </p:cBhvr>
                                      <p:to>
                                        <p:strVal val="visible"/>
                                      </p:to>
                                    </p:set>
                                    <p:animEffect transition="in" filter="fade">
                                      <p:cBhvr>
                                        <p:cTn id="22" dur="500"/>
                                        <p:tgtEl>
                                          <p:spTgt spid="81">
                                            <p:txEl>
                                              <p:pRg st="0" end="0"/>
                                            </p:txEl>
                                          </p:spTgt>
                                        </p:tgtEl>
                                      </p:cBhvr>
                                    </p:animEffect>
                                  </p:childTnLst>
                                </p:cTn>
                              </p:par>
                            </p:childTnLst>
                          </p:cTn>
                        </p:par>
                        <p:par>
                          <p:cTn id="23" fill="hold">
                            <p:stCondLst>
                              <p:cond delay="1500"/>
                            </p:stCondLst>
                            <p:childTnLst>
                              <p:par>
                                <p:cTn id="24" presetID="10" presetClass="entr" presetSubtype="0" fill="hold" nodeType="afterEffect">
                                  <p:stCondLst>
                                    <p:cond delay="0"/>
                                  </p:stCondLst>
                                  <p:childTnLst>
                                    <p:set>
                                      <p:cBhvr>
                                        <p:cTn id="25" dur="1" fill="hold">
                                          <p:stCondLst>
                                            <p:cond delay="0"/>
                                          </p:stCondLst>
                                        </p:cTn>
                                        <p:tgtEl>
                                          <p:spTgt spid="82">
                                            <p:txEl>
                                              <p:pRg st="0" end="0"/>
                                            </p:txEl>
                                          </p:spTgt>
                                        </p:tgtEl>
                                        <p:attrNameLst>
                                          <p:attrName>style.visibility</p:attrName>
                                        </p:attrNameLst>
                                      </p:cBhvr>
                                      <p:to>
                                        <p:strVal val="visible"/>
                                      </p:to>
                                    </p:set>
                                    <p:animEffect transition="in" filter="fade">
                                      <p:cBhvr>
                                        <p:cTn id="26" dur="500"/>
                                        <p:tgtEl>
                                          <p:spTgt spid="82">
                                            <p:txEl>
                                              <p:pRg st="0" end="0"/>
                                            </p:txEl>
                                          </p:spTgt>
                                        </p:tgtEl>
                                      </p:cBhvr>
                                    </p:animEffect>
                                  </p:childTnLst>
                                </p:cTn>
                              </p:par>
                            </p:childTnLst>
                          </p:cTn>
                        </p:par>
                        <p:par>
                          <p:cTn id="27" fill="hold">
                            <p:stCondLst>
                              <p:cond delay="2000"/>
                            </p:stCondLst>
                            <p:childTnLst>
                              <p:par>
                                <p:cTn id="28" presetID="10" presetClass="entr" presetSubtype="0" fill="hold" nodeType="afterEffect">
                                  <p:stCondLst>
                                    <p:cond delay="0"/>
                                  </p:stCondLst>
                                  <p:childTnLst>
                                    <p:set>
                                      <p:cBhvr>
                                        <p:cTn id="29" dur="1" fill="hold">
                                          <p:stCondLst>
                                            <p:cond delay="0"/>
                                          </p:stCondLst>
                                        </p:cTn>
                                        <p:tgtEl>
                                          <p:spTgt spid="83">
                                            <p:txEl>
                                              <p:pRg st="0" end="0"/>
                                            </p:txEl>
                                          </p:spTgt>
                                        </p:tgtEl>
                                        <p:attrNameLst>
                                          <p:attrName>style.visibility</p:attrName>
                                        </p:attrNameLst>
                                      </p:cBhvr>
                                      <p:to>
                                        <p:strVal val="visible"/>
                                      </p:to>
                                    </p:set>
                                    <p:animEffect transition="in" filter="fade">
                                      <p:cBhvr>
                                        <p:cTn id="30" dur="500"/>
                                        <p:tgtEl>
                                          <p:spTgt spid="8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6"/>
                    </p:tgtEl>
                  </p:cond>
                </p:stCondLst>
                <p:endSync evt="end" delay="0">
                  <p:rtn val="all"/>
                </p:endSync>
                <p:childTnLst>
                  <p:par>
                    <p:cTn id="32" fill="hold">
                      <p:stCondLst>
                        <p:cond delay="0"/>
                      </p:stCondLst>
                      <p:childTnLst>
                        <p:par>
                          <p:cTn id="33" fill="hold">
                            <p:stCondLst>
                              <p:cond delay="0"/>
                            </p:stCondLst>
                            <p:childTnLst>
                              <p:par>
                                <p:cTn id="34" presetID="32" presetClass="emph" presetSubtype="0" fill="hold" nodeType="clickEffect">
                                  <p:stCondLst>
                                    <p:cond delay="0"/>
                                  </p:stCondLst>
                                  <p:childTnLst>
                                    <p:animRot by="120000">
                                      <p:cBhvr>
                                        <p:cTn id="35" dur="100" fill="hold">
                                          <p:stCondLst>
                                            <p:cond delay="0"/>
                                          </p:stCondLst>
                                        </p:cTn>
                                        <p:tgtEl>
                                          <p:spTgt spid="6"/>
                                        </p:tgtEl>
                                        <p:attrNameLst>
                                          <p:attrName>r</p:attrName>
                                        </p:attrNameLst>
                                      </p:cBhvr>
                                    </p:animRot>
                                    <p:animRot by="-240000">
                                      <p:cBhvr>
                                        <p:cTn id="36" dur="200" fill="hold">
                                          <p:stCondLst>
                                            <p:cond delay="200"/>
                                          </p:stCondLst>
                                        </p:cTn>
                                        <p:tgtEl>
                                          <p:spTgt spid="6"/>
                                        </p:tgtEl>
                                        <p:attrNameLst>
                                          <p:attrName>r</p:attrName>
                                        </p:attrNameLst>
                                      </p:cBhvr>
                                    </p:animRot>
                                    <p:animRot by="240000">
                                      <p:cBhvr>
                                        <p:cTn id="37" dur="200" fill="hold">
                                          <p:stCondLst>
                                            <p:cond delay="400"/>
                                          </p:stCondLst>
                                        </p:cTn>
                                        <p:tgtEl>
                                          <p:spTgt spid="6"/>
                                        </p:tgtEl>
                                        <p:attrNameLst>
                                          <p:attrName>r</p:attrName>
                                        </p:attrNameLst>
                                      </p:cBhvr>
                                    </p:animRot>
                                    <p:animRot by="-240000">
                                      <p:cBhvr>
                                        <p:cTn id="38" dur="200" fill="hold">
                                          <p:stCondLst>
                                            <p:cond delay="600"/>
                                          </p:stCondLst>
                                        </p:cTn>
                                        <p:tgtEl>
                                          <p:spTgt spid="6"/>
                                        </p:tgtEl>
                                        <p:attrNameLst>
                                          <p:attrName>r</p:attrName>
                                        </p:attrNameLst>
                                      </p:cBhvr>
                                    </p:animRot>
                                    <p:animRot by="120000">
                                      <p:cBhvr>
                                        <p:cTn id="39" dur="200" fill="hold">
                                          <p:stCondLst>
                                            <p:cond delay="800"/>
                                          </p:stCondLst>
                                        </p:cTn>
                                        <p:tgtEl>
                                          <p:spTgt spid="6"/>
                                        </p:tgtEl>
                                        <p:attrNameLst>
                                          <p:attrName>r</p:attrName>
                                        </p:attrNameLst>
                                      </p:cBhvr>
                                    </p:animRot>
                                  </p:childTnLst>
                                </p:cTn>
                              </p:par>
                            </p:childTnLst>
                          </p:cTn>
                        </p:par>
                        <p:par>
                          <p:cTn id="40" fill="hold">
                            <p:stCondLst>
                              <p:cond delay="1000"/>
                            </p:stCondLst>
                            <p:childTnLst>
                              <p:par>
                                <p:cTn id="41" presetID="10" presetClass="exit" presetSubtype="0" fill="hold" nodeType="afterEffect">
                                  <p:stCondLst>
                                    <p:cond delay="0"/>
                                  </p:stCondLst>
                                  <p:childTnLst>
                                    <p:animEffect transition="out" filter="fade">
                                      <p:cBhvr>
                                        <p:cTn id="42" dur="10"/>
                                        <p:tgtEl>
                                          <p:spTgt spid="16"/>
                                        </p:tgtEl>
                                      </p:cBhvr>
                                    </p:animEffect>
                                    <p:set>
                                      <p:cBhvr>
                                        <p:cTn id="43" dur="1" fill="hold">
                                          <p:stCondLst>
                                            <p:cond delay="9"/>
                                          </p:stCondLst>
                                        </p:cTn>
                                        <p:tgtEl>
                                          <p:spTgt spid="16"/>
                                        </p:tgtEl>
                                        <p:attrNameLst>
                                          <p:attrName>style.visibility</p:attrName>
                                        </p:attrNameLst>
                                      </p:cBhvr>
                                      <p:to>
                                        <p:strVal val="hidden"/>
                                      </p:to>
                                    </p:set>
                                  </p:childTnLst>
                                </p:cTn>
                              </p:par>
                              <p:par>
                                <p:cTn id="44" presetID="10" presetClass="entr" presetSubtype="0" fill="hold" nodeType="with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fade">
                                      <p:cBhvr>
                                        <p:cTn id="46" dur="10"/>
                                        <p:tgtEl>
                                          <p:spTgt spid="5"/>
                                        </p:tgtEl>
                                      </p:cBhvr>
                                    </p:animEffect>
                                  </p:childTnLst>
                                </p:cTn>
                              </p:par>
                            </p:childTnLst>
                          </p:cTn>
                        </p:par>
                        <p:par>
                          <p:cTn id="47" fill="hold">
                            <p:stCondLst>
                              <p:cond delay="1010"/>
                            </p:stCondLst>
                            <p:childTnLst>
                              <p:par>
                                <p:cTn id="48" presetID="63" presetClass="path" presetSubtype="0" accel="50000" decel="50000" fill="hold" nodeType="afterEffect">
                                  <p:stCondLst>
                                    <p:cond delay="0"/>
                                  </p:stCondLst>
                                  <p:childTnLst>
                                    <p:animMotion origin="layout" path="M -8.33333E-7 -4.81481E-6 L 0.75677 0.30996 " pathEditMode="relative" rAng="0" ptsTypes="AA">
                                      <p:cBhvr>
                                        <p:cTn id="49" dur="3000" fill="hold"/>
                                        <p:tgtEl>
                                          <p:spTgt spid="5"/>
                                        </p:tgtEl>
                                        <p:attrNameLst>
                                          <p:attrName>ppt_x</p:attrName>
                                          <p:attrName>ppt_y</p:attrName>
                                        </p:attrNameLst>
                                      </p:cBhvr>
                                      <p:rCtr x="37830" y="15486"/>
                                    </p:animMotion>
                                  </p:childTnLst>
                                </p:cTn>
                              </p:par>
                            </p:childTnLst>
                          </p:cTn>
                        </p:par>
                        <p:par>
                          <p:cTn id="50" fill="hold">
                            <p:stCondLst>
                              <p:cond delay="4010"/>
                            </p:stCondLst>
                            <p:childTnLst>
                              <p:par>
                                <p:cTn id="51" presetID="10" presetClass="exit" presetSubtype="0" fill="hold" nodeType="afterEffect">
                                  <p:stCondLst>
                                    <p:cond delay="0"/>
                                  </p:stCondLst>
                                  <p:childTnLst>
                                    <p:animEffect transition="out" filter="fade">
                                      <p:cBhvr>
                                        <p:cTn id="52" dur="10"/>
                                        <p:tgtEl>
                                          <p:spTgt spid="5"/>
                                        </p:tgtEl>
                                      </p:cBhvr>
                                    </p:animEffect>
                                    <p:set>
                                      <p:cBhvr>
                                        <p:cTn id="53" dur="1" fill="hold">
                                          <p:stCondLst>
                                            <p:cond delay="9"/>
                                          </p:stCondLst>
                                        </p:cTn>
                                        <p:tgtEl>
                                          <p:spTgt spid="5"/>
                                        </p:tgtEl>
                                        <p:attrNameLst>
                                          <p:attrName>style.visibility</p:attrName>
                                        </p:attrNameLst>
                                      </p:cBhvr>
                                      <p:to>
                                        <p:strVal val="hidden"/>
                                      </p:to>
                                    </p:set>
                                  </p:childTnLst>
                                </p:cTn>
                              </p:par>
                              <p:par>
                                <p:cTn id="54" presetID="10" presetClass="entr" presetSubtype="0" fill="hold" nodeType="with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fade">
                                      <p:cBhvr>
                                        <p:cTn id="56" dur="10"/>
                                        <p:tgtEl>
                                          <p:spTgt spid="11"/>
                                        </p:tgtEl>
                                      </p:cBhvr>
                                    </p:animEffect>
                                  </p:childTnLst>
                                </p:cTn>
                              </p:par>
                            </p:childTnLst>
                          </p:cTn>
                        </p:par>
                        <p:par>
                          <p:cTn id="57" fill="hold">
                            <p:stCondLst>
                              <p:cond delay="4020"/>
                            </p:stCondLst>
                            <p:childTnLst>
                              <p:par>
                                <p:cTn id="58" presetID="32" presetClass="emph" presetSubtype="0" fill="hold" nodeType="afterEffect">
                                  <p:stCondLst>
                                    <p:cond delay="0"/>
                                  </p:stCondLst>
                                  <p:childTnLst>
                                    <p:animRot by="120000">
                                      <p:cBhvr>
                                        <p:cTn id="59" dur="200" fill="hold">
                                          <p:stCondLst>
                                            <p:cond delay="0"/>
                                          </p:stCondLst>
                                        </p:cTn>
                                        <p:tgtEl>
                                          <p:spTgt spid="11"/>
                                        </p:tgtEl>
                                        <p:attrNameLst>
                                          <p:attrName>r</p:attrName>
                                        </p:attrNameLst>
                                      </p:cBhvr>
                                    </p:animRot>
                                    <p:animRot by="-240000">
                                      <p:cBhvr>
                                        <p:cTn id="60" dur="400" fill="hold">
                                          <p:stCondLst>
                                            <p:cond delay="400"/>
                                          </p:stCondLst>
                                        </p:cTn>
                                        <p:tgtEl>
                                          <p:spTgt spid="11"/>
                                        </p:tgtEl>
                                        <p:attrNameLst>
                                          <p:attrName>r</p:attrName>
                                        </p:attrNameLst>
                                      </p:cBhvr>
                                    </p:animRot>
                                    <p:animRot by="240000">
                                      <p:cBhvr>
                                        <p:cTn id="61" dur="400" fill="hold">
                                          <p:stCondLst>
                                            <p:cond delay="800"/>
                                          </p:stCondLst>
                                        </p:cTn>
                                        <p:tgtEl>
                                          <p:spTgt spid="11"/>
                                        </p:tgtEl>
                                        <p:attrNameLst>
                                          <p:attrName>r</p:attrName>
                                        </p:attrNameLst>
                                      </p:cBhvr>
                                    </p:animRot>
                                    <p:animRot by="-240000">
                                      <p:cBhvr>
                                        <p:cTn id="62" dur="400" fill="hold">
                                          <p:stCondLst>
                                            <p:cond delay="1200"/>
                                          </p:stCondLst>
                                        </p:cTn>
                                        <p:tgtEl>
                                          <p:spTgt spid="11"/>
                                        </p:tgtEl>
                                        <p:attrNameLst>
                                          <p:attrName>r</p:attrName>
                                        </p:attrNameLst>
                                      </p:cBhvr>
                                    </p:animRot>
                                    <p:animRot by="120000">
                                      <p:cBhvr>
                                        <p:cTn id="63" dur="400" fill="hold">
                                          <p:stCondLst>
                                            <p:cond delay="1600"/>
                                          </p:stCondLst>
                                        </p:cTn>
                                        <p:tgtEl>
                                          <p:spTgt spid="11"/>
                                        </p:tgtEl>
                                        <p:attrNameLst>
                                          <p:attrName>r</p:attrName>
                                        </p:attrNameLst>
                                      </p:cBhvr>
                                    </p:animRot>
                                  </p:childTnLst>
                                </p:cTn>
                              </p:par>
                              <p:par>
                                <p:cTn id="64" presetID="32" presetClass="emph" presetSubtype="0" fill="hold" nodeType="withEffect">
                                  <p:stCondLst>
                                    <p:cond delay="0"/>
                                  </p:stCondLst>
                                  <p:childTnLst>
                                    <p:animRot by="120000">
                                      <p:cBhvr>
                                        <p:cTn id="65" dur="200" fill="hold">
                                          <p:stCondLst>
                                            <p:cond delay="0"/>
                                          </p:stCondLst>
                                        </p:cTn>
                                        <p:tgtEl>
                                          <p:spTgt spid="6"/>
                                        </p:tgtEl>
                                        <p:attrNameLst>
                                          <p:attrName>r</p:attrName>
                                        </p:attrNameLst>
                                      </p:cBhvr>
                                    </p:animRot>
                                    <p:animRot by="-240000">
                                      <p:cBhvr>
                                        <p:cTn id="66" dur="400" fill="hold">
                                          <p:stCondLst>
                                            <p:cond delay="400"/>
                                          </p:stCondLst>
                                        </p:cTn>
                                        <p:tgtEl>
                                          <p:spTgt spid="6"/>
                                        </p:tgtEl>
                                        <p:attrNameLst>
                                          <p:attrName>r</p:attrName>
                                        </p:attrNameLst>
                                      </p:cBhvr>
                                    </p:animRot>
                                    <p:animRot by="240000">
                                      <p:cBhvr>
                                        <p:cTn id="67" dur="400" fill="hold">
                                          <p:stCondLst>
                                            <p:cond delay="800"/>
                                          </p:stCondLst>
                                        </p:cTn>
                                        <p:tgtEl>
                                          <p:spTgt spid="6"/>
                                        </p:tgtEl>
                                        <p:attrNameLst>
                                          <p:attrName>r</p:attrName>
                                        </p:attrNameLst>
                                      </p:cBhvr>
                                    </p:animRot>
                                    <p:animRot by="-240000">
                                      <p:cBhvr>
                                        <p:cTn id="68" dur="400" fill="hold">
                                          <p:stCondLst>
                                            <p:cond delay="1200"/>
                                          </p:stCondLst>
                                        </p:cTn>
                                        <p:tgtEl>
                                          <p:spTgt spid="6"/>
                                        </p:tgtEl>
                                        <p:attrNameLst>
                                          <p:attrName>r</p:attrName>
                                        </p:attrNameLst>
                                      </p:cBhvr>
                                    </p:animRot>
                                    <p:animRot by="120000">
                                      <p:cBhvr>
                                        <p:cTn id="69" dur="400" fill="hold">
                                          <p:stCondLst>
                                            <p:cond delay="1600"/>
                                          </p:stCondLst>
                                        </p:cTn>
                                        <p:tgtEl>
                                          <p:spTgt spid="6"/>
                                        </p:tgtEl>
                                        <p:attrNameLst>
                                          <p:attrName>r</p:attrName>
                                        </p:attrNameLst>
                                      </p:cBhvr>
                                    </p:animRot>
                                  </p:childTnLst>
                                </p:cTn>
                              </p:par>
                            </p:childTnLst>
                          </p:cTn>
                        </p:par>
                        <p:par>
                          <p:cTn id="70" fill="hold">
                            <p:stCondLst>
                              <p:cond delay="6020"/>
                            </p:stCondLst>
                            <p:childTnLst>
                              <p:par>
                                <p:cTn id="71" presetID="10" presetClass="exit" presetSubtype="0" fill="hold" nodeType="afterEffect">
                                  <p:stCondLst>
                                    <p:cond delay="0"/>
                                  </p:stCondLst>
                                  <p:childTnLst>
                                    <p:animEffect transition="out" filter="fade">
                                      <p:cBhvr>
                                        <p:cTn id="72" dur="250"/>
                                        <p:tgtEl>
                                          <p:spTgt spid="11"/>
                                        </p:tgtEl>
                                      </p:cBhvr>
                                    </p:animEffect>
                                    <p:set>
                                      <p:cBhvr>
                                        <p:cTn id="73" dur="1" fill="hold">
                                          <p:stCondLst>
                                            <p:cond delay="249"/>
                                          </p:stCondLst>
                                        </p:cTn>
                                        <p:tgtEl>
                                          <p:spTgt spid="11"/>
                                        </p:tgtEl>
                                        <p:attrNameLst>
                                          <p:attrName>style.visibility</p:attrName>
                                        </p:attrNameLst>
                                      </p:cBhvr>
                                      <p:to>
                                        <p:strVal val="hidden"/>
                                      </p:to>
                                    </p:set>
                                  </p:childTnLst>
                                </p:cTn>
                              </p:par>
                              <p:par>
                                <p:cTn id="74" presetID="10" presetClass="entr" presetSubtype="0" fill="hold" nodeType="withEffect">
                                  <p:stCondLst>
                                    <p:cond delay="0"/>
                                  </p:stCondLst>
                                  <p:childTnLst>
                                    <p:set>
                                      <p:cBhvr>
                                        <p:cTn id="75" dur="1" fill="hold">
                                          <p:stCondLst>
                                            <p:cond delay="0"/>
                                          </p:stCondLst>
                                        </p:cTn>
                                        <p:tgtEl>
                                          <p:spTgt spid="12"/>
                                        </p:tgtEl>
                                        <p:attrNameLst>
                                          <p:attrName>style.visibility</p:attrName>
                                        </p:attrNameLst>
                                      </p:cBhvr>
                                      <p:to>
                                        <p:strVal val="visible"/>
                                      </p:to>
                                    </p:set>
                                    <p:animEffect transition="in" filter="fade">
                                      <p:cBhvr>
                                        <p:cTn id="76" dur="250"/>
                                        <p:tgtEl>
                                          <p:spTgt spid="12"/>
                                        </p:tgtEl>
                                      </p:cBhvr>
                                    </p:animEffect>
                                  </p:childTnLst>
                                  <p:subTnLst>
                                    <p:audio>
                                      <p:cMediaNode>
                                        <p:cTn display="0" masterRel="sameClick">
                                          <p:stCondLst>
                                            <p:cond evt="begin" delay="0">
                                              <p:tn val="74"/>
                                            </p:cond>
                                          </p:stCondLst>
                                          <p:endCondLst>
                                            <p:cond evt="onStopAudio" delay="0">
                                              <p:tgtEl>
                                                <p:sldTgt/>
                                              </p:tgtEl>
                                            </p:cond>
                                          </p:endCondLst>
                                        </p:cTn>
                                        <p:tgtEl>
                                          <p:sndTgt r:embed="rId2" name="oisairoi.wav"/>
                                        </p:tgtEl>
                                      </p:cMediaNode>
                                    </p:audio>
                                  </p:subTnLst>
                                </p:cTn>
                              </p:par>
                              <p:par>
                                <p:cTn id="77" presetID="10" presetClass="entr" presetSubtype="0" fill="hold" nodeType="withEffect">
                                  <p:stCondLst>
                                    <p:cond delay="0"/>
                                  </p:stCondLst>
                                  <p:childTnLst>
                                    <p:set>
                                      <p:cBhvr>
                                        <p:cTn id="78" dur="1" fill="hold">
                                          <p:stCondLst>
                                            <p:cond delay="0"/>
                                          </p:stCondLst>
                                        </p:cTn>
                                        <p:tgtEl>
                                          <p:spTgt spid="14"/>
                                        </p:tgtEl>
                                        <p:attrNameLst>
                                          <p:attrName>style.visibility</p:attrName>
                                        </p:attrNameLst>
                                      </p:cBhvr>
                                      <p:to>
                                        <p:strVal val="visible"/>
                                      </p:to>
                                    </p:set>
                                    <p:animEffect transition="in" filter="fade">
                                      <p:cBhvr>
                                        <p:cTn id="79" dur="250"/>
                                        <p:tgtEl>
                                          <p:spTgt spid="14"/>
                                        </p:tgtEl>
                                      </p:cBhvr>
                                    </p:animEffect>
                                  </p:childTnLst>
                                </p:cTn>
                              </p:par>
                              <p:par>
                                <p:cTn id="80" presetID="10" presetClass="exit" presetSubtype="0" fill="hold" nodeType="withEffect">
                                  <p:stCondLst>
                                    <p:cond delay="0"/>
                                  </p:stCondLst>
                                  <p:childTnLst>
                                    <p:animEffect transition="out" filter="fade">
                                      <p:cBhvr>
                                        <p:cTn id="81" dur="250"/>
                                        <p:tgtEl>
                                          <p:spTgt spid="6"/>
                                        </p:tgtEl>
                                      </p:cBhvr>
                                    </p:animEffect>
                                    <p:set>
                                      <p:cBhvr>
                                        <p:cTn id="82"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3" restart="whenNotActive" fill="hold" evtFilter="cancelBubble" nodeType="interactiveSeq">
                <p:stCondLst>
                  <p:cond evt="onClick" delay="0">
                    <p:tgtEl>
                      <p:spTgt spid="22"/>
                    </p:tgtEl>
                  </p:cond>
                </p:stCondLst>
                <p:endSync evt="end" delay="0">
                  <p:rtn val="all"/>
                </p:endSync>
                <p:childTnLst>
                  <p:par>
                    <p:cTn id="84" fill="hold">
                      <p:stCondLst>
                        <p:cond delay="0"/>
                      </p:stCondLst>
                      <p:childTnLst>
                        <p:par>
                          <p:cTn id="85" fill="hold">
                            <p:stCondLst>
                              <p:cond delay="0"/>
                            </p:stCondLst>
                            <p:childTnLst>
                              <p:par>
                                <p:cTn id="86" presetID="32" presetClass="emph" presetSubtype="0" fill="hold" nodeType="clickEffect">
                                  <p:stCondLst>
                                    <p:cond delay="0"/>
                                  </p:stCondLst>
                                  <p:childTnLst>
                                    <p:animRot by="120000">
                                      <p:cBhvr>
                                        <p:cTn id="87" dur="100" fill="hold">
                                          <p:stCondLst>
                                            <p:cond delay="0"/>
                                          </p:stCondLst>
                                        </p:cTn>
                                        <p:tgtEl>
                                          <p:spTgt spid="22"/>
                                        </p:tgtEl>
                                        <p:attrNameLst>
                                          <p:attrName>r</p:attrName>
                                        </p:attrNameLst>
                                      </p:cBhvr>
                                    </p:animRot>
                                    <p:animRot by="-240000">
                                      <p:cBhvr>
                                        <p:cTn id="88" dur="200" fill="hold">
                                          <p:stCondLst>
                                            <p:cond delay="200"/>
                                          </p:stCondLst>
                                        </p:cTn>
                                        <p:tgtEl>
                                          <p:spTgt spid="22"/>
                                        </p:tgtEl>
                                        <p:attrNameLst>
                                          <p:attrName>r</p:attrName>
                                        </p:attrNameLst>
                                      </p:cBhvr>
                                    </p:animRot>
                                    <p:animRot by="240000">
                                      <p:cBhvr>
                                        <p:cTn id="89" dur="200" fill="hold">
                                          <p:stCondLst>
                                            <p:cond delay="400"/>
                                          </p:stCondLst>
                                        </p:cTn>
                                        <p:tgtEl>
                                          <p:spTgt spid="22"/>
                                        </p:tgtEl>
                                        <p:attrNameLst>
                                          <p:attrName>r</p:attrName>
                                        </p:attrNameLst>
                                      </p:cBhvr>
                                    </p:animRot>
                                    <p:animRot by="-240000">
                                      <p:cBhvr>
                                        <p:cTn id="90" dur="200" fill="hold">
                                          <p:stCondLst>
                                            <p:cond delay="600"/>
                                          </p:stCondLst>
                                        </p:cTn>
                                        <p:tgtEl>
                                          <p:spTgt spid="22"/>
                                        </p:tgtEl>
                                        <p:attrNameLst>
                                          <p:attrName>r</p:attrName>
                                        </p:attrNameLst>
                                      </p:cBhvr>
                                    </p:animRot>
                                    <p:animRot by="120000">
                                      <p:cBhvr>
                                        <p:cTn id="91" dur="200" fill="hold">
                                          <p:stCondLst>
                                            <p:cond delay="800"/>
                                          </p:stCondLst>
                                        </p:cTn>
                                        <p:tgtEl>
                                          <p:spTgt spid="22"/>
                                        </p:tgtEl>
                                        <p:attrNameLst>
                                          <p:attrName>r</p:attrName>
                                        </p:attrNameLst>
                                      </p:cBhvr>
                                    </p:animRot>
                                  </p:childTnLst>
                                </p:cTn>
                              </p:par>
                            </p:childTnLst>
                          </p:cTn>
                        </p:par>
                        <p:par>
                          <p:cTn id="92" fill="hold">
                            <p:stCondLst>
                              <p:cond delay="1000"/>
                            </p:stCondLst>
                            <p:childTnLst>
                              <p:par>
                                <p:cTn id="93" presetID="10" presetClass="exit" presetSubtype="0" fill="hold" nodeType="afterEffect">
                                  <p:stCondLst>
                                    <p:cond delay="0"/>
                                  </p:stCondLst>
                                  <p:childTnLst>
                                    <p:animEffect transition="out" filter="fade">
                                      <p:cBhvr>
                                        <p:cTn id="94" dur="250"/>
                                        <p:tgtEl>
                                          <p:spTgt spid="16"/>
                                        </p:tgtEl>
                                      </p:cBhvr>
                                    </p:animEffect>
                                    <p:set>
                                      <p:cBhvr>
                                        <p:cTn id="95" dur="1" fill="hold">
                                          <p:stCondLst>
                                            <p:cond delay="249"/>
                                          </p:stCondLst>
                                        </p:cTn>
                                        <p:tgtEl>
                                          <p:spTgt spid="16"/>
                                        </p:tgtEl>
                                        <p:attrNameLst>
                                          <p:attrName>style.visibility</p:attrName>
                                        </p:attrNameLst>
                                      </p:cBhvr>
                                      <p:to>
                                        <p:strVal val="hidden"/>
                                      </p:to>
                                    </p:set>
                                  </p:childTnLst>
                                </p:cTn>
                              </p:par>
                              <p:par>
                                <p:cTn id="96" presetID="10" presetClass="entr" presetSubtype="0" fill="hold" nodeType="withEffect">
                                  <p:stCondLst>
                                    <p:cond delay="0"/>
                                  </p:stCondLst>
                                  <p:childTnLst>
                                    <p:set>
                                      <p:cBhvr>
                                        <p:cTn id="97" dur="1" fill="hold">
                                          <p:stCondLst>
                                            <p:cond delay="0"/>
                                          </p:stCondLst>
                                        </p:cTn>
                                        <p:tgtEl>
                                          <p:spTgt spid="5"/>
                                        </p:tgtEl>
                                        <p:attrNameLst>
                                          <p:attrName>style.visibility</p:attrName>
                                        </p:attrNameLst>
                                      </p:cBhvr>
                                      <p:to>
                                        <p:strVal val="visible"/>
                                      </p:to>
                                    </p:set>
                                    <p:animEffect transition="in" filter="fade">
                                      <p:cBhvr>
                                        <p:cTn id="98" dur="250"/>
                                        <p:tgtEl>
                                          <p:spTgt spid="5"/>
                                        </p:tgtEl>
                                      </p:cBhvr>
                                    </p:animEffect>
                                  </p:childTnLst>
                                </p:cTn>
                              </p:par>
                            </p:childTnLst>
                          </p:cTn>
                        </p:par>
                        <p:par>
                          <p:cTn id="99" fill="hold">
                            <p:stCondLst>
                              <p:cond delay="1250"/>
                            </p:stCondLst>
                            <p:childTnLst>
                              <p:par>
                                <p:cTn id="100" presetID="63" presetClass="path" presetSubtype="0" accel="50000" decel="50000" fill="hold" nodeType="afterEffect">
                                  <p:stCondLst>
                                    <p:cond delay="0"/>
                                  </p:stCondLst>
                                  <p:childTnLst>
                                    <p:animMotion origin="layout" path="M -8.33333E-7 -4.81481E-6 L 0.54809 0.30024 " pathEditMode="relative" rAng="0" ptsTypes="AA">
                                      <p:cBhvr>
                                        <p:cTn id="101" dur="2000" fill="hold"/>
                                        <p:tgtEl>
                                          <p:spTgt spid="5"/>
                                        </p:tgtEl>
                                        <p:attrNameLst>
                                          <p:attrName>ppt_x</p:attrName>
                                          <p:attrName>ppt_y</p:attrName>
                                        </p:attrNameLst>
                                      </p:cBhvr>
                                      <p:rCtr x="27396" y="15000"/>
                                    </p:animMotion>
                                  </p:childTnLst>
                                </p:cTn>
                              </p:par>
                            </p:childTnLst>
                          </p:cTn>
                        </p:par>
                        <p:par>
                          <p:cTn id="102" fill="hold">
                            <p:stCondLst>
                              <p:cond delay="3250"/>
                            </p:stCondLst>
                            <p:childTnLst>
                              <p:par>
                                <p:cTn id="103" presetID="10" presetClass="exit" presetSubtype="0" fill="hold" nodeType="afterEffect">
                                  <p:stCondLst>
                                    <p:cond delay="0"/>
                                  </p:stCondLst>
                                  <p:childTnLst>
                                    <p:animEffect transition="out" filter="fade">
                                      <p:cBhvr>
                                        <p:cTn id="104" dur="250"/>
                                        <p:tgtEl>
                                          <p:spTgt spid="5"/>
                                        </p:tgtEl>
                                      </p:cBhvr>
                                    </p:animEffect>
                                    <p:set>
                                      <p:cBhvr>
                                        <p:cTn id="105" dur="1" fill="hold">
                                          <p:stCondLst>
                                            <p:cond delay="249"/>
                                          </p:stCondLst>
                                        </p:cTn>
                                        <p:tgtEl>
                                          <p:spTgt spid="5"/>
                                        </p:tgtEl>
                                        <p:attrNameLst>
                                          <p:attrName>style.visibility</p:attrName>
                                        </p:attrNameLst>
                                      </p:cBhvr>
                                      <p:to>
                                        <p:strVal val="hidden"/>
                                      </p:to>
                                    </p:set>
                                  </p:childTnLst>
                                </p:cTn>
                              </p:par>
                              <p:par>
                                <p:cTn id="106" presetID="10" presetClass="entr" presetSubtype="0" fill="hold" nodeType="withEffect">
                                  <p:stCondLst>
                                    <p:cond delay="0"/>
                                  </p:stCondLst>
                                  <p:childTnLst>
                                    <p:set>
                                      <p:cBhvr>
                                        <p:cTn id="107" dur="1" fill="hold">
                                          <p:stCondLst>
                                            <p:cond delay="0"/>
                                          </p:stCondLst>
                                        </p:cTn>
                                        <p:tgtEl>
                                          <p:spTgt spid="19"/>
                                        </p:tgtEl>
                                        <p:attrNameLst>
                                          <p:attrName>style.visibility</p:attrName>
                                        </p:attrNameLst>
                                      </p:cBhvr>
                                      <p:to>
                                        <p:strVal val="visible"/>
                                      </p:to>
                                    </p:set>
                                    <p:animEffect transition="in" filter="fade">
                                      <p:cBhvr>
                                        <p:cTn id="108" dur="250"/>
                                        <p:tgtEl>
                                          <p:spTgt spid="19"/>
                                        </p:tgtEl>
                                      </p:cBhvr>
                                    </p:animEffect>
                                  </p:childTnLst>
                                </p:cTn>
                              </p:par>
                            </p:childTnLst>
                          </p:cTn>
                        </p:par>
                        <p:par>
                          <p:cTn id="109" fill="hold">
                            <p:stCondLst>
                              <p:cond delay="3500"/>
                            </p:stCondLst>
                            <p:childTnLst>
                              <p:par>
                                <p:cTn id="110" presetID="32" presetClass="emph" presetSubtype="0" fill="hold" nodeType="afterEffect">
                                  <p:stCondLst>
                                    <p:cond delay="0"/>
                                  </p:stCondLst>
                                  <p:childTnLst>
                                    <p:animRot by="120000">
                                      <p:cBhvr>
                                        <p:cTn id="111" dur="200" fill="hold">
                                          <p:stCondLst>
                                            <p:cond delay="0"/>
                                          </p:stCondLst>
                                        </p:cTn>
                                        <p:tgtEl>
                                          <p:spTgt spid="19"/>
                                        </p:tgtEl>
                                        <p:attrNameLst>
                                          <p:attrName>r</p:attrName>
                                        </p:attrNameLst>
                                      </p:cBhvr>
                                    </p:animRot>
                                    <p:animRot by="-240000">
                                      <p:cBhvr>
                                        <p:cTn id="112" dur="400" fill="hold">
                                          <p:stCondLst>
                                            <p:cond delay="400"/>
                                          </p:stCondLst>
                                        </p:cTn>
                                        <p:tgtEl>
                                          <p:spTgt spid="19"/>
                                        </p:tgtEl>
                                        <p:attrNameLst>
                                          <p:attrName>r</p:attrName>
                                        </p:attrNameLst>
                                      </p:cBhvr>
                                    </p:animRot>
                                    <p:animRot by="240000">
                                      <p:cBhvr>
                                        <p:cTn id="113" dur="400" fill="hold">
                                          <p:stCondLst>
                                            <p:cond delay="800"/>
                                          </p:stCondLst>
                                        </p:cTn>
                                        <p:tgtEl>
                                          <p:spTgt spid="19"/>
                                        </p:tgtEl>
                                        <p:attrNameLst>
                                          <p:attrName>r</p:attrName>
                                        </p:attrNameLst>
                                      </p:cBhvr>
                                    </p:animRot>
                                    <p:animRot by="-240000">
                                      <p:cBhvr>
                                        <p:cTn id="114" dur="400" fill="hold">
                                          <p:stCondLst>
                                            <p:cond delay="1200"/>
                                          </p:stCondLst>
                                        </p:cTn>
                                        <p:tgtEl>
                                          <p:spTgt spid="19"/>
                                        </p:tgtEl>
                                        <p:attrNameLst>
                                          <p:attrName>r</p:attrName>
                                        </p:attrNameLst>
                                      </p:cBhvr>
                                    </p:animRot>
                                    <p:animRot by="120000">
                                      <p:cBhvr>
                                        <p:cTn id="115" dur="400" fill="hold">
                                          <p:stCondLst>
                                            <p:cond delay="1600"/>
                                          </p:stCondLst>
                                        </p:cTn>
                                        <p:tgtEl>
                                          <p:spTgt spid="19"/>
                                        </p:tgtEl>
                                        <p:attrNameLst>
                                          <p:attrName>r</p:attrName>
                                        </p:attrNameLst>
                                      </p:cBhvr>
                                    </p:animRot>
                                  </p:childTnLst>
                                </p:cTn>
                              </p:par>
                              <p:par>
                                <p:cTn id="116" presetID="32" presetClass="emph" presetSubtype="0" fill="hold" nodeType="withEffect">
                                  <p:stCondLst>
                                    <p:cond delay="0"/>
                                  </p:stCondLst>
                                  <p:childTnLst>
                                    <p:animRot by="120000">
                                      <p:cBhvr>
                                        <p:cTn id="117" dur="200" fill="hold">
                                          <p:stCondLst>
                                            <p:cond delay="0"/>
                                          </p:stCondLst>
                                        </p:cTn>
                                        <p:tgtEl>
                                          <p:spTgt spid="22"/>
                                        </p:tgtEl>
                                        <p:attrNameLst>
                                          <p:attrName>r</p:attrName>
                                        </p:attrNameLst>
                                      </p:cBhvr>
                                    </p:animRot>
                                    <p:animRot by="-240000">
                                      <p:cBhvr>
                                        <p:cTn id="118" dur="400" fill="hold">
                                          <p:stCondLst>
                                            <p:cond delay="400"/>
                                          </p:stCondLst>
                                        </p:cTn>
                                        <p:tgtEl>
                                          <p:spTgt spid="22"/>
                                        </p:tgtEl>
                                        <p:attrNameLst>
                                          <p:attrName>r</p:attrName>
                                        </p:attrNameLst>
                                      </p:cBhvr>
                                    </p:animRot>
                                    <p:animRot by="240000">
                                      <p:cBhvr>
                                        <p:cTn id="119" dur="400" fill="hold">
                                          <p:stCondLst>
                                            <p:cond delay="800"/>
                                          </p:stCondLst>
                                        </p:cTn>
                                        <p:tgtEl>
                                          <p:spTgt spid="22"/>
                                        </p:tgtEl>
                                        <p:attrNameLst>
                                          <p:attrName>r</p:attrName>
                                        </p:attrNameLst>
                                      </p:cBhvr>
                                    </p:animRot>
                                    <p:animRot by="-240000">
                                      <p:cBhvr>
                                        <p:cTn id="120" dur="400" fill="hold">
                                          <p:stCondLst>
                                            <p:cond delay="1200"/>
                                          </p:stCondLst>
                                        </p:cTn>
                                        <p:tgtEl>
                                          <p:spTgt spid="22"/>
                                        </p:tgtEl>
                                        <p:attrNameLst>
                                          <p:attrName>r</p:attrName>
                                        </p:attrNameLst>
                                      </p:cBhvr>
                                    </p:animRot>
                                    <p:animRot by="120000">
                                      <p:cBhvr>
                                        <p:cTn id="121" dur="400" fill="hold">
                                          <p:stCondLst>
                                            <p:cond delay="1600"/>
                                          </p:stCondLst>
                                        </p:cTn>
                                        <p:tgtEl>
                                          <p:spTgt spid="22"/>
                                        </p:tgtEl>
                                        <p:attrNameLst>
                                          <p:attrName>r</p:attrName>
                                        </p:attrNameLst>
                                      </p:cBhvr>
                                    </p:animRot>
                                  </p:childTnLst>
                                </p:cTn>
                              </p:par>
                            </p:childTnLst>
                          </p:cTn>
                        </p:par>
                        <p:par>
                          <p:cTn id="122" fill="hold">
                            <p:stCondLst>
                              <p:cond delay="5500"/>
                            </p:stCondLst>
                            <p:childTnLst>
                              <p:par>
                                <p:cTn id="123" presetID="10" presetClass="exit" presetSubtype="0" fill="hold" nodeType="afterEffect">
                                  <p:stCondLst>
                                    <p:cond delay="0"/>
                                  </p:stCondLst>
                                  <p:childTnLst>
                                    <p:animEffect transition="out" filter="fade">
                                      <p:cBhvr>
                                        <p:cTn id="124" dur="250"/>
                                        <p:tgtEl>
                                          <p:spTgt spid="19"/>
                                        </p:tgtEl>
                                      </p:cBhvr>
                                    </p:animEffect>
                                    <p:set>
                                      <p:cBhvr>
                                        <p:cTn id="125" dur="1" fill="hold">
                                          <p:stCondLst>
                                            <p:cond delay="249"/>
                                          </p:stCondLst>
                                        </p:cTn>
                                        <p:tgtEl>
                                          <p:spTgt spid="19"/>
                                        </p:tgtEl>
                                        <p:attrNameLst>
                                          <p:attrName>style.visibility</p:attrName>
                                        </p:attrNameLst>
                                      </p:cBhvr>
                                      <p:to>
                                        <p:strVal val="hidden"/>
                                      </p:to>
                                    </p:set>
                                  </p:childTnLst>
                                </p:cTn>
                              </p:par>
                              <p:par>
                                <p:cTn id="126" presetID="10" presetClass="entr" presetSubtype="0" fill="hold" nodeType="withEffect">
                                  <p:stCondLst>
                                    <p:cond delay="0"/>
                                  </p:stCondLst>
                                  <p:childTnLst>
                                    <p:set>
                                      <p:cBhvr>
                                        <p:cTn id="127" dur="1" fill="hold">
                                          <p:stCondLst>
                                            <p:cond delay="0"/>
                                          </p:stCondLst>
                                        </p:cTn>
                                        <p:tgtEl>
                                          <p:spTgt spid="17"/>
                                        </p:tgtEl>
                                        <p:attrNameLst>
                                          <p:attrName>style.visibility</p:attrName>
                                        </p:attrNameLst>
                                      </p:cBhvr>
                                      <p:to>
                                        <p:strVal val="visible"/>
                                      </p:to>
                                    </p:set>
                                    <p:animEffect transition="in" filter="fade">
                                      <p:cBhvr>
                                        <p:cTn id="128" dur="250"/>
                                        <p:tgtEl>
                                          <p:spTgt spid="17"/>
                                        </p:tgtEl>
                                      </p:cBhvr>
                                    </p:animEffect>
                                  </p:childTnLst>
                                  <p:subTnLst>
                                    <p:audio>
                                      <p:cMediaNode>
                                        <p:cTn display="0" masterRel="sameClick">
                                          <p:stCondLst>
                                            <p:cond evt="begin" delay="0">
                                              <p:tn val="126"/>
                                            </p:cond>
                                          </p:stCondLst>
                                          <p:endCondLst>
                                            <p:cond evt="onStopAudio" delay="0">
                                              <p:tgtEl>
                                                <p:sldTgt/>
                                              </p:tgtEl>
                                            </p:cond>
                                          </p:endCondLst>
                                        </p:cTn>
                                        <p:tgtEl>
                                          <p:sndTgt r:embed="rId2" name="oisairoi.wav"/>
                                        </p:tgtEl>
                                      </p:cMediaNode>
                                    </p:audio>
                                  </p:subTnLst>
                                </p:cTn>
                              </p:par>
                              <p:par>
                                <p:cTn id="129" presetID="10" presetClass="entr" presetSubtype="0" fill="hold" nodeType="withEffect">
                                  <p:stCondLst>
                                    <p:cond delay="0"/>
                                  </p:stCondLst>
                                  <p:childTnLst>
                                    <p:set>
                                      <p:cBhvr>
                                        <p:cTn id="130" dur="1" fill="hold">
                                          <p:stCondLst>
                                            <p:cond delay="0"/>
                                          </p:stCondLst>
                                        </p:cTn>
                                        <p:tgtEl>
                                          <p:spTgt spid="21"/>
                                        </p:tgtEl>
                                        <p:attrNameLst>
                                          <p:attrName>style.visibility</p:attrName>
                                        </p:attrNameLst>
                                      </p:cBhvr>
                                      <p:to>
                                        <p:strVal val="visible"/>
                                      </p:to>
                                    </p:set>
                                    <p:animEffect transition="in" filter="fade">
                                      <p:cBhvr>
                                        <p:cTn id="131" dur="250"/>
                                        <p:tgtEl>
                                          <p:spTgt spid="21"/>
                                        </p:tgtEl>
                                      </p:cBhvr>
                                    </p:animEffect>
                                  </p:childTnLst>
                                </p:cTn>
                              </p:par>
                              <p:par>
                                <p:cTn id="132" presetID="10" presetClass="exit" presetSubtype="0" fill="hold" nodeType="withEffect">
                                  <p:stCondLst>
                                    <p:cond delay="0"/>
                                  </p:stCondLst>
                                  <p:childTnLst>
                                    <p:animEffect transition="out" filter="fade">
                                      <p:cBhvr>
                                        <p:cTn id="133" dur="250"/>
                                        <p:tgtEl>
                                          <p:spTgt spid="22"/>
                                        </p:tgtEl>
                                      </p:cBhvr>
                                    </p:animEffect>
                                    <p:set>
                                      <p:cBhvr>
                                        <p:cTn id="134"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5" restart="whenNotActive" fill="hold" evtFilter="cancelBubble" nodeType="interactiveSeq">
                <p:stCondLst>
                  <p:cond evt="onClick" delay="0">
                    <p:tgtEl>
                      <p:spTgt spid="26"/>
                    </p:tgtEl>
                  </p:cond>
                </p:stCondLst>
                <p:endSync evt="end" delay="0">
                  <p:rtn val="all"/>
                </p:endSync>
                <p:childTnLst>
                  <p:par>
                    <p:cTn id="136" fill="hold">
                      <p:stCondLst>
                        <p:cond delay="0"/>
                      </p:stCondLst>
                      <p:childTnLst>
                        <p:par>
                          <p:cTn id="137" fill="hold">
                            <p:stCondLst>
                              <p:cond delay="0"/>
                            </p:stCondLst>
                            <p:childTnLst>
                              <p:par>
                                <p:cTn id="138" presetID="32" presetClass="emph" presetSubtype="0" fill="hold" nodeType="clickEffect">
                                  <p:stCondLst>
                                    <p:cond delay="0"/>
                                  </p:stCondLst>
                                  <p:childTnLst>
                                    <p:animRot by="120000">
                                      <p:cBhvr>
                                        <p:cTn id="139" dur="100" fill="hold">
                                          <p:stCondLst>
                                            <p:cond delay="0"/>
                                          </p:stCondLst>
                                        </p:cTn>
                                        <p:tgtEl>
                                          <p:spTgt spid="26"/>
                                        </p:tgtEl>
                                        <p:attrNameLst>
                                          <p:attrName>r</p:attrName>
                                        </p:attrNameLst>
                                      </p:cBhvr>
                                    </p:animRot>
                                    <p:animRot by="-240000">
                                      <p:cBhvr>
                                        <p:cTn id="140" dur="200" fill="hold">
                                          <p:stCondLst>
                                            <p:cond delay="200"/>
                                          </p:stCondLst>
                                        </p:cTn>
                                        <p:tgtEl>
                                          <p:spTgt spid="26"/>
                                        </p:tgtEl>
                                        <p:attrNameLst>
                                          <p:attrName>r</p:attrName>
                                        </p:attrNameLst>
                                      </p:cBhvr>
                                    </p:animRot>
                                    <p:animRot by="240000">
                                      <p:cBhvr>
                                        <p:cTn id="141" dur="200" fill="hold">
                                          <p:stCondLst>
                                            <p:cond delay="400"/>
                                          </p:stCondLst>
                                        </p:cTn>
                                        <p:tgtEl>
                                          <p:spTgt spid="26"/>
                                        </p:tgtEl>
                                        <p:attrNameLst>
                                          <p:attrName>r</p:attrName>
                                        </p:attrNameLst>
                                      </p:cBhvr>
                                    </p:animRot>
                                    <p:animRot by="-240000">
                                      <p:cBhvr>
                                        <p:cTn id="142" dur="200" fill="hold">
                                          <p:stCondLst>
                                            <p:cond delay="600"/>
                                          </p:stCondLst>
                                        </p:cTn>
                                        <p:tgtEl>
                                          <p:spTgt spid="26"/>
                                        </p:tgtEl>
                                        <p:attrNameLst>
                                          <p:attrName>r</p:attrName>
                                        </p:attrNameLst>
                                      </p:cBhvr>
                                    </p:animRot>
                                    <p:animRot by="120000">
                                      <p:cBhvr>
                                        <p:cTn id="143" dur="200" fill="hold">
                                          <p:stCondLst>
                                            <p:cond delay="800"/>
                                          </p:stCondLst>
                                        </p:cTn>
                                        <p:tgtEl>
                                          <p:spTgt spid="26"/>
                                        </p:tgtEl>
                                        <p:attrNameLst>
                                          <p:attrName>r</p:attrName>
                                        </p:attrNameLst>
                                      </p:cBhvr>
                                    </p:animRot>
                                  </p:childTnLst>
                                </p:cTn>
                              </p:par>
                            </p:childTnLst>
                          </p:cTn>
                        </p:par>
                        <p:par>
                          <p:cTn id="144" fill="hold">
                            <p:stCondLst>
                              <p:cond delay="1000"/>
                            </p:stCondLst>
                            <p:childTnLst>
                              <p:par>
                                <p:cTn id="145" presetID="10" presetClass="exit" presetSubtype="0" fill="hold" nodeType="afterEffect">
                                  <p:stCondLst>
                                    <p:cond delay="0"/>
                                  </p:stCondLst>
                                  <p:childTnLst>
                                    <p:animEffect transition="out" filter="fade">
                                      <p:cBhvr>
                                        <p:cTn id="146" dur="250"/>
                                        <p:tgtEl>
                                          <p:spTgt spid="16"/>
                                        </p:tgtEl>
                                      </p:cBhvr>
                                    </p:animEffect>
                                    <p:set>
                                      <p:cBhvr>
                                        <p:cTn id="147" dur="1" fill="hold">
                                          <p:stCondLst>
                                            <p:cond delay="249"/>
                                          </p:stCondLst>
                                        </p:cTn>
                                        <p:tgtEl>
                                          <p:spTgt spid="16"/>
                                        </p:tgtEl>
                                        <p:attrNameLst>
                                          <p:attrName>style.visibility</p:attrName>
                                        </p:attrNameLst>
                                      </p:cBhvr>
                                      <p:to>
                                        <p:strVal val="hidden"/>
                                      </p:to>
                                    </p:set>
                                  </p:childTnLst>
                                </p:cTn>
                              </p:par>
                              <p:par>
                                <p:cTn id="148" presetID="10" presetClass="entr" presetSubtype="0" fill="hold" nodeType="withEffect">
                                  <p:stCondLst>
                                    <p:cond delay="0"/>
                                  </p:stCondLst>
                                  <p:childTnLst>
                                    <p:set>
                                      <p:cBhvr>
                                        <p:cTn id="149" dur="1" fill="hold">
                                          <p:stCondLst>
                                            <p:cond delay="0"/>
                                          </p:stCondLst>
                                        </p:cTn>
                                        <p:tgtEl>
                                          <p:spTgt spid="5"/>
                                        </p:tgtEl>
                                        <p:attrNameLst>
                                          <p:attrName>style.visibility</p:attrName>
                                        </p:attrNameLst>
                                      </p:cBhvr>
                                      <p:to>
                                        <p:strVal val="visible"/>
                                      </p:to>
                                    </p:set>
                                    <p:animEffect transition="in" filter="fade">
                                      <p:cBhvr>
                                        <p:cTn id="150" dur="250"/>
                                        <p:tgtEl>
                                          <p:spTgt spid="5"/>
                                        </p:tgtEl>
                                      </p:cBhvr>
                                    </p:animEffect>
                                  </p:childTnLst>
                                </p:cTn>
                              </p:par>
                            </p:childTnLst>
                          </p:cTn>
                        </p:par>
                        <p:par>
                          <p:cTn id="151" fill="hold">
                            <p:stCondLst>
                              <p:cond delay="1250"/>
                            </p:stCondLst>
                            <p:childTnLst>
                              <p:par>
                                <p:cTn id="152" presetID="63" presetClass="path" presetSubtype="0" accel="50000" decel="50000" fill="hold" nodeType="afterEffect">
                                  <p:stCondLst>
                                    <p:cond delay="0"/>
                                  </p:stCondLst>
                                  <p:childTnLst>
                                    <p:animMotion origin="layout" path="M -8.33333E-7 -4.81481E-6 L 0.33316 0.30024 " pathEditMode="relative" rAng="0" ptsTypes="AA">
                                      <p:cBhvr>
                                        <p:cTn id="153" dur="2000" fill="hold"/>
                                        <p:tgtEl>
                                          <p:spTgt spid="5"/>
                                        </p:tgtEl>
                                        <p:attrNameLst>
                                          <p:attrName>ppt_x</p:attrName>
                                          <p:attrName>ppt_y</p:attrName>
                                        </p:attrNameLst>
                                      </p:cBhvr>
                                      <p:rCtr x="16649" y="15000"/>
                                    </p:animMotion>
                                  </p:childTnLst>
                                </p:cTn>
                              </p:par>
                            </p:childTnLst>
                          </p:cTn>
                        </p:par>
                        <p:par>
                          <p:cTn id="154" fill="hold">
                            <p:stCondLst>
                              <p:cond delay="3250"/>
                            </p:stCondLst>
                            <p:childTnLst>
                              <p:par>
                                <p:cTn id="155" presetID="10" presetClass="exit" presetSubtype="0" fill="hold" nodeType="afterEffect">
                                  <p:stCondLst>
                                    <p:cond delay="0"/>
                                  </p:stCondLst>
                                  <p:childTnLst>
                                    <p:animEffect transition="out" filter="fade">
                                      <p:cBhvr>
                                        <p:cTn id="156" dur="250"/>
                                        <p:tgtEl>
                                          <p:spTgt spid="5"/>
                                        </p:tgtEl>
                                      </p:cBhvr>
                                    </p:animEffect>
                                    <p:set>
                                      <p:cBhvr>
                                        <p:cTn id="157" dur="1" fill="hold">
                                          <p:stCondLst>
                                            <p:cond delay="249"/>
                                          </p:stCondLst>
                                        </p:cTn>
                                        <p:tgtEl>
                                          <p:spTgt spid="5"/>
                                        </p:tgtEl>
                                        <p:attrNameLst>
                                          <p:attrName>style.visibility</p:attrName>
                                        </p:attrNameLst>
                                      </p:cBhvr>
                                      <p:to>
                                        <p:strVal val="hidden"/>
                                      </p:to>
                                    </p:set>
                                  </p:childTnLst>
                                </p:cTn>
                              </p:par>
                              <p:par>
                                <p:cTn id="158" presetID="10" presetClass="entr" presetSubtype="0" fill="hold" nodeType="withEffect">
                                  <p:stCondLst>
                                    <p:cond delay="0"/>
                                  </p:stCondLst>
                                  <p:childTnLst>
                                    <p:set>
                                      <p:cBhvr>
                                        <p:cTn id="159" dur="1" fill="hold">
                                          <p:stCondLst>
                                            <p:cond delay="0"/>
                                          </p:stCondLst>
                                        </p:cTn>
                                        <p:tgtEl>
                                          <p:spTgt spid="24"/>
                                        </p:tgtEl>
                                        <p:attrNameLst>
                                          <p:attrName>style.visibility</p:attrName>
                                        </p:attrNameLst>
                                      </p:cBhvr>
                                      <p:to>
                                        <p:strVal val="visible"/>
                                      </p:to>
                                    </p:set>
                                    <p:animEffect transition="in" filter="fade">
                                      <p:cBhvr>
                                        <p:cTn id="160" dur="250"/>
                                        <p:tgtEl>
                                          <p:spTgt spid="24"/>
                                        </p:tgtEl>
                                      </p:cBhvr>
                                    </p:animEffect>
                                  </p:childTnLst>
                                </p:cTn>
                              </p:par>
                            </p:childTnLst>
                          </p:cTn>
                        </p:par>
                        <p:par>
                          <p:cTn id="161" fill="hold">
                            <p:stCondLst>
                              <p:cond delay="3500"/>
                            </p:stCondLst>
                            <p:childTnLst>
                              <p:par>
                                <p:cTn id="162" presetID="32" presetClass="emph" presetSubtype="0" fill="hold" nodeType="afterEffect">
                                  <p:stCondLst>
                                    <p:cond delay="0"/>
                                  </p:stCondLst>
                                  <p:childTnLst>
                                    <p:animRot by="120000">
                                      <p:cBhvr>
                                        <p:cTn id="163" dur="200" fill="hold">
                                          <p:stCondLst>
                                            <p:cond delay="0"/>
                                          </p:stCondLst>
                                        </p:cTn>
                                        <p:tgtEl>
                                          <p:spTgt spid="24"/>
                                        </p:tgtEl>
                                        <p:attrNameLst>
                                          <p:attrName>r</p:attrName>
                                        </p:attrNameLst>
                                      </p:cBhvr>
                                    </p:animRot>
                                    <p:animRot by="-240000">
                                      <p:cBhvr>
                                        <p:cTn id="164" dur="400" fill="hold">
                                          <p:stCondLst>
                                            <p:cond delay="400"/>
                                          </p:stCondLst>
                                        </p:cTn>
                                        <p:tgtEl>
                                          <p:spTgt spid="24"/>
                                        </p:tgtEl>
                                        <p:attrNameLst>
                                          <p:attrName>r</p:attrName>
                                        </p:attrNameLst>
                                      </p:cBhvr>
                                    </p:animRot>
                                    <p:animRot by="240000">
                                      <p:cBhvr>
                                        <p:cTn id="165" dur="400" fill="hold">
                                          <p:stCondLst>
                                            <p:cond delay="800"/>
                                          </p:stCondLst>
                                        </p:cTn>
                                        <p:tgtEl>
                                          <p:spTgt spid="24"/>
                                        </p:tgtEl>
                                        <p:attrNameLst>
                                          <p:attrName>r</p:attrName>
                                        </p:attrNameLst>
                                      </p:cBhvr>
                                    </p:animRot>
                                    <p:animRot by="-240000">
                                      <p:cBhvr>
                                        <p:cTn id="166" dur="400" fill="hold">
                                          <p:stCondLst>
                                            <p:cond delay="1200"/>
                                          </p:stCondLst>
                                        </p:cTn>
                                        <p:tgtEl>
                                          <p:spTgt spid="24"/>
                                        </p:tgtEl>
                                        <p:attrNameLst>
                                          <p:attrName>r</p:attrName>
                                        </p:attrNameLst>
                                      </p:cBhvr>
                                    </p:animRot>
                                    <p:animRot by="120000">
                                      <p:cBhvr>
                                        <p:cTn id="167" dur="400" fill="hold">
                                          <p:stCondLst>
                                            <p:cond delay="1600"/>
                                          </p:stCondLst>
                                        </p:cTn>
                                        <p:tgtEl>
                                          <p:spTgt spid="24"/>
                                        </p:tgtEl>
                                        <p:attrNameLst>
                                          <p:attrName>r</p:attrName>
                                        </p:attrNameLst>
                                      </p:cBhvr>
                                    </p:animRot>
                                  </p:childTnLst>
                                </p:cTn>
                              </p:par>
                              <p:par>
                                <p:cTn id="168" presetID="32" presetClass="emph" presetSubtype="0" fill="hold" nodeType="withEffect">
                                  <p:stCondLst>
                                    <p:cond delay="0"/>
                                  </p:stCondLst>
                                  <p:childTnLst>
                                    <p:animRot by="120000">
                                      <p:cBhvr>
                                        <p:cTn id="169" dur="200" fill="hold">
                                          <p:stCondLst>
                                            <p:cond delay="0"/>
                                          </p:stCondLst>
                                        </p:cTn>
                                        <p:tgtEl>
                                          <p:spTgt spid="26"/>
                                        </p:tgtEl>
                                        <p:attrNameLst>
                                          <p:attrName>r</p:attrName>
                                        </p:attrNameLst>
                                      </p:cBhvr>
                                    </p:animRot>
                                    <p:animRot by="-240000">
                                      <p:cBhvr>
                                        <p:cTn id="170" dur="400" fill="hold">
                                          <p:stCondLst>
                                            <p:cond delay="400"/>
                                          </p:stCondLst>
                                        </p:cTn>
                                        <p:tgtEl>
                                          <p:spTgt spid="26"/>
                                        </p:tgtEl>
                                        <p:attrNameLst>
                                          <p:attrName>r</p:attrName>
                                        </p:attrNameLst>
                                      </p:cBhvr>
                                    </p:animRot>
                                    <p:animRot by="240000">
                                      <p:cBhvr>
                                        <p:cTn id="171" dur="400" fill="hold">
                                          <p:stCondLst>
                                            <p:cond delay="800"/>
                                          </p:stCondLst>
                                        </p:cTn>
                                        <p:tgtEl>
                                          <p:spTgt spid="26"/>
                                        </p:tgtEl>
                                        <p:attrNameLst>
                                          <p:attrName>r</p:attrName>
                                        </p:attrNameLst>
                                      </p:cBhvr>
                                    </p:animRot>
                                    <p:animRot by="-240000">
                                      <p:cBhvr>
                                        <p:cTn id="172" dur="400" fill="hold">
                                          <p:stCondLst>
                                            <p:cond delay="1200"/>
                                          </p:stCondLst>
                                        </p:cTn>
                                        <p:tgtEl>
                                          <p:spTgt spid="26"/>
                                        </p:tgtEl>
                                        <p:attrNameLst>
                                          <p:attrName>r</p:attrName>
                                        </p:attrNameLst>
                                      </p:cBhvr>
                                    </p:animRot>
                                    <p:animRot by="120000">
                                      <p:cBhvr>
                                        <p:cTn id="173" dur="400" fill="hold">
                                          <p:stCondLst>
                                            <p:cond delay="1600"/>
                                          </p:stCondLst>
                                        </p:cTn>
                                        <p:tgtEl>
                                          <p:spTgt spid="26"/>
                                        </p:tgtEl>
                                        <p:attrNameLst>
                                          <p:attrName>r</p:attrName>
                                        </p:attrNameLst>
                                      </p:cBhvr>
                                    </p:animRot>
                                  </p:childTnLst>
                                </p:cTn>
                              </p:par>
                            </p:childTnLst>
                          </p:cTn>
                        </p:par>
                        <p:par>
                          <p:cTn id="174" fill="hold">
                            <p:stCondLst>
                              <p:cond delay="5500"/>
                            </p:stCondLst>
                            <p:childTnLst>
                              <p:par>
                                <p:cTn id="175" presetID="10" presetClass="exit" presetSubtype="0" fill="hold" nodeType="afterEffect">
                                  <p:stCondLst>
                                    <p:cond delay="0"/>
                                  </p:stCondLst>
                                  <p:childTnLst>
                                    <p:animEffect transition="out" filter="fade">
                                      <p:cBhvr>
                                        <p:cTn id="176" dur="250"/>
                                        <p:tgtEl>
                                          <p:spTgt spid="24"/>
                                        </p:tgtEl>
                                      </p:cBhvr>
                                    </p:animEffect>
                                    <p:set>
                                      <p:cBhvr>
                                        <p:cTn id="177" dur="1" fill="hold">
                                          <p:stCondLst>
                                            <p:cond delay="249"/>
                                          </p:stCondLst>
                                        </p:cTn>
                                        <p:tgtEl>
                                          <p:spTgt spid="24"/>
                                        </p:tgtEl>
                                        <p:attrNameLst>
                                          <p:attrName>style.visibility</p:attrName>
                                        </p:attrNameLst>
                                      </p:cBhvr>
                                      <p:to>
                                        <p:strVal val="hidden"/>
                                      </p:to>
                                    </p:set>
                                  </p:childTnLst>
                                </p:cTn>
                              </p:par>
                              <p:par>
                                <p:cTn id="178" presetID="10" presetClass="entr" presetSubtype="0" fill="hold" nodeType="withEffect">
                                  <p:stCondLst>
                                    <p:cond delay="0"/>
                                  </p:stCondLst>
                                  <p:childTnLst>
                                    <p:set>
                                      <p:cBhvr>
                                        <p:cTn id="179" dur="1" fill="hold">
                                          <p:stCondLst>
                                            <p:cond delay="0"/>
                                          </p:stCondLst>
                                        </p:cTn>
                                        <p:tgtEl>
                                          <p:spTgt spid="23"/>
                                        </p:tgtEl>
                                        <p:attrNameLst>
                                          <p:attrName>style.visibility</p:attrName>
                                        </p:attrNameLst>
                                      </p:cBhvr>
                                      <p:to>
                                        <p:strVal val="visible"/>
                                      </p:to>
                                    </p:set>
                                    <p:animEffect transition="in" filter="fade">
                                      <p:cBhvr>
                                        <p:cTn id="180" dur="250"/>
                                        <p:tgtEl>
                                          <p:spTgt spid="23"/>
                                        </p:tgtEl>
                                      </p:cBhvr>
                                    </p:animEffect>
                                  </p:childTnLst>
                                  <p:subTnLst>
                                    <p:audio>
                                      <p:cMediaNode>
                                        <p:cTn display="0" masterRel="sameClick">
                                          <p:stCondLst>
                                            <p:cond evt="begin" delay="0">
                                              <p:tn val="178"/>
                                            </p:cond>
                                          </p:stCondLst>
                                          <p:endCondLst>
                                            <p:cond evt="onStopAudio" delay="0">
                                              <p:tgtEl>
                                                <p:sldTgt/>
                                              </p:tgtEl>
                                            </p:cond>
                                          </p:endCondLst>
                                        </p:cTn>
                                        <p:tgtEl>
                                          <p:sndTgt r:embed="rId3" name="oisairoi.wav"/>
                                        </p:tgtEl>
                                      </p:cMediaNode>
                                    </p:audio>
                                  </p:subTnLst>
                                </p:cTn>
                              </p:par>
                              <p:par>
                                <p:cTn id="181" presetID="10" presetClass="entr" presetSubtype="0" fill="hold" nodeType="withEffect">
                                  <p:stCondLst>
                                    <p:cond delay="0"/>
                                  </p:stCondLst>
                                  <p:childTnLst>
                                    <p:set>
                                      <p:cBhvr>
                                        <p:cTn id="182" dur="1" fill="hold">
                                          <p:stCondLst>
                                            <p:cond delay="0"/>
                                          </p:stCondLst>
                                        </p:cTn>
                                        <p:tgtEl>
                                          <p:spTgt spid="25"/>
                                        </p:tgtEl>
                                        <p:attrNameLst>
                                          <p:attrName>style.visibility</p:attrName>
                                        </p:attrNameLst>
                                      </p:cBhvr>
                                      <p:to>
                                        <p:strVal val="visible"/>
                                      </p:to>
                                    </p:set>
                                    <p:animEffect transition="in" filter="fade">
                                      <p:cBhvr>
                                        <p:cTn id="183" dur="250"/>
                                        <p:tgtEl>
                                          <p:spTgt spid="25"/>
                                        </p:tgtEl>
                                      </p:cBhvr>
                                    </p:animEffect>
                                  </p:childTnLst>
                                  <p:subTnLst>
                                    <p:audio>
                                      <p:cMediaNode>
                                        <p:cTn display="0" masterRel="sameClick">
                                          <p:stCondLst>
                                            <p:cond evt="begin" delay="0">
                                              <p:tn val="181"/>
                                            </p:cond>
                                          </p:stCondLst>
                                          <p:endCondLst>
                                            <p:cond evt="onStopAudio" delay="0">
                                              <p:tgtEl>
                                                <p:sldTgt/>
                                              </p:tgtEl>
                                            </p:cond>
                                          </p:endCondLst>
                                        </p:cTn>
                                        <p:tgtEl>
                                          <p:sndTgt r:embed="rId2" name="oisairoi.wav"/>
                                        </p:tgtEl>
                                      </p:cMediaNode>
                                    </p:audio>
                                  </p:subTnLst>
                                </p:cTn>
                              </p:par>
                              <p:par>
                                <p:cTn id="184" presetID="10" presetClass="exit" presetSubtype="0" fill="hold" nodeType="withEffect">
                                  <p:stCondLst>
                                    <p:cond delay="0"/>
                                  </p:stCondLst>
                                  <p:childTnLst>
                                    <p:animEffect transition="out" filter="fade">
                                      <p:cBhvr>
                                        <p:cTn id="185" dur="250"/>
                                        <p:tgtEl>
                                          <p:spTgt spid="26"/>
                                        </p:tgtEl>
                                      </p:cBhvr>
                                    </p:animEffect>
                                    <p:set>
                                      <p:cBhvr>
                                        <p:cTn id="186"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87" restart="whenNotActive" fill="hold" evtFilter="cancelBubble" nodeType="interactiveSeq">
                <p:stCondLst>
                  <p:cond evt="onClick" delay="0">
                    <p:tgtEl>
                      <p:spTgt spid="30"/>
                    </p:tgtEl>
                  </p:cond>
                </p:stCondLst>
                <p:endSync evt="end" delay="0">
                  <p:rtn val="all"/>
                </p:endSync>
                <p:childTnLst>
                  <p:par>
                    <p:cTn id="188" fill="hold">
                      <p:stCondLst>
                        <p:cond delay="0"/>
                      </p:stCondLst>
                      <p:childTnLst>
                        <p:par>
                          <p:cTn id="189" fill="hold">
                            <p:stCondLst>
                              <p:cond delay="0"/>
                            </p:stCondLst>
                            <p:childTnLst>
                              <p:par>
                                <p:cTn id="190" presetID="32" presetClass="emph" presetSubtype="0" fill="hold" nodeType="clickEffect">
                                  <p:stCondLst>
                                    <p:cond delay="0"/>
                                  </p:stCondLst>
                                  <p:childTnLst>
                                    <p:animRot by="120000">
                                      <p:cBhvr>
                                        <p:cTn id="191" dur="100" fill="hold">
                                          <p:stCondLst>
                                            <p:cond delay="0"/>
                                          </p:stCondLst>
                                        </p:cTn>
                                        <p:tgtEl>
                                          <p:spTgt spid="30"/>
                                        </p:tgtEl>
                                        <p:attrNameLst>
                                          <p:attrName>r</p:attrName>
                                        </p:attrNameLst>
                                      </p:cBhvr>
                                    </p:animRot>
                                    <p:animRot by="-240000">
                                      <p:cBhvr>
                                        <p:cTn id="192" dur="200" fill="hold">
                                          <p:stCondLst>
                                            <p:cond delay="200"/>
                                          </p:stCondLst>
                                        </p:cTn>
                                        <p:tgtEl>
                                          <p:spTgt spid="30"/>
                                        </p:tgtEl>
                                        <p:attrNameLst>
                                          <p:attrName>r</p:attrName>
                                        </p:attrNameLst>
                                      </p:cBhvr>
                                    </p:animRot>
                                    <p:animRot by="240000">
                                      <p:cBhvr>
                                        <p:cTn id="193" dur="200" fill="hold">
                                          <p:stCondLst>
                                            <p:cond delay="400"/>
                                          </p:stCondLst>
                                        </p:cTn>
                                        <p:tgtEl>
                                          <p:spTgt spid="30"/>
                                        </p:tgtEl>
                                        <p:attrNameLst>
                                          <p:attrName>r</p:attrName>
                                        </p:attrNameLst>
                                      </p:cBhvr>
                                    </p:animRot>
                                    <p:animRot by="-240000">
                                      <p:cBhvr>
                                        <p:cTn id="194" dur="200" fill="hold">
                                          <p:stCondLst>
                                            <p:cond delay="600"/>
                                          </p:stCondLst>
                                        </p:cTn>
                                        <p:tgtEl>
                                          <p:spTgt spid="30"/>
                                        </p:tgtEl>
                                        <p:attrNameLst>
                                          <p:attrName>r</p:attrName>
                                        </p:attrNameLst>
                                      </p:cBhvr>
                                    </p:animRot>
                                    <p:animRot by="120000">
                                      <p:cBhvr>
                                        <p:cTn id="195" dur="200" fill="hold">
                                          <p:stCondLst>
                                            <p:cond delay="800"/>
                                          </p:stCondLst>
                                        </p:cTn>
                                        <p:tgtEl>
                                          <p:spTgt spid="30"/>
                                        </p:tgtEl>
                                        <p:attrNameLst>
                                          <p:attrName>r</p:attrName>
                                        </p:attrNameLst>
                                      </p:cBhvr>
                                    </p:animRot>
                                  </p:childTnLst>
                                </p:cTn>
                              </p:par>
                            </p:childTnLst>
                          </p:cTn>
                        </p:par>
                        <p:par>
                          <p:cTn id="196" fill="hold">
                            <p:stCondLst>
                              <p:cond delay="1000"/>
                            </p:stCondLst>
                            <p:childTnLst>
                              <p:par>
                                <p:cTn id="197" presetID="10" presetClass="exit" presetSubtype="0" fill="hold" nodeType="afterEffect">
                                  <p:stCondLst>
                                    <p:cond delay="0"/>
                                  </p:stCondLst>
                                  <p:childTnLst>
                                    <p:animEffect transition="out" filter="fade">
                                      <p:cBhvr>
                                        <p:cTn id="198" dur="250"/>
                                        <p:tgtEl>
                                          <p:spTgt spid="16"/>
                                        </p:tgtEl>
                                      </p:cBhvr>
                                    </p:animEffect>
                                    <p:set>
                                      <p:cBhvr>
                                        <p:cTn id="199" dur="1" fill="hold">
                                          <p:stCondLst>
                                            <p:cond delay="249"/>
                                          </p:stCondLst>
                                        </p:cTn>
                                        <p:tgtEl>
                                          <p:spTgt spid="16"/>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5"/>
                                        </p:tgtEl>
                                        <p:attrNameLst>
                                          <p:attrName>style.visibility</p:attrName>
                                        </p:attrNameLst>
                                      </p:cBhvr>
                                      <p:to>
                                        <p:strVal val="visible"/>
                                      </p:to>
                                    </p:set>
                                    <p:animEffect transition="in" filter="fade">
                                      <p:cBhvr>
                                        <p:cTn id="202" dur="250"/>
                                        <p:tgtEl>
                                          <p:spTgt spid="5"/>
                                        </p:tgtEl>
                                      </p:cBhvr>
                                    </p:animEffect>
                                  </p:childTnLst>
                                </p:cTn>
                              </p:par>
                            </p:childTnLst>
                          </p:cTn>
                        </p:par>
                        <p:par>
                          <p:cTn id="203" fill="hold">
                            <p:stCondLst>
                              <p:cond delay="1250"/>
                            </p:stCondLst>
                            <p:childTnLst>
                              <p:par>
                                <p:cTn id="204" presetID="49" presetClass="path" presetSubtype="0" accel="50000" decel="50000" fill="hold" nodeType="afterEffect">
                                  <p:stCondLst>
                                    <p:cond delay="0"/>
                                  </p:stCondLst>
                                  <p:childTnLst>
                                    <p:animMotion origin="layout" path="M -0.00573 0.02894 L 0.07917 0.32917 " pathEditMode="relative" rAng="0" ptsTypes="AA">
                                      <p:cBhvr>
                                        <p:cTn id="205" dur="2000" fill="hold"/>
                                        <p:tgtEl>
                                          <p:spTgt spid="5"/>
                                        </p:tgtEl>
                                        <p:attrNameLst>
                                          <p:attrName>ppt_x</p:attrName>
                                          <p:attrName>ppt_y</p:attrName>
                                        </p:attrNameLst>
                                      </p:cBhvr>
                                      <p:rCtr x="4236" y="15000"/>
                                    </p:animMotion>
                                  </p:childTnLst>
                                </p:cTn>
                              </p:par>
                            </p:childTnLst>
                          </p:cTn>
                        </p:par>
                        <p:par>
                          <p:cTn id="206" fill="hold">
                            <p:stCondLst>
                              <p:cond delay="3250"/>
                            </p:stCondLst>
                            <p:childTnLst>
                              <p:par>
                                <p:cTn id="207" presetID="10" presetClass="exit" presetSubtype="0" fill="hold" nodeType="afterEffect">
                                  <p:stCondLst>
                                    <p:cond delay="0"/>
                                  </p:stCondLst>
                                  <p:childTnLst>
                                    <p:animEffect transition="out" filter="fade">
                                      <p:cBhvr>
                                        <p:cTn id="208" dur="250"/>
                                        <p:tgtEl>
                                          <p:spTgt spid="5"/>
                                        </p:tgtEl>
                                      </p:cBhvr>
                                    </p:animEffect>
                                    <p:set>
                                      <p:cBhvr>
                                        <p:cTn id="209" dur="1" fill="hold">
                                          <p:stCondLst>
                                            <p:cond delay="249"/>
                                          </p:stCondLst>
                                        </p:cTn>
                                        <p:tgtEl>
                                          <p:spTgt spid="5"/>
                                        </p:tgtEl>
                                        <p:attrNameLst>
                                          <p:attrName>style.visibility</p:attrName>
                                        </p:attrNameLst>
                                      </p:cBhvr>
                                      <p:to>
                                        <p:strVal val="hidden"/>
                                      </p:to>
                                    </p:set>
                                  </p:childTnLst>
                                </p:cTn>
                              </p:par>
                              <p:par>
                                <p:cTn id="210" presetID="10" presetClass="entr" presetSubtype="0" fill="hold" nodeType="withEffect">
                                  <p:stCondLst>
                                    <p:cond delay="0"/>
                                  </p:stCondLst>
                                  <p:childTnLst>
                                    <p:set>
                                      <p:cBhvr>
                                        <p:cTn id="211" dur="1" fill="hold">
                                          <p:stCondLst>
                                            <p:cond delay="0"/>
                                          </p:stCondLst>
                                        </p:cTn>
                                        <p:tgtEl>
                                          <p:spTgt spid="28"/>
                                        </p:tgtEl>
                                        <p:attrNameLst>
                                          <p:attrName>style.visibility</p:attrName>
                                        </p:attrNameLst>
                                      </p:cBhvr>
                                      <p:to>
                                        <p:strVal val="visible"/>
                                      </p:to>
                                    </p:set>
                                    <p:animEffect transition="in" filter="fade">
                                      <p:cBhvr>
                                        <p:cTn id="212" dur="250"/>
                                        <p:tgtEl>
                                          <p:spTgt spid="28"/>
                                        </p:tgtEl>
                                      </p:cBhvr>
                                    </p:animEffect>
                                  </p:childTnLst>
                                </p:cTn>
                              </p:par>
                            </p:childTnLst>
                          </p:cTn>
                        </p:par>
                        <p:par>
                          <p:cTn id="213" fill="hold">
                            <p:stCondLst>
                              <p:cond delay="3500"/>
                            </p:stCondLst>
                            <p:childTnLst>
                              <p:par>
                                <p:cTn id="214" presetID="32" presetClass="emph" presetSubtype="0" fill="hold" nodeType="afterEffect">
                                  <p:stCondLst>
                                    <p:cond delay="0"/>
                                  </p:stCondLst>
                                  <p:childTnLst>
                                    <p:animRot by="120000">
                                      <p:cBhvr>
                                        <p:cTn id="215" dur="200" fill="hold">
                                          <p:stCondLst>
                                            <p:cond delay="0"/>
                                          </p:stCondLst>
                                        </p:cTn>
                                        <p:tgtEl>
                                          <p:spTgt spid="28"/>
                                        </p:tgtEl>
                                        <p:attrNameLst>
                                          <p:attrName>r</p:attrName>
                                        </p:attrNameLst>
                                      </p:cBhvr>
                                    </p:animRot>
                                    <p:animRot by="-240000">
                                      <p:cBhvr>
                                        <p:cTn id="216" dur="400" fill="hold">
                                          <p:stCondLst>
                                            <p:cond delay="400"/>
                                          </p:stCondLst>
                                        </p:cTn>
                                        <p:tgtEl>
                                          <p:spTgt spid="28"/>
                                        </p:tgtEl>
                                        <p:attrNameLst>
                                          <p:attrName>r</p:attrName>
                                        </p:attrNameLst>
                                      </p:cBhvr>
                                    </p:animRot>
                                    <p:animRot by="240000">
                                      <p:cBhvr>
                                        <p:cTn id="217" dur="400" fill="hold">
                                          <p:stCondLst>
                                            <p:cond delay="800"/>
                                          </p:stCondLst>
                                        </p:cTn>
                                        <p:tgtEl>
                                          <p:spTgt spid="28"/>
                                        </p:tgtEl>
                                        <p:attrNameLst>
                                          <p:attrName>r</p:attrName>
                                        </p:attrNameLst>
                                      </p:cBhvr>
                                    </p:animRot>
                                    <p:animRot by="-240000">
                                      <p:cBhvr>
                                        <p:cTn id="218" dur="400" fill="hold">
                                          <p:stCondLst>
                                            <p:cond delay="1200"/>
                                          </p:stCondLst>
                                        </p:cTn>
                                        <p:tgtEl>
                                          <p:spTgt spid="28"/>
                                        </p:tgtEl>
                                        <p:attrNameLst>
                                          <p:attrName>r</p:attrName>
                                        </p:attrNameLst>
                                      </p:cBhvr>
                                    </p:animRot>
                                    <p:animRot by="120000">
                                      <p:cBhvr>
                                        <p:cTn id="219" dur="400" fill="hold">
                                          <p:stCondLst>
                                            <p:cond delay="1600"/>
                                          </p:stCondLst>
                                        </p:cTn>
                                        <p:tgtEl>
                                          <p:spTgt spid="28"/>
                                        </p:tgtEl>
                                        <p:attrNameLst>
                                          <p:attrName>r</p:attrName>
                                        </p:attrNameLst>
                                      </p:cBhvr>
                                    </p:animRot>
                                  </p:childTnLst>
                                </p:cTn>
                              </p:par>
                              <p:par>
                                <p:cTn id="220" presetID="32" presetClass="emph" presetSubtype="0" fill="hold" nodeType="withEffect">
                                  <p:stCondLst>
                                    <p:cond delay="0"/>
                                  </p:stCondLst>
                                  <p:childTnLst>
                                    <p:animRot by="120000">
                                      <p:cBhvr>
                                        <p:cTn id="221" dur="200" fill="hold">
                                          <p:stCondLst>
                                            <p:cond delay="0"/>
                                          </p:stCondLst>
                                        </p:cTn>
                                        <p:tgtEl>
                                          <p:spTgt spid="30"/>
                                        </p:tgtEl>
                                        <p:attrNameLst>
                                          <p:attrName>r</p:attrName>
                                        </p:attrNameLst>
                                      </p:cBhvr>
                                    </p:animRot>
                                    <p:animRot by="-240000">
                                      <p:cBhvr>
                                        <p:cTn id="222" dur="400" fill="hold">
                                          <p:stCondLst>
                                            <p:cond delay="400"/>
                                          </p:stCondLst>
                                        </p:cTn>
                                        <p:tgtEl>
                                          <p:spTgt spid="30"/>
                                        </p:tgtEl>
                                        <p:attrNameLst>
                                          <p:attrName>r</p:attrName>
                                        </p:attrNameLst>
                                      </p:cBhvr>
                                    </p:animRot>
                                    <p:animRot by="240000">
                                      <p:cBhvr>
                                        <p:cTn id="223" dur="400" fill="hold">
                                          <p:stCondLst>
                                            <p:cond delay="800"/>
                                          </p:stCondLst>
                                        </p:cTn>
                                        <p:tgtEl>
                                          <p:spTgt spid="30"/>
                                        </p:tgtEl>
                                        <p:attrNameLst>
                                          <p:attrName>r</p:attrName>
                                        </p:attrNameLst>
                                      </p:cBhvr>
                                    </p:animRot>
                                    <p:animRot by="-240000">
                                      <p:cBhvr>
                                        <p:cTn id="224" dur="400" fill="hold">
                                          <p:stCondLst>
                                            <p:cond delay="1200"/>
                                          </p:stCondLst>
                                        </p:cTn>
                                        <p:tgtEl>
                                          <p:spTgt spid="30"/>
                                        </p:tgtEl>
                                        <p:attrNameLst>
                                          <p:attrName>r</p:attrName>
                                        </p:attrNameLst>
                                      </p:cBhvr>
                                    </p:animRot>
                                    <p:animRot by="120000">
                                      <p:cBhvr>
                                        <p:cTn id="225" dur="400" fill="hold">
                                          <p:stCondLst>
                                            <p:cond delay="1600"/>
                                          </p:stCondLst>
                                        </p:cTn>
                                        <p:tgtEl>
                                          <p:spTgt spid="30"/>
                                        </p:tgtEl>
                                        <p:attrNameLst>
                                          <p:attrName>r</p:attrName>
                                        </p:attrNameLst>
                                      </p:cBhvr>
                                    </p:animRot>
                                  </p:childTnLst>
                                </p:cTn>
                              </p:par>
                            </p:childTnLst>
                          </p:cTn>
                        </p:par>
                        <p:par>
                          <p:cTn id="226" fill="hold">
                            <p:stCondLst>
                              <p:cond delay="5500"/>
                            </p:stCondLst>
                            <p:childTnLst>
                              <p:par>
                                <p:cTn id="227" presetID="10" presetClass="exit" presetSubtype="0" fill="hold" nodeType="afterEffect">
                                  <p:stCondLst>
                                    <p:cond delay="0"/>
                                  </p:stCondLst>
                                  <p:childTnLst>
                                    <p:animEffect transition="out" filter="fade">
                                      <p:cBhvr>
                                        <p:cTn id="228" dur="250"/>
                                        <p:tgtEl>
                                          <p:spTgt spid="28"/>
                                        </p:tgtEl>
                                      </p:cBhvr>
                                    </p:animEffect>
                                    <p:set>
                                      <p:cBhvr>
                                        <p:cTn id="229" dur="1" fill="hold">
                                          <p:stCondLst>
                                            <p:cond delay="249"/>
                                          </p:stCondLst>
                                        </p:cTn>
                                        <p:tgtEl>
                                          <p:spTgt spid="28"/>
                                        </p:tgtEl>
                                        <p:attrNameLst>
                                          <p:attrName>style.visibility</p:attrName>
                                        </p:attrNameLst>
                                      </p:cBhvr>
                                      <p:to>
                                        <p:strVal val="hidden"/>
                                      </p:to>
                                    </p:set>
                                  </p:childTnLst>
                                </p:cTn>
                              </p:par>
                              <p:par>
                                <p:cTn id="230" presetID="10" presetClass="entr" presetSubtype="0" fill="hold" nodeType="withEffect">
                                  <p:stCondLst>
                                    <p:cond delay="0"/>
                                  </p:stCondLst>
                                  <p:childTnLst>
                                    <p:set>
                                      <p:cBhvr>
                                        <p:cTn id="231" dur="1" fill="hold">
                                          <p:stCondLst>
                                            <p:cond delay="0"/>
                                          </p:stCondLst>
                                        </p:cTn>
                                        <p:tgtEl>
                                          <p:spTgt spid="27"/>
                                        </p:tgtEl>
                                        <p:attrNameLst>
                                          <p:attrName>style.visibility</p:attrName>
                                        </p:attrNameLst>
                                      </p:cBhvr>
                                      <p:to>
                                        <p:strVal val="visible"/>
                                      </p:to>
                                    </p:set>
                                    <p:animEffect transition="in" filter="fade">
                                      <p:cBhvr>
                                        <p:cTn id="232" dur="250"/>
                                        <p:tgtEl>
                                          <p:spTgt spid="27"/>
                                        </p:tgtEl>
                                      </p:cBhvr>
                                    </p:animEffect>
                                  </p:childTnLst>
                                  <p:subTnLst>
                                    <p:audio>
                                      <p:cMediaNode>
                                        <p:cTn display="0" masterRel="sameClick">
                                          <p:stCondLst>
                                            <p:cond evt="begin" delay="0">
                                              <p:tn val="230"/>
                                            </p:cond>
                                          </p:stCondLst>
                                          <p:endCondLst>
                                            <p:cond evt="onStopAudio" delay="0">
                                              <p:tgtEl>
                                                <p:sldTgt/>
                                              </p:tgtEl>
                                            </p:cond>
                                          </p:endCondLst>
                                        </p:cTn>
                                        <p:tgtEl>
                                          <p:sndTgt r:embed="rId4" name="congioilam.wav"/>
                                        </p:tgtEl>
                                      </p:cMediaNode>
                                    </p:audio>
                                  </p:subTnLst>
                                </p:cTn>
                              </p:par>
                              <p:par>
                                <p:cTn id="233" presetID="10" presetClass="exit" presetSubtype="0" fill="hold" nodeType="withEffect">
                                  <p:stCondLst>
                                    <p:cond delay="0"/>
                                  </p:stCondLst>
                                  <p:childTnLst>
                                    <p:animEffect transition="out" filter="fade">
                                      <p:cBhvr>
                                        <p:cTn id="234" dur="250"/>
                                        <p:tgtEl>
                                          <p:spTgt spid="30"/>
                                        </p:tgtEl>
                                      </p:cBhvr>
                                    </p:animEffect>
                                    <p:set>
                                      <p:cBhvr>
                                        <p:cTn id="235" dur="1" fill="hold">
                                          <p:stCondLst>
                                            <p:cond delay="249"/>
                                          </p:stCondLst>
                                        </p:cTn>
                                        <p:tgtEl>
                                          <p:spTgt spid="30"/>
                                        </p:tgtEl>
                                        <p:attrNameLst>
                                          <p:attrName>style.visibility</p:attrName>
                                        </p:attrNameLst>
                                      </p:cBhvr>
                                      <p:to>
                                        <p:strVal val="hidden"/>
                                      </p:to>
                                    </p:set>
                                  </p:childTnLst>
                                </p:cTn>
                              </p:par>
                              <p:par>
                                <p:cTn id="236" presetID="10" presetClass="entr" presetSubtype="0" fill="hold" grpId="0" nodeType="withEffect">
                                  <p:stCondLst>
                                    <p:cond delay="0"/>
                                  </p:stCondLst>
                                  <p:childTnLst>
                                    <p:set>
                                      <p:cBhvr>
                                        <p:cTn id="237" dur="1" fill="hold">
                                          <p:stCondLst>
                                            <p:cond delay="0"/>
                                          </p:stCondLst>
                                        </p:cTn>
                                        <p:tgtEl>
                                          <p:spTgt spid="77"/>
                                        </p:tgtEl>
                                        <p:attrNameLst>
                                          <p:attrName>style.visibility</p:attrName>
                                        </p:attrNameLst>
                                      </p:cBhvr>
                                      <p:to>
                                        <p:strVal val="visible"/>
                                      </p:to>
                                    </p:set>
                                    <p:animEffect transition="in" filter="fade">
                                      <p:cBhvr>
                                        <p:cTn id="238" dur="500"/>
                                        <p:tgtEl>
                                          <p:spTgt spid="77"/>
                                        </p:tgtEl>
                                      </p:cBhvr>
                                    </p:animEffect>
                                  </p:childTnLst>
                                </p:cTn>
                              </p:par>
                              <p:par>
                                <p:cTn id="239" presetID="8" presetClass="emph" presetSubtype="0" repeatCount="indefinite" fill="hold" grpId="1" nodeType="withEffect">
                                  <p:stCondLst>
                                    <p:cond delay="0"/>
                                  </p:stCondLst>
                                  <p:childTnLst>
                                    <p:animRot by="21600000">
                                      <p:cBhvr>
                                        <p:cTn id="240" dur="2000" fill="hold"/>
                                        <p:tgtEl>
                                          <p:spTgt spid="77"/>
                                        </p:tgtEl>
                                        <p:attrNameLst>
                                          <p:attrName>r</p:attrName>
                                        </p:attrNameLst>
                                      </p:cBhvr>
                                    </p:animRot>
                                  </p:childTnLst>
                                </p:cTn>
                              </p:par>
                            </p:childTnLst>
                          </p:cTn>
                        </p:par>
                      </p:childTnLst>
                    </p:cTn>
                  </p:par>
                </p:childTnLst>
              </p:cTn>
              <p:nextCondLst>
                <p:cond evt="onClick" delay="0">
                  <p:tgtEl>
                    <p:spTgt spid="30"/>
                  </p:tgtEl>
                </p:cond>
              </p:nextCondLst>
            </p:seq>
            <p:seq concurrent="1" nextAc="seek">
              <p:cTn id="241" restart="whenNotActive" fill="hold" evtFilter="cancelBubble" nodeType="interactiveSeq">
                <p:stCondLst>
                  <p:cond evt="onClick" delay="0">
                    <p:tgtEl>
                      <p:spTgt spid="33"/>
                    </p:tgtEl>
                  </p:cond>
                </p:stCondLst>
                <p:endSync evt="end" delay="0">
                  <p:rtn val="all"/>
                </p:endSync>
                <p:childTnLst>
                  <p:par>
                    <p:cTn id="242" fill="hold">
                      <p:stCondLst>
                        <p:cond delay="0"/>
                      </p:stCondLst>
                      <p:childTnLst>
                        <p:par>
                          <p:cTn id="243" fill="hold">
                            <p:stCondLst>
                              <p:cond delay="0"/>
                            </p:stCondLst>
                            <p:childTnLst>
                              <p:par>
                                <p:cTn id="244" presetID="32" presetClass="emph" presetSubtype="0" fill="hold" nodeType="clickEffect">
                                  <p:stCondLst>
                                    <p:cond delay="0"/>
                                  </p:stCondLst>
                                  <p:childTnLst>
                                    <p:animRot by="120000">
                                      <p:cBhvr>
                                        <p:cTn id="245" dur="100" fill="hold">
                                          <p:stCondLst>
                                            <p:cond delay="0"/>
                                          </p:stCondLst>
                                        </p:cTn>
                                        <p:tgtEl>
                                          <p:spTgt spid="33"/>
                                        </p:tgtEl>
                                        <p:attrNameLst>
                                          <p:attrName>r</p:attrName>
                                        </p:attrNameLst>
                                      </p:cBhvr>
                                    </p:animRot>
                                    <p:animRot by="-240000">
                                      <p:cBhvr>
                                        <p:cTn id="246" dur="200" fill="hold">
                                          <p:stCondLst>
                                            <p:cond delay="200"/>
                                          </p:stCondLst>
                                        </p:cTn>
                                        <p:tgtEl>
                                          <p:spTgt spid="33"/>
                                        </p:tgtEl>
                                        <p:attrNameLst>
                                          <p:attrName>r</p:attrName>
                                        </p:attrNameLst>
                                      </p:cBhvr>
                                    </p:animRot>
                                    <p:animRot by="240000">
                                      <p:cBhvr>
                                        <p:cTn id="247" dur="200" fill="hold">
                                          <p:stCondLst>
                                            <p:cond delay="400"/>
                                          </p:stCondLst>
                                        </p:cTn>
                                        <p:tgtEl>
                                          <p:spTgt spid="33"/>
                                        </p:tgtEl>
                                        <p:attrNameLst>
                                          <p:attrName>r</p:attrName>
                                        </p:attrNameLst>
                                      </p:cBhvr>
                                    </p:animRot>
                                    <p:animRot by="-240000">
                                      <p:cBhvr>
                                        <p:cTn id="248" dur="200" fill="hold">
                                          <p:stCondLst>
                                            <p:cond delay="600"/>
                                          </p:stCondLst>
                                        </p:cTn>
                                        <p:tgtEl>
                                          <p:spTgt spid="33"/>
                                        </p:tgtEl>
                                        <p:attrNameLst>
                                          <p:attrName>r</p:attrName>
                                        </p:attrNameLst>
                                      </p:cBhvr>
                                    </p:animRot>
                                    <p:animRot by="120000">
                                      <p:cBhvr>
                                        <p:cTn id="249" dur="200" fill="hold">
                                          <p:stCondLst>
                                            <p:cond delay="800"/>
                                          </p:stCondLst>
                                        </p:cTn>
                                        <p:tgtEl>
                                          <p:spTgt spid="33"/>
                                        </p:tgtEl>
                                        <p:attrNameLst>
                                          <p:attrName>r</p:attrName>
                                        </p:attrNameLst>
                                      </p:cBhvr>
                                    </p:animRot>
                                  </p:childTnLst>
                                  <p:subTnLst>
                                    <p:audio>
                                      <p:cMediaNode>
                                        <p:cTn display="0" masterRel="sameClick">
                                          <p:stCondLst>
                                            <p:cond evt="begin" delay="0">
                                              <p:tn val="244"/>
                                            </p:cond>
                                          </p:stCondLst>
                                          <p:endCondLst>
                                            <p:cond evt="onStopAudio" delay="0">
                                              <p:tgtEl>
                                                <p:sldTgt/>
                                              </p:tgtEl>
                                            </p:cond>
                                          </p:endCondLst>
                                        </p:cTn>
                                        <p:tgtEl>
                                          <p:sndTgt r:embed="rId5" name="wind.wav"/>
                                        </p:tgtEl>
                                      </p:cMediaNode>
                                    </p:audio>
                                  </p:subTnLst>
                                </p:cTn>
                              </p:par>
                              <p:par>
                                <p:cTn id="250" presetID="24" presetClass="emph" presetSubtype="0" fill="hold" grpId="0" nodeType="withEffect">
                                  <p:stCondLst>
                                    <p:cond delay="0"/>
                                  </p:stCondLst>
                                  <p:childTnLst>
                                    <p:animClr clrSpc="hsl" dir="cw">
                                      <p:cBhvr override="childStyle">
                                        <p:cTn id="251" dur="500" fill="hold"/>
                                        <p:tgtEl>
                                          <p:spTgt spid="81">
                                            <p:txEl>
                                              <p:pRg st="0" end="0"/>
                                            </p:txEl>
                                          </p:spTgt>
                                        </p:tgtEl>
                                        <p:attrNameLst>
                                          <p:attrName>style.color</p:attrName>
                                        </p:attrNameLst>
                                      </p:cBhvr>
                                      <p:by>
                                        <p:hsl h="0" s="-12549" l="-25098"/>
                                      </p:by>
                                    </p:animClr>
                                    <p:animClr clrSpc="hsl" dir="cw">
                                      <p:cBhvr>
                                        <p:cTn id="252" dur="500" fill="hold"/>
                                        <p:tgtEl>
                                          <p:spTgt spid="81">
                                            <p:txEl>
                                              <p:pRg st="0" end="0"/>
                                            </p:txEl>
                                          </p:spTgt>
                                        </p:tgtEl>
                                        <p:attrNameLst>
                                          <p:attrName>fillcolor</p:attrName>
                                        </p:attrNameLst>
                                      </p:cBhvr>
                                      <p:by>
                                        <p:hsl h="0" s="-12549" l="-25098"/>
                                      </p:by>
                                    </p:animClr>
                                    <p:animClr clrSpc="hsl" dir="cw">
                                      <p:cBhvr>
                                        <p:cTn id="253" dur="500" fill="hold"/>
                                        <p:tgtEl>
                                          <p:spTgt spid="81">
                                            <p:txEl>
                                              <p:pRg st="0" end="0"/>
                                            </p:txEl>
                                          </p:spTgt>
                                        </p:tgtEl>
                                        <p:attrNameLst>
                                          <p:attrName>stroke.color</p:attrName>
                                        </p:attrNameLst>
                                      </p:cBhvr>
                                      <p:by>
                                        <p:hsl h="0" s="-12549" l="-25098"/>
                                      </p:by>
                                    </p:animClr>
                                    <p:set>
                                      <p:cBhvr>
                                        <p:cTn id="254" dur="500" fill="hold"/>
                                        <p:tgtEl>
                                          <p:spTgt spid="81">
                                            <p:txEl>
                                              <p:pRg st="0" end="0"/>
                                            </p:txEl>
                                          </p:spTgt>
                                        </p:tgtEl>
                                        <p:attrNameLst>
                                          <p:attrName>fill.type</p:attrName>
                                        </p:attrNameLst>
                                      </p:cBhvr>
                                      <p:to>
                                        <p:strVal val="solid"/>
                                      </p:to>
                                    </p:set>
                                  </p:childTnLst>
                                </p:cTn>
                              </p:par>
                              <p:par>
                                <p:cTn id="255" presetID="24" presetClass="emph" presetSubtype="0" fill="hold" grpId="0" nodeType="withEffect">
                                  <p:stCondLst>
                                    <p:cond delay="0"/>
                                  </p:stCondLst>
                                  <p:childTnLst>
                                    <p:animClr clrSpc="hsl" dir="cw">
                                      <p:cBhvr override="childStyle">
                                        <p:cTn id="256" dur="500" fill="hold"/>
                                        <p:tgtEl>
                                          <p:spTgt spid="82">
                                            <p:txEl>
                                              <p:pRg st="0" end="0"/>
                                            </p:txEl>
                                          </p:spTgt>
                                        </p:tgtEl>
                                        <p:attrNameLst>
                                          <p:attrName>style.color</p:attrName>
                                        </p:attrNameLst>
                                      </p:cBhvr>
                                      <p:by>
                                        <p:hsl h="0" s="-12549" l="-25098"/>
                                      </p:by>
                                    </p:animClr>
                                    <p:animClr clrSpc="hsl" dir="cw">
                                      <p:cBhvr>
                                        <p:cTn id="257" dur="500" fill="hold"/>
                                        <p:tgtEl>
                                          <p:spTgt spid="82">
                                            <p:txEl>
                                              <p:pRg st="0" end="0"/>
                                            </p:txEl>
                                          </p:spTgt>
                                        </p:tgtEl>
                                        <p:attrNameLst>
                                          <p:attrName>fillcolor</p:attrName>
                                        </p:attrNameLst>
                                      </p:cBhvr>
                                      <p:by>
                                        <p:hsl h="0" s="-12549" l="-25098"/>
                                      </p:by>
                                    </p:animClr>
                                    <p:animClr clrSpc="hsl" dir="cw">
                                      <p:cBhvr>
                                        <p:cTn id="258" dur="500" fill="hold"/>
                                        <p:tgtEl>
                                          <p:spTgt spid="82">
                                            <p:txEl>
                                              <p:pRg st="0" end="0"/>
                                            </p:txEl>
                                          </p:spTgt>
                                        </p:tgtEl>
                                        <p:attrNameLst>
                                          <p:attrName>stroke.color</p:attrName>
                                        </p:attrNameLst>
                                      </p:cBhvr>
                                      <p:by>
                                        <p:hsl h="0" s="-12549" l="-25098"/>
                                      </p:by>
                                    </p:animClr>
                                    <p:set>
                                      <p:cBhvr>
                                        <p:cTn id="259" dur="500" fill="hold"/>
                                        <p:tgtEl>
                                          <p:spTgt spid="82">
                                            <p:txEl>
                                              <p:pRg st="0" end="0"/>
                                            </p:txEl>
                                          </p:spTgt>
                                        </p:tgtEl>
                                        <p:attrNameLst>
                                          <p:attrName>fill.type</p:attrName>
                                        </p:attrNameLst>
                                      </p:cBhvr>
                                      <p:to>
                                        <p:strVal val="solid"/>
                                      </p:to>
                                    </p:set>
                                  </p:childTnLst>
                                </p:cTn>
                              </p:par>
                              <p:par>
                                <p:cTn id="260" presetID="24" presetClass="emph" presetSubtype="0" fill="hold" grpId="0" nodeType="withEffect">
                                  <p:stCondLst>
                                    <p:cond delay="0"/>
                                  </p:stCondLst>
                                  <p:childTnLst>
                                    <p:animClr clrSpc="hsl" dir="cw">
                                      <p:cBhvr override="childStyle">
                                        <p:cTn id="261" dur="500" fill="hold"/>
                                        <p:tgtEl>
                                          <p:spTgt spid="83">
                                            <p:txEl>
                                              <p:pRg st="0" end="0"/>
                                            </p:txEl>
                                          </p:spTgt>
                                        </p:tgtEl>
                                        <p:attrNameLst>
                                          <p:attrName>style.color</p:attrName>
                                        </p:attrNameLst>
                                      </p:cBhvr>
                                      <p:by>
                                        <p:hsl h="0" s="-12549" l="-25098"/>
                                      </p:by>
                                    </p:animClr>
                                    <p:animClr clrSpc="hsl" dir="cw">
                                      <p:cBhvr>
                                        <p:cTn id="262" dur="500" fill="hold"/>
                                        <p:tgtEl>
                                          <p:spTgt spid="83">
                                            <p:txEl>
                                              <p:pRg st="0" end="0"/>
                                            </p:txEl>
                                          </p:spTgt>
                                        </p:tgtEl>
                                        <p:attrNameLst>
                                          <p:attrName>fillcolor</p:attrName>
                                        </p:attrNameLst>
                                      </p:cBhvr>
                                      <p:by>
                                        <p:hsl h="0" s="-12549" l="-25098"/>
                                      </p:by>
                                    </p:animClr>
                                    <p:animClr clrSpc="hsl" dir="cw">
                                      <p:cBhvr>
                                        <p:cTn id="263" dur="500" fill="hold"/>
                                        <p:tgtEl>
                                          <p:spTgt spid="83">
                                            <p:txEl>
                                              <p:pRg st="0" end="0"/>
                                            </p:txEl>
                                          </p:spTgt>
                                        </p:tgtEl>
                                        <p:attrNameLst>
                                          <p:attrName>stroke.color</p:attrName>
                                        </p:attrNameLst>
                                      </p:cBhvr>
                                      <p:by>
                                        <p:hsl h="0" s="-12549" l="-25098"/>
                                      </p:by>
                                    </p:animClr>
                                    <p:set>
                                      <p:cBhvr>
                                        <p:cTn id="264" dur="500" fill="hold"/>
                                        <p:tgtEl>
                                          <p:spTgt spid="83">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81" grpId="0" build="allAtOnce"/>
      <p:bldP spid="82" grpId="0" build="allAtOnce"/>
      <p:bldP spid="83" grpId="0" build="allAtOnce"/>
      <p:bldP spid="2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90023" y="4555482"/>
            <a:ext cx="1249999" cy="1336206"/>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68414" y="4489550"/>
            <a:ext cx="1249999" cy="1336206"/>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33214" y="4527650"/>
            <a:ext cx="1249999" cy="1336206"/>
          </a:xfrm>
          <a:prstGeom prst="rect">
            <a:avLst/>
          </a:prstGeom>
        </p:spPr>
      </p:pic>
      <p:pic>
        <p:nvPicPr>
          <p:cNvPr id="75" name="Picture 7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99106" y="2841837"/>
            <a:ext cx="1196895" cy="927286"/>
          </a:xfrm>
          <a:prstGeom prst="rect">
            <a:avLst/>
          </a:prstGeom>
        </p:spPr>
      </p:pic>
      <p:sp>
        <p:nvSpPr>
          <p:cNvPr id="77" name="Sun 76"/>
          <p:cNvSpPr/>
          <p:nvPr/>
        </p:nvSpPr>
        <p:spPr>
          <a:xfrm>
            <a:off x="2355398" y="3960547"/>
            <a:ext cx="2162493" cy="2083116"/>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pic>
        <p:nvPicPr>
          <p:cNvPr id="33" name="Picture 3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28600" y="330406"/>
            <a:ext cx="1661009" cy="3236104"/>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345519" y="2209365"/>
            <a:ext cx="1958679" cy="1871627"/>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2405208"/>
            <a:ext cx="1060934" cy="1267227"/>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7752" y="4489550"/>
            <a:ext cx="1249999" cy="1336206"/>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93744" y="4555482"/>
            <a:ext cx="1442555" cy="1310075"/>
          </a:xfrm>
          <a:prstGeom prst="rect">
            <a:avLst/>
          </a:prstGeom>
        </p:spPr>
      </p:pic>
      <p:pic>
        <p:nvPicPr>
          <p:cNvPr id="14" name="Picture 13"/>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8224783" y="5479736"/>
            <a:ext cx="823031" cy="612530"/>
          </a:xfrm>
          <a:prstGeom prst="rect">
            <a:avLst/>
          </a:prstGeom>
        </p:spPr>
      </p:pic>
      <p:pic>
        <p:nvPicPr>
          <p:cNvPr id="6" name="Pictur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7340973" y="5417841"/>
            <a:ext cx="850901" cy="1273201"/>
          </a:xfrm>
          <a:prstGeom prst="rect">
            <a:avLst/>
          </a:prstGeom>
        </p:spPr>
      </p:pic>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72135" y="4489550"/>
            <a:ext cx="1442555" cy="1310075"/>
          </a:xfrm>
          <a:prstGeom prst="rect">
            <a:avLst/>
          </a:prstGeom>
        </p:spPr>
      </p:pic>
      <p:pic>
        <p:nvPicPr>
          <p:cNvPr id="21" name="Picture 20"/>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6003174" y="5413804"/>
            <a:ext cx="823031" cy="612530"/>
          </a:xfrm>
          <a:prstGeom prst="rect">
            <a:avLst/>
          </a:prstGeom>
        </p:spPr>
      </p:pic>
      <p:pic>
        <p:nvPicPr>
          <p:cNvPr id="22" name="Picture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5119364" y="5417841"/>
            <a:ext cx="850901" cy="1273201"/>
          </a:xfrm>
          <a:prstGeom prst="rect">
            <a:avLst/>
          </a:prstGeom>
        </p:spPr>
      </p:pic>
      <p:pic>
        <p:nvPicPr>
          <p:cNvPr id="23" name="Picture 2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905719" y="4347068"/>
            <a:ext cx="1061850" cy="1310075"/>
          </a:xfrm>
          <a:prstGeom prst="rect">
            <a:avLst/>
          </a:prstGeom>
        </p:spPr>
      </p:pic>
      <p:pic>
        <p:nvPicPr>
          <p:cNvPr id="26" name="Picture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2884164" y="5417841"/>
            <a:ext cx="850901" cy="1273201"/>
          </a:xfrm>
          <a:prstGeom prst="rect">
            <a:avLst/>
          </a:prstGeom>
        </p:spPr>
      </p:pic>
      <p:pic>
        <p:nvPicPr>
          <p:cNvPr id="27" name="Picture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6738" y="4385097"/>
            <a:ext cx="1581495" cy="1436256"/>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728702" y="5417841"/>
            <a:ext cx="850901" cy="1273201"/>
          </a:xfrm>
          <a:prstGeom prst="rect">
            <a:avLst/>
          </a:prstGeom>
        </p:spPr>
      </p:pic>
      <p:sp>
        <p:nvSpPr>
          <p:cNvPr id="45" name="Rounded Rectangular Callout 44"/>
          <p:cNvSpPr/>
          <p:nvPr/>
        </p:nvSpPr>
        <p:spPr>
          <a:xfrm>
            <a:off x="1613160" y="8859"/>
            <a:ext cx="7055223" cy="1394582"/>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rgbClr val="FF0000"/>
              </a:solidFill>
              <a:latin typeface="+mj-lt"/>
              <a:cs typeface="Times New Roman" panose="02020603050405020304" pitchFamily="18" charset="0"/>
            </a:endParaRPr>
          </a:p>
        </p:txBody>
      </p:sp>
      <p:sp>
        <p:nvSpPr>
          <p:cNvPr id="55" name="Rectangle 54"/>
          <p:cNvSpPr/>
          <p:nvPr/>
        </p:nvSpPr>
        <p:spPr>
          <a:xfrm>
            <a:off x="695145" y="6050477"/>
            <a:ext cx="8149310" cy="82356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rgbClr val="006600"/>
                </a:solidFill>
                <a:latin typeface="+mj-lt"/>
                <a:cs typeface="Times New Roman" panose="02020603050405020304" pitchFamily="18" charset="0"/>
              </a:rPr>
              <a:t> A                  B                 C                 D</a:t>
            </a:r>
          </a:p>
        </p:txBody>
      </p:sp>
      <p:pic>
        <p:nvPicPr>
          <p:cNvPr id="25" name="Picture 24"/>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694654" y="5479735"/>
            <a:ext cx="823031" cy="612530"/>
          </a:xfrm>
          <a:prstGeom prst="rect">
            <a:avLst/>
          </a:prstGeom>
        </p:spPr>
      </p:pic>
      <p:sp>
        <p:nvSpPr>
          <p:cNvPr id="29" name="Rectangle 28"/>
          <p:cNvSpPr/>
          <p:nvPr/>
        </p:nvSpPr>
        <p:spPr>
          <a:xfrm>
            <a:off x="3953467" y="1411496"/>
            <a:ext cx="5246804" cy="523220"/>
          </a:xfrm>
          <a:prstGeom prst="rect">
            <a:avLst/>
          </a:prstGeom>
        </p:spPr>
        <p:txBody>
          <a:bodyPr wrap="square">
            <a:spAutoFit/>
          </a:bodyPr>
          <a:lstStyle/>
          <a:p>
            <a:r>
              <a:rPr lang="en-US" sz="2800" b="1">
                <a:solidFill>
                  <a:schemeClr val="bg1"/>
                </a:solidFill>
                <a:latin typeface="+mj-lt"/>
                <a:cs typeface="Times New Roman" panose="02020603050405020304" pitchFamily="18" charset="0"/>
              </a:rPr>
              <a:t>A : 2</a:t>
            </a:r>
          </a:p>
        </p:txBody>
      </p:sp>
      <p:sp>
        <p:nvSpPr>
          <p:cNvPr id="31" name="Rectangle 30"/>
          <p:cNvSpPr/>
          <p:nvPr/>
        </p:nvSpPr>
        <p:spPr>
          <a:xfrm>
            <a:off x="3953467" y="1905640"/>
            <a:ext cx="5246804" cy="523220"/>
          </a:xfrm>
          <a:prstGeom prst="rect">
            <a:avLst/>
          </a:prstGeom>
        </p:spPr>
        <p:txBody>
          <a:bodyPr wrap="square">
            <a:spAutoFit/>
          </a:bodyPr>
          <a:lstStyle/>
          <a:p>
            <a:r>
              <a:rPr lang="en-US" sz="2800" b="1">
                <a:solidFill>
                  <a:schemeClr val="bg1"/>
                </a:solidFill>
                <a:latin typeface="+mj-lt"/>
                <a:cs typeface="Times New Roman" panose="02020603050405020304" pitchFamily="18" charset="0"/>
              </a:rPr>
              <a:t>B : 1</a:t>
            </a:r>
          </a:p>
        </p:txBody>
      </p:sp>
      <p:sp>
        <p:nvSpPr>
          <p:cNvPr id="32" name="Rectangle 31"/>
          <p:cNvSpPr/>
          <p:nvPr/>
        </p:nvSpPr>
        <p:spPr>
          <a:xfrm>
            <a:off x="3953467" y="2399784"/>
            <a:ext cx="5246804" cy="523220"/>
          </a:xfrm>
          <a:prstGeom prst="rect">
            <a:avLst/>
          </a:prstGeom>
        </p:spPr>
        <p:txBody>
          <a:bodyPr wrap="square">
            <a:spAutoFit/>
          </a:bodyPr>
          <a:lstStyle/>
          <a:p>
            <a:r>
              <a:rPr lang="en-US" sz="2800" b="1">
                <a:solidFill>
                  <a:schemeClr val="bg1"/>
                </a:solidFill>
                <a:latin typeface="+mj-lt"/>
                <a:cs typeface="Times New Roman" panose="02020603050405020304" pitchFamily="18" charset="0"/>
              </a:rPr>
              <a:t>C : 3</a:t>
            </a:r>
          </a:p>
        </p:txBody>
      </p:sp>
      <p:sp>
        <p:nvSpPr>
          <p:cNvPr id="34" name="Rectangle 33"/>
          <p:cNvSpPr/>
          <p:nvPr/>
        </p:nvSpPr>
        <p:spPr>
          <a:xfrm>
            <a:off x="3953467" y="2893929"/>
            <a:ext cx="5246804" cy="523220"/>
          </a:xfrm>
          <a:prstGeom prst="rect">
            <a:avLst/>
          </a:prstGeom>
        </p:spPr>
        <p:txBody>
          <a:bodyPr wrap="square">
            <a:spAutoFit/>
          </a:bodyPr>
          <a:lstStyle/>
          <a:p>
            <a:r>
              <a:rPr lang="en-US" sz="2800" b="1">
                <a:solidFill>
                  <a:schemeClr val="bg1"/>
                </a:solidFill>
                <a:latin typeface="+mj-lt"/>
                <a:cs typeface="Times New Roman" panose="02020603050405020304" pitchFamily="18" charset="0"/>
              </a:rPr>
              <a:t>D : 4</a:t>
            </a:r>
          </a:p>
        </p:txBody>
      </p:sp>
      <p:sp>
        <p:nvSpPr>
          <p:cNvPr id="35" name="TextBox 34"/>
          <p:cNvSpPr txBox="1"/>
          <p:nvPr/>
        </p:nvSpPr>
        <p:spPr>
          <a:xfrm>
            <a:off x="1927751" y="316925"/>
            <a:ext cx="5410200" cy="646331"/>
          </a:xfrm>
          <a:prstGeom prst="rect">
            <a:avLst/>
          </a:prstGeom>
          <a:noFill/>
        </p:spPr>
        <p:txBody>
          <a:bodyPr wrap="square" rtlCol="0">
            <a:spAutoFit/>
          </a:bodyPr>
          <a:lstStyle/>
          <a:p>
            <a:pPr algn="ctr"/>
            <a:r>
              <a:rPr lang="en-US" sz="3600" b="1">
                <a:solidFill>
                  <a:prstClr val="black"/>
                </a:solidFill>
                <a:latin typeface="Times New Roman" pitchFamily="18" charset="0"/>
                <a:cs typeface="Times New Roman" pitchFamily="18" charset="0"/>
              </a:rPr>
              <a:t>24 </a:t>
            </a:r>
            <a:r>
              <a:rPr lang="en-US" sz="3600" b="1" dirty="0">
                <a:solidFill>
                  <a:prstClr val="black"/>
                </a:solidFill>
                <a:latin typeface="Times New Roman" pitchFamily="18" charset="0"/>
                <a:cs typeface="Times New Roman" pitchFamily="18" charset="0"/>
              </a:rPr>
              <a:t>giờ = .....ngày?</a:t>
            </a:r>
          </a:p>
        </p:txBody>
      </p:sp>
    </p:spTree>
    <p:extLst>
      <p:ext uri="{BB962C8B-B14F-4D97-AF65-F5344CB8AC3E}">
        <p14:creationId xmlns:p14="http://schemas.microsoft.com/office/powerpoint/2010/main" val="2314336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wipe(down)">
                                      <p:cBhvr>
                                        <p:cTn id="14" dur="500"/>
                                        <p:tgtEl>
                                          <p:spTgt spid="35"/>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29">
                                            <p:txEl>
                                              <p:pRg st="0" end="0"/>
                                            </p:txEl>
                                          </p:spTgt>
                                        </p:tgtEl>
                                        <p:attrNameLst>
                                          <p:attrName>style.visibility</p:attrName>
                                        </p:attrNameLst>
                                      </p:cBhvr>
                                      <p:to>
                                        <p:strVal val="visible"/>
                                      </p:to>
                                    </p:set>
                                    <p:animEffect transition="in" filter="fade">
                                      <p:cBhvr>
                                        <p:cTn id="18" dur="500"/>
                                        <p:tgtEl>
                                          <p:spTgt spid="29">
                                            <p:txEl>
                                              <p:pRg st="0" end="0"/>
                                            </p:txEl>
                                          </p:spTgt>
                                        </p:tgtEl>
                                      </p:cBhvr>
                                    </p:animEffect>
                                  </p:childTnLst>
                                </p:cTn>
                              </p:par>
                            </p:childTnLst>
                          </p:cTn>
                        </p:par>
                        <p:par>
                          <p:cTn id="19" fill="hold">
                            <p:stCondLst>
                              <p:cond delay="1000"/>
                            </p:stCondLst>
                            <p:childTnLst>
                              <p:par>
                                <p:cTn id="20" presetID="10" presetClass="entr" presetSubtype="0" fill="hold" nodeType="afterEffect">
                                  <p:stCondLst>
                                    <p:cond delay="0"/>
                                  </p:stCondLst>
                                  <p:childTnLst>
                                    <p:set>
                                      <p:cBhvr>
                                        <p:cTn id="21" dur="1" fill="hold">
                                          <p:stCondLst>
                                            <p:cond delay="0"/>
                                          </p:stCondLst>
                                        </p:cTn>
                                        <p:tgtEl>
                                          <p:spTgt spid="31">
                                            <p:txEl>
                                              <p:pRg st="0" end="0"/>
                                            </p:txEl>
                                          </p:spTgt>
                                        </p:tgtEl>
                                        <p:attrNameLst>
                                          <p:attrName>style.visibility</p:attrName>
                                        </p:attrNameLst>
                                      </p:cBhvr>
                                      <p:to>
                                        <p:strVal val="visible"/>
                                      </p:to>
                                    </p:set>
                                    <p:animEffect transition="in" filter="fade">
                                      <p:cBhvr>
                                        <p:cTn id="22" dur="500"/>
                                        <p:tgtEl>
                                          <p:spTgt spid="31">
                                            <p:txEl>
                                              <p:pRg st="0" end="0"/>
                                            </p:txEl>
                                          </p:spTgt>
                                        </p:tgtEl>
                                      </p:cBhvr>
                                    </p:animEffect>
                                  </p:childTnLst>
                                </p:cTn>
                              </p:par>
                            </p:childTnLst>
                          </p:cTn>
                        </p:par>
                        <p:par>
                          <p:cTn id="23" fill="hold">
                            <p:stCondLst>
                              <p:cond delay="1500"/>
                            </p:stCondLst>
                            <p:childTnLst>
                              <p:par>
                                <p:cTn id="24" presetID="10" presetClass="entr" presetSubtype="0" fill="hold" nodeType="afterEffect">
                                  <p:stCondLst>
                                    <p:cond delay="0"/>
                                  </p:stCondLst>
                                  <p:childTnLst>
                                    <p:set>
                                      <p:cBhvr>
                                        <p:cTn id="25" dur="1" fill="hold">
                                          <p:stCondLst>
                                            <p:cond delay="0"/>
                                          </p:stCondLst>
                                        </p:cTn>
                                        <p:tgtEl>
                                          <p:spTgt spid="32">
                                            <p:txEl>
                                              <p:pRg st="0" end="0"/>
                                            </p:txEl>
                                          </p:spTgt>
                                        </p:tgtEl>
                                        <p:attrNameLst>
                                          <p:attrName>style.visibility</p:attrName>
                                        </p:attrNameLst>
                                      </p:cBhvr>
                                      <p:to>
                                        <p:strVal val="visible"/>
                                      </p:to>
                                    </p:set>
                                    <p:animEffect transition="in" filter="fade">
                                      <p:cBhvr>
                                        <p:cTn id="26" dur="500"/>
                                        <p:tgtEl>
                                          <p:spTgt spid="32">
                                            <p:txEl>
                                              <p:pRg st="0" end="0"/>
                                            </p:txEl>
                                          </p:spTgt>
                                        </p:tgtEl>
                                      </p:cBhvr>
                                    </p:animEffect>
                                  </p:childTnLst>
                                </p:cTn>
                              </p:par>
                            </p:childTnLst>
                          </p:cTn>
                        </p:par>
                        <p:par>
                          <p:cTn id="27" fill="hold">
                            <p:stCondLst>
                              <p:cond delay="2000"/>
                            </p:stCondLst>
                            <p:childTnLst>
                              <p:par>
                                <p:cTn id="28" presetID="10" presetClass="entr" presetSubtype="0" fill="hold" nodeType="afterEffect">
                                  <p:stCondLst>
                                    <p:cond delay="0"/>
                                  </p:stCondLst>
                                  <p:childTnLst>
                                    <p:set>
                                      <p:cBhvr>
                                        <p:cTn id="29" dur="1" fill="hold">
                                          <p:stCondLst>
                                            <p:cond delay="0"/>
                                          </p:stCondLst>
                                        </p:cTn>
                                        <p:tgtEl>
                                          <p:spTgt spid="34">
                                            <p:txEl>
                                              <p:pRg st="0" end="0"/>
                                            </p:txEl>
                                          </p:spTgt>
                                        </p:tgtEl>
                                        <p:attrNameLst>
                                          <p:attrName>style.visibility</p:attrName>
                                        </p:attrNameLst>
                                      </p:cBhvr>
                                      <p:to>
                                        <p:strVal val="visible"/>
                                      </p:to>
                                    </p:set>
                                    <p:animEffect transition="in" filter="fade">
                                      <p:cBhvr>
                                        <p:cTn id="30"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6"/>
                    </p:tgtEl>
                  </p:cond>
                </p:stCondLst>
                <p:endSync evt="end" delay="0">
                  <p:rtn val="all"/>
                </p:endSync>
                <p:childTnLst>
                  <p:par>
                    <p:cTn id="32" fill="hold">
                      <p:stCondLst>
                        <p:cond delay="0"/>
                      </p:stCondLst>
                      <p:childTnLst>
                        <p:par>
                          <p:cTn id="33" fill="hold">
                            <p:stCondLst>
                              <p:cond delay="0"/>
                            </p:stCondLst>
                            <p:childTnLst>
                              <p:par>
                                <p:cTn id="34" presetID="32" presetClass="emph" presetSubtype="0" fill="hold" nodeType="clickEffect">
                                  <p:stCondLst>
                                    <p:cond delay="0"/>
                                  </p:stCondLst>
                                  <p:childTnLst>
                                    <p:animRot by="120000">
                                      <p:cBhvr>
                                        <p:cTn id="35" dur="100" fill="hold">
                                          <p:stCondLst>
                                            <p:cond delay="0"/>
                                          </p:stCondLst>
                                        </p:cTn>
                                        <p:tgtEl>
                                          <p:spTgt spid="6"/>
                                        </p:tgtEl>
                                        <p:attrNameLst>
                                          <p:attrName>r</p:attrName>
                                        </p:attrNameLst>
                                      </p:cBhvr>
                                    </p:animRot>
                                    <p:animRot by="-240000">
                                      <p:cBhvr>
                                        <p:cTn id="36" dur="200" fill="hold">
                                          <p:stCondLst>
                                            <p:cond delay="200"/>
                                          </p:stCondLst>
                                        </p:cTn>
                                        <p:tgtEl>
                                          <p:spTgt spid="6"/>
                                        </p:tgtEl>
                                        <p:attrNameLst>
                                          <p:attrName>r</p:attrName>
                                        </p:attrNameLst>
                                      </p:cBhvr>
                                    </p:animRot>
                                    <p:animRot by="240000">
                                      <p:cBhvr>
                                        <p:cTn id="37" dur="200" fill="hold">
                                          <p:stCondLst>
                                            <p:cond delay="400"/>
                                          </p:stCondLst>
                                        </p:cTn>
                                        <p:tgtEl>
                                          <p:spTgt spid="6"/>
                                        </p:tgtEl>
                                        <p:attrNameLst>
                                          <p:attrName>r</p:attrName>
                                        </p:attrNameLst>
                                      </p:cBhvr>
                                    </p:animRot>
                                    <p:animRot by="-240000">
                                      <p:cBhvr>
                                        <p:cTn id="38" dur="200" fill="hold">
                                          <p:stCondLst>
                                            <p:cond delay="600"/>
                                          </p:stCondLst>
                                        </p:cTn>
                                        <p:tgtEl>
                                          <p:spTgt spid="6"/>
                                        </p:tgtEl>
                                        <p:attrNameLst>
                                          <p:attrName>r</p:attrName>
                                        </p:attrNameLst>
                                      </p:cBhvr>
                                    </p:animRot>
                                    <p:animRot by="120000">
                                      <p:cBhvr>
                                        <p:cTn id="39" dur="200" fill="hold">
                                          <p:stCondLst>
                                            <p:cond delay="800"/>
                                          </p:stCondLst>
                                        </p:cTn>
                                        <p:tgtEl>
                                          <p:spTgt spid="6"/>
                                        </p:tgtEl>
                                        <p:attrNameLst>
                                          <p:attrName>r</p:attrName>
                                        </p:attrNameLst>
                                      </p:cBhvr>
                                    </p:animRot>
                                  </p:childTnLst>
                                </p:cTn>
                              </p:par>
                            </p:childTnLst>
                          </p:cTn>
                        </p:par>
                        <p:par>
                          <p:cTn id="40" fill="hold">
                            <p:stCondLst>
                              <p:cond delay="1000"/>
                            </p:stCondLst>
                            <p:childTnLst>
                              <p:par>
                                <p:cTn id="41" presetID="10" presetClass="exit" presetSubtype="0" fill="hold" nodeType="afterEffect">
                                  <p:stCondLst>
                                    <p:cond delay="0"/>
                                  </p:stCondLst>
                                  <p:childTnLst>
                                    <p:animEffect transition="out" filter="fade">
                                      <p:cBhvr>
                                        <p:cTn id="42" dur="250"/>
                                        <p:tgtEl>
                                          <p:spTgt spid="16"/>
                                        </p:tgtEl>
                                      </p:cBhvr>
                                    </p:animEffect>
                                    <p:set>
                                      <p:cBhvr>
                                        <p:cTn id="43" dur="1" fill="hold">
                                          <p:stCondLst>
                                            <p:cond delay="249"/>
                                          </p:stCondLst>
                                        </p:cTn>
                                        <p:tgtEl>
                                          <p:spTgt spid="16"/>
                                        </p:tgtEl>
                                        <p:attrNameLst>
                                          <p:attrName>style.visibility</p:attrName>
                                        </p:attrNameLst>
                                      </p:cBhvr>
                                      <p:to>
                                        <p:strVal val="hidden"/>
                                      </p:to>
                                    </p:set>
                                  </p:childTnLst>
                                </p:cTn>
                              </p:par>
                              <p:par>
                                <p:cTn id="44" presetID="10" presetClass="entr" presetSubtype="0" fill="hold" nodeType="with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fade">
                                      <p:cBhvr>
                                        <p:cTn id="46" dur="250"/>
                                        <p:tgtEl>
                                          <p:spTgt spid="5"/>
                                        </p:tgtEl>
                                      </p:cBhvr>
                                    </p:animEffect>
                                  </p:childTnLst>
                                </p:cTn>
                              </p:par>
                            </p:childTnLst>
                          </p:cTn>
                        </p:par>
                        <p:par>
                          <p:cTn id="47" fill="hold">
                            <p:stCondLst>
                              <p:cond delay="1250"/>
                            </p:stCondLst>
                            <p:childTnLst>
                              <p:par>
                                <p:cTn id="48" presetID="63" presetClass="path" presetSubtype="0" accel="50000" decel="50000" fill="hold" nodeType="afterEffect">
                                  <p:stCondLst>
                                    <p:cond delay="0"/>
                                  </p:stCondLst>
                                  <p:childTnLst>
                                    <p:animMotion origin="layout" path="M -8.33333E-7 -4.81481E-6 L 0.75677 0.30996 " pathEditMode="relative" rAng="0" ptsTypes="AA">
                                      <p:cBhvr>
                                        <p:cTn id="49" dur="3000" fill="hold"/>
                                        <p:tgtEl>
                                          <p:spTgt spid="5"/>
                                        </p:tgtEl>
                                        <p:attrNameLst>
                                          <p:attrName>ppt_x</p:attrName>
                                          <p:attrName>ppt_y</p:attrName>
                                        </p:attrNameLst>
                                      </p:cBhvr>
                                      <p:rCtr x="37830" y="15486"/>
                                    </p:animMotion>
                                  </p:childTnLst>
                                </p:cTn>
                              </p:par>
                            </p:childTnLst>
                          </p:cTn>
                        </p:par>
                        <p:par>
                          <p:cTn id="50" fill="hold">
                            <p:stCondLst>
                              <p:cond delay="4250"/>
                            </p:stCondLst>
                            <p:childTnLst>
                              <p:par>
                                <p:cTn id="51" presetID="10" presetClass="exit" presetSubtype="0" fill="hold" nodeType="afterEffect">
                                  <p:stCondLst>
                                    <p:cond delay="0"/>
                                  </p:stCondLst>
                                  <p:childTnLst>
                                    <p:animEffect transition="out" filter="fade">
                                      <p:cBhvr>
                                        <p:cTn id="52" dur="250"/>
                                        <p:tgtEl>
                                          <p:spTgt spid="5"/>
                                        </p:tgtEl>
                                      </p:cBhvr>
                                    </p:animEffect>
                                    <p:set>
                                      <p:cBhvr>
                                        <p:cTn id="53" dur="1" fill="hold">
                                          <p:stCondLst>
                                            <p:cond delay="249"/>
                                          </p:stCondLst>
                                        </p:cTn>
                                        <p:tgtEl>
                                          <p:spTgt spid="5"/>
                                        </p:tgtEl>
                                        <p:attrNameLst>
                                          <p:attrName>style.visibility</p:attrName>
                                        </p:attrNameLst>
                                      </p:cBhvr>
                                      <p:to>
                                        <p:strVal val="hidden"/>
                                      </p:to>
                                    </p:set>
                                  </p:childTnLst>
                                </p:cTn>
                              </p:par>
                              <p:par>
                                <p:cTn id="54" presetID="10" presetClass="entr" presetSubtype="0" fill="hold" nodeType="with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fade">
                                      <p:cBhvr>
                                        <p:cTn id="56" dur="250"/>
                                        <p:tgtEl>
                                          <p:spTgt spid="11"/>
                                        </p:tgtEl>
                                      </p:cBhvr>
                                    </p:animEffect>
                                  </p:childTnLst>
                                </p:cTn>
                              </p:par>
                            </p:childTnLst>
                          </p:cTn>
                        </p:par>
                        <p:par>
                          <p:cTn id="57" fill="hold">
                            <p:stCondLst>
                              <p:cond delay="4500"/>
                            </p:stCondLst>
                            <p:childTnLst>
                              <p:par>
                                <p:cTn id="58" presetID="32" presetClass="emph" presetSubtype="0" fill="hold" nodeType="afterEffect">
                                  <p:stCondLst>
                                    <p:cond delay="0"/>
                                  </p:stCondLst>
                                  <p:childTnLst>
                                    <p:animRot by="120000">
                                      <p:cBhvr>
                                        <p:cTn id="59" dur="200" fill="hold">
                                          <p:stCondLst>
                                            <p:cond delay="0"/>
                                          </p:stCondLst>
                                        </p:cTn>
                                        <p:tgtEl>
                                          <p:spTgt spid="11"/>
                                        </p:tgtEl>
                                        <p:attrNameLst>
                                          <p:attrName>r</p:attrName>
                                        </p:attrNameLst>
                                      </p:cBhvr>
                                    </p:animRot>
                                    <p:animRot by="-240000">
                                      <p:cBhvr>
                                        <p:cTn id="60" dur="400" fill="hold">
                                          <p:stCondLst>
                                            <p:cond delay="400"/>
                                          </p:stCondLst>
                                        </p:cTn>
                                        <p:tgtEl>
                                          <p:spTgt spid="11"/>
                                        </p:tgtEl>
                                        <p:attrNameLst>
                                          <p:attrName>r</p:attrName>
                                        </p:attrNameLst>
                                      </p:cBhvr>
                                    </p:animRot>
                                    <p:animRot by="240000">
                                      <p:cBhvr>
                                        <p:cTn id="61" dur="400" fill="hold">
                                          <p:stCondLst>
                                            <p:cond delay="800"/>
                                          </p:stCondLst>
                                        </p:cTn>
                                        <p:tgtEl>
                                          <p:spTgt spid="11"/>
                                        </p:tgtEl>
                                        <p:attrNameLst>
                                          <p:attrName>r</p:attrName>
                                        </p:attrNameLst>
                                      </p:cBhvr>
                                    </p:animRot>
                                    <p:animRot by="-240000">
                                      <p:cBhvr>
                                        <p:cTn id="62" dur="400" fill="hold">
                                          <p:stCondLst>
                                            <p:cond delay="1200"/>
                                          </p:stCondLst>
                                        </p:cTn>
                                        <p:tgtEl>
                                          <p:spTgt spid="11"/>
                                        </p:tgtEl>
                                        <p:attrNameLst>
                                          <p:attrName>r</p:attrName>
                                        </p:attrNameLst>
                                      </p:cBhvr>
                                    </p:animRot>
                                    <p:animRot by="120000">
                                      <p:cBhvr>
                                        <p:cTn id="63" dur="400" fill="hold">
                                          <p:stCondLst>
                                            <p:cond delay="1600"/>
                                          </p:stCondLst>
                                        </p:cTn>
                                        <p:tgtEl>
                                          <p:spTgt spid="11"/>
                                        </p:tgtEl>
                                        <p:attrNameLst>
                                          <p:attrName>r</p:attrName>
                                        </p:attrNameLst>
                                      </p:cBhvr>
                                    </p:animRot>
                                  </p:childTnLst>
                                </p:cTn>
                              </p:par>
                              <p:par>
                                <p:cTn id="64" presetID="32" presetClass="emph" presetSubtype="0" fill="hold" nodeType="withEffect">
                                  <p:stCondLst>
                                    <p:cond delay="0"/>
                                  </p:stCondLst>
                                  <p:childTnLst>
                                    <p:animRot by="120000">
                                      <p:cBhvr>
                                        <p:cTn id="65" dur="200" fill="hold">
                                          <p:stCondLst>
                                            <p:cond delay="0"/>
                                          </p:stCondLst>
                                        </p:cTn>
                                        <p:tgtEl>
                                          <p:spTgt spid="6"/>
                                        </p:tgtEl>
                                        <p:attrNameLst>
                                          <p:attrName>r</p:attrName>
                                        </p:attrNameLst>
                                      </p:cBhvr>
                                    </p:animRot>
                                    <p:animRot by="-240000">
                                      <p:cBhvr>
                                        <p:cTn id="66" dur="400" fill="hold">
                                          <p:stCondLst>
                                            <p:cond delay="400"/>
                                          </p:stCondLst>
                                        </p:cTn>
                                        <p:tgtEl>
                                          <p:spTgt spid="6"/>
                                        </p:tgtEl>
                                        <p:attrNameLst>
                                          <p:attrName>r</p:attrName>
                                        </p:attrNameLst>
                                      </p:cBhvr>
                                    </p:animRot>
                                    <p:animRot by="240000">
                                      <p:cBhvr>
                                        <p:cTn id="67" dur="400" fill="hold">
                                          <p:stCondLst>
                                            <p:cond delay="800"/>
                                          </p:stCondLst>
                                        </p:cTn>
                                        <p:tgtEl>
                                          <p:spTgt spid="6"/>
                                        </p:tgtEl>
                                        <p:attrNameLst>
                                          <p:attrName>r</p:attrName>
                                        </p:attrNameLst>
                                      </p:cBhvr>
                                    </p:animRot>
                                    <p:animRot by="-240000">
                                      <p:cBhvr>
                                        <p:cTn id="68" dur="400" fill="hold">
                                          <p:stCondLst>
                                            <p:cond delay="1200"/>
                                          </p:stCondLst>
                                        </p:cTn>
                                        <p:tgtEl>
                                          <p:spTgt spid="6"/>
                                        </p:tgtEl>
                                        <p:attrNameLst>
                                          <p:attrName>r</p:attrName>
                                        </p:attrNameLst>
                                      </p:cBhvr>
                                    </p:animRot>
                                    <p:animRot by="120000">
                                      <p:cBhvr>
                                        <p:cTn id="69" dur="400" fill="hold">
                                          <p:stCondLst>
                                            <p:cond delay="1600"/>
                                          </p:stCondLst>
                                        </p:cTn>
                                        <p:tgtEl>
                                          <p:spTgt spid="6"/>
                                        </p:tgtEl>
                                        <p:attrNameLst>
                                          <p:attrName>r</p:attrName>
                                        </p:attrNameLst>
                                      </p:cBhvr>
                                    </p:animRot>
                                  </p:childTnLst>
                                </p:cTn>
                              </p:par>
                            </p:childTnLst>
                          </p:cTn>
                        </p:par>
                        <p:par>
                          <p:cTn id="70" fill="hold">
                            <p:stCondLst>
                              <p:cond delay="6500"/>
                            </p:stCondLst>
                            <p:childTnLst>
                              <p:par>
                                <p:cTn id="71" presetID="10" presetClass="exit" presetSubtype="0" fill="hold" nodeType="afterEffect">
                                  <p:stCondLst>
                                    <p:cond delay="0"/>
                                  </p:stCondLst>
                                  <p:childTnLst>
                                    <p:animEffect transition="out" filter="fade">
                                      <p:cBhvr>
                                        <p:cTn id="72" dur="250"/>
                                        <p:tgtEl>
                                          <p:spTgt spid="11"/>
                                        </p:tgtEl>
                                      </p:cBhvr>
                                    </p:animEffect>
                                    <p:set>
                                      <p:cBhvr>
                                        <p:cTn id="73" dur="1" fill="hold">
                                          <p:stCondLst>
                                            <p:cond delay="249"/>
                                          </p:stCondLst>
                                        </p:cTn>
                                        <p:tgtEl>
                                          <p:spTgt spid="11"/>
                                        </p:tgtEl>
                                        <p:attrNameLst>
                                          <p:attrName>style.visibility</p:attrName>
                                        </p:attrNameLst>
                                      </p:cBhvr>
                                      <p:to>
                                        <p:strVal val="hidden"/>
                                      </p:to>
                                    </p:set>
                                  </p:childTnLst>
                                </p:cTn>
                              </p:par>
                              <p:par>
                                <p:cTn id="74" presetID="10" presetClass="entr" presetSubtype="0" fill="hold" nodeType="withEffect">
                                  <p:stCondLst>
                                    <p:cond delay="0"/>
                                  </p:stCondLst>
                                  <p:childTnLst>
                                    <p:set>
                                      <p:cBhvr>
                                        <p:cTn id="75" dur="1" fill="hold">
                                          <p:stCondLst>
                                            <p:cond delay="0"/>
                                          </p:stCondLst>
                                        </p:cTn>
                                        <p:tgtEl>
                                          <p:spTgt spid="12"/>
                                        </p:tgtEl>
                                        <p:attrNameLst>
                                          <p:attrName>style.visibility</p:attrName>
                                        </p:attrNameLst>
                                      </p:cBhvr>
                                      <p:to>
                                        <p:strVal val="visible"/>
                                      </p:to>
                                    </p:set>
                                    <p:animEffect transition="in" filter="fade">
                                      <p:cBhvr>
                                        <p:cTn id="76" dur="250"/>
                                        <p:tgtEl>
                                          <p:spTgt spid="12"/>
                                        </p:tgtEl>
                                      </p:cBhvr>
                                    </p:animEffect>
                                  </p:childTnLst>
                                  <p:subTnLst>
                                    <p:audio>
                                      <p:cMediaNode>
                                        <p:cTn display="0" masterRel="sameClick">
                                          <p:stCondLst>
                                            <p:cond evt="begin" delay="0">
                                              <p:tn val="74"/>
                                            </p:cond>
                                          </p:stCondLst>
                                          <p:endCondLst>
                                            <p:cond evt="onStopAudio" delay="0">
                                              <p:tgtEl>
                                                <p:sldTgt/>
                                              </p:tgtEl>
                                            </p:cond>
                                          </p:endCondLst>
                                        </p:cTn>
                                        <p:tgtEl>
                                          <p:sndTgt r:embed="rId2" name="oisairoi.wav"/>
                                        </p:tgtEl>
                                      </p:cMediaNode>
                                    </p:audio>
                                  </p:subTnLst>
                                </p:cTn>
                              </p:par>
                              <p:par>
                                <p:cTn id="77" presetID="10" presetClass="entr" presetSubtype="0" fill="hold" nodeType="withEffect">
                                  <p:stCondLst>
                                    <p:cond delay="0"/>
                                  </p:stCondLst>
                                  <p:childTnLst>
                                    <p:set>
                                      <p:cBhvr>
                                        <p:cTn id="78" dur="1" fill="hold">
                                          <p:stCondLst>
                                            <p:cond delay="0"/>
                                          </p:stCondLst>
                                        </p:cTn>
                                        <p:tgtEl>
                                          <p:spTgt spid="14"/>
                                        </p:tgtEl>
                                        <p:attrNameLst>
                                          <p:attrName>style.visibility</p:attrName>
                                        </p:attrNameLst>
                                      </p:cBhvr>
                                      <p:to>
                                        <p:strVal val="visible"/>
                                      </p:to>
                                    </p:set>
                                    <p:animEffect transition="in" filter="fade">
                                      <p:cBhvr>
                                        <p:cTn id="79" dur="250"/>
                                        <p:tgtEl>
                                          <p:spTgt spid="14"/>
                                        </p:tgtEl>
                                      </p:cBhvr>
                                    </p:animEffect>
                                  </p:childTnLst>
                                </p:cTn>
                              </p:par>
                              <p:par>
                                <p:cTn id="80" presetID="10" presetClass="exit" presetSubtype="0" fill="hold" nodeType="withEffect">
                                  <p:stCondLst>
                                    <p:cond delay="0"/>
                                  </p:stCondLst>
                                  <p:childTnLst>
                                    <p:animEffect transition="out" filter="fade">
                                      <p:cBhvr>
                                        <p:cTn id="81" dur="250"/>
                                        <p:tgtEl>
                                          <p:spTgt spid="6"/>
                                        </p:tgtEl>
                                      </p:cBhvr>
                                    </p:animEffect>
                                    <p:set>
                                      <p:cBhvr>
                                        <p:cTn id="82"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3" restart="whenNotActive" fill="hold" evtFilter="cancelBubble" nodeType="interactiveSeq">
                <p:stCondLst>
                  <p:cond evt="onClick" delay="0">
                    <p:tgtEl>
                      <p:spTgt spid="22"/>
                    </p:tgtEl>
                  </p:cond>
                </p:stCondLst>
                <p:endSync evt="end" delay="0">
                  <p:rtn val="all"/>
                </p:endSync>
                <p:childTnLst>
                  <p:par>
                    <p:cTn id="84" fill="hold">
                      <p:stCondLst>
                        <p:cond delay="0"/>
                      </p:stCondLst>
                      <p:childTnLst>
                        <p:par>
                          <p:cTn id="85" fill="hold">
                            <p:stCondLst>
                              <p:cond delay="0"/>
                            </p:stCondLst>
                            <p:childTnLst>
                              <p:par>
                                <p:cTn id="86" presetID="32" presetClass="emph" presetSubtype="0" fill="hold" nodeType="clickEffect">
                                  <p:stCondLst>
                                    <p:cond delay="0"/>
                                  </p:stCondLst>
                                  <p:childTnLst>
                                    <p:animRot by="120000">
                                      <p:cBhvr>
                                        <p:cTn id="87" dur="100" fill="hold">
                                          <p:stCondLst>
                                            <p:cond delay="0"/>
                                          </p:stCondLst>
                                        </p:cTn>
                                        <p:tgtEl>
                                          <p:spTgt spid="22"/>
                                        </p:tgtEl>
                                        <p:attrNameLst>
                                          <p:attrName>r</p:attrName>
                                        </p:attrNameLst>
                                      </p:cBhvr>
                                    </p:animRot>
                                    <p:animRot by="-240000">
                                      <p:cBhvr>
                                        <p:cTn id="88" dur="200" fill="hold">
                                          <p:stCondLst>
                                            <p:cond delay="200"/>
                                          </p:stCondLst>
                                        </p:cTn>
                                        <p:tgtEl>
                                          <p:spTgt spid="22"/>
                                        </p:tgtEl>
                                        <p:attrNameLst>
                                          <p:attrName>r</p:attrName>
                                        </p:attrNameLst>
                                      </p:cBhvr>
                                    </p:animRot>
                                    <p:animRot by="240000">
                                      <p:cBhvr>
                                        <p:cTn id="89" dur="200" fill="hold">
                                          <p:stCondLst>
                                            <p:cond delay="400"/>
                                          </p:stCondLst>
                                        </p:cTn>
                                        <p:tgtEl>
                                          <p:spTgt spid="22"/>
                                        </p:tgtEl>
                                        <p:attrNameLst>
                                          <p:attrName>r</p:attrName>
                                        </p:attrNameLst>
                                      </p:cBhvr>
                                    </p:animRot>
                                    <p:animRot by="-240000">
                                      <p:cBhvr>
                                        <p:cTn id="90" dur="200" fill="hold">
                                          <p:stCondLst>
                                            <p:cond delay="600"/>
                                          </p:stCondLst>
                                        </p:cTn>
                                        <p:tgtEl>
                                          <p:spTgt spid="22"/>
                                        </p:tgtEl>
                                        <p:attrNameLst>
                                          <p:attrName>r</p:attrName>
                                        </p:attrNameLst>
                                      </p:cBhvr>
                                    </p:animRot>
                                    <p:animRot by="120000">
                                      <p:cBhvr>
                                        <p:cTn id="91" dur="200" fill="hold">
                                          <p:stCondLst>
                                            <p:cond delay="800"/>
                                          </p:stCondLst>
                                        </p:cTn>
                                        <p:tgtEl>
                                          <p:spTgt spid="22"/>
                                        </p:tgtEl>
                                        <p:attrNameLst>
                                          <p:attrName>r</p:attrName>
                                        </p:attrNameLst>
                                      </p:cBhvr>
                                    </p:animRot>
                                  </p:childTnLst>
                                </p:cTn>
                              </p:par>
                            </p:childTnLst>
                          </p:cTn>
                        </p:par>
                        <p:par>
                          <p:cTn id="92" fill="hold">
                            <p:stCondLst>
                              <p:cond delay="1000"/>
                            </p:stCondLst>
                            <p:childTnLst>
                              <p:par>
                                <p:cTn id="93" presetID="10" presetClass="exit" presetSubtype="0" fill="hold" nodeType="afterEffect">
                                  <p:stCondLst>
                                    <p:cond delay="0"/>
                                  </p:stCondLst>
                                  <p:childTnLst>
                                    <p:animEffect transition="out" filter="fade">
                                      <p:cBhvr>
                                        <p:cTn id="94" dur="250"/>
                                        <p:tgtEl>
                                          <p:spTgt spid="16"/>
                                        </p:tgtEl>
                                      </p:cBhvr>
                                    </p:animEffect>
                                    <p:set>
                                      <p:cBhvr>
                                        <p:cTn id="95" dur="1" fill="hold">
                                          <p:stCondLst>
                                            <p:cond delay="249"/>
                                          </p:stCondLst>
                                        </p:cTn>
                                        <p:tgtEl>
                                          <p:spTgt spid="16"/>
                                        </p:tgtEl>
                                        <p:attrNameLst>
                                          <p:attrName>style.visibility</p:attrName>
                                        </p:attrNameLst>
                                      </p:cBhvr>
                                      <p:to>
                                        <p:strVal val="hidden"/>
                                      </p:to>
                                    </p:set>
                                  </p:childTnLst>
                                </p:cTn>
                              </p:par>
                              <p:par>
                                <p:cTn id="96" presetID="10" presetClass="entr" presetSubtype="0" fill="hold" nodeType="withEffect">
                                  <p:stCondLst>
                                    <p:cond delay="0"/>
                                  </p:stCondLst>
                                  <p:childTnLst>
                                    <p:set>
                                      <p:cBhvr>
                                        <p:cTn id="97" dur="1" fill="hold">
                                          <p:stCondLst>
                                            <p:cond delay="0"/>
                                          </p:stCondLst>
                                        </p:cTn>
                                        <p:tgtEl>
                                          <p:spTgt spid="5"/>
                                        </p:tgtEl>
                                        <p:attrNameLst>
                                          <p:attrName>style.visibility</p:attrName>
                                        </p:attrNameLst>
                                      </p:cBhvr>
                                      <p:to>
                                        <p:strVal val="visible"/>
                                      </p:to>
                                    </p:set>
                                    <p:animEffect transition="in" filter="fade">
                                      <p:cBhvr>
                                        <p:cTn id="98" dur="250"/>
                                        <p:tgtEl>
                                          <p:spTgt spid="5"/>
                                        </p:tgtEl>
                                      </p:cBhvr>
                                    </p:animEffect>
                                  </p:childTnLst>
                                </p:cTn>
                              </p:par>
                            </p:childTnLst>
                          </p:cTn>
                        </p:par>
                        <p:par>
                          <p:cTn id="99" fill="hold">
                            <p:stCondLst>
                              <p:cond delay="1250"/>
                            </p:stCondLst>
                            <p:childTnLst>
                              <p:par>
                                <p:cTn id="100" presetID="63" presetClass="path" presetSubtype="0" accel="50000" decel="50000" fill="hold" nodeType="afterEffect">
                                  <p:stCondLst>
                                    <p:cond delay="0"/>
                                  </p:stCondLst>
                                  <p:childTnLst>
                                    <p:animMotion origin="layout" path="M -8.33333E-7 -4.81481E-6 L 0.54809 0.30024 " pathEditMode="relative" rAng="0" ptsTypes="AA">
                                      <p:cBhvr>
                                        <p:cTn id="101" dur="2000" fill="hold"/>
                                        <p:tgtEl>
                                          <p:spTgt spid="5"/>
                                        </p:tgtEl>
                                        <p:attrNameLst>
                                          <p:attrName>ppt_x</p:attrName>
                                          <p:attrName>ppt_y</p:attrName>
                                        </p:attrNameLst>
                                      </p:cBhvr>
                                      <p:rCtr x="27396" y="15000"/>
                                    </p:animMotion>
                                  </p:childTnLst>
                                </p:cTn>
                              </p:par>
                            </p:childTnLst>
                          </p:cTn>
                        </p:par>
                        <p:par>
                          <p:cTn id="102" fill="hold">
                            <p:stCondLst>
                              <p:cond delay="3250"/>
                            </p:stCondLst>
                            <p:childTnLst>
                              <p:par>
                                <p:cTn id="103" presetID="10" presetClass="exit" presetSubtype="0" fill="hold" nodeType="afterEffect">
                                  <p:stCondLst>
                                    <p:cond delay="0"/>
                                  </p:stCondLst>
                                  <p:childTnLst>
                                    <p:animEffect transition="out" filter="fade">
                                      <p:cBhvr>
                                        <p:cTn id="104" dur="250"/>
                                        <p:tgtEl>
                                          <p:spTgt spid="5"/>
                                        </p:tgtEl>
                                      </p:cBhvr>
                                    </p:animEffect>
                                    <p:set>
                                      <p:cBhvr>
                                        <p:cTn id="105" dur="1" fill="hold">
                                          <p:stCondLst>
                                            <p:cond delay="249"/>
                                          </p:stCondLst>
                                        </p:cTn>
                                        <p:tgtEl>
                                          <p:spTgt spid="5"/>
                                        </p:tgtEl>
                                        <p:attrNameLst>
                                          <p:attrName>style.visibility</p:attrName>
                                        </p:attrNameLst>
                                      </p:cBhvr>
                                      <p:to>
                                        <p:strVal val="hidden"/>
                                      </p:to>
                                    </p:set>
                                  </p:childTnLst>
                                </p:cTn>
                              </p:par>
                              <p:par>
                                <p:cTn id="106" presetID="10" presetClass="entr" presetSubtype="0" fill="hold" nodeType="withEffect">
                                  <p:stCondLst>
                                    <p:cond delay="0"/>
                                  </p:stCondLst>
                                  <p:childTnLst>
                                    <p:set>
                                      <p:cBhvr>
                                        <p:cTn id="107" dur="1" fill="hold">
                                          <p:stCondLst>
                                            <p:cond delay="0"/>
                                          </p:stCondLst>
                                        </p:cTn>
                                        <p:tgtEl>
                                          <p:spTgt spid="19"/>
                                        </p:tgtEl>
                                        <p:attrNameLst>
                                          <p:attrName>style.visibility</p:attrName>
                                        </p:attrNameLst>
                                      </p:cBhvr>
                                      <p:to>
                                        <p:strVal val="visible"/>
                                      </p:to>
                                    </p:set>
                                    <p:animEffect transition="in" filter="fade">
                                      <p:cBhvr>
                                        <p:cTn id="108" dur="250"/>
                                        <p:tgtEl>
                                          <p:spTgt spid="19"/>
                                        </p:tgtEl>
                                      </p:cBhvr>
                                    </p:animEffect>
                                  </p:childTnLst>
                                </p:cTn>
                              </p:par>
                            </p:childTnLst>
                          </p:cTn>
                        </p:par>
                        <p:par>
                          <p:cTn id="109" fill="hold">
                            <p:stCondLst>
                              <p:cond delay="3500"/>
                            </p:stCondLst>
                            <p:childTnLst>
                              <p:par>
                                <p:cTn id="110" presetID="32" presetClass="emph" presetSubtype="0" fill="hold" nodeType="afterEffect">
                                  <p:stCondLst>
                                    <p:cond delay="0"/>
                                  </p:stCondLst>
                                  <p:childTnLst>
                                    <p:animRot by="120000">
                                      <p:cBhvr>
                                        <p:cTn id="111" dur="200" fill="hold">
                                          <p:stCondLst>
                                            <p:cond delay="0"/>
                                          </p:stCondLst>
                                        </p:cTn>
                                        <p:tgtEl>
                                          <p:spTgt spid="19"/>
                                        </p:tgtEl>
                                        <p:attrNameLst>
                                          <p:attrName>r</p:attrName>
                                        </p:attrNameLst>
                                      </p:cBhvr>
                                    </p:animRot>
                                    <p:animRot by="-240000">
                                      <p:cBhvr>
                                        <p:cTn id="112" dur="400" fill="hold">
                                          <p:stCondLst>
                                            <p:cond delay="400"/>
                                          </p:stCondLst>
                                        </p:cTn>
                                        <p:tgtEl>
                                          <p:spTgt spid="19"/>
                                        </p:tgtEl>
                                        <p:attrNameLst>
                                          <p:attrName>r</p:attrName>
                                        </p:attrNameLst>
                                      </p:cBhvr>
                                    </p:animRot>
                                    <p:animRot by="240000">
                                      <p:cBhvr>
                                        <p:cTn id="113" dur="400" fill="hold">
                                          <p:stCondLst>
                                            <p:cond delay="800"/>
                                          </p:stCondLst>
                                        </p:cTn>
                                        <p:tgtEl>
                                          <p:spTgt spid="19"/>
                                        </p:tgtEl>
                                        <p:attrNameLst>
                                          <p:attrName>r</p:attrName>
                                        </p:attrNameLst>
                                      </p:cBhvr>
                                    </p:animRot>
                                    <p:animRot by="-240000">
                                      <p:cBhvr>
                                        <p:cTn id="114" dur="400" fill="hold">
                                          <p:stCondLst>
                                            <p:cond delay="1200"/>
                                          </p:stCondLst>
                                        </p:cTn>
                                        <p:tgtEl>
                                          <p:spTgt spid="19"/>
                                        </p:tgtEl>
                                        <p:attrNameLst>
                                          <p:attrName>r</p:attrName>
                                        </p:attrNameLst>
                                      </p:cBhvr>
                                    </p:animRot>
                                    <p:animRot by="120000">
                                      <p:cBhvr>
                                        <p:cTn id="115" dur="400" fill="hold">
                                          <p:stCondLst>
                                            <p:cond delay="1600"/>
                                          </p:stCondLst>
                                        </p:cTn>
                                        <p:tgtEl>
                                          <p:spTgt spid="19"/>
                                        </p:tgtEl>
                                        <p:attrNameLst>
                                          <p:attrName>r</p:attrName>
                                        </p:attrNameLst>
                                      </p:cBhvr>
                                    </p:animRot>
                                  </p:childTnLst>
                                </p:cTn>
                              </p:par>
                              <p:par>
                                <p:cTn id="116" presetID="32" presetClass="emph" presetSubtype="0" fill="hold" nodeType="withEffect">
                                  <p:stCondLst>
                                    <p:cond delay="0"/>
                                  </p:stCondLst>
                                  <p:childTnLst>
                                    <p:animRot by="120000">
                                      <p:cBhvr>
                                        <p:cTn id="117" dur="200" fill="hold">
                                          <p:stCondLst>
                                            <p:cond delay="0"/>
                                          </p:stCondLst>
                                        </p:cTn>
                                        <p:tgtEl>
                                          <p:spTgt spid="22"/>
                                        </p:tgtEl>
                                        <p:attrNameLst>
                                          <p:attrName>r</p:attrName>
                                        </p:attrNameLst>
                                      </p:cBhvr>
                                    </p:animRot>
                                    <p:animRot by="-240000">
                                      <p:cBhvr>
                                        <p:cTn id="118" dur="400" fill="hold">
                                          <p:stCondLst>
                                            <p:cond delay="400"/>
                                          </p:stCondLst>
                                        </p:cTn>
                                        <p:tgtEl>
                                          <p:spTgt spid="22"/>
                                        </p:tgtEl>
                                        <p:attrNameLst>
                                          <p:attrName>r</p:attrName>
                                        </p:attrNameLst>
                                      </p:cBhvr>
                                    </p:animRot>
                                    <p:animRot by="240000">
                                      <p:cBhvr>
                                        <p:cTn id="119" dur="400" fill="hold">
                                          <p:stCondLst>
                                            <p:cond delay="800"/>
                                          </p:stCondLst>
                                        </p:cTn>
                                        <p:tgtEl>
                                          <p:spTgt spid="22"/>
                                        </p:tgtEl>
                                        <p:attrNameLst>
                                          <p:attrName>r</p:attrName>
                                        </p:attrNameLst>
                                      </p:cBhvr>
                                    </p:animRot>
                                    <p:animRot by="-240000">
                                      <p:cBhvr>
                                        <p:cTn id="120" dur="400" fill="hold">
                                          <p:stCondLst>
                                            <p:cond delay="1200"/>
                                          </p:stCondLst>
                                        </p:cTn>
                                        <p:tgtEl>
                                          <p:spTgt spid="22"/>
                                        </p:tgtEl>
                                        <p:attrNameLst>
                                          <p:attrName>r</p:attrName>
                                        </p:attrNameLst>
                                      </p:cBhvr>
                                    </p:animRot>
                                    <p:animRot by="120000">
                                      <p:cBhvr>
                                        <p:cTn id="121" dur="400" fill="hold">
                                          <p:stCondLst>
                                            <p:cond delay="1600"/>
                                          </p:stCondLst>
                                        </p:cTn>
                                        <p:tgtEl>
                                          <p:spTgt spid="22"/>
                                        </p:tgtEl>
                                        <p:attrNameLst>
                                          <p:attrName>r</p:attrName>
                                        </p:attrNameLst>
                                      </p:cBhvr>
                                    </p:animRot>
                                  </p:childTnLst>
                                </p:cTn>
                              </p:par>
                            </p:childTnLst>
                          </p:cTn>
                        </p:par>
                        <p:par>
                          <p:cTn id="122" fill="hold">
                            <p:stCondLst>
                              <p:cond delay="5500"/>
                            </p:stCondLst>
                            <p:childTnLst>
                              <p:par>
                                <p:cTn id="123" presetID="10" presetClass="exit" presetSubtype="0" fill="hold" nodeType="afterEffect">
                                  <p:stCondLst>
                                    <p:cond delay="0"/>
                                  </p:stCondLst>
                                  <p:childTnLst>
                                    <p:animEffect transition="out" filter="fade">
                                      <p:cBhvr>
                                        <p:cTn id="124" dur="250"/>
                                        <p:tgtEl>
                                          <p:spTgt spid="19"/>
                                        </p:tgtEl>
                                      </p:cBhvr>
                                    </p:animEffect>
                                    <p:set>
                                      <p:cBhvr>
                                        <p:cTn id="125" dur="1" fill="hold">
                                          <p:stCondLst>
                                            <p:cond delay="249"/>
                                          </p:stCondLst>
                                        </p:cTn>
                                        <p:tgtEl>
                                          <p:spTgt spid="19"/>
                                        </p:tgtEl>
                                        <p:attrNameLst>
                                          <p:attrName>style.visibility</p:attrName>
                                        </p:attrNameLst>
                                      </p:cBhvr>
                                      <p:to>
                                        <p:strVal val="hidden"/>
                                      </p:to>
                                    </p:set>
                                  </p:childTnLst>
                                </p:cTn>
                              </p:par>
                              <p:par>
                                <p:cTn id="126" presetID="10" presetClass="entr" presetSubtype="0" fill="hold" nodeType="withEffect">
                                  <p:stCondLst>
                                    <p:cond delay="0"/>
                                  </p:stCondLst>
                                  <p:childTnLst>
                                    <p:set>
                                      <p:cBhvr>
                                        <p:cTn id="127" dur="1" fill="hold">
                                          <p:stCondLst>
                                            <p:cond delay="0"/>
                                          </p:stCondLst>
                                        </p:cTn>
                                        <p:tgtEl>
                                          <p:spTgt spid="17"/>
                                        </p:tgtEl>
                                        <p:attrNameLst>
                                          <p:attrName>style.visibility</p:attrName>
                                        </p:attrNameLst>
                                      </p:cBhvr>
                                      <p:to>
                                        <p:strVal val="visible"/>
                                      </p:to>
                                    </p:set>
                                    <p:animEffect transition="in" filter="fade">
                                      <p:cBhvr>
                                        <p:cTn id="128" dur="250"/>
                                        <p:tgtEl>
                                          <p:spTgt spid="17"/>
                                        </p:tgtEl>
                                      </p:cBhvr>
                                    </p:animEffect>
                                  </p:childTnLst>
                                  <p:subTnLst>
                                    <p:audio>
                                      <p:cMediaNode>
                                        <p:cTn display="0" masterRel="sameClick">
                                          <p:stCondLst>
                                            <p:cond evt="begin" delay="0">
                                              <p:tn val="126"/>
                                            </p:cond>
                                          </p:stCondLst>
                                          <p:endCondLst>
                                            <p:cond evt="onStopAudio" delay="0">
                                              <p:tgtEl>
                                                <p:sldTgt/>
                                              </p:tgtEl>
                                            </p:cond>
                                          </p:endCondLst>
                                        </p:cTn>
                                        <p:tgtEl>
                                          <p:sndTgt r:embed="rId2" name="oisairoi.wav"/>
                                        </p:tgtEl>
                                      </p:cMediaNode>
                                    </p:audio>
                                  </p:subTnLst>
                                </p:cTn>
                              </p:par>
                              <p:par>
                                <p:cTn id="129" presetID="10" presetClass="entr" presetSubtype="0" fill="hold" nodeType="withEffect">
                                  <p:stCondLst>
                                    <p:cond delay="0"/>
                                  </p:stCondLst>
                                  <p:childTnLst>
                                    <p:set>
                                      <p:cBhvr>
                                        <p:cTn id="130" dur="1" fill="hold">
                                          <p:stCondLst>
                                            <p:cond delay="0"/>
                                          </p:stCondLst>
                                        </p:cTn>
                                        <p:tgtEl>
                                          <p:spTgt spid="21"/>
                                        </p:tgtEl>
                                        <p:attrNameLst>
                                          <p:attrName>style.visibility</p:attrName>
                                        </p:attrNameLst>
                                      </p:cBhvr>
                                      <p:to>
                                        <p:strVal val="visible"/>
                                      </p:to>
                                    </p:set>
                                    <p:animEffect transition="in" filter="fade">
                                      <p:cBhvr>
                                        <p:cTn id="131" dur="250"/>
                                        <p:tgtEl>
                                          <p:spTgt spid="21"/>
                                        </p:tgtEl>
                                      </p:cBhvr>
                                    </p:animEffect>
                                  </p:childTnLst>
                                </p:cTn>
                              </p:par>
                              <p:par>
                                <p:cTn id="132" presetID="10" presetClass="exit" presetSubtype="0" fill="hold" nodeType="withEffect">
                                  <p:stCondLst>
                                    <p:cond delay="0"/>
                                  </p:stCondLst>
                                  <p:childTnLst>
                                    <p:animEffect transition="out" filter="fade">
                                      <p:cBhvr>
                                        <p:cTn id="133" dur="250"/>
                                        <p:tgtEl>
                                          <p:spTgt spid="22"/>
                                        </p:tgtEl>
                                      </p:cBhvr>
                                    </p:animEffect>
                                    <p:set>
                                      <p:cBhvr>
                                        <p:cTn id="134"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5" restart="whenNotActive" fill="hold" evtFilter="cancelBubble" nodeType="interactiveSeq">
                <p:stCondLst>
                  <p:cond evt="onClick" delay="0">
                    <p:tgtEl>
                      <p:spTgt spid="26"/>
                    </p:tgtEl>
                  </p:cond>
                </p:stCondLst>
                <p:endSync evt="end" delay="0">
                  <p:rtn val="all"/>
                </p:endSync>
                <p:childTnLst>
                  <p:par>
                    <p:cTn id="136" fill="hold">
                      <p:stCondLst>
                        <p:cond delay="0"/>
                      </p:stCondLst>
                      <p:childTnLst>
                        <p:par>
                          <p:cTn id="137" fill="hold">
                            <p:stCondLst>
                              <p:cond delay="0"/>
                            </p:stCondLst>
                            <p:childTnLst>
                              <p:par>
                                <p:cTn id="138" presetID="32" presetClass="emph" presetSubtype="0" fill="hold" nodeType="clickEffect">
                                  <p:stCondLst>
                                    <p:cond delay="0"/>
                                  </p:stCondLst>
                                  <p:childTnLst>
                                    <p:animRot by="120000">
                                      <p:cBhvr>
                                        <p:cTn id="139" dur="100" fill="hold">
                                          <p:stCondLst>
                                            <p:cond delay="0"/>
                                          </p:stCondLst>
                                        </p:cTn>
                                        <p:tgtEl>
                                          <p:spTgt spid="26"/>
                                        </p:tgtEl>
                                        <p:attrNameLst>
                                          <p:attrName>r</p:attrName>
                                        </p:attrNameLst>
                                      </p:cBhvr>
                                    </p:animRot>
                                    <p:animRot by="-240000">
                                      <p:cBhvr>
                                        <p:cTn id="140" dur="200" fill="hold">
                                          <p:stCondLst>
                                            <p:cond delay="200"/>
                                          </p:stCondLst>
                                        </p:cTn>
                                        <p:tgtEl>
                                          <p:spTgt spid="26"/>
                                        </p:tgtEl>
                                        <p:attrNameLst>
                                          <p:attrName>r</p:attrName>
                                        </p:attrNameLst>
                                      </p:cBhvr>
                                    </p:animRot>
                                    <p:animRot by="240000">
                                      <p:cBhvr>
                                        <p:cTn id="141" dur="200" fill="hold">
                                          <p:stCondLst>
                                            <p:cond delay="400"/>
                                          </p:stCondLst>
                                        </p:cTn>
                                        <p:tgtEl>
                                          <p:spTgt spid="26"/>
                                        </p:tgtEl>
                                        <p:attrNameLst>
                                          <p:attrName>r</p:attrName>
                                        </p:attrNameLst>
                                      </p:cBhvr>
                                    </p:animRot>
                                    <p:animRot by="-240000">
                                      <p:cBhvr>
                                        <p:cTn id="142" dur="200" fill="hold">
                                          <p:stCondLst>
                                            <p:cond delay="600"/>
                                          </p:stCondLst>
                                        </p:cTn>
                                        <p:tgtEl>
                                          <p:spTgt spid="26"/>
                                        </p:tgtEl>
                                        <p:attrNameLst>
                                          <p:attrName>r</p:attrName>
                                        </p:attrNameLst>
                                      </p:cBhvr>
                                    </p:animRot>
                                    <p:animRot by="120000">
                                      <p:cBhvr>
                                        <p:cTn id="143" dur="200" fill="hold">
                                          <p:stCondLst>
                                            <p:cond delay="800"/>
                                          </p:stCondLst>
                                        </p:cTn>
                                        <p:tgtEl>
                                          <p:spTgt spid="26"/>
                                        </p:tgtEl>
                                        <p:attrNameLst>
                                          <p:attrName>r</p:attrName>
                                        </p:attrNameLst>
                                      </p:cBhvr>
                                    </p:animRot>
                                  </p:childTnLst>
                                </p:cTn>
                              </p:par>
                            </p:childTnLst>
                          </p:cTn>
                        </p:par>
                        <p:par>
                          <p:cTn id="144" fill="hold">
                            <p:stCondLst>
                              <p:cond delay="1000"/>
                            </p:stCondLst>
                            <p:childTnLst>
                              <p:par>
                                <p:cTn id="145" presetID="10" presetClass="exit" presetSubtype="0" fill="hold" nodeType="afterEffect">
                                  <p:stCondLst>
                                    <p:cond delay="0"/>
                                  </p:stCondLst>
                                  <p:childTnLst>
                                    <p:animEffect transition="out" filter="fade">
                                      <p:cBhvr>
                                        <p:cTn id="146" dur="250"/>
                                        <p:tgtEl>
                                          <p:spTgt spid="16"/>
                                        </p:tgtEl>
                                      </p:cBhvr>
                                    </p:animEffect>
                                    <p:set>
                                      <p:cBhvr>
                                        <p:cTn id="147" dur="1" fill="hold">
                                          <p:stCondLst>
                                            <p:cond delay="249"/>
                                          </p:stCondLst>
                                        </p:cTn>
                                        <p:tgtEl>
                                          <p:spTgt spid="16"/>
                                        </p:tgtEl>
                                        <p:attrNameLst>
                                          <p:attrName>style.visibility</p:attrName>
                                        </p:attrNameLst>
                                      </p:cBhvr>
                                      <p:to>
                                        <p:strVal val="hidden"/>
                                      </p:to>
                                    </p:set>
                                  </p:childTnLst>
                                </p:cTn>
                              </p:par>
                              <p:par>
                                <p:cTn id="148" presetID="10" presetClass="entr" presetSubtype="0" fill="hold" nodeType="withEffect">
                                  <p:stCondLst>
                                    <p:cond delay="0"/>
                                  </p:stCondLst>
                                  <p:childTnLst>
                                    <p:set>
                                      <p:cBhvr>
                                        <p:cTn id="149" dur="1" fill="hold">
                                          <p:stCondLst>
                                            <p:cond delay="0"/>
                                          </p:stCondLst>
                                        </p:cTn>
                                        <p:tgtEl>
                                          <p:spTgt spid="5"/>
                                        </p:tgtEl>
                                        <p:attrNameLst>
                                          <p:attrName>style.visibility</p:attrName>
                                        </p:attrNameLst>
                                      </p:cBhvr>
                                      <p:to>
                                        <p:strVal val="visible"/>
                                      </p:to>
                                    </p:set>
                                    <p:animEffect transition="in" filter="fade">
                                      <p:cBhvr>
                                        <p:cTn id="150" dur="250"/>
                                        <p:tgtEl>
                                          <p:spTgt spid="5"/>
                                        </p:tgtEl>
                                      </p:cBhvr>
                                    </p:animEffect>
                                  </p:childTnLst>
                                </p:cTn>
                              </p:par>
                            </p:childTnLst>
                          </p:cTn>
                        </p:par>
                        <p:par>
                          <p:cTn id="151" fill="hold">
                            <p:stCondLst>
                              <p:cond delay="1250"/>
                            </p:stCondLst>
                            <p:childTnLst>
                              <p:par>
                                <p:cTn id="152" presetID="63" presetClass="path" presetSubtype="0" accel="50000" decel="50000" fill="hold" nodeType="afterEffect">
                                  <p:stCondLst>
                                    <p:cond delay="0"/>
                                  </p:stCondLst>
                                  <p:childTnLst>
                                    <p:animMotion origin="layout" path="M -8.33333E-7 -4.81481E-6 L 0.33316 0.30024 " pathEditMode="relative" rAng="0" ptsTypes="AA">
                                      <p:cBhvr>
                                        <p:cTn id="153" dur="2000" fill="hold"/>
                                        <p:tgtEl>
                                          <p:spTgt spid="5"/>
                                        </p:tgtEl>
                                        <p:attrNameLst>
                                          <p:attrName>ppt_x</p:attrName>
                                          <p:attrName>ppt_y</p:attrName>
                                        </p:attrNameLst>
                                      </p:cBhvr>
                                      <p:rCtr x="16649" y="15000"/>
                                    </p:animMotion>
                                  </p:childTnLst>
                                </p:cTn>
                              </p:par>
                            </p:childTnLst>
                          </p:cTn>
                        </p:par>
                        <p:par>
                          <p:cTn id="154" fill="hold">
                            <p:stCondLst>
                              <p:cond delay="3250"/>
                            </p:stCondLst>
                            <p:childTnLst>
                              <p:par>
                                <p:cTn id="155" presetID="10" presetClass="exit" presetSubtype="0" fill="hold" nodeType="afterEffect">
                                  <p:stCondLst>
                                    <p:cond delay="0"/>
                                  </p:stCondLst>
                                  <p:childTnLst>
                                    <p:animEffect transition="out" filter="fade">
                                      <p:cBhvr>
                                        <p:cTn id="156" dur="250"/>
                                        <p:tgtEl>
                                          <p:spTgt spid="5"/>
                                        </p:tgtEl>
                                      </p:cBhvr>
                                    </p:animEffect>
                                    <p:set>
                                      <p:cBhvr>
                                        <p:cTn id="157" dur="1" fill="hold">
                                          <p:stCondLst>
                                            <p:cond delay="249"/>
                                          </p:stCondLst>
                                        </p:cTn>
                                        <p:tgtEl>
                                          <p:spTgt spid="5"/>
                                        </p:tgtEl>
                                        <p:attrNameLst>
                                          <p:attrName>style.visibility</p:attrName>
                                        </p:attrNameLst>
                                      </p:cBhvr>
                                      <p:to>
                                        <p:strVal val="hidden"/>
                                      </p:to>
                                    </p:set>
                                  </p:childTnLst>
                                </p:cTn>
                              </p:par>
                              <p:par>
                                <p:cTn id="158" presetID="10" presetClass="entr" presetSubtype="0" fill="hold" nodeType="withEffect">
                                  <p:stCondLst>
                                    <p:cond delay="0"/>
                                  </p:stCondLst>
                                  <p:childTnLst>
                                    <p:set>
                                      <p:cBhvr>
                                        <p:cTn id="159" dur="1" fill="hold">
                                          <p:stCondLst>
                                            <p:cond delay="0"/>
                                          </p:stCondLst>
                                        </p:cTn>
                                        <p:tgtEl>
                                          <p:spTgt spid="24"/>
                                        </p:tgtEl>
                                        <p:attrNameLst>
                                          <p:attrName>style.visibility</p:attrName>
                                        </p:attrNameLst>
                                      </p:cBhvr>
                                      <p:to>
                                        <p:strVal val="visible"/>
                                      </p:to>
                                    </p:set>
                                    <p:animEffect transition="in" filter="fade">
                                      <p:cBhvr>
                                        <p:cTn id="160" dur="250"/>
                                        <p:tgtEl>
                                          <p:spTgt spid="24"/>
                                        </p:tgtEl>
                                      </p:cBhvr>
                                    </p:animEffect>
                                  </p:childTnLst>
                                </p:cTn>
                              </p:par>
                            </p:childTnLst>
                          </p:cTn>
                        </p:par>
                        <p:par>
                          <p:cTn id="161" fill="hold">
                            <p:stCondLst>
                              <p:cond delay="3500"/>
                            </p:stCondLst>
                            <p:childTnLst>
                              <p:par>
                                <p:cTn id="162" presetID="32" presetClass="emph" presetSubtype="0" fill="hold" nodeType="afterEffect">
                                  <p:stCondLst>
                                    <p:cond delay="0"/>
                                  </p:stCondLst>
                                  <p:childTnLst>
                                    <p:animRot by="120000">
                                      <p:cBhvr>
                                        <p:cTn id="163" dur="200" fill="hold">
                                          <p:stCondLst>
                                            <p:cond delay="0"/>
                                          </p:stCondLst>
                                        </p:cTn>
                                        <p:tgtEl>
                                          <p:spTgt spid="24"/>
                                        </p:tgtEl>
                                        <p:attrNameLst>
                                          <p:attrName>r</p:attrName>
                                        </p:attrNameLst>
                                      </p:cBhvr>
                                    </p:animRot>
                                    <p:animRot by="-240000">
                                      <p:cBhvr>
                                        <p:cTn id="164" dur="400" fill="hold">
                                          <p:stCondLst>
                                            <p:cond delay="400"/>
                                          </p:stCondLst>
                                        </p:cTn>
                                        <p:tgtEl>
                                          <p:spTgt spid="24"/>
                                        </p:tgtEl>
                                        <p:attrNameLst>
                                          <p:attrName>r</p:attrName>
                                        </p:attrNameLst>
                                      </p:cBhvr>
                                    </p:animRot>
                                    <p:animRot by="240000">
                                      <p:cBhvr>
                                        <p:cTn id="165" dur="400" fill="hold">
                                          <p:stCondLst>
                                            <p:cond delay="800"/>
                                          </p:stCondLst>
                                        </p:cTn>
                                        <p:tgtEl>
                                          <p:spTgt spid="24"/>
                                        </p:tgtEl>
                                        <p:attrNameLst>
                                          <p:attrName>r</p:attrName>
                                        </p:attrNameLst>
                                      </p:cBhvr>
                                    </p:animRot>
                                    <p:animRot by="-240000">
                                      <p:cBhvr>
                                        <p:cTn id="166" dur="400" fill="hold">
                                          <p:stCondLst>
                                            <p:cond delay="1200"/>
                                          </p:stCondLst>
                                        </p:cTn>
                                        <p:tgtEl>
                                          <p:spTgt spid="24"/>
                                        </p:tgtEl>
                                        <p:attrNameLst>
                                          <p:attrName>r</p:attrName>
                                        </p:attrNameLst>
                                      </p:cBhvr>
                                    </p:animRot>
                                    <p:animRot by="120000">
                                      <p:cBhvr>
                                        <p:cTn id="167" dur="400" fill="hold">
                                          <p:stCondLst>
                                            <p:cond delay="1600"/>
                                          </p:stCondLst>
                                        </p:cTn>
                                        <p:tgtEl>
                                          <p:spTgt spid="24"/>
                                        </p:tgtEl>
                                        <p:attrNameLst>
                                          <p:attrName>r</p:attrName>
                                        </p:attrNameLst>
                                      </p:cBhvr>
                                    </p:animRot>
                                  </p:childTnLst>
                                </p:cTn>
                              </p:par>
                              <p:par>
                                <p:cTn id="168" presetID="32" presetClass="emph" presetSubtype="0" fill="hold" nodeType="withEffect">
                                  <p:stCondLst>
                                    <p:cond delay="0"/>
                                  </p:stCondLst>
                                  <p:childTnLst>
                                    <p:animRot by="120000">
                                      <p:cBhvr>
                                        <p:cTn id="169" dur="200" fill="hold">
                                          <p:stCondLst>
                                            <p:cond delay="0"/>
                                          </p:stCondLst>
                                        </p:cTn>
                                        <p:tgtEl>
                                          <p:spTgt spid="26"/>
                                        </p:tgtEl>
                                        <p:attrNameLst>
                                          <p:attrName>r</p:attrName>
                                        </p:attrNameLst>
                                      </p:cBhvr>
                                    </p:animRot>
                                    <p:animRot by="-240000">
                                      <p:cBhvr>
                                        <p:cTn id="170" dur="400" fill="hold">
                                          <p:stCondLst>
                                            <p:cond delay="400"/>
                                          </p:stCondLst>
                                        </p:cTn>
                                        <p:tgtEl>
                                          <p:spTgt spid="26"/>
                                        </p:tgtEl>
                                        <p:attrNameLst>
                                          <p:attrName>r</p:attrName>
                                        </p:attrNameLst>
                                      </p:cBhvr>
                                    </p:animRot>
                                    <p:animRot by="240000">
                                      <p:cBhvr>
                                        <p:cTn id="171" dur="400" fill="hold">
                                          <p:stCondLst>
                                            <p:cond delay="800"/>
                                          </p:stCondLst>
                                        </p:cTn>
                                        <p:tgtEl>
                                          <p:spTgt spid="26"/>
                                        </p:tgtEl>
                                        <p:attrNameLst>
                                          <p:attrName>r</p:attrName>
                                        </p:attrNameLst>
                                      </p:cBhvr>
                                    </p:animRot>
                                    <p:animRot by="-240000">
                                      <p:cBhvr>
                                        <p:cTn id="172" dur="400" fill="hold">
                                          <p:stCondLst>
                                            <p:cond delay="1200"/>
                                          </p:stCondLst>
                                        </p:cTn>
                                        <p:tgtEl>
                                          <p:spTgt spid="26"/>
                                        </p:tgtEl>
                                        <p:attrNameLst>
                                          <p:attrName>r</p:attrName>
                                        </p:attrNameLst>
                                      </p:cBhvr>
                                    </p:animRot>
                                    <p:animRot by="120000">
                                      <p:cBhvr>
                                        <p:cTn id="173" dur="400" fill="hold">
                                          <p:stCondLst>
                                            <p:cond delay="1600"/>
                                          </p:stCondLst>
                                        </p:cTn>
                                        <p:tgtEl>
                                          <p:spTgt spid="26"/>
                                        </p:tgtEl>
                                        <p:attrNameLst>
                                          <p:attrName>r</p:attrName>
                                        </p:attrNameLst>
                                      </p:cBhvr>
                                    </p:animRot>
                                  </p:childTnLst>
                                </p:cTn>
                              </p:par>
                            </p:childTnLst>
                          </p:cTn>
                        </p:par>
                        <p:par>
                          <p:cTn id="174" fill="hold">
                            <p:stCondLst>
                              <p:cond delay="5500"/>
                            </p:stCondLst>
                            <p:childTnLst>
                              <p:par>
                                <p:cTn id="175" presetID="10" presetClass="exit" presetSubtype="0" fill="hold" nodeType="afterEffect">
                                  <p:stCondLst>
                                    <p:cond delay="0"/>
                                  </p:stCondLst>
                                  <p:childTnLst>
                                    <p:animEffect transition="out" filter="fade">
                                      <p:cBhvr>
                                        <p:cTn id="176" dur="250"/>
                                        <p:tgtEl>
                                          <p:spTgt spid="24"/>
                                        </p:tgtEl>
                                      </p:cBhvr>
                                    </p:animEffect>
                                    <p:set>
                                      <p:cBhvr>
                                        <p:cTn id="177" dur="1" fill="hold">
                                          <p:stCondLst>
                                            <p:cond delay="249"/>
                                          </p:stCondLst>
                                        </p:cTn>
                                        <p:tgtEl>
                                          <p:spTgt spid="24"/>
                                        </p:tgtEl>
                                        <p:attrNameLst>
                                          <p:attrName>style.visibility</p:attrName>
                                        </p:attrNameLst>
                                      </p:cBhvr>
                                      <p:to>
                                        <p:strVal val="hidden"/>
                                      </p:to>
                                    </p:set>
                                  </p:childTnLst>
                                </p:cTn>
                              </p:par>
                              <p:par>
                                <p:cTn id="178" presetID="10" presetClass="entr" presetSubtype="0" fill="hold" nodeType="withEffect">
                                  <p:stCondLst>
                                    <p:cond delay="0"/>
                                  </p:stCondLst>
                                  <p:childTnLst>
                                    <p:set>
                                      <p:cBhvr>
                                        <p:cTn id="179" dur="1" fill="hold">
                                          <p:stCondLst>
                                            <p:cond delay="0"/>
                                          </p:stCondLst>
                                        </p:cTn>
                                        <p:tgtEl>
                                          <p:spTgt spid="23"/>
                                        </p:tgtEl>
                                        <p:attrNameLst>
                                          <p:attrName>style.visibility</p:attrName>
                                        </p:attrNameLst>
                                      </p:cBhvr>
                                      <p:to>
                                        <p:strVal val="visible"/>
                                      </p:to>
                                    </p:set>
                                    <p:animEffect transition="in" filter="fade">
                                      <p:cBhvr>
                                        <p:cTn id="180" dur="250"/>
                                        <p:tgtEl>
                                          <p:spTgt spid="23"/>
                                        </p:tgtEl>
                                      </p:cBhvr>
                                    </p:animEffect>
                                  </p:childTnLst>
                                  <p:subTnLst>
                                    <p:audio>
                                      <p:cMediaNode>
                                        <p:cTn display="0" masterRel="sameClick">
                                          <p:stCondLst>
                                            <p:cond evt="begin" delay="0">
                                              <p:tn val="178"/>
                                            </p:cond>
                                          </p:stCondLst>
                                          <p:endCondLst>
                                            <p:cond evt="onStopAudio" delay="0">
                                              <p:tgtEl>
                                                <p:sldTgt/>
                                              </p:tgtEl>
                                            </p:cond>
                                          </p:endCondLst>
                                        </p:cTn>
                                        <p:tgtEl>
                                          <p:sndTgt r:embed="rId3" name="congioilam.wav"/>
                                        </p:tgtEl>
                                      </p:cMediaNode>
                                    </p:audio>
                                  </p:subTnLst>
                                </p:cTn>
                              </p:par>
                              <p:par>
                                <p:cTn id="181" presetID="10" presetClass="exit" presetSubtype="0" fill="hold" nodeType="withEffect">
                                  <p:stCondLst>
                                    <p:cond delay="0"/>
                                  </p:stCondLst>
                                  <p:childTnLst>
                                    <p:animEffect transition="out" filter="fade">
                                      <p:cBhvr>
                                        <p:cTn id="182" dur="250"/>
                                        <p:tgtEl>
                                          <p:spTgt spid="26"/>
                                        </p:tgtEl>
                                      </p:cBhvr>
                                    </p:animEffect>
                                    <p:set>
                                      <p:cBhvr>
                                        <p:cTn id="183" dur="1" fill="hold">
                                          <p:stCondLst>
                                            <p:cond delay="249"/>
                                          </p:stCondLst>
                                        </p:cTn>
                                        <p:tgtEl>
                                          <p:spTgt spid="26"/>
                                        </p:tgtEl>
                                        <p:attrNameLst>
                                          <p:attrName>style.visibility</p:attrName>
                                        </p:attrNameLst>
                                      </p:cBhvr>
                                      <p:to>
                                        <p:strVal val="hidden"/>
                                      </p:to>
                                    </p:set>
                                  </p:childTnLst>
                                </p:cTn>
                              </p:par>
                              <p:par>
                                <p:cTn id="184" presetID="10" presetClass="entr" presetSubtype="0" fill="hold" grpId="0" nodeType="withEffect">
                                  <p:stCondLst>
                                    <p:cond delay="0"/>
                                  </p:stCondLst>
                                  <p:childTnLst>
                                    <p:set>
                                      <p:cBhvr>
                                        <p:cTn id="185" dur="1" fill="hold">
                                          <p:stCondLst>
                                            <p:cond delay="0"/>
                                          </p:stCondLst>
                                        </p:cTn>
                                        <p:tgtEl>
                                          <p:spTgt spid="77"/>
                                        </p:tgtEl>
                                        <p:attrNameLst>
                                          <p:attrName>style.visibility</p:attrName>
                                        </p:attrNameLst>
                                      </p:cBhvr>
                                      <p:to>
                                        <p:strVal val="visible"/>
                                      </p:to>
                                    </p:set>
                                    <p:animEffect transition="in" filter="fade">
                                      <p:cBhvr>
                                        <p:cTn id="186" dur="500"/>
                                        <p:tgtEl>
                                          <p:spTgt spid="77"/>
                                        </p:tgtEl>
                                      </p:cBhvr>
                                    </p:animEffect>
                                  </p:childTnLst>
                                </p:cTn>
                              </p:par>
                              <p:par>
                                <p:cTn id="187" presetID="8" presetClass="emph" presetSubtype="0" repeatCount="indefinite" fill="hold" grpId="1" nodeType="withEffect">
                                  <p:stCondLst>
                                    <p:cond delay="0"/>
                                  </p:stCondLst>
                                  <p:childTnLst>
                                    <p:animRot by="21600000">
                                      <p:cBhvr>
                                        <p:cTn id="188" dur="2000" fill="hold"/>
                                        <p:tgtEl>
                                          <p:spTgt spid="77"/>
                                        </p:tgtEl>
                                        <p:attrNameLst>
                                          <p:attrName>r</p:attrName>
                                        </p:attrNameLst>
                                      </p:cBhvr>
                                    </p:animRot>
                                  </p:childTnLst>
                                </p:cTn>
                              </p:par>
                            </p:childTnLst>
                          </p:cTn>
                        </p:par>
                      </p:childTnLst>
                    </p:cTn>
                  </p:par>
                </p:childTnLst>
              </p:cTn>
              <p:nextCondLst>
                <p:cond evt="onClick" delay="0">
                  <p:tgtEl>
                    <p:spTgt spid="26"/>
                  </p:tgtEl>
                </p:cond>
              </p:nextCondLst>
            </p:seq>
            <p:seq concurrent="1" nextAc="seek">
              <p:cTn id="189" restart="whenNotActive" fill="hold" evtFilter="cancelBubble" nodeType="interactiveSeq">
                <p:stCondLst>
                  <p:cond evt="onClick" delay="0">
                    <p:tgtEl>
                      <p:spTgt spid="30"/>
                    </p:tgtEl>
                  </p:cond>
                </p:stCondLst>
                <p:endSync evt="end" delay="0">
                  <p:rtn val="all"/>
                </p:endSync>
                <p:childTnLst>
                  <p:par>
                    <p:cTn id="190" fill="hold">
                      <p:stCondLst>
                        <p:cond delay="0"/>
                      </p:stCondLst>
                      <p:childTnLst>
                        <p:par>
                          <p:cTn id="191" fill="hold">
                            <p:stCondLst>
                              <p:cond delay="0"/>
                            </p:stCondLst>
                            <p:childTnLst>
                              <p:par>
                                <p:cTn id="192" presetID="32" presetClass="emph" presetSubtype="0" fill="hold" nodeType="clickEffect">
                                  <p:stCondLst>
                                    <p:cond delay="0"/>
                                  </p:stCondLst>
                                  <p:childTnLst>
                                    <p:animRot by="120000">
                                      <p:cBhvr>
                                        <p:cTn id="193" dur="100" fill="hold">
                                          <p:stCondLst>
                                            <p:cond delay="0"/>
                                          </p:stCondLst>
                                        </p:cTn>
                                        <p:tgtEl>
                                          <p:spTgt spid="30"/>
                                        </p:tgtEl>
                                        <p:attrNameLst>
                                          <p:attrName>r</p:attrName>
                                        </p:attrNameLst>
                                      </p:cBhvr>
                                    </p:animRot>
                                    <p:animRot by="-240000">
                                      <p:cBhvr>
                                        <p:cTn id="194" dur="200" fill="hold">
                                          <p:stCondLst>
                                            <p:cond delay="200"/>
                                          </p:stCondLst>
                                        </p:cTn>
                                        <p:tgtEl>
                                          <p:spTgt spid="30"/>
                                        </p:tgtEl>
                                        <p:attrNameLst>
                                          <p:attrName>r</p:attrName>
                                        </p:attrNameLst>
                                      </p:cBhvr>
                                    </p:animRot>
                                    <p:animRot by="240000">
                                      <p:cBhvr>
                                        <p:cTn id="195" dur="200" fill="hold">
                                          <p:stCondLst>
                                            <p:cond delay="400"/>
                                          </p:stCondLst>
                                        </p:cTn>
                                        <p:tgtEl>
                                          <p:spTgt spid="30"/>
                                        </p:tgtEl>
                                        <p:attrNameLst>
                                          <p:attrName>r</p:attrName>
                                        </p:attrNameLst>
                                      </p:cBhvr>
                                    </p:animRot>
                                    <p:animRot by="-240000">
                                      <p:cBhvr>
                                        <p:cTn id="196" dur="200" fill="hold">
                                          <p:stCondLst>
                                            <p:cond delay="600"/>
                                          </p:stCondLst>
                                        </p:cTn>
                                        <p:tgtEl>
                                          <p:spTgt spid="30"/>
                                        </p:tgtEl>
                                        <p:attrNameLst>
                                          <p:attrName>r</p:attrName>
                                        </p:attrNameLst>
                                      </p:cBhvr>
                                    </p:animRot>
                                    <p:animRot by="120000">
                                      <p:cBhvr>
                                        <p:cTn id="197" dur="200" fill="hold">
                                          <p:stCondLst>
                                            <p:cond delay="800"/>
                                          </p:stCondLst>
                                        </p:cTn>
                                        <p:tgtEl>
                                          <p:spTgt spid="30"/>
                                        </p:tgtEl>
                                        <p:attrNameLst>
                                          <p:attrName>r</p:attrName>
                                        </p:attrNameLst>
                                      </p:cBhvr>
                                    </p:animRot>
                                  </p:childTnLst>
                                </p:cTn>
                              </p:par>
                            </p:childTnLst>
                          </p:cTn>
                        </p:par>
                        <p:par>
                          <p:cTn id="198" fill="hold">
                            <p:stCondLst>
                              <p:cond delay="1000"/>
                            </p:stCondLst>
                            <p:childTnLst>
                              <p:par>
                                <p:cTn id="199" presetID="10" presetClass="exit" presetSubtype="0" fill="hold" nodeType="afterEffect">
                                  <p:stCondLst>
                                    <p:cond delay="0"/>
                                  </p:stCondLst>
                                  <p:childTnLst>
                                    <p:animEffect transition="out" filter="fade">
                                      <p:cBhvr>
                                        <p:cTn id="200" dur="250"/>
                                        <p:tgtEl>
                                          <p:spTgt spid="16"/>
                                        </p:tgtEl>
                                      </p:cBhvr>
                                    </p:animEffect>
                                    <p:set>
                                      <p:cBhvr>
                                        <p:cTn id="201" dur="1" fill="hold">
                                          <p:stCondLst>
                                            <p:cond delay="249"/>
                                          </p:stCondLst>
                                        </p:cTn>
                                        <p:tgtEl>
                                          <p:spTgt spid="16"/>
                                        </p:tgtEl>
                                        <p:attrNameLst>
                                          <p:attrName>style.visibility</p:attrName>
                                        </p:attrNameLst>
                                      </p:cBhvr>
                                      <p:to>
                                        <p:strVal val="hidden"/>
                                      </p:to>
                                    </p:set>
                                  </p:childTnLst>
                                </p:cTn>
                              </p:par>
                              <p:par>
                                <p:cTn id="202" presetID="10" presetClass="entr" presetSubtype="0" fill="hold" nodeType="withEffect">
                                  <p:stCondLst>
                                    <p:cond delay="0"/>
                                  </p:stCondLst>
                                  <p:childTnLst>
                                    <p:set>
                                      <p:cBhvr>
                                        <p:cTn id="203" dur="1" fill="hold">
                                          <p:stCondLst>
                                            <p:cond delay="0"/>
                                          </p:stCondLst>
                                        </p:cTn>
                                        <p:tgtEl>
                                          <p:spTgt spid="5"/>
                                        </p:tgtEl>
                                        <p:attrNameLst>
                                          <p:attrName>style.visibility</p:attrName>
                                        </p:attrNameLst>
                                      </p:cBhvr>
                                      <p:to>
                                        <p:strVal val="visible"/>
                                      </p:to>
                                    </p:set>
                                    <p:animEffect transition="in" filter="fade">
                                      <p:cBhvr>
                                        <p:cTn id="204" dur="250"/>
                                        <p:tgtEl>
                                          <p:spTgt spid="5"/>
                                        </p:tgtEl>
                                      </p:cBhvr>
                                    </p:animEffect>
                                  </p:childTnLst>
                                </p:cTn>
                              </p:par>
                            </p:childTnLst>
                          </p:cTn>
                        </p:par>
                        <p:par>
                          <p:cTn id="205" fill="hold">
                            <p:stCondLst>
                              <p:cond delay="1250"/>
                            </p:stCondLst>
                            <p:childTnLst>
                              <p:par>
                                <p:cTn id="206" presetID="49" presetClass="path" presetSubtype="0" accel="50000" decel="50000" fill="hold" nodeType="afterEffect">
                                  <p:stCondLst>
                                    <p:cond delay="0"/>
                                  </p:stCondLst>
                                  <p:childTnLst>
                                    <p:animMotion origin="layout" path="M -0.00573 0.02894 L 0.07917 0.32917 " pathEditMode="relative" rAng="0" ptsTypes="AA">
                                      <p:cBhvr>
                                        <p:cTn id="207" dur="2000" fill="hold"/>
                                        <p:tgtEl>
                                          <p:spTgt spid="5"/>
                                        </p:tgtEl>
                                        <p:attrNameLst>
                                          <p:attrName>ppt_x</p:attrName>
                                          <p:attrName>ppt_y</p:attrName>
                                        </p:attrNameLst>
                                      </p:cBhvr>
                                      <p:rCtr x="4236" y="15000"/>
                                    </p:animMotion>
                                  </p:childTnLst>
                                </p:cTn>
                              </p:par>
                            </p:childTnLst>
                          </p:cTn>
                        </p:par>
                        <p:par>
                          <p:cTn id="208" fill="hold">
                            <p:stCondLst>
                              <p:cond delay="3250"/>
                            </p:stCondLst>
                            <p:childTnLst>
                              <p:par>
                                <p:cTn id="209" presetID="10" presetClass="exit" presetSubtype="0" fill="hold" nodeType="afterEffect">
                                  <p:stCondLst>
                                    <p:cond delay="0"/>
                                  </p:stCondLst>
                                  <p:childTnLst>
                                    <p:animEffect transition="out" filter="fade">
                                      <p:cBhvr>
                                        <p:cTn id="210" dur="250"/>
                                        <p:tgtEl>
                                          <p:spTgt spid="5"/>
                                        </p:tgtEl>
                                      </p:cBhvr>
                                    </p:animEffect>
                                    <p:set>
                                      <p:cBhvr>
                                        <p:cTn id="211" dur="1" fill="hold">
                                          <p:stCondLst>
                                            <p:cond delay="249"/>
                                          </p:stCondLst>
                                        </p:cTn>
                                        <p:tgtEl>
                                          <p:spTgt spid="5"/>
                                        </p:tgtEl>
                                        <p:attrNameLst>
                                          <p:attrName>style.visibility</p:attrName>
                                        </p:attrNameLst>
                                      </p:cBhvr>
                                      <p:to>
                                        <p:strVal val="hidden"/>
                                      </p:to>
                                    </p:set>
                                  </p:childTnLst>
                                </p:cTn>
                              </p:par>
                              <p:par>
                                <p:cTn id="212" presetID="10" presetClass="entr" presetSubtype="0" fill="hold" nodeType="withEffect">
                                  <p:stCondLst>
                                    <p:cond delay="0"/>
                                  </p:stCondLst>
                                  <p:childTnLst>
                                    <p:set>
                                      <p:cBhvr>
                                        <p:cTn id="213" dur="1" fill="hold">
                                          <p:stCondLst>
                                            <p:cond delay="0"/>
                                          </p:stCondLst>
                                        </p:cTn>
                                        <p:tgtEl>
                                          <p:spTgt spid="28"/>
                                        </p:tgtEl>
                                        <p:attrNameLst>
                                          <p:attrName>style.visibility</p:attrName>
                                        </p:attrNameLst>
                                      </p:cBhvr>
                                      <p:to>
                                        <p:strVal val="visible"/>
                                      </p:to>
                                    </p:set>
                                    <p:animEffect transition="in" filter="fade">
                                      <p:cBhvr>
                                        <p:cTn id="214" dur="250"/>
                                        <p:tgtEl>
                                          <p:spTgt spid="28"/>
                                        </p:tgtEl>
                                      </p:cBhvr>
                                    </p:animEffect>
                                  </p:childTnLst>
                                </p:cTn>
                              </p:par>
                            </p:childTnLst>
                          </p:cTn>
                        </p:par>
                        <p:par>
                          <p:cTn id="215" fill="hold">
                            <p:stCondLst>
                              <p:cond delay="3500"/>
                            </p:stCondLst>
                            <p:childTnLst>
                              <p:par>
                                <p:cTn id="216" presetID="32" presetClass="emph" presetSubtype="0" fill="hold" nodeType="afterEffect">
                                  <p:stCondLst>
                                    <p:cond delay="0"/>
                                  </p:stCondLst>
                                  <p:childTnLst>
                                    <p:animRot by="120000">
                                      <p:cBhvr>
                                        <p:cTn id="217" dur="200" fill="hold">
                                          <p:stCondLst>
                                            <p:cond delay="0"/>
                                          </p:stCondLst>
                                        </p:cTn>
                                        <p:tgtEl>
                                          <p:spTgt spid="28"/>
                                        </p:tgtEl>
                                        <p:attrNameLst>
                                          <p:attrName>r</p:attrName>
                                        </p:attrNameLst>
                                      </p:cBhvr>
                                    </p:animRot>
                                    <p:animRot by="-240000">
                                      <p:cBhvr>
                                        <p:cTn id="218" dur="400" fill="hold">
                                          <p:stCondLst>
                                            <p:cond delay="400"/>
                                          </p:stCondLst>
                                        </p:cTn>
                                        <p:tgtEl>
                                          <p:spTgt spid="28"/>
                                        </p:tgtEl>
                                        <p:attrNameLst>
                                          <p:attrName>r</p:attrName>
                                        </p:attrNameLst>
                                      </p:cBhvr>
                                    </p:animRot>
                                    <p:animRot by="240000">
                                      <p:cBhvr>
                                        <p:cTn id="219" dur="400" fill="hold">
                                          <p:stCondLst>
                                            <p:cond delay="800"/>
                                          </p:stCondLst>
                                        </p:cTn>
                                        <p:tgtEl>
                                          <p:spTgt spid="28"/>
                                        </p:tgtEl>
                                        <p:attrNameLst>
                                          <p:attrName>r</p:attrName>
                                        </p:attrNameLst>
                                      </p:cBhvr>
                                    </p:animRot>
                                    <p:animRot by="-240000">
                                      <p:cBhvr>
                                        <p:cTn id="220" dur="400" fill="hold">
                                          <p:stCondLst>
                                            <p:cond delay="1200"/>
                                          </p:stCondLst>
                                        </p:cTn>
                                        <p:tgtEl>
                                          <p:spTgt spid="28"/>
                                        </p:tgtEl>
                                        <p:attrNameLst>
                                          <p:attrName>r</p:attrName>
                                        </p:attrNameLst>
                                      </p:cBhvr>
                                    </p:animRot>
                                    <p:animRot by="120000">
                                      <p:cBhvr>
                                        <p:cTn id="221" dur="400" fill="hold">
                                          <p:stCondLst>
                                            <p:cond delay="1600"/>
                                          </p:stCondLst>
                                        </p:cTn>
                                        <p:tgtEl>
                                          <p:spTgt spid="28"/>
                                        </p:tgtEl>
                                        <p:attrNameLst>
                                          <p:attrName>r</p:attrName>
                                        </p:attrNameLst>
                                      </p:cBhvr>
                                    </p:animRot>
                                  </p:childTnLst>
                                </p:cTn>
                              </p:par>
                              <p:par>
                                <p:cTn id="222" presetID="32" presetClass="emph" presetSubtype="0" fill="hold" nodeType="withEffect">
                                  <p:stCondLst>
                                    <p:cond delay="0"/>
                                  </p:stCondLst>
                                  <p:childTnLst>
                                    <p:animRot by="120000">
                                      <p:cBhvr>
                                        <p:cTn id="223" dur="200" fill="hold">
                                          <p:stCondLst>
                                            <p:cond delay="0"/>
                                          </p:stCondLst>
                                        </p:cTn>
                                        <p:tgtEl>
                                          <p:spTgt spid="30"/>
                                        </p:tgtEl>
                                        <p:attrNameLst>
                                          <p:attrName>r</p:attrName>
                                        </p:attrNameLst>
                                      </p:cBhvr>
                                    </p:animRot>
                                    <p:animRot by="-240000">
                                      <p:cBhvr>
                                        <p:cTn id="224" dur="400" fill="hold">
                                          <p:stCondLst>
                                            <p:cond delay="400"/>
                                          </p:stCondLst>
                                        </p:cTn>
                                        <p:tgtEl>
                                          <p:spTgt spid="30"/>
                                        </p:tgtEl>
                                        <p:attrNameLst>
                                          <p:attrName>r</p:attrName>
                                        </p:attrNameLst>
                                      </p:cBhvr>
                                    </p:animRot>
                                    <p:animRot by="240000">
                                      <p:cBhvr>
                                        <p:cTn id="225" dur="400" fill="hold">
                                          <p:stCondLst>
                                            <p:cond delay="800"/>
                                          </p:stCondLst>
                                        </p:cTn>
                                        <p:tgtEl>
                                          <p:spTgt spid="30"/>
                                        </p:tgtEl>
                                        <p:attrNameLst>
                                          <p:attrName>r</p:attrName>
                                        </p:attrNameLst>
                                      </p:cBhvr>
                                    </p:animRot>
                                    <p:animRot by="-240000">
                                      <p:cBhvr>
                                        <p:cTn id="226" dur="400" fill="hold">
                                          <p:stCondLst>
                                            <p:cond delay="1200"/>
                                          </p:stCondLst>
                                        </p:cTn>
                                        <p:tgtEl>
                                          <p:spTgt spid="30"/>
                                        </p:tgtEl>
                                        <p:attrNameLst>
                                          <p:attrName>r</p:attrName>
                                        </p:attrNameLst>
                                      </p:cBhvr>
                                    </p:animRot>
                                    <p:animRot by="120000">
                                      <p:cBhvr>
                                        <p:cTn id="227" dur="400" fill="hold">
                                          <p:stCondLst>
                                            <p:cond delay="1600"/>
                                          </p:stCondLst>
                                        </p:cTn>
                                        <p:tgtEl>
                                          <p:spTgt spid="30"/>
                                        </p:tgtEl>
                                        <p:attrNameLst>
                                          <p:attrName>r</p:attrName>
                                        </p:attrNameLst>
                                      </p:cBhvr>
                                    </p:animRot>
                                  </p:childTnLst>
                                </p:cTn>
                              </p:par>
                            </p:childTnLst>
                          </p:cTn>
                        </p:par>
                        <p:par>
                          <p:cTn id="228" fill="hold">
                            <p:stCondLst>
                              <p:cond delay="5500"/>
                            </p:stCondLst>
                            <p:childTnLst>
                              <p:par>
                                <p:cTn id="229" presetID="10" presetClass="exit" presetSubtype="0" fill="hold" nodeType="afterEffect">
                                  <p:stCondLst>
                                    <p:cond delay="0"/>
                                  </p:stCondLst>
                                  <p:childTnLst>
                                    <p:animEffect transition="out" filter="fade">
                                      <p:cBhvr>
                                        <p:cTn id="230" dur="250"/>
                                        <p:tgtEl>
                                          <p:spTgt spid="28"/>
                                        </p:tgtEl>
                                      </p:cBhvr>
                                    </p:animEffect>
                                    <p:set>
                                      <p:cBhvr>
                                        <p:cTn id="231" dur="1" fill="hold">
                                          <p:stCondLst>
                                            <p:cond delay="249"/>
                                          </p:stCondLst>
                                        </p:cTn>
                                        <p:tgtEl>
                                          <p:spTgt spid="28"/>
                                        </p:tgtEl>
                                        <p:attrNameLst>
                                          <p:attrName>style.visibility</p:attrName>
                                        </p:attrNameLst>
                                      </p:cBhvr>
                                      <p:to>
                                        <p:strVal val="hidden"/>
                                      </p:to>
                                    </p:set>
                                  </p:childTnLst>
                                </p:cTn>
                              </p:par>
                              <p:par>
                                <p:cTn id="232" presetID="10" presetClass="entr" presetSubtype="0" fill="hold" nodeType="withEffect">
                                  <p:stCondLst>
                                    <p:cond delay="0"/>
                                  </p:stCondLst>
                                  <p:childTnLst>
                                    <p:set>
                                      <p:cBhvr>
                                        <p:cTn id="233" dur="1" fill="hold">
                                          <p:stCondLst>
                                            <p:cond delay="0"/>
                                          </p:stCondLst>
                                        </p:cTn>
                                        <p:tgtEl>
                                          <p:spTgt spid="27"/>
                                        </p:tgtEl>
                                        <p:attrNameLst>
                                          <p:attrName>style.visibility</p:attrName>
                                        </p:attrNameLst>
                                      </p:cBhvr>
                                      <p:to>
                                        <p:strVal val="visible"/>
                                      </p:to>
                                    </p:set>
                                    <p:animEffect transition="in" filter="fade">
                                      <p:cBhvr>
                                        <p:cTn id="234" dur="250"/>
                                        <p:tgtEl>
                                          <p:spTgt spid="27"/>
                                        </p:tgtEl>
                                      </p:cBhvr>
                                    </p:animEffect>
                                  </p:childTnLst>
                                  <p:subTnLst>
                                    <p:audio>
                                      <p:cMediaNode>
                                        <p:cTn display="0" masterRel="sameClick">
                                          <p:stCondLst>
                                            <p:cond evt="begin" delay="0">
                                              <p:tn val="232"/>
                                            </p:cond>
                                          </p:stCondLst>
                                          <p:endCondLst>
                                            <p:cond evt="onStopAudio" delay="0">
                                              <p:tgtEl>
                                                <p:sldTgt/>
                                              </p:tgtEl>
                                            </p:cond>
                                          </p:endCondLst>
                                        </p:cTn>
                                        <p:tgtEl>
                                          <p:sndTgt r:embed="rId2" name="oisairoi.wav"/>
                                        </p:tgtEl>
                                      </p:cMediaNode>
                                    </p:audio>
                                  </p:subTnLst>
                                </p:cTn>
                              </p:par>
                              <p:par>
                                <p:cTn id="235" presetID="10" presetClass="entr" presetSubtype="0" fill="hold" nodeType="withEffect">
                                  <p:stCondLst>
                                    <p:cond delay="0"/>
                                  </p:stCondLst>
                                  <p:childTnLst>
                                    <p:set>
                                      <p:cBhvr>
                                        <p:cTn id="236" dur="1" fill="hold">
                                          <p:stCondLst>
                                            <p:cond delay="0"/>
                                          </p:stCondLst>
                                        </p:cTn>
                                        <p:tgtEl>
                                          <p:spTgt spid="25"/>
                                        </p:tgtEl>
                                        <p:attrNameLst>
                                          <p:attrName>style.visibility</p:attrName>
                                        </p:attrNameLst>
                                      </p:cBhvr>
                                      <p:to>
                                        <p:strVal val="visible"/>
                                      </p:to>
                                    </p:set>
                                    <p:animEffect transition="in" filter="fade">
                                      <p:cBhvr>
                                        <p:cTn id="237" dur="250"/>
                                        <p:tgtEl>
                                          <p:spTgt spid="25"/>
                                        </p:tgtEl>
                                      </p:cBhvr>
                                    </p:animEffect>
                                  </p:childTnLst>
                                </p:cTn>
                              </p:par>
                              <p:par>
                                <p:cTn id="238" presetID="10" presetClass="exit" presetSubtype="0" fill="hold" nodeType="withEffect">
                                  <p:stCondLst>
                                    <p:cond delay="0"/>
                                  </p:stCondLst>
                                  <p:childTnLst>
                                    <p:animEffect transition="out" filter="fade">
                                      <p:cBhvr>
                                        <p:cTn id="239" dur="250"/>
                                        <p:tgtEl>
                                          <p:spTgt spid="30"/>
                                        </p:tgtEl>
                                      </p:cBhvr>
                                    </p:animEffect>
                                    <p:set>
                                      <p:cBhvr>
                                        <p:cTn id="240"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41" restart="whenNotActive" fill="hold" evtFilter="cancelBubble" nodeType="interactiveSeq">
                <p:stCondLst>
                  <p:cond evt="onClick" delay="0">
                    <p:tgtEl>
                      <p:spTgt spid="33"/>
                    </p:tgtEl>
                  </p:cond>
                </p:stCondLst>
                <p:endSync evt="end" delay="0">
                  <p:rtn val="all"/>
                </p:endSync>
                <p:childTnLst>
                  <p:par>
                    <p:cTn id="242" fill="hold">
                      <p:stCondLst>
                        <p:cond delay="0"/>
                      </p:stCondLst>
                      <p:childTnLst>
                        <p:par>
                          <p:cTn id="243" fill="hold">
                            <p:stCondLst>
                              <p:cond delay="0"/>
                            </p:stCondLst>
                            <p:childTnLst>
                              <p:par>
                                <p:cTn id="244" presetID="32" presetClass="emph" presetSubtype="0" fill="hold" nodeType="clickEffect">
                                  <p:stCondLst>
                                    <p:cond delay="0"/>
                                  </p:stCondLst>
                                  <p:childTnLst>
                                    <p:animRot by="120000">
                                      <p:cBhvr>
                                        <p:cTn id="245" dur="100" fill="hold">
                                          <p:stCondLst>
                                            <p:cond delay="0"/>
                                          </p:stCondLst>
                                        </p:cTn>
                                        <p:tgtEl>
                                          <p:spTgt spid="33"/>
                                        </p:tgtEl>
                                        <p:attrNameLst>
                                          <p:attrName>r</p:attrName>
                                        </p:attrNameLst>
                                      </p:cBhvr>
                                    </p:animRot>
                                    <p:animRot by="-240000">
                                      <p:cBhvr>
                                        <p:cTn id="246" dur="200" fill="hold">
                                          <p:stCondLst>
                                            <p:cond delay="200"/>
                                          </p:stCondLst>
                                        </p:cTn>
                                        <p:tgtEl>
                                          <p:spTgt spid="33"/>
                                        </p:tgtEl>
                                        <p:attrNameLst>
                                          <p:attrName>r</p:attrName>
                                        </p:attrNameLst>
                                      </p:cBhvr>
                                    </p:animRot>
                                    <p:animRot by="240000">
                                      <p:cBhvr>
                                        <p:cTn id="247" dur="200" fill="hold">
                                          <p:stCondLst>
                                            <p:cond delay="400"/>
                                          </p:stCondLst>
                                        </p:cTn>
                                        <p:tgtEl>
                                          <p:spTgt spid="33"/>
                                        </p:tgtEl>
                                        <p:attrNameLst>
                                          <p:attrName>r</p:attrName>
                                        </p:attrNameLst>
                                      </p:cBhvr>
                                    </p:animRot>
                                    <p:animRot by="-240000">
                                      <p:cBhvr>
                                        <p:cTn id="248" dur="200" fill="hold">
                                          <p:stCondLst>
                                            <p:cond delay="600"/>
                                          </p:stCondLst>
                                        </p:cTn>
                                        <p:tgtEl>
                                          <p:spTgt spid="33"/>
                                        </p:tgtEl>
                                        <p:attrNameLst>
                                          <p:attrName>r</p:attrName>
                                        </p:attrNameLst>
                                      </p:cBhvr>
                                    </p:animRot>
                                    <p:animRot by="120000">
                                      <p:cBhvr>
                                        <p:cTn id="249" dur="200" fill="hold">
                                          <p:stCondLst>
                                            <p:cond delay="800"/>
                                          </p:stCondLst>
                                        </p:cTn>
                                        <p:tgtEl>
                                          <p:spTgt spid="33"/>
                                        </p:tgtEl>
                                        <p:attrNameLst>
                                          <p:attrName>r</p:attrName>
                                        </p:attrNameLst>
                                      </p:cBhvr>
                                    </p:animRot>
                                  </p:childTnLst>
                                  <p:subTnLst>
                                    <p:audio>
                                      <p:cMediaNode>
                                        <p:cTn display="0" masterRel="sameClick">
                                          <p:stCondLst>
                                            <p:cond evt="begin" delay="0">
                                              <p:tn val="244"/>
                                            </p:cond>
                                          </p:stCondLst>
                                          <p:endCondLst>
                                            <p:cond evt="onStopAudio" delay="0">
                                              <p:tgtEl>
                                                <p:sldTgt/>
                                              </p:tgtEl>
                                            </p:cond>
                                          </p:endCondLst>
                                        </p:cTn>
                                        <p:tgtEl>
                                          <p:sndTgt r:embed="rId4" name="wind.wav"/>
                                        </p:tgtEl>
                                      </p:cMediaNode>
                                    </p:audio>
                                  </p:subTnLst>
                                </p:cTn>
                              </p:par>
                              <p:par>
                                <p:cTn id="250" presetID="24" presetClass="emph" presetSubtype="0" fill="hold" grpId="0" nodeType="withEffect">
                                  <p:stCondLst>
                                    <p:cond delay="0"/>
                                  </p:stCondLst>
                                  <p:childTnLst>
                                    <p:animClr clrSpc="hsl" dir="cw">
                                      <p:cBhvr override="childStyle">
                                        <p:cTn id="251" dur="500" fill="hold"/>
                                        <p:tgtEl>
                                          <p:spTgt spid="32">
                                            <p:txEl>
                                              <p:pRg st="0" end="0"/>
                                            </p:txEl>
                                          </p:spTgt>
                                        </p:tgtEl>
                                        <p:attrNameLst>
                                          <p:attrName>style.color</p:attrName>
                                        </p:attrNameLst>
                                      </p:cBhvr>
                                      <p:by>
                                        <p:hsl h="0" s="-12549" l="-25098"/>
                                      </p:by>
                                    </p:animClr>
                                    <p:animClr clrSpc="hsl" dir="cw">
                                      <p:cBhvr>
                                        <p:cTn id="252" dur="500" fill="hold"/>
                                        <p:tgtEl>
                                          <p:spTgt spid="32">
                                            <p:txEl>
                                              <p:pRg st="0" end="0"/>
                                            </p:txEl>
                                          </p:spTgt>
                                        </p:tgtEl>
                                        <p:attrNameLst>
                                          <p:attrName>fillcolor</p:attrName>
                                        </p:attrNameLst>
                                      </p:cBhvr>
                                      <p:by>
                                        <p:hsl h="0" s="-12549" l="-25098"/>
                                      </p:by>
                                    </p:animClr>
                                    <p:animClr clrSpc="hsl" dir="cw">
                                      <p:cBhvr>
                                        <p:cTn id="253" dur="500" fill="hold"/>
                                        <p:tgtEl>
                                          <p:spTgt spid="32">
                                            <p:txEl>
                                              <p:pRg st="0" end="0"/>
                                            </p:txEl>
                                          </p:spTgt>
                                        </p:tgtEl>
                                        <p:attrNameLst>
                                          <p:attrName>stroke.color</p:attrName>
                                        </p:attrNameLst>
                                      </p:cBhvr>
                                      <p:by>
                                        <p:hsl h="0" s="-12549" l="-25098"/>
                                      </p:by>
                                    </p:animClr>
                                    <p:set>
                                      <p:cBhvr>
                                        <p:cTn id="254" dur="500" fill="hold"/>
                                        <p:tgtEl>
                                          <p:spTgt spid="32">
                                            <p:txEl>
                                              <p:pRg st="0" end="0"/>
                                            </p:txEl>
                                          </p:spTgt>
                                        </p:tgtEl>
                                        <p:attrNameLst>
                                          <p:attrName>fill.type</p:attrName>
                                        </p:attrNameLst>
                                      </p:cBhvr>
                                      <p:to>
                                        <p:strVal val="solid"/>
                                      </p:to>
                                    </p:set>
                                  </p:childTnLst>
                                </p:cTn>
                              </p:par>
                              <p:par>
                                <p:cTn id="255" presetID="24" presetClass="emph" presetSubtype="0" fill="hold" grpId="0" nodeType="withEffect">
                                  <p:stCondLst>
                                    <p:cond delay="0"/>
                                  </p:stCondLst>
                                  <p:childTnLst>
                                    <p:animClr clrSpc="hsl" dir="cw">
                                      <p:cBhvr override="childStyle">
                                        <p:cTn id="256" dur="500" fill="hold"/>
                                        <p:tgtEl>
                                          <p:spTgt spid="34">
                                            <p:txEl>
                                              <p:pRg st="0" end="0"/>
                                            </p:txEl>
                                          </p:spTgt>
                                        </p:tgtEl>
                                        <p:attrNameLst>
                                          <p:attrName>style.color</p:attrName>
                                        </p:attrNameLst>
                                      </p:cBhvr>
                                      <p:by>
                                        <p:hsl h="0" s="-12549" l="-25098"/>
                                      </p:by>
                                    </p:animClr>
                                    <p:animClr clrSpc="hsl" dir="cw">
                                      <p:cBhvr>
                                        <p:cTn id="257" dur="500" fill="hold"/>
                                        <p:tgtEl>
                                          <p:spTgt spid="34">
                                            <p:txEl>
                                              <p:pRg st="0" end="0"/>
                                            </p:txEl>
                                          </p:spTgt>
                                        </p:tgtEl>
                                        <p:attrNameLst>
                                          <p:attrName>fillcolor</p:attrName>
                                        </p:attrNameLst>
                                      </p:cBhvr>
                                      <p:by>
                                        <p:hsl h="0" s="-12549" l="-25098"/>
                                      </p:by>
                                    </p:animClr>
                                    <p:animClr clrSpc="hsl" dir="cw">
                                      <p:cBhvr>
                                        <p:cTn id="258" dur="500" fill="hold"/>
                                        <p:tgtEl>
                                          <p:spTgt spid="34">
                                            <p:txEl>
                                              <p:pRg st="0" end="0"/>
                                            </p:txEl>
                                          </p:spTgt>
                                        </p:tgtEl>
                                        <p:attrNameLst>
                                          <p:attrName>stroke.color</p:attrName>
                                        </p:attrNameLst>
                                      </p:cBhvr>
                                      <p:by>
                                        <p:hsl h="0" s="-12549" l="-25098"/>
                                      </p:by>
                                    </p:animClr>
                                    <p:set>
                                      <p:cBhvr>
                                        <p:cTn id="259" dur="500" fill="hold"/>
                                        <p:tgtEl>
                                          <p:spTgt spid="34">
                                            <p:txEl>
                                              <p:pRg st="0" end="0"/>
                                            </p:txEl>
                                          </p:spTgt>
                                        </p:tgtEl>
                                        <p:attrNameLst>
                                          <p:attrName>fill.type</p:attrName>
                                        </p:attrNameLst>
                                      </p:cBhvr>
                                      <p:to>
                                        <p:strVal val="solid"/>
                                      </p:to>
                                    </p:set>
                                  </p:childTnLst>
                                </p:cTn>
                              </p:par>
                              <p:par>
                                <p:cTn id="260" presetID="24" presetClass="emph" presetSubtype="0" fill="hold" grpId="0" nodeType="withEffect">
                                  <p:stCondLst>
                                    <p:cond delay="0"/>
                                  </p:stCondLst>
                                  <p:childTnLst>
                                    <p:animClr clrSpc="hsl" dir="cw">
                                      <p:cBhvr override="childStyle">
                                        <p:cTn id="261" dur="500" fill="hold"/>
                                        <p:tgtEl>
                                          <p:spTgt spid="29">
                                            <p:txEl>
                                              <p:pRg st="0" end="0"/>
                                            </p:txEl>
                                          </p:spTgt>
                                        </p:tgtEl>
                                        <p:attrNameLst>
                                          <p:attrName>style.color</p:attrName>
                                        </p:attrNameLst>
                                      </p:cBhvr>
                                      <p:by>
                                        <p:hsl h="0" s="-12549" l="-25098"/>
                                      </p:by>
                                    </p:animClr>
                                    <p:animClr clrSpc="hsl" dir="cw">
                                      <p:cBhvr>
                                        <p:cTn id="262" dur="500" fill="hold"/>
                                        <p:tgtEl>
                                          <p:spTgt spid="29">
                                            <p:txEl>
                                              <p:pRg st="0" end="0"/>
                                            </p:txEl>
                                          </p:spTgt>
                                        </p:tgtEl>
                                        <p:attrNameLst>
                                          <p:attrName>fillcolor</p:attrName>
                                        </p:attrNameLst>
                                      </p:cBhvr>
                                      <p:by>
                                        <p:hsl h="0" s="-12549" l="-25098"/>
                                      </p:by>
                                    </p:animClr>
                                    <p:animClr clrSpc="hsl" dir="cw">
                                      <p:cBhvr>
                                        <p:cTn id="263" dur="500" fill="hold"/>
                                        <p:tgtEl>
                                          <p:spTgt spid="29">
                                            <p:txEl>
                                              <p:pRg st="0" end="0"/>
                                            </p:txEl>
                                          </p:spTgt>
                                        </p:tgtEl>
                                        <p:attrNameLst>
                                          <p:attrName>stroke.color</p:attrName>
                                        </p:attrNameLst>
                                      </p:cBhvr>
                                      <p:by>
                                        <p:hsl h="0" s="-12549" l="-25098"/>
                                      </p:by>
                                    </p:animClr>
                                    <p:set>
                                      <p:cBhvr>
                                        <p:cTn id="264"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2" grpId="0" build="allAtOnce"/>
      <p:bldP spid="34" grpId="0" build="allAtOnce"/>
      <p:bldP spid="3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33214" y="4527650"/>
            <a:ext cx="1249999" cy="1336206"/>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7752" y="4489550"/>
            <a:ext cx="1249999" cy="1336206"/>
          </a:xfrm>
          <a:prstGeom prst="rect">
            <a:avLst/>
          </a:prstGeom>
        </p:spPr>
      </p:pic>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02467" y="4392304"/>
            <a:ext cx="1580781" cy="1435608"/>
          </a:xfrm>
          <a:prstGeom prst="rect">
            <a:avLst/>
          </a:prstGeom>
        </p:spPr>
      </p:pic>
      <p:pic>
        <p:nvPicPr>
          <p:cNvPr id="27" name="Picture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6738" y="4385097"/>
            <a:ext cx="1581495" cy="1436256"/>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90023" y="4555482"/>
            <a:ext cx="1249999" cy="1336206"/>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68414" y="4489550"/>
            <a:ext cx="1249999" cy="1336206"/>
          </a:xfrm>
          <a:prstGeom prst="rect">
            <a:avLst/>
          </a:prstGeom>
        </p:spPr>
      </p:pic>
      <p:pic>
        <p:nvPicPr>
          <p:cNvPr id="75" name="Picture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99106" y="2841837"/>
            <a:ext cx="1196895" cy="927286"/>
          </a:xfrm>
          <a:prstGeom prst="rect">
            <a:avLst/>
          </a:prstGeom>
        </p:spPr>
      </p:pic>
      <p:sp>
        <p:nvSpPr>
          <p:cNvPr id="77" name="Sun 76"/>
          <p:cNvSpPr/>
          <p:nvPr/>
        </p:nvSpPr>
        <p:spPr>
          <a:xfrm>
            <a:off x="4555634" y="3952202"/>
            <a:ext cx="2162493" cy="2083116"/>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pic>
        <p:nvPicPr>
          <p:cNvPr id="33" name="Picture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228600" y="330406"/>
            <a:ext cx="1661009" cy="3236104"/>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345519" y="2209365"/>
            <a:ext cx="1958679" cy="1871627"/>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2405208"/>
            <a:ext cx="1060934" cy="1267227"/>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93744" y="4555482"/>
            <a:ext cx="1442555" cy="1310075"/>
          </a:xfrm>
          <a:prstGeom prst="rect">
            <a:avLst/>
          </a:prstGeom>
        </p:spPr>
      </p:pic>
      <p:pic>
        <p:nvPicPr>
          <p:cNvPr id="14" name="Picture 13"/>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8224783" y="5479736"/>
            <a:ext cx="823031" cy="612530"/>
          </a:xfrm>
          <a:prstGeom prst="rect">
            <a:avLst/>
          </a:prstGeom>
        </p:spPr>
      </p:pic>
      <p:pic>
        <p:nvPicPr>
          <p:cNvPr id="6" name="Pictur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7340973" y="5417841"/>
            <a:ext cx="850901" cy="1273201"/>
          </a:xfrm>
          <a:prstGeom prst="rect">
            <a:avLst/>
          </a:prstGeom>
        </p:spPr>
      </p:pic>
      <p:pic>
        <p:nvPicPr>
          <p:cNvPr id="17" name="Picture 1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100307" y="4338723"/>
            <a:ext cx="1073146" cy="1310075"/>
          </a:xfrm>
          <a:prstGeom prst="rect">
            <a:avLst/>
          </a:prstGeom>
        </p:spPr>
      </p:pic>
      <p:pic>
        <p:nvPicPr>
          <p:cNvPr id="22" name="Picture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5119364" y="5417841"/>
            <a:ext cx="850901" cy="1273201"/>
          </a:xfrm>
          <a:prstGeom prst="rect">
            <a:avLst/>
          </a:prstGeom>
        </p:spPr>
      </p:pic>
      <p:pic>
        <p:nvPicPr>
          <p:cNvPr id="26" name="Picture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2884164" y="5417841"/>
            <a:ext cx="850901" cy="1273201"/>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728702" y="5417841"/>
            <a:ext cx="850901" cy="1273201"/>
          </a:xfrm>
          <a:prstGeom prst="rect">
            <a:avLst/>
          </a:prstGeom>
        </p:spPr>
      </p:pic>
      <p:sp>
        <p:nvSpPr>
          <p:cNvPr id="45" name="Rounded Rectangular Callout 44"/>
          <p:cNvSpPr/>
          <p:nvPr/>
        </p:nvSpPr>
        <p:spPr>
          <a:xfrm>
            <a:off x="1613160" y="8859"/>
            <a:ext cx="7055223" cy="1394582"/>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rgbClr val="FF0000"/>
              </a:solidFill>
              <a:latin typeface="+mj-lt"/>
              <a:cs typeface="Times New Roman" panose="02020603050405020304" pitchFamily="18" charset="0"/>
            </a:endParaRPr>
          </a:p>
        </p:txBody>
      </p:sp>
      <p:sp>
        <p:nvSpPr>
          <p:cNvPr id="55" name="Rectangle 54"/>
          <p:cNvSpPr/>
          <p:nvPr/>
        </p:nvSpPr>
        <p:spPr>
          <a:xfrm>
            <a:off x="788272" y="6050477"/>
            <a:ext cx="7769748" cy="82356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rgbClr val="006600"/>
                </a:solidFill>
                <a:latin typeface="+mj-lt"/>
                <a:cs typeface="Times New Roman" panose="02020603050405020304" pitchFamily="18" charset="0"/>
              </a:rPr>
              <a:t> A                 B                 C                 D</a:t>
            </a:r>
          </a:p>
        </p:txBody>
      </p:sp>
      <p:pic>
        <p:nvPicPr>
          <p:cNvPr id="25" name="Picture 24"/>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694654" y="5479735"/>
            <a:ext cx="823031" cy="612530"/>
          </a:xfrm>
          <a:prstGeom prst="rect">
            <a:avLst/>
          </a:prstGeom>
        </p:spPr>
      </p:pic>
      <p:pic>
        <p:nvPicPr>
          <p:cNvPr id="21" name="Picture 20"/>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3839180" y="5400358"/>
            <a:ext cx="823031" cy="612530"/>
          </a:xfrm>
          <a:prstGeom prst="rect">
            <a:avLst/>
          </a:prstGeom>
        </p:spPr>
      </p:pic>
      <p:sp>
        <p:nvSpPr>
          <p:cNvPr id="29" name="Rectangle 28"/>
          <p:cNvSpPr/>
          <p:nvPr/>
        </p:nvSpPr>
        <p:spPr>
          <a:xfrm>
            <a:off x="3953467" y="1411496"/>
            <a:ext cx="5246804" cy="461665"/>
          </a:xfrm>
          <a:prstGeom prst="rect">
            <a:avLst/>
          </a:prstGeom>
        </p:spPr>
        <p:txBody>
          <a:bodyPr wrap="square">
            <a:spAutoFit/>
          </a:bodyPr>
          <a:lstStyle/>
          <a:p>
            <a:r>
              <a:rPr lang="en-US" sz="2400" b="1">
                <a:solidFill>
                  <a:schemeClr val="bg1"/>
                </a:solidFill>
                <a:latin typeface="+mj-lt"/>
                <a:cs typeface="Times New Roman" panose="02020603050405020304" pitchFamily="18" charset="0"/>
              </a:rPr>
              <a:t>A : 20</a:t>
            </a:r>
          </a:p>
        </p:txBody>
      </p:sp>
      <p:sp>
        <p:nvSpPr>
          <p:cNvPr id="31" name="Rectangle 30"/>
          <p:cNvSpPr/>
          <p:nvPr/>
        </p:nvSpPr>
        <p:spPr>
          <a:xfrm>
            <a:off x="3953467" y="1905640"/>
            <a:ext cx="5246804" cy="461665"/>
          </a:xfrm>
          <a:prstGeom prst="rect">
            <a:avLst/>
          </a:prstGeom>
        </p:spPr>
        <p:txBody>
          <a:bodyPr wrap="square">
            <a:spAutoFit/>
          </a:bodyPr>
          <a:lstStyle/>
          <a:p>
            <a:r>
              <a:rPr lang="en-US" sz="2400" b="1">
                <a:solidFill>
                  <a:schemeClr val="bg1"/>
                </a:solidFill>
                <a:latin typeface="+mj-lt"/>
                <a:cs typeface="Times New Roman" panose="02020603050405020304" pitchFamily="18" charset="0"/>
              </a:rPr>
              <a:t>B : 27</a:t>
            </a:r>
          </a:p>
        </p:txBody>
      </p:sp>
      <p:sp>
        <p:nvSpPr>
          <p:cNvPr id="32" name="Rectangle 31"/>
          <p:cNvSpPr/>
          <p:nvPr/>
        </p:nvSpPr>
        <p:spPr>
          <a:xfrm>
            <a:off x="3953467" y="2399784"/>
            <a:ext cx="5246804" cy="461665"/>
          </a:xfrm>
          <a:prstGeom prst="rect">
            <a:avLst/>
          </a:prstGeom>
        </p:spPr>
        <p:txBody>
          <a:bodyPr wrap="square">
            <a:spAutoFit/>
          </a:bodyPr>
          <a:lstStyle/>
          <a:p>
            <a:r>
              <a:rPr lang="en-US" sz="2400" b="1">
                <a:solidFill>
                  <a:schemeClr val="bg1"/>
                </a:solidFill>
                <a:latin typeface="+mj-lt"/>
                <a:cs typeface="Times New Roman" panose="02020603050405020304" pitchFamily="18" charset="0"/>
              </a:rPr>
              <a:t>C : 28</a:t>
            </a:r>
          </a:p>
        </p:txBody>
      </p:sp>
      <p:sp>
        <p:nvSpPr>
          <p:cNvPr id="34" name="Rectangle 33"/>
          <p:cNvSpPr/>
          <p:nvPr/>
        </p:nvSpPr>
        <p:spPr>
          <a:xfrm>
            <a:off x="3953467" y="2893929"/>
            <a:ext cx="5246804" cy="461665"/>
          </a:xfrm>
          <a:prstGeom prst="rect">
            <a:avLst/>
          </a:prstGeom>
        </p:spPr>
        <p:txBody>
          <a:bodyPr wrap="square">
            <a:spAutoFit/>
          </a:bodyPr>
          <a:lstStyle/>
          <a:p>
            <a:r>
              <a:rPr lang="en-US" sz="2400" b="1">
                <a:solidFill>
                  <a:schemeClr val="bg1"/>
                </a:solidFill>
                <a:latin typeface="+mj-lt"/>
                <a:cs typeface="Times New Roman" panose="02020603050405020304" pitchFamily="18" charset="0"/>
              </a:rPr>
              <a:t>D : 24</a:t>
            </a:r>
          </a:p>
        </p:txBody>
      </p:sp>
      <p:sp>
        <p:nvSpPr>
          <p:cNvPr id="35" name="TextBox 34"/>
          <p:cNvSpPr txBox="1"/>
          <p:nvPr/>
        </p:nvSpPr>
        <p:spPr>
          <a:xfrm>
            <a:off x="2695574" y="330406"/>
            <a:ext cx="5410200" cy="584775"/>
          </a:xfrm>
          <a:prstGeom prst="rect">
            <a:avLst/>
          </a:prstGeom>
          <a:noFill/>
        </p:spPr>
        <p:txBody>
          <a:bodyPr wrap="square" rtlCol="0">
            <a:spAutoFit/>
          </a:bodyPr>
          <a:lstStyle/>
          <a:p>
            <a:pPr algn="ctr"/>
            <a:r>
              <a:rPr lang="en-US" sz="3200" b="1">
                <a:solidFill>
                  <a:prstClr val="black"/>
                </a:solidFill>
                <a:latin typeface="Times New Roman" pitchFamily="18" charset="0"/>
                <a:cs typeface="Times New Roman" pitchFamily="18" charset="0"/>
              </a:rPr>
              <a:t>4 </a:t>
            </a:r>
            <a:r>
              <a:rPr lang="en-US" sz="3200" b="1" dirty="0">
                <a:solidFill>
                  <a:prstClr val="black"/>
                </a:solidFill>
                <a:latin typeface="Times New Roman" pitchFamily="18" charset="0"/>
                <a:cs typeface="Times New Roman" pitchFamily="18" charset="0"/>
              </a:rPr>
              <a:t>tuần </a:t>
            </a:r>
            <a:r>
              <a:rPr lang="en-US" sz="3200" b="1">
                <a:solidFill>
                  <a:prstClr val="black"/>
                </a:solidFill>
                <a:latin typeface="Times New Roman" pitchFamily="18" charset="0"/>
                <a:cs typeface="Times New Roman" pitchFamily="18" charset="0"/>
              </a:rPr>
              <a:t>lễ  =  ......</a:t>
            </a:r>
            <a:r>
              <a:rPr lang="en-US" sz="3200" b="1" dirty="0">
                <a:solidFill>
                  <a:prstClr val="black"/>
                </a:solidFill>
                <a:latin typeface="Times New Roman" pitchFamily="18" charset="0"/>
                <a:cs typeface="Times New Roman" pitchFamily="18" charset="0"/>
              </a:rPr>
              <a:t>ngày?</a:t>
            </a:r>
          </a:p>
        </p:txBody>
      </p:sp>
    </p:spTree>
    <p:extLst>
      <p:ext uri="{BB962C8B-B14F-4D97-AF65-F5344CB8AC3E}">
        <p14:creationId xmlns:p14="http://schemas.microsoft.com/office/powerpoint/2010/main" val="270491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wipe(down)">
                                      <p:cBhvr>
                                        <p:cTn id="14" dur="500"/>
                                        <p:tgtEl>
                                          <p:spTgt spid="35"/>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29">
                                            <p:txEl>
                                              <p:pRg st="0" end="0"/>
                                            </p:txEl>
                                          </p:spTgt>
                                        </p:tgtEl>
                                        <p:attrNameLst>
                                          <p:attrName>style.visibility</p:attrName>
                                        </p:attrNameLst>
                                      </p:cBhvr>
                                      <p:to>
                                        <p:strVal val="visible"/>
                                      </p:to>
                                    </p:set>
                                    <p:animEffect transition="in" filter="fade">
                                      <p:cBhvr>
                                        <p:cTn id="18" dur="500"/>
                                        <p:tgtEl>
                                          <p:spTgt spid="29">
                                            <p:txEl>
                                              <p:pRg st="0" end="0"/>
                                            </p:txEl>
                                          </p:spTgt>
                                        </p:tgtEl>
                                      </p:cBhvr>
                                    </p:animEffect>
                                  </p:childTnLst>
                                </p:cTn>
                              </p:par>
                            </p:childTnLst>
                          </p:cTn>
                        </p:par>
                        <p:par>
                          <p:cTn id="19" fill="hold">
                            <p:stCondLst>
                              <p:cond delay="1000"/>
                            </p:stCondLst>
                            <p:childTnLst>
                              <p:par>
                                <p:cTn id="20" presetID="10" presetClass="entr" presetSubtype="0" fill="hold" nodeType="afterEffect">
                                  <p:stCondLst>
                                    <p:cond delay="0"/>
                                  </p:stCondLst>
                                  <p:childTnLst>
                                    <p:set>
                                      <p:cBhvr>
                                        <p:cTn id="21" dur="1" fill="hold">
                                          <p:stCondLst>
                                            <p:cond delay="0"/>
                                          </p:stCondLst>
                                        </p:cTn>
                                        <p:tgtEl>
                                          <p:spTgt spid="31">
                                            <p:txEl>
                                              <p:pRg st="0" end="0"/>
                                            </p:txEl>
                                          </p:spTgt>
                                        </p:tgtEl>
                                        <p:attrNameLst>
                                          <p:attrName>style.visibility</p:attrName>
                                        </p:attrNameLst>
                                      </p:cBhvr>
                                      <p:to>
                                        <p:strVal val="visible"/>
                                      </p:to>
                                    </p:set>
                                    <p:animEffect transition="in" filter="fade">
                                      <p:cBhvr>
                                        <p:cTn id="22" dur="500"/>
                                        <p:tgtEl>
                                          <p:spTgt spid="31">
                                            <p:txEl>
                                              <p:pRg st="0" end="0"/>
                                            </p:txEl>
                                          </p:spTgt>
                                        </p:tgtEl>
                                      </p:cBhvr>
                                    </p:animEffect>
                                  </p:childTnLst>
                                </p:cTn>
                              </p:par>
                            </p:childTnLst>
                          </p:cTn>
                        </p:par>
                        <p:par>
                          <p:cTn id="23" fill="hold">
                            <p:stCondLst>
                              <p:cond delay="1500"/>
                            </p:stCondLst>
                            <p:childTnLst>
                              <p:par>
                                <p:cTn id="24" presetID="10" presetClass="entr" presetSubtype="0" fill="hold" nodeType="afterEffect">
                                  <p:stCondLst>
                                    <p:cond delay="0"/>
                                  </p:stCondLst>
                                  <p:childTnLst>
                                    <p:set>
                                      <p:cBhvr>
                                        <p:cTn id="25" dur="1" fill="hold">
                                          <p:stCondLst>
                                            <p:cond delay="0"/>
                                          </p:stCondLst>
                                        </p:cTn>
                                        <p:tgtEl>
                                          <p:spTgt spid="32">
                                            <p:txEl>
                                              <p:pRg st="0" end="0"/>
                                            </p:txEl>
                                          </p:spTgt>
                                        </p:tgtEl>
                                        <p:attrNameLst>
                                          <p:attrName>style.visibility</p:attrName>
                                        </p:attrNameLst>
                                      </p:cBhvr>
                                      <p:to>
                                        <p:strVal val="visible"/>
                                      </p:to>
                                    </p:set>
                                    <p:animEffect transition="in" filter="fade">
                                      <p:cBhvr>
                                        <p:cTn id="26" dur="500"/>
                                        <p:tgtEl>
                                          <p:spTgt spid="32">
                                            <p:txEl>
                                              <p:pRg st="0" end="0"/>
                                            </p:txEl>
                                          </p:spTgt>
                                        </p:tgtEl>
                                      </p:cBhvr>
                                    </p:animEffect>
                                  </p:childTnLst>
                                </p:cTn>
                              </p:par>
                            </p:childTnLst>
                          </p:cTn>
                        </p:par>
                        <p:par>
                          <p:cTn id="27" fill="hold">
                            <p:stCondLst>
                              <p:cond delay="2000"/>
                            </p:stCondLst>
                            <p:childTnLst>
                              <p:par>
                                <p:cTn id="28" presetID="10" presetClass="entr" presetSubtype="0" fill="hold" nodeType="afterEffect">
                                  <p:stCondLst>
                                    <p:cond delay="0"/>
                                  </p:stCondLst>
                                  <p:childTnLst>
                                    <p:set>
                                      <p:cBhvr>
                                        <p:cTn id="29" dur="1" fill="hold">
                                          <p:stCondLst>
                                            <p:cond delay="0"/>
                                          </p:stCondLst>
                                        </p:cTn>
                                        <p:tgtEl>
                                          <p:spTgt spid="34">
                                            <p:txEl>
                                              <p:pRg st="0" end="0"/>
                                            </p:txEl>
                                          </p:spTgt>
                                        </p:tgtEl>
                                        <p:attrNameLst>
                                          <p:attrName>style.visibility</p:attrName>
                                        </p:attrNameLst>
                                      </p:cBhvr>
                                      <p:to>
                                        <p:strVal val="visible"/>
                                      </p:to>
                                    </p:set>
                                    <p:animEffect transition="in" filter="fade">
                                      <p:cBhvr>
                                        <p:cTn id="30"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6"/>
                    </p:tgtEl>
                  </p:cond>
                </p:stCondLst>
                <p:endSync evt="end" delay="0">
                  <p:rtn val="all"/>
                </p:endSync>
                <p:childTnLst>
                  <p:par>
                    <p:cTn id="32" fill="hold">
                      <p:stCondLst>
                        <p:cond delay="0"/>
                      </p:stCondLst>
                      <p:childTnLst>
                        <p:par>
                          <p:cTn id="33" fill="hold">
                            <p:stCondLst>
                              <p:cond delay="0"/>
                            </p:stCondLst>
                            <p:childTnLst>
                              <p:par>
                                <p:cTn id="34" presetID="32" presetClass="emph" presetSubtype="0" fill="hold" nodeType="clickEffect">
                                  <p:stCondLst>
                                    <p:cond delay="0"/>
                                  </p:stCondLst>
                                  <p:childTnLst>
                                    <p:animRot by="120000">
                                      <p:cBhvr>
                                        <p:cTn id="35" dur="100" fill="hold">
                                          <p:stCondLst>
                                            <p:cond delay="0"/>
                                          </p:stCondLst>
                                        </p:cTn>
                                        <p:tgtEl>
                                          <p:spTgt spid="6"/>
                                        </p:tgtEl>
                                        <p:attrNameLst>
                                          <p:attrName>r</p:attrName>
                                        </p:attrNameLst>
                                      </p:cBhvr>
                                    </p:animRot>
                                    <p:animRot by="-240000">
                                      <p:cBhvr>
                                        <p:cTn id="36" dur="200" fill="hold">
                                          <p:stCondLst>
                                            <p:cond delay="200"/>
                                          </p:stCondLst>
                                        </p:cTn>
                                        <p:tgtEl>
                                          <p:spTgt spid="6"/>
                                        </p:tgtEl>
                                        <p:attrNameLst>
                                          <p:attrName>r</p:attrName>
                                        </p:attrNameLst>
                                      </p:cBhvr>
                                    </p:animRot>
                                    <p:animRot by="240000">
                                      <p:cBhvr>
                                        <p:cTn id="37" dur="200" fill="hold">
                                          <p:stCondLst>
                                            <p:cond delay="400"/>
                                          </p:stCondLst>
                                        </p:cTn>
                                        <p:tgtEl>
                                          <p:spTgt spid="6"/>
                                        </p:tgtEl>
                                        <p:attrNameLst>
                                          <p:attrName>r</p:attrName>
                                        </p:attrNameLst>
                                      </p:cBhvr>
                                    </p:animRot>
                                    <p:animRot by="-240000">
                                      <p:cBhvr>
                                        <p:cTn id="38" dur="200" fill="hold">
                                          <p:stCondLst>
                                            <p:cond delay="600"/>
                                          </p:stCondLst>
                                        </p:cTn>
                                        <p:tgtEl>
                                          <p:spTgt spid="6"/>
                                        </p:tgtEl>
                                        <p:attrNameLst>
                                          <p:attrName>r</p:attrName>
                                        </p:attrNameLst>
                                      </p:cBhvr>
                                    </p:animRot>
                                    <p:animRot by="120000">
                                      <p:cBhvr>
                                        <p:cTn id="39" dur="200" fill="hold">
                                          <p:stCondLst>
                                            <p:cond delay="800"/>
                                          </p:stCondLst>
                                        </p:cTn>
                                        <p:tgtEl>
                                          <p:spTgt spid="6"/>
                                        </p:tgtEl>
                                        <p:attrNameLst>
                                          <p:attrName>r</p:attrName>
                                        </p:attrNameLst>
                                      </p:cBhvr>
                                    </p:animRot>
                                  </p:childTnLst>
                                </p:cTn>
                              </p:par>
                            </p:childTnLst>
                          </p:cTn>
                        </p:par>
                        <p:par>
                          <p:cTn id="40" fill="hold">
                            <p:stCondLst>
                              <p:cond delay="1000"/>
                            </p:stCondLst>
                            <p:childTnLst>
                              <p:par>
                                <p:cTn id="41" presetID="10" presetClass="exit" presetSubtype="0" fill="hold" nodeType="afterEffect">
                                  <p:stCondLst>
                                    <p:cond delay="0"/>
                                  </p:stCondLst>
                                  <p:childTnLst>
                                    <p:animEffect transition="out" filter="fade">
                                      <p:cBhvr>
                                        <p:cTn id="42" dur="250"/>
                                        <p:tgtEl>
                                          <p:spTgt spid="16"/>
                                        </p:tgtEl>
                                      </p:cBhvr>
                                    </p:animEffect>
                                    <p:set>
                                      <p:cBhvr>
                                        <p:cTn id="43" dur="1" fill="hold">
                                          <p:stCondLst>
                                            <p:cond delay="249"/>
                                          </p:stCondLst>
                                        </p:cTn>
                                        <p:tgtEl>
                                          <p:spTgt spid="16"/>
                                        </p:tgtEl>
                                        <p:attrNameLst>
                                          <p:attrName>style.visibility</p:attrName>
                                        </p:attrNameLst>
                                      </p:cBhvr>
                                      <p:to>
                                        <p:strVal val="hidden"/>
                                      </p:to>
                                    </p:set>
                                  </p:childTnLst>
                                </p:cTn>
                              </p:par>
                              <p:par>
                                <p:cTn id="44" presetID="10" presetClass="entr" presetSubtype="0" fill="hold" nodeType="with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fade">
                                      <p:cBhvr>
                                        <p:cTn id="46" dur="250"/>
                                        <p:tgtEl>
                                          <p:spTgt spid="5"/>
                                        </p:tgtEl>
                                      </p:cBhvr>
                                    </p:animEffect>
                                  </p:childTnLst>
                                </p:cTn>
                              </p:par>
                            </p:childTnLst>
                          </p:cTn>
                        </p:par>
                        <p:par>
                          <p:cTn id="47" fill="hold">
                            <p:stCondLst>
                              <p:cond delay="1250"/>
                            </p:stCondLst>
                            <p:childTnLst>
                              <p:par>
                                <p:cTn id="48" presetID="63" presetClass="path" presetSubtype="0" accel="50000" decel="50000" fill="hold" nodeType="afterEffect">
                                  <p:stCondLst>
                                    <p:cond delay="0"/>
                                  </p:stCondLst>
                                  <p:childTnLst>
                                    <p:animMotion origin="layout" path="M -8.33333E-7 -4.81481E-6 L 0.75677 0.30996 " pathEditMode="relative" rAng="0" ptsTypes="AA">
                                      <p:cBhvr>
                                        <p:cTn id="49" dur="3000" fill="hold"/>
                                        <p:tgtEl>
                                          <p:spTgt spid="5"/>
                                        </p:tgtEl>
                                        <p:attrNameLst>
                                          <p:attrName>ppt_x</p:attrName>
                                          <p:attrName>ppt_y</p:attrName>
                                        </p:attrNameLst>
                                      </p:cBhvr>
                                      <p:rCtr x="37830" y="15486"/>
                                    </p:animMotion>
                                  </p:childTnLst>
                                </p:cTn>
                              </p:par>
                            </p:childTnLst>
                          </p:cTn>
                        </p:par>
                        <p:par>
                          <p:cTn id="50" fill="hold">
                            <p:stCondLst>
                              <p:cond delay="4250"/>
                            </p:stCondLst>
                            <p:childTnLst>
                              <p:par>
                                <p:cTn id="51" presetID="10" presetClass="exit" presetSubtype="0" fill="hold" nodeType="afterEffect">
                                  <p:stCondLst>
                                    <p:cond delay="0"/>
                                  </p:stCondLst>
                                  <p:childTnLst>
                                    <p:animEffect transition="out" filter="fade">
                                      <p:cBhvr>
                                        <p:cTn id="52" dur="250"/>
                                        <p:tgtEl>
                                          <p:spTgt spid="5"/>
                                        </p:tgtEl>
                                      </p:cBhvr>
                                    </p:animEffect>
                                    <p:set>
                                      <p:cBhvr>
                                        <p:cTn id="53" dur="1" fill="hold">
                                          <p:stCondLst>
                                            <p:cond delay="249"/>
                                          </p:stCondLst>
                                        </p:cTn>
                                        <p:tgtEl>
                                          <p:spTgt spid="5"/>
                                        </p:tgtEl>
                                        <p:attrNameLst>
                                          <p:attrName>style.visibility</p:attrName>
                                        </p:attrNameLst>
                                      </p:cBhvr>
                                      <p:to>
                                        <p:strVal val="hidden"/>
                                      </p:to>
                                    </p:set>
                                  </p:childTnLst>
                                </p:cTn>
                              </p:par>
                              <p:par>
                                <p:cTn id="54" presetID="10" presetClass="entr" presetSubtype="0" fill="hold" nodeType="with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fade">
                                      <p:cBhvr>
                                        <p:cTn id="56" dur="250"/>
                                        <p:tgtEl>
                                          <p:spTgt spid="11"/>
                                        </p:tgtEl>
                                      </p:cBhvr>
                                    </p:animEffect>
                                  </p:childTnLst>
                                </p:cTn>
                              </p:par>
                            </p:childTnLst>
                          </p:cTn>
                        </p:par>
                        <p:par>
                          <p:cTn id="57" fill="hold">
                            <p:stCondLst>
                              <p:cond delay="4500"/>
                            </p:stCondLst>
                            <p:childTnLst>
                              <p:par>
                                <p:cTn id="58" presetID="32" presetClass="emph" presetSubtype="0" fill="hold" nodeType="afterEffect">
                                  <p:stCondLst>
                                    <p:cond delay="0"/>
                                  </p:stCondLst>
                                  <p:childTnLst>
                                    <p:animRot by="120000">
                                      <p:cBhvr>
                                        <p:cTn id="59" dur="200" fill="hold">
                                          <p:stCondLst>
                                            <p:cond delay="0"/>
                                          </p:stCondLst>
                                        </p:cTn>
                                        <p:tgtEl>
                                          <p:spTgt spid="11"/>
                                        </p:tgtEl>
                                        <p:attrNameLst>
                                          <p:attrName>r</p:attrName>
                                        </p:attrNameLst>
                                      </p:cBhvr>
                                    </p:animRot>
                                    <p:animRot by="-240000">
                                      <p:cBhvr>
                                        <p:cTn id="60" dur="400" fill="hold">
                                          <p:stCondLst>
                                            <p:cond delay="400"/>
                                          </p:stCondLst>
                                        </p:cTn>
                                        <p:tgtEl>
                                          <p:spTgt spid="11"/>
                                        </p:tgtEl>
                                        <p:attrNameLst>
                                          <p:attrName>r</p:attrName>
                                        </p:attrNameLst>
                                      </p:cBhvr>
                                    </p:animRot>
                                    <p:animRot by="240000">
                                      <p:cBhvr>
                                        <p:cTn id="61" dur="400" fill="hold">
                                          <p:stCondLst>
                                            <p:cond delay="800"/>
                                          </p:stCondLst>
                                        </p:cTn>
                                        <p:tgtEl>
                                          <p:spTgt spid="11"/>
                                        </p:tgtEl>
                                        <p:attrNameLst>
                                          <p:attrName>r</p:attrName>
                                        </p:attrNameLst>
                                      </p:cBhvr>
                                    </p:animRot>
                                    <p:animRot by="-240000">
                                      <p:cBhvr>
                                        <p:cTn id="62" dur="400" fill="hold">
                                          <p:stCondLst>
                                            <p:cond delay="1200"/>
                                          </p:stCondLst>
                                        </p:cTn>
                                        <p:tgtEl>
                                          <p:spTgt spid="11"/>
                                        </p:tgtEl>
                                        <p:attrNameLst>
                                          <p:attrName>r</p:attrName>
                                        </p:attrNameLst>
                                      </p:cBhvr>
                                    </p:animRot>
                                    <p:animRot by="120000">
                                      <p:cBhvr>
                                        <p:cTn id="63" dur="400" fill="hold">
                                          <p:stCondLst>
                                            <p:cond delay="1600"/>
                                          </p:stCondLst>
                                        </p:cTn>
                                        <p:tgtEl>
                                          <p:spTgt spid="11"/>
                                        </p:tgtEl>
                                        <p:attrNameLst>
                                          <p:attrName>r</p:attrName>
                                        </p:attrNameLst>
                                      </p:cBhvr>
                                    </p:animRot>
                                  </p:childTnLst>
                                </p:cTn>
                              </p:par>
                              <p:par>
                                <p:cTn id="64" presetID="32" presetClass="emph" presetSubtype="0" fill="hold" nodeType="withEffect">
                                  <p:stCondLst>
                                    <p:cond delay="0"/>
                                  </p:stCondLst>
                                  <p:childTnLst>
                                    <p:animRot by="120000">
                                      <p:cBhvr>
                                        <p:cTn id="65" dur="200" fill="hold">
                                          <p:stCondLst>
                                            <p:cond delay="0"/>
                                          </p:stCondLst>
                                        </p:cTn>
                                        <p:tgtEl>
                                          <p:spTgt spid="6"/>
                                        </p:tgtEl>
                                        <p:attrNameLst>
                                          <p:attrName>r</p:attrName>
                                        </p:attrNameLst>
                                      </p:cBhvr>
                                    </p:animRot>
                                    <p:animRot by="-240000">
                                      <p:cBhvr>
                                        <p:cTn id="66" dur="400" fill="hold">
                                          <p:stCondLst>
                                            <p:cond delay="400"/>
                                          </p:stCondLst>
                                        </p:cTn>
                                        <p:tgtEl>
                                          <p:spTgt spid="6"/>
                                        </p:tgtEl>
                                        <p:attrNameLst>
                                          <p:attrName>r</p:attrName>
                                        </p:attrNameLst>
                                      </p:cBhvr>
                                    </p:animRot>
                                    <p:animRot by="240000">
                                      <p:cBhvr>
                                        <p:cTn id="67" dur="400" fill="hold">
                                          <p:stCondLst>
                                            <p:cond delay="800"/>
                                          </p:stCondLst>
                                        </p:cTn>
                                        <p:tgtEl>
                                          <p:spTgt spid="6"/>
                                        </p:tgtEl>
                                        <p:attrNameLst>
                                          <p:attrName>r</p:attrName>
                                        </p:attrNameLst>
                                      </p:cBhvr>
                                    </p:animRot>
                                    <p:animRot by="-240000">
                                      <p:cBhvr>
                                        <p:cTn id="68" dur="400" fill="hold">
                                          <p:stCondLst>
                                            <p:cond delay="1200"/>
                                          </p:stCondLst>
                                        </p:cTn>
                                        <p:tgtEl>
                                          <p:spTgt spid="6"/>
                                        </p:tgtEl>
                                        <p:attrNameLst>
                                          <p:attrName>r</p:attrName>
                                        </p:attrNameLst>
                                      </p:cBhvr>
                                    </p:animRot>
                                    <p:animRot by="120000">
                                      <p:cBhvr>
                                        <p:cTn id="69" dur="400" fill="hold">
                                          <p:stCondLst>
                                            <p:cond delay="1600"/>
                                          </p:stCondLst>
                                        </p:cTn>
                                        <p:tgtEl>
                                          <p:spTgt spid="6"/>
                                        </p:tgtEl>
                                        <p:attrNameLst>
                                          <p:attrName>r</p:attrName>
                                        </p:attrNameLst>
                                      </p:cBhvr>
                                    </p:animRot>
                                  </p:childTnLst>
                                </p:cTn>
                              </p:par>
                            </p:childTnLst>
                          </p:cTn>
                        </p:par>
                        <p:par>
                          <p:cTn id="70" fill="hold">
                            <p:stCondLst>
                              <p:cond delay="6500"/>
                            </p:stCondLst>
                            <p:childTnLst>
                              <p:par>
                                <p:cTn id="71" presetID="10" presetClass="exit" presetSubtype="0" fill="hold" nodeType="afterEffect">
                                  <p:stCondLst>
                                    <p:cond delay="0"/>
                                  </p:stCondLst>
                                  <p:childTnLst>
                                    <p:animEffect transition="out" filter="fade">
                                      <p:cBhvr>
                                        <p:cTn id="72" dur="250"/>
                                        <p:tgtEl>
                                          <p:spTgt spid="11"/>
                                        </p:tgtEl>
                                      </p:cBhvr>
                                    </p:animEffect>
                                    <p:set>
                                      <p:cBhvr>
                                        <p:cTn id="73" dur="1" fill="hold">
                                          <p:stCondLst>
                                            <p:cond delay="249"/>
                                          </p:stCondLst>
                                        </p:cTn>
                                        <p:tgtEl>
                                          <p:spTgt spid="11"/>
                                        </p:tgtEl>
                                        <p:attrNameLst>
                                          <p:attrName>style.visibility</p:attrName>
                                        </p:attrNameLst>
                                      </p:cBhvr>
                                      <p:to>
                                        <p:strVal val="hidden"/>
                                      </p:to>
                                    </p:set>
                                  </p:childTnLst>
                                </p:cTn>
                              </p:par>
                              <p:par>
                                <p:cTn id="74" presetID="10" presetClass="entr" presetSubtype="0" fill="hold" nodeType="withEffect">
                                  <p:stCondLst>
                                    <p:cond delay="0"/>
                                  </p:stCondLst>
                                  <p:childTnLst>
                                    <p:set>
                                      <p:cBhvr>
                                        <p:cTn id="75" dur="1" fill="hold">
                                          <p:stCondLst>
                                            <p:cond delay="0"/>
                                          </p:stCondLst>
                                        </p:cTn>
                                        <p:tgtEl>
                                          <p:spTgt spid="12"/>
                                        </p:tgtEl>
                                        <p:attrNameLst>
                                          <p:attrName>style.visibility</p:attrName>
                                        </p:attrNameLst>
                                      </p:cBhvr>
                                      <p:to>
                                        <p:strVal val="visible"/>
                                      </p:to>
                                    </p:set>
                                    <p:animEffect transition="in" filter="fade">
                                      <p:cBhvr>
                                        <p:cTn id="76" dur="250"/>
                                        <p:tgtEl>
                                          <p:spTgt spid="12"/>
                                        </p:tgtEl>
                                      </p:cBhvr>
                                    </p:animEffect>
                                  </p:childTnLst>
                                  <p:subTnLst>
                                    <p:audio>
                                      <p:cMediaNode>
                                        <p:cTn display="0" masterRel="sameClick">
                                          <p:stCondLst>
                                            <p:cond evt="begin" delay="0">
                                              <p:tn val="74"/>
                                            </p:cond>
                                          </p:stCondLst>
                                          <p:endCondLst>
                                            <p:cond evt="onStopAudio" delay="0">
                                              <p:tgtEl>
                                                <p:sldTgt/>
                                              </p:tgtEl>
                                            </p:cond>
                                          </p:endCondLst>
                                        </p:cTn>
                                        <p:tgtEl>
                                          <p:sndTgt r:embed="rId2" name="oisairoi.wav"/>
                                        </p:tgtEl>
                                      </p:cMediaNode>
                                    </p:audio>
                                  </p:subTnLst>
                                </p:cTn>
                              </p:par>
                              <p:par>
                                <p:cTn id="77" presetID="10" presetClass="entr" presetSubtype="0" fill="hold" nodeType="withEffect">
                                  <p:stCondLst>
                                    <p:cond delay="0"/>
                                  </p:stCondLst>
                                  <p:childTnLst>
                                    <p:set>
                                      <p:cBhvr>
                                        <p:cTn id="78" dur="1" fill="hold">
                                          <p:stCondLst>
                                            <p:cond delay="0"/>
                                          </p:stCondLst>
                                        </p:cTn>
                                        <p:tgtEl>
                                          <p:spTgt spid="14"/>
                                        </p:tgtEl>
                                        <p:attrNameLst>
                                          <p:attrName>style.visibility</p:attrName>
                                        </p:attrNameLst>
                                      </p:cBhvr>
                                      <p:to>
                                        <p:strVal val="visible"/>
                                      </p:to>
                                    </p:set>
                                    <p:animEffect transition="in" filter="fade">
                                      <p:cBhvr>
                                        <p:cTn id="79" dur="250"/>
                                        <p:tgtEl>
                                          <p:spTgt spid="14"/>
                                        </p:tgtEl>
                                      </p:cBhvr>
                                    </p:animEffect>
                                  </p:childTnLst>
                                </p:cTn>
                              </p:par>
                              <p:par>
                                <p:cTn id="80" presetID="10" presetClass="exit" presetSubtype="0" fill="hold" nodeType="withEffect">
                                  <p:stCondLst>
                                    <p:cond delay="0"/>
                                  </p:stCondLst>
                                  <p:childTnLst>
                                    <p:animEffect transition="out" filter="fade">
                                      <p:cBhvr>
                                        <p:cTn id="81" dur="250"/>
                                        <p:tgtEl>
                                          <p:spTgt spid="6"/>
                                        </p:tgtEl>
                                      </p:cBhvr>
                                    </p:animEffect>
                                    <p:set>
                                      <p:cBhvr>
                                        <p:cTn id="82"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3" restart="whenNotActive" fill="hold" evtFilter="cancelBubble" nodeType="interactiveSeq">
                <p:stCondLst>
                  <p:cond evt="onClick" delay="0">
                    <p:tgtEl>
                      <p:spTgt spid="22"/>
                    </p:tgtEl>
                  </p:cond>
                </p:stCondLst>
                <p:endSync evt="end" delay="0">
                  <p:rtn val="all"/>
                </p:endSync>
                <p:childTnLst>
                  <p:par>
                    <p:cTn id="84" fill="hold">
                      <p:stCondLst>
                        <p:cond delay="0"/>
                      </p:stCondLst>
                      <p:childTnLst>
                        <p:par>
                          <p:cTn id="85" fill="hold">
                            <p:stCondLst>
                              <p:cond delay="0"/>
                            </p:stCondLst>
                            <p:childTnLst>
                              <p:par>
                                <p:cTn id="86" presetID="32" presetClass="emph" presetSubtype="0" fill="hold" nodeType="clickEffect">
                                  <p:stCondLst>
                                    <p:cond delay="0"/>
                                  </p:stCondLst>
                                  <p:childTnLst>
                                    <p:animRot by="120000">
                                      <p:cBhvr>
                                        <p:cTn id="87" dur="100" fill="hold">
                                          <p:stCondLst>
                                            <p:cond delay="0"/>
                                          </p:stCondLst>
                                        </p:cTn>
                                        <p:tgtEl>
                                          <p:spTgt spid="22"/>
                                        </p:tgtEl>
                                        <p:attrNameLst>
                                          <p:attrName>r</p:attrName>
                                        </p:attrNameLst>
                                      </p:cBhvr>
                                    </p:animRot>
                                    <p:animRot by="-240000">
                                      <p:cBhvr>
                                        <p:cTn id="88" dur="200" fill="hold">
                                          <p:stCondLst>
                                            <p:cond delay="200"/>
                                          </p:stCondLst>
                                        </p:cTn>
                                        <p:tgtEl>
                                          <p:spTgt spid="22"/>
                                        </p:tgtEl>
                                        <p:attrNameLst>
                                          <p:attrName>r</p:attrName>
                                        </p:attrNameLst>
                                      </p:cBhvr>
                                    </p:animRot>
                                    <p:animRot by="240000">
                                      <p:cBhvr>
                                        <p:cTn id="89" dur="200" fill="hold">
                                          <p:stCondLst>
                                            <p:cond delay="400"/>
                                          </p:stCondLst>
                                        </p:cTn>
                                        <p:tgtEl>
                                          <p:spTgt spid="22"/>
                                        </p:tgtEl>
                                        <p:attrNameLst>
                                          <p:attrName>r</p:attrName>
                                        </p:attrNameLst>
                                      </p:cBhvr>
                                    </p:animRot>
                                    <p:animRot by="-240000">
                                      <p:cBhvr>
                                        <p:cTn id="90" dur="200" fill="hold">
                                          <p:stCondLst>
                                            <p:cond delay="600"/>
                                          </p:stCondLst>
                                        </p:cTn>
                                        <p:tgtEl>
                                          <p:spTgt spid="22"/>
                                        </p:tgtEl>
                                        <p:attrNameLst>
                                          <p:attrName>r</p:attrName>
                                        </p:attrNameLst>
                                      </p:cBhvr>
                                    </p:animRot>
                                    <p:animRot by="120000">
                                      <p:cBhvr>
                                        <p:cTn id="91" dur="200" fill="hold">
                                          <p:stCondLst>
                                            <p:cond delay="800"/>
                                          </p:stCondLst>
                                        </p:cTn>
                                        <p:tgtEl>
                                          <p:spTgt spid="22"/>
                                        </p:tgtEl>
                                        <p:attrNameLst>
                                          <p:attrName>r</p:attrName>
                                        </p:attrNameLst>
                                      </p:cBhvr>
                                    </p:animRot>
                                  </p:childTnLst>
                                </p:cTn>
                              </p:par>
                            </p:childTnLst>
                          </p:cTn>
                        </p:par>
                        <p:par>
                          <p:cTn id="92" fill="hold">
                            <p:stCondLst>
                              <p:cond delay="1000"/>
                            </p:stCondLst>
                            <p:childTnLst>
                              <p:par>
                                <p:cTn id="93" presetID="10" presetClass="exit" presetSubtype="0" fill="hold" nodeType="afterEffect">
                                  <p:stCondLst>
                                    <p:cond delay="0"/>
                                  </p:stCondLst>
                                  <p:childTnLst>
                                    <p:animEffect transition="out" filter="fade">
                                      <p:cBhvr>
                                        <p:cTn id="94" dur="250"/>
                                        <p:tgtEl>
                                          <p:spTgt spid="16"/>
                                        </p:tgtEl>
                                      </p:cBhvr>
                                    </p:animEffect>
                                    <p:set>
                                      <p:cBhvr>
                                        <p:cTn id="95" dur="1" fill="hold">
                                          <p:stCondLst>
                                            <p:cond delay="249"/>
                                          </p:stCondLst>
                                        </p:cTn>
                                        <p:tgtEl>
                                          <p:spTgt spid="16"/>
                                        </p:tgtEl>
                                        <p:attrNameLst>
                                          <p:attrName>style.visibility</p:attrName>
                                        </p:attrNameLst>
                                      </p:cBhvr>
                                      <p:to>
                                        <p:strVal val="hidden"/>
                                      </p:to>
                                    </p:set>
                                  </p:childTnLst>
                                </p:cTn>
                              </p:par>
                              <p:par>
                                <p:cTn id="96" presetID="10" presetClass="entr" presetSubtype="0" fill="hold" nodeType="withEffect">
                                  <p:stCondLst>
                                    <p:cond delay="0"/>
                                  </p:stCondLst>
                                  <p:childTnLst>
                                    <p:set>
                                      <p:cBhvr>
                                        <p:cTn id="97" dur="1" fill="hold">
                                          <p:stCondLst>
                                            <p:cond delay="0"/>
                                          </p:stCondLst>
                                        </p:cTn>
                                        <p:tgtEl>
                                          <p:spTgt spid="5"/>
                                        </p:tgtEl>
                                        <p:attrNameLst>
                                          <p:attrName>style.visibility</p:attrName>
                                        </p:attrNameLst>
                                      </p:cBhvr>
                                      <p:to>
                                        <p:strVal val="visible"/>
                                      </p:to>
                                    </p:set>
                                    <p:animEffect transition="in" filter="fade">
                                      <p:cBhvr>
                                        <p:cTn id="98" dur="250"/>
                                        <p:tgtEl>
                                          <p:spTgt spid="5"/>
                                        </p:tgtEl>
                                      </p:cBhvr>
                                    </p:animEffect>
                                  </p:childTnLst>
                                </p:cTn>
                              </p:par>
                            </p:childTnLst>
                          </p:cTn>
                        </p:par>
                        <p:par>
                          <p:cTn id="99" fill="hold">
                            <p:stCondLst>
                              <p:cond delay="1250"/>
                            </p:stCondLst>
                            <p:childTnLst>
                              <p:par>
                                <p:cTn id="100" presetID="63" presetClass="path" presetSubtype="0" accel="50000" decel="50000" fill="hold" nodeType="afterEffect">
                                  <p:stCondLst>
                                    <p:cond delay="0"/>
                                  </p:stCondLst>
                                  <p:childTnLst>
                                    <p:animMotion origin="layout" path="M -8.33333E-7 -4.81481E-6 L 0.54809 0.30024 " pathEditMode="relative" rAng="0" ptsTypes="AA">
                                      <p:cBhvr>
                                        <p:cTn id="101" dur="2000" fill="hold"/>
                                        <p:tgtEl>
                                          <p:spTgt spid="5"/>
                                        </p:tgtEl>
                                        <p:attrNameLst>
                                          <p:attrName>ppt_x</p:attrName>
                                          <p:attrName>ppt_y</p:attrName>
                                        </p:attrNameLst>
                                      </p:cBhvr>
                                      <p:rCtr x="27396" y="15000"/>
                                    </p:animMotion>
                                  </p:childTnLst>
                                </p:cTn>
                              </p:par>
                            </p:childTnLst>
                          </p:cTn>
                        </p:par>
                        <p:par>
                          <p:cTn id="102" fill="hold">
                            <p:stCondLst>
                              <p:cond delay="3250"/>
                            </p:stCondLst>
                            <p:childTnLst>
                              <p:par>
                                <p:cTn id="103" presetID="10" presetClass="exit" presetSubtype="0" fill="hold" nodeType="afterEffect">
                                  <p:stCondLst>
                                    <p:cond delay="0"/>
                                  </p:stCondLst>
                                  <p:childTnLst>
                                    <p:animEffect transition="out" filter="fade">
                                      <p:cBhvr>
                                        <p:cTn id="104" dur="250"/>
                                        <p:tgtEl>
                                          <p:spTgt spid="5"/>
                                        </p:tgtEl>
                                      </p:cBhvr>
                                    </p:animEffect>
                                    <p:set>
                                      <p:cBhvr>
                                        <p:cTn id="105" dur="1" fill="hold">
                                          <p:stCondLst>
                                            <p:cond delay="249"/>
                                          </p:stCondLst>
                                        </p:cTn>
                                        <p:tgtEl>
                                          <p:spTgt spid="5"/>
                                        </p:tgtEl>
                                        <p:attrNameLst>
                                          <p:attrName>style.visibility</p:attrName>
                                        </p:attrNameLst>
                                      </p:cBhvr>
                                      <p:to>
                                        <p:strVal val="hidden"/>
                                      </p:to>
                                    </p:set>
                                  </p:childTnLst>
                                </p:cTn>
                              </p:par>
                              <p:par>
                                <p:cTn id="106" presetID="10" presetClass="entr" presetSubtype="0" fill="hold" nodeType="withEffect">
                                  <p:stCondLst>
                                    <p:cond delay="0"/>
                                  </p:stCondLst>
                                  <p:childTnLst>
                                    <p:set>
                                      <p:cBhvr>
                                        <p:cTn id="107" dur="1" fill="hold">
                                          <p:stCondLst>
                                            <p:cond delay="0"/>
                                          </p:stCondLst>
                                        </p:cTn>
                                        <p:tgtEl>
                                          <p:spTgt spid="19"/>
                                        </p:tgtEl>
                                        <p:attrNameLst>
                                          <p:attrName>style.visibility</p:attrName>
                                        </p:attrNameLst>
                                      </p:cBhvr>
                                      <p:to>
                                        <p:strVal val="visible"/>
                                      </p:to>
                                    </p:set>
                                    <p:animEffect transition="in" filter="fade">
                                      <p:cBhvr>
                                        <p:cTn id="108" dur="250"/>
                                        <p:tgtEl>
                                          <p:spTgt spid="19"/>
                                        </p:tgtEl>
                                      </p:cBhvr>
                                    </p:animEffect>
                                  </p:childTnLst>
                                </p:cTn>
                              </p:par>
                            </p:childTnLst>
                          </p:cTn>
                        </p:par>
                        <p:par>
                          <p:cTn id="109" fill="hold">
                            <p:stCondLst>
                              <p:cond delay="3500"/>
                            </p:stCondLst>
                            <p:childTnLst>
                              <p:par>
                                <p:cTn id="110" presetID="32" presetClass="emph" presetSubtype="0" fill="hold" nodeType="afterEffect">
                                  <p:stCondLst>
                                    <p:cond delay="0"/>
                                  </p:stCondLst>
                                  <p:childTnLst>
                                    <p:animRot by="120000">
                                      <p:cBhvr>
                                        <p:cTn id="111" dur="200" fill="hold">
                                          <p:stCondLst>
                                            <p:cond delay="0"/>
                                          </p:stCondLst>
                                        </p:cTn>
                                        <p:tgtEl>
                                          <p:spTgt spid="19"/>
                                        </p:tgtEl>
                                        <p:attrNameLst>
                                          <p:attrName>r</p:attrName>
                                        </p:attrNameLst>
                                      </p:cBhvr>
                                    </p:animRot>
                                    <p:animRot by="-240000">
                                      <p:cBhvr>
                                        <p:cTn id="112" dur="400" fill="hold">
                                          <p:stCondLst>
                                            <p:cond delay="400"/>
                                          </p:stCondLst>
                                        </p:cTn>
                                        <p:tgtEl>
                                          <p:spTgt spid="19"/>
                                        </p:tgtEl>
                                        <p:attrNameLst>
                                          <p:attrName>r</p:attrName>
                                        </p:attrNameLst>
                                      </p:cBhvr>
                                    </p:animRot>
                                    <p:animRot by="240000">
                                      <p:cBhvr>
                                        <p:cTn id="113" dur="400" fill="hold">
                                          <p:stCondLst>
                                            <p:cond delay="800"/>
                                          </p:stCondLst>
                                        </p:cTn>
                                        <p:tgtEl>
                                          <p:spTgt spid="19"/>
                                        </p:tgtEl>
                                        <p:attrNameLst>
                                          <p:attrName>r</p:attrName>
                                        </p:attrNameLst>
                                      </p:cBhvr>
                                    </p:animRot>
                                    <p:animRot by="-240000">
                                      <p:cBhvr>
                                        <p:cTn id="114" dur="400" fill="hold">
                                          <p:stCondLst>
                                            <p:cond delay="1200"/>
                                          </p:stCondLst>
                                        </p:cTn>
                                        <p:tgtEl>
                                          <p:spTgt spid="19"/>
                                        </p:tgtEl>
                                        <p:attrNameLst>
                                          <p:attrName>r</p:attrName>
                                        </p:attrNameLst>
                                      </p:cBhvr>
                                    </p:animRot>
                                    <p:animRot by="120000">
                                      <p:cBhvr>
                                        <p:cTn id="115" dur="400" fill="hold">
                                          <p:stCondLst>
                                            <p:cond delay="1600"/>
                                          </p:stCondLst>
                                        </p:cTn>
                                        <p:tgtEl>
                                          <p:spTgt spid="19"/>
                                        </p:tgtEl>
                                        <p:attrNameLst>
                                          <p:attrName>r</p:attrName>
                                        </p:attrNameLst>
                                      </p:cBhvr>
                                    </p:animRot>
                                  </p:childTnLst>
                                </p:cTn>
                              </p:par>
                              <p:par>
                                <p:cTn id="116" presetID="32" presetClass="emph" presetSubtype="0" fill="hold" nodeType="withEffect">
                                  <p:stCondLst>
                                    <p:cond delay="0"/>
                                  </p:stCondLst>
                                  <p:childTnLst>
                                    <p:animRot by="120000">
                                      <p:cBhvr>
                                        <p:cTn id="117" dur="200" fill="hold">
                                          <p:stCondLst>
                                            <p:cond delay="0"/>
                                          </p:stCondLst>
                                        </p:cTn>
                                        <p:tgtEl>
                                          <p:spTgt spid="22"/>
                                        </p:tgtEl>
                                        <p:attrNameLst>
                                          <p:attrName>r</p:attrName>
                                        </p:attrNameLst>
                                      </p:cBhvr>
                                    </p:animRot>
                                    <p:animRot by="-240000">
                                      <p:cBhvr>
                                        <p:cTn id="118" dur="400" fill="hold">
                                          <p:stCondLst>
                                            <p:cond delay="400"/>
                                          </p:stCondLst>
                                        </p:cTn>
                                        <p:tgtEl>
                                          <p:spTgt spid="22"/>
                                        </p:tgtEl>
                                        <p:attrNameLst>
                                          <p:attrName>r</p:attrName>
                                        </p:attrNameLst>
                                      </p:cBhvr>
                                    </p:animRot>
                                    <p:animRot by="240000">
                                      <p:cBhvr>
                                        <p:cTn id="119" dur="400" fill="hold">
                                          <p:stCondLst>
                                            <p:cond delay="800"/>
                                          </p:stCondLst>
                                        </p:cTn>
                                        <p:tgtEl>
                                          <p:spTgt spid="22"/>
                                        </p:tgtEl>
                                        <p:attrNameLst>
                                          <p:attrName>r</p:attrName>
                                        </p:attrNameLst>
                                      </p:cBhvr>
                                    </p:animRot>
                                    <p:animRot by="-240000">
                                      <p:cBhvr>
                                        <p:cTn id="120" dur="400" fill="hold">
                                          <p:stCondLst>
                                            <p:cond delay="1200"/>
                                          </p:stCondLst>
                                        </p:cTn>
                                        <p:tgtEl>
                                          <p:spTgt spid="22"/>
                                        </p:tgtEl>
                                        <p:attrNameLst>
                                          <p:attrName>r</p:attrName>
                                        </p:attrNameLst>
                                      </p:cBhvr>
                                    </p:animRot>
                                    <p:animRot by="120000">
                                      <p:cBhvr>
                                        <p:cTn id="121" dur="400" fill="hold">
                                          <p:stCondLst>
                                            <p:cond delay="1600"/>
                                          </p:stCondLst>
                                        </p:cTn>
                                        <p:tgtEl>
                                          <p:spTgt spid="22"/>
                                        </p:tgtEl>
                                        <p:attrNameLst>
                                          <p:attrName>r</p:attrName>
                                        </p:attrNameLst>
                                      </p:cBhvr>
                                    </p:animRot>
                                  </p:childTnLst>
                                </p:cTn>
                              </p:par>
                            </p:childTnLst>
                          </p:cTn>
                        </p:par>
                        <p:par>
                          <p:cTn id="122" fill="hold">
                            <p:stCondLst>
                              <p:cond delay="5500"/>
                            </p:stCondLst>
                            <p:childTnLst>
                              <p:par>
                                <p:cTn id="123" presetID="10" presetClass="exit" presetSubtype="0" fill="hold" nodeType="afterEffect">
                                  <p:stCondLst>
                                    <p:cond delay="0"/>
                                  </p:stCondLst>
                                  <p:childTnLst>
                                    <p:animEffect transition="out" filter="fade">
                                      <p:cBhvr>
                                        <p:cTn id="124" dur="250"/>
                                        <p:tgtEl>
                                          <p:spTgt spid="19"/>
                                        </p:tgtEl>
                                      </p:cBhvr>
                                    </p:animEffect>
                                    <p:set>
                                      <p:cBhvr>
                                        <p:cTn id="125" dur="1" fill="hold">
                                          <p:stCondLst>
                                            <p:cond delay="249"/>
                                          </p:stCondLst>
                                        </p:cTn>
                                        <p:tgtEl>
                                          <p:spTgt spid="19"/>
                                        </p:tgtEl>
                                        <p:attrNameLst>
                                          <p:attrName>style.visibility</p:attrName>
                                        </p:attrNameLst>
                                      </p:cBhvr>
                                      <p:to>
                                        <p:strVal val="hidden"/>
                                      </p:to>
                                    </p:set>
                                  </p:childTnLst>
                                </p:cTn>
                              </p:par>
                              <p:par>
                                <p:cTn id="126" presetID="10" presetClass="entr" presetSubtype="0" fill="hold" nodeType="withEffect">
                                  <p:stCondLst>
                                    <p:cond delay="0"/>
                                  </p:stCondLst>
                                  <p:childTnLst>
                                    <p:set>
                                      <p:cBhvr>
                                        <p:cTn id="127" dur="1" fill="hold">
                                          <p:stCondLst>
                                            <p:cond delay="0"/>
                                          </p:stCondLst>
                                        </p:cTn>
                                        <p:tgtEl>
                                          <p:spTgt spid="17"/>
                                        </p:tgtEl>
                                        <p:attrNameLst>
                                          <p:attrName>style.visibility</p:attrName>
                                        </p:attrNameLst>
                                      </p:cBhvr>
                                      <p:to>
                                        <p:strVal val="visible"/>
                                      </p:to>
                                    </p:set>
                                    <p:animEffect transition="in" filter="fade">
                                      <p:cBhvr>
                                        <p:cTn id="128" dur="250"/>
                                        <p:tgtEl>
                                          <p:spTgt spid="17"/>
                                        </p:tgtEl>
                                      </p:cBhvr>
                                    </p:animEffect>
                                  </p:childTnLst>
                                  <p:subTnLst>
                                    <p:audio>
                                      <p:cMediaNode>
                                        <p:cTn display="0" masterRel="sameClick">
                                          <p:stCondLst>
                                            <p:cond evt="begin" delay="0">
                                              <p:tn val="126"/>
                                            </p:cond>
                                          </p:stCondLst>
                                          <p:endCondLst>
                                            <p:cond evt="onStopAudio" delay="0">
                                              <p:tgtEl>
                                                <p:sldTgt/>
                                              </p:tgtEl>
                                            </p:cond>
                                          </p:endCondLst>
                                        </p:cTn>
                                        <p:tgtEl>
                                          <p:sndTgt r:embed="rId3" name="congioilam.wav"/>
                                        </p:tgtEl>
                                      </p:cMediaNode>
                                    </p:audio>
                                  </p:subTnLst>
                                </p:cTn>
                              </p:par>
                              <p:par>
                                <p:cTn id="129" presetID="10" presetClass="exit" presetSubtype="0" fill="hold" nodeType="withEffect">
                                  <p:stCondLst>
                                    <p:cond delay="0"/>
                                  </p:stCondLst>
                                  <p:childTnLst>
                                    <p:animEffect transition="out" filter="fade">
                                      <p:cBhvr>
                                        <p:cTn id="130" dur="250"/>
                                        <p:tgtEl>
                                          <p:spTgt spid="22"/>
                                        </p:tgtEl>
                                      </p:cBhvr>
                                    </p:animEffect>
                                    <p:set>
                                      <p:cBhvr>
                                        <p:cTn id="131" dur="1" fill="hold">
                                          <p:stCondLst>
                                            <p:cond delay="249"/>
                                          </p:stCondLst>
                                        </p:cTn>
                                        <p:tgtEl>
                                          <p:spTgt spid="22"/>
                                        </p:tgtEl>
                                        <p:attrNameLst>
                                          <p:attrName>style.visibility</p:attrName>
                                        </p:attrNameLst>
                                      </p:cBhvr>
                                      <p:to>
                                        <p:strVal val="hidden"/>
                                      </p:to>
                                    </p:set>
                                  </p:childTnLst>
                                </p:cTn>
                              </p:par>
                              <p:par>
                                <p:cTn id="132" presetID="10" presetClass="entr" presetSubtype="0" fill="hold" grpId="0" nodeType="withEffect">
                                  <p:stCondLst>
                                    <p:cond delay="0"/>
                                  </p:stCondLst>
                                  <p:childTnLst>
                                    <p:set>
                                      <p:cBhvr>
                                        <p:cTn id="133" dur="1" fill="hold">
                                          <p:stCondLst>
                                            <p:cond delay="0"/>
                                          </p:stCondLst>
                                        </p:cTn>
                                        <p:tgtEl>
                                          <p:spTgt spid="77"/>
                                        </p:tgtEl>
                                        <p:attrNameLst>
                                          <p:attrName>style.visibility</p:attrName>
                                        </p:attrNameLst>
                                      </p:cBhvr>
                                      <p:to>
                                        <p:strVal val="visible"/>
                                      </p:to>
                                    </p:set>
                                    <p:animEffect transition="in" filter="fade">
                                      <p:cBhvr>
                                        <p:cTn id="134" dur="250"/>
                                        <p:tgtEl>
                                          <p:spTgt spid="77"/>
                                        </p:tgtEl>
                                      </p:cBhvr>
                                    </p:animEffect>
                                  </p:childTnLst>
                                </p:cTn>
                              </p:par>
                              <p:par>
                                <p:cTn id="135" presetID="8" presetClass="emph" presetSubtype="0" repeatCount="indefinite" fill="hold" grpId="1" nodeType="withEffect">
                                  <p:stCondLst>
                                    <p:cond delay="0"/>
                                  </p:stCondLst>
                                  <p:childTnLst>
                                    <p:animRot by="21600000">
                                      <p:cBhvr>
                                        <p:cTn id="136" dur="2000" fill="hold"/>
                                        <p:tgtEl>
                                          <p:spTgt spid="77"/>
                                        </p:tgtEl>
                                        <p:attrNameLst>
                                          <p:attrName>r</p:attrName>
                                        </p:attrNameLst>
                                      </p:cBhvr>
                                    </p:animRot>
                                  </p:childTnLst>
                                </p:cTn>
                              </p:par>
                            </p:childTnLst>
                          </p:cTn>
                        </p:par>
                      </p:childTnLst>
                    </p:cTn>
                  </p:par>
                </p:childTnLst>
              </p:cTn>
              <p:nextCondLst>
                <p:cond evt="onClick" delay="0">
                  <p:tgtEl>
                    <p:spTgt spid="22"/>
                  </p:tgtEl>
                </p:cond>
              </p:nextCondLst>
            </p:seq>
            <p:seq concurrent="1" nextAc="seek">
              <p:cTn id="137" restart="whenNotActive" fill="hold" evtFilter="cancelBubble" nodeType="interactiveSeq">
                <p:stCondLst>
                  <p:cond evt="onClick" delay="0">
                    <p:tgtEl>
                      <p:spTgt spid="26"/>
                    </p:tgtEl>
                  </p:cond>
                </p:stCondLst>
                <p:endSync evt="end" delay="0">
                  <p:rtn val="all"/>
                </p:endSync>
                <p:childTnLst>
                  <p:par>
                    <p:cTn id="138" fill="hold">
                      <p:stCondLst>
                        <p:cond delay="0"/>
                      </p:stCondLst>
                      <p:childTnLst>
                        <p:par>
                          <p:cTn id="139" fill="hold">
                            <p:stCondLst>
                              <p:cond delay="0"/>
                            </p:stCondLst>
                            <p:childTnLst>
                              <p:par>
                                <p:cTn id="140" presetID="32" presetClass="emph" presetSubtype="0" fill="hold" nodeType="clickEffect">
                                  <p:stCondLst>
                                    <p:cond delay="0"/>
                                  </p:stCondLst>
                                  <p:childTnLst>
                                    <p:animRot by="120000">
                                      <p:cBhvr>
                                        <p:cTn id="141" dur="100" fill="hold">
                                          <p:stCondLst>
                                            <p:cond delay="0"/>
                                          </p:stCondLst>
                                        </p:cTn>
                                        <p:tgtEl>
                                          <p:spTgt spid="26"/>
                                        </p:tgtEl>
                                        <p:attrNameLst>
                                          <p:attrName>r</p:attrName>
                                        </p:attrNameLst>
                                      </p:cBhvr>
                                    </p:animRot>
                                    <p:animRot by="-240000">
                                      <p:cBhvr>
                                        <p:cTn id="142" dur="200" fill="hold">
                                          <p:stCondLst>
                                            <p:cond delay="200"/>
                                          </p:stCondLst>
                                        </p:cTn>
                                        <p:tgtEl>
                                          <p:spTgt spid="26"/>
                                        </p:tgtEl>
                                        <p:attrNameLst>
                                          <p:attrName>r</p:attrName>
                                        </p:attrNameLst>
                                      </p:cBhvr>
                                    </p:animRot>
                                    <p:animRot by="240000">
                                      <p:cBhvr>
                                        <p:cTn id="143" dur="200" fill="hold">
                                          <p:stCondLst>
                                            <p:cond delay="400"/>
                                          </p:stCondLst>
                                        </p:cTn>
                                        <p:tgtEl>
                                          <p:spTgt spid="26"/>
                                        </p:tgtEl>
                                        <p:attrNameLst>
                                          <p:attrName>r</p:attrName>
                                        </p:attrNameLst>
                                      </p:cBhvr>
                                    </p:animRot>
                                    <p:animRot by="-240000">
                                      <p:cBhvr>
                                        <p:cTn id="144" dur="200" fill="hold">
                                          <p:stCondLst>
                                            <p:cond delay="600"/>
                                          </p:stCondLst>
                                        </p:cTn>
                                        <p:tgtEl>
                                          <p:spTgt spid="26"/>
                                        </p:tgtEl>
                                        <p:attrNameLst>
                                          <p:attrName>r</p:attrName>
                                        </p:attrNameLst>
                                      </p:cBhvr>
                                    </p:animRot>
                                    <p:animRot by="120000">
                                      <p:cBhvr>
                                        <p:cTn id="145" dur="200" fill="hold">
                                          <p:stCondLst>
                                            <p:cond delay="800"/>
                                          </p:stCondLst>
                                        </p:cTn>
                                        <p:tgtEl>
                                          <p:spTgt spid="26"/>
                                        </p:tgtEl>
                                        <p:attrNameLst>
                                          <p:attrName>r</p:attrName>
                                        </p:attrNameLst>
                                      </p:cBhvr>
                                    </p:animRot>
                                  </p:childTnLst>
                                </p:cTn>
                              </p:par>
                            </p:childTnLst>
                          </p:cTn>
                        </p:par>
                        <p:par>
                          <p:cTn id="146" fill="hold">
                            <p:stCondLst>
                              <p:cond delay="1000"/>
                            </p:stCondLst>
                            <p:childTnLst>
                              <p:par>
                                <p:cTn id="147" presetID="10" presetClass="exit" presetSubtype="0" fill="hold" nodeType="afterEffect">
                                  <p:stCondLst>
                                    <p:cond delay="0"/>
                                  </p:stCondLst>
                                  <p:childTnLst>
                                    <p:animEffect transition="out" filter="fade">
                                      <p:cBhvr>
                                        <p:cTn id="148" dur="250"/>
                                        <p:tgtEl>
                                          <p:spTgt spid="16"/>
                                        </p:tgtEl>
                                      </p:cBhvr>
                                    </p:animEffect>
                                    <p:set>
                                      <p:cBhvr>
                                        <p:cTn id="149" dur="1" fill="hold">
                                          <p:stCondLst>
                                            <p:cond delay="249"/>
                                          </p:stCondLst>
                                        </p:cTn>
                                        <p:tgtEl>
                                          <p:spTgt spid="16"/>
                                        </p:tgtEl>
                                        <p:attrNameLst>
                                          <p:attrName>style.visibility</p:attrName>
                                        </p:attrNameLst>
                                      </p:cBhvr>
                                      <p:to>
                                        <p:strVal val="hidden"/>
                                      </p:to>
                                    </p:set>
                                  </p:childTnLst>
                                </p:cTn>
                              </p:par>
                              <p:par>
                                <p:cTn id="150" presetID="10" presetClass="entr" presetSubtype="0" fill="hold" nodeType="withEffect">
                                  <p:stCondLst>
                                    <p:cond delay="0"/>
                                  </p:stCondLst>
                                  <p:childTnLst>
                                    <p:set>
                                      <p:cBhvr>
                                        <p:cTn id="151" dur="1" fill="hold">
                                          <p:stCondLst>
                                            <p:cond delay="0"/>
                                          </p:stCondLst>
                                        </p:cTn>
                                        <p:tgtEl>
                                          <p:spTgt spid="5"/>
                                        </p:tgtEl>
                                        <p:attrNameLst>
                                          <p:attrName>style.visibility</p:attrName>
                                        </p:attrNameLst>
                                      </p:cBhvr>
                                      <p:to>
                                        <p:strVal val="visible"/>
                                      </p:to>
                                    </p:set>
                                    <p:animEffect transition="in" filter="fade">
                                      <p:cBhvr>
                                        <p:cTn id="152" dur="250"/>
                                        <p:tgtEl>
                                          <p:spTgt spid="5"/>
                                        </p:tgtEl>
                                      </p:cBhvr>
                                    </p:animEffect>
                                  </p:childTnLst>
                                </p:cTn>
                              </p:par>
                            </p:childTnLst>
                          </p:cTn>
                        </p:par>
                        <p:par>
                          <p:cTn id="153" fill="hold">
                            <p:stCondLst>
                              <p:cond delay="1250"/>
                            </p:stCondLst>
                            <p:childTnLst>
                              <p:par>
                                <p:cTn id="154" presetID="63" presetClass="path" presetSubtype="0" accel="50000" decel="50000" fill="hold" nodeType="afterEffect">
                                  <p:stCondLst>
                                    <p:cond delay="0"/>
                                  </p:stCondLst>
                                  <p:childTnLst>
                                    <p:animMotion origin="layout" path="M -8.33333E-7 -4.81481E-6 L 0.33316 0.30024 " pathEditMode="relative" rAng="0" ptsTypes="AA">
                                      <p:cBhvr>
                                        <p:cTn id="155" dur="2000" fill="hold"/>
                                        <p:tgtEl>
                                          <p:spTgt spid="5"/>
                                        </p:tgtEl>
                                        <p:attrNameLst>
                                          <p:attrName>ppt_x</p:attrName>
                                          <p:attrName>ppt_y</p:attrName>
                                        </p:attrNameLst>
                                      </p:cBhvr>
                                      <p:rCtr x="16649" y="15000"/>
                                    </p:animMotion>
                                  </p:childTnLst>
                                </p:cTn>
                              </p:par>
                            </p:childTnLst>
                          </p:cTn>
                        </p:par>
                        <p:par>
                          <p:cTn id="156" fill="hold">
                            <p:stCondLst>
                              <p:cond delay="3250"/>
                            </p:stCondLst>
                            <p:childTnLst>
                              <p:par>
                                <p:cTn id="157" presetID="10" presetClass="exit" presetSubtype="0" fill="hold" nodeType="afterEffect">
                                  <p:stCondLst>
                                    <p:cond delay="0"/>
                                  </p:stCondLst>
                                  <p:childTnLst>
                                    <p:animEffect transition="out" filter="fade">
                                      <p:cBhvr>
                                        <p:cTn id="158" dur="250"/>
                                        <p:tgtEl>
                                          <p:spTgt spid="5"/>
                                        </p:tgtEl>
                                      </p:cBhvr>
                                    </p:animEffect>
                                    <p:set>
                                      <p:cBhvr>
                                        <p:cTn id="159" dur="1" fill="hold">
                                          <p:stCondLst>
                                            <p:cond delay="249"/>
                                          </p:stCondLst>
                                        </p:cTn>
                                        <p:tgtEl>
                                          <p:spTgt spid="5"/>
                                        </p:tgtEl>
                                        <p:attrNameLst>
                                          <p:attrName>style.visibility</p:attrName>
                                        </p:attrNameLst>
                                      </p:cBhvr>
                                      <p:to>
                                        <p:strVal val="hidden"/>
                                      </p:to>
                                    </p:set>
                                  </p:childTnLst>
                                </p:cTn>
                              </p:par>
                              <p:par>
                                <p:cTn id="160" presetID="10" presetClass="entr" presetSubtype="0" fill="hold" nodeType="withEffect">
                                  <p:stCondLst>
                                    <p:cond delay="0"/>
                                  </p:stCondLst>
                                  <p:childTnLst>
                                    <p:set>
                                      <p:cBhvr>
                                        <p:cTn id="161" dur="1" fill="hold">
                                          <p:stCondLst>
                                            <p:cond delay="0"/>
                                          </p:stCondLst>
                                        </p:cTn>
                                        <p:tgtEl>
                                          <p:spTgt spid="24"/>
                                        </p:tgtEl>
                                        <p:attrNameLst>
                                          <p:attrName>style.visibility</p:attrName>
                                        </p:attrNameLst>
                                      </p:cBhvr>
                                      <p:to>
                                        <p:strVal val="visible"/>
                                      </p:to>
                                    </p:set>
                                    <p:animEffect transition="in" filter="fade">
                                      <p:cBhvr>
                                        <p:cTn id="162" dur="250"/>
                                        <p:tgtEl>
                                          <p:spTgt spid="24"/>
                                        </p:tgtEl>
                                      </p:cBhvr>
                                    </p:animEffect>
                                  </p:childTnLst>
                                </p:cTn>
                              </p:par>
                            </p:childTnLst>
                          </p:cTn>
                        </p:par>
                        <p:par>
                          <p:cTn id="163" fill="hold">
                            <p:stCondLst>
                              <p:cond delay="3500"/>
                            </p:stCondLst>
                            <p:childTnLst>
                              <p:par>
                                <p:cTn id="164" presetID="32" presetClass="emph" presetSubtype="0" fill="hold" nodeType="afterEffect">
                                  <p:stCondLst>
                                    <p:cond delay="0"/>
                                  </p:stCondLst>
                                  <p:childTnLst>
                                    <p:animRot by="120000">
                                      <p:cBhvr>
                                        <p:cTn id="165" dur="200" fill="hold">
                                          <p:stCondLst>
                                            <p:cond delay="0"/>
                                          </p:stCondLst>
                                        </p:cTn>
                                        <p:tgtEl>
                                          <p:spTgt spid="24"/>
                                        </p:tgtEl>
                                        <p:attrNameLst>
                                          <p:attrName>r</p:attrName>
                                        </p:attrNameLst>
                                      </p:cBhvr>
                                    </p:animRot>
                                    <p:animRot by="-240000">
                                      <p:cBhvr>
                                        <p:cTn id="166" dur="400" fill="hold">
                                          <p:stCondLst>
                                            <p:cond delay="400"/>
                                          </p:stCondLst>
                                        </p:cTn>
                                        <p:tgtEl>
                                          <p:spTgt spid="24"/>
                                        </p:tgtEl>
                                        <p:attrNameLst>
                                          <p:attrName>r</p:attrName>
                                        </p:attrNameLst>
                                      </p:cBhvr>
                                    </p:animRot>
                                    <p:animRot by="240000">
                                      <p:cBhvr>
                                        <p:cTn id="167" dur="400" fill="hold">
                                          <p:stCondLst>
                                            <p:cond delay="800"/>
                                          </p:stCondLst>
                                        </p:cTn>
                                        <p:tgtEl>
                                          <p:spTgt spid="24"/>
                                        </p:tgtEl>
                                        <p:attrNameLst>
                                          <p:attrName>r</p:attrName>
                                        </p:attrNameLst>
                                      </p:cBhvr>
                                    </p:animRot>
                                    <p:animRot by="-240000">
                                      <p:cBhvr>
                                        <p:cTn id="168" dur="400" fill="hold">
                                          <p:stCondLst>
                                            <p:cond delay="1200"/>
                                          </p:stCondLst>
                                        </p:cTn>
                                        <p:tgtEl>
                                          <p:spTgt spid="24"/>
                                        </p:tgtEl>
                                        <p:attrNameLst>
                                          <p:attrName>r</p:attrName>
                                        </p:attrNameLst>
                                      </p:cBhvr>
                                    </p:animRot>
                                    <p:animRot by="120000">
                                      <p:cBhvr>
                                        <p:cTn id="169" dur="400" fill="hold">
                                          <p:stCondLst>
                                            <p:cond delay="1600"/>
                                          </p:stCondLst>
                                        </p:cTn>
                                        <p:tgtEl>
                                          <p:spTgt spid="24"/>
                                        </p:tgtEl>
                                        <p:attrNameLst>
                                          <p:attrName>r</p:attrName>
                                        </p:attrNameLst>
                                      </p:cBhvr>
                                    </p:animRot>
                                  </p:childTnLst>
                                </p:cTn>
                              </p:par>
                              <p:par>
                                <p:cTn id="170" presetID="32" presetClass="emph" presetSubtype="0" fill="hold" nodeType="withEffect">
                                  <p:stCondLst>
                                    <p:cond delay="0"/>
                                  </p:stCondLst>
                                  <p:childTnLst>
                                    <p:animRot by="120000">
                                      <p:cBhvr>
                                        <p:cTn id="171" dur="200" fill="hold">
                                          <p:stCondLst>
                                            <p:cond delay="0"/>
                                          </p:stCondLst>
                                        </p:cTn>
                                        <p:tgtEl>
                                          <p:spTgt spid="26"/>
                                        </p:tgtEl>
                                        <p:attrNameLst>
                                          <p:attrName>r</p:attrName>
                                        </p:attrNameLst>
                                      </p:cBhvr>
                                    </p:animRot>
                                    <p:animRot by="-240000">
                                      <p:cBhvr>
                                        <p:cTn id="172" dur="400" fill="hold">
                                          <p:stCondLst>
                                            <p:cond delay="400"/>
                                          </p:stCondLst>
                                        </p:cTn>
                                        <p:tgtEl>
                                          <p:spTgt spid="26"/>
                                        </p:tgtEl>
                                        <p:attrNameLst>
                                          <p:attrName>r</p:attrName>
                                        </p:attrNameLst>
                                      </p:cBhvr>
                                    </p:animRot>
                                    <p:animRot by="240000">
                                      <p:cBhvr>
                                        <p:cTn id="173" dur="400" fill="hold">
                                          <p:stCondLst>
                                            <p:cond delay="800"/>
                                          </p:stCondLst>
                                        </p:cTn>
                                        <p:tgtEl>
                                          <p:spTgt spid="26"/>
                                        </p:tgtEl>
                                        <p:attrNameLst>
                                          <p:attrName>r</p:attrName>
                                        </p:attrNameLst>
                                      </p:cBhvr>
                                    </p:animRot>
                                    <p:animRot by="-240000">
                                      <p:cBhvr>
                                        <p:cTn id="174" dur="400" fill="hold">
                                          <p:stCondLst>
                                            <p:cond delay="1200"/>
                                          </p:stCondLst>
                                        </p:cTn>
                                        <p:tgtEl>
                                          <p:spTgt spid="26"/>
                                        </p:tgtEl>
                                        <p:attrNameLst>
                                          <p:attrName>r</p:attrName>
                                        </p:attrNameLst>
                                      </p:cBhvr>
                                    </p:animRot>
                                    <p:animRot by="120000">
                                      <p:cBhvr>
                                        <p:cTn id="175" dur="400" fill="hold">
                                          <p:stCondLst>
                                            <p:cond delay="1600"/>
                                          </p:stCondLst>
                                        </p:cTn>
                                        <p:tgtEl>
                                          <p:spTgt spid="26"/>
                                        </p:tgtEl>
                                        <p:attrNameLst>
                                          <p:attrName>r</p:attrName>
                                        </p:attrNameLst>
                                      </p:cBhvr>
                                    </p:animRot>
                                  </p:childTnLst>
                                </p:cTn>
                              </p:par>
                            </p:childTnLst>
                          </p:cTn>
                        </p:par>
                        <p:par>
                          <p:cTn id="176" fill="hold">
                            <p:stCondLst>
                              <p:cond delay="5500"/>
                            </p:stCondLst>
                            <p:childTnLst>
                              <p:par>
                                <p:cTn id="177" presetID="10" presetClass="exit" presetSubtype="0" fill="hold" nodeType="afterEffect">
                                  <p:stCondLst>
                                    <p:cond delay="0"/>
                                  </p:stCondLst>
                                  <p:childTnLst>
                                    <p:animEffect transition="out" filter="fade">
                                      <p:cBhvr>
                                        <p:cTn id="178" dur="250"/>
                                        <p:tgtEl>
                                          <p:spTgt spid="24"/>
                                        </p:tgtEl>
                                      </p:cBhvr>
                                    </p:animEffect>
                                    <p:set>
                                      <p:cBhvr>
                                        <p:cTn id="179" dur="1" fill="hold">
                                          <p:stCondLst>
                                            <p:cond delay="249"/>
                                          </p:stCondLst>
                                        </p:cTn>
                                        <p:tgtEl>
                                          <p:spTgt spid="24"/>
                                        </p:tgtEl>
                                        <p:attrNameLst>
                                          <p:attrName>style.visibility</p:attrName>
                                        </p:attrNameLst>
                                      </p:cBhvr>
                                      <p:to>
                                        <p:strVal val="hidden"/>
                                      </p:to>
                                    </p:set>
                                  </p:childTnLst>
                                </p:cTn>
                              </p:par>
                              <p:par>
                                <p:cTn id="180" presetID="10" presetClass="entr" presetSubtype="0" fill="hold" nodeType="withEffect">
                                  <p:stCondLst>
                                    <p:cond delay="0"/>
                                  </p:stCondLst>
                                  <p:childTnLst>
                                    <p:set>
                                      <p:cBhvr>
                                        <p:cTn id="181" dur="1" fill="hold">
                                          <p:stCondLst>
                                            <p:cond delay="0"/>
                                          </p:stCondLst>
                                        </p:cTn>
                                        <p:tgtEl>
                                          <p:spTgt spid="23"/>
                                        </p:tgtEl>
                                        <p:attrNameLst>
                                          <p:attrName>style.visibility</p:attrName>
                                        </p:attrNameLst>
                                      </p:cBhvr>
                                      <p:to>
                                        <p:strVal val="visible"/>
                                      </p:to>
                                    </p:set>
                                    <p:animEffect transition="in" filter="fade">
                                      <p:cBhvr>
                                        <p:cTn id="182" dur="250"/>
                                        <p:tgtEl>
                                          <p:spTgt spid="23"/>
                                        </p:tgtEl>
                                      </p:cBhvr>
                                    </p:animEffect>
                                  </p:childTnLst>
                                  <p:subTnLst>
                                    <p:audio>
                                      <p:cMediaNode>
                                        <p:cTn display="0" masterRel="sameClick">
                                          <p:stCondLst>
                                            <p:cond evt="begin" delay="0">
                                              <p:tn val="180"/>
                                            </p:cond>
                                          </p:stCondLst>
                                          <p:endCondLst>
                                            <p:cond evt="onStopAudio" delay="0">
                                              <p:tgtEl>
                                                <p:sldTgt/>
                                              </p:tgtEl>
                                            </p:cond>
                                          </p:endCondLst>
                                        </p:cTn>
                                        <p:tgtEl>
                                          <p:sndTgt r:embed="rId2" name="oisairoi.wav"/>
                                        </p:tgtEl>
                                      </p:cMediaNode>
                                    </p:audio>
                                  </p:subTnLst>
                                </p:cTn>
                              </p:par>
                              <p:par>
                                <p:cTn id="183" presetID="10" presetClass="entr" presetSubtype="0" fill="hold" nodeType="withEffect">
                                  <p:stCondLst>
                                    <p:cond delay="0"/>
                                  </p:stCondLst>
                                  <p:childTnLst>
                                    <p:set>
                                      <p:cBhvr>
                                        <p:cTn id="184" dur="1" fill="hold">
                                          <p:stCondLst>
                                            <p:cond delay="0"/>
                                          </p:stCondLst>
                                        </p:cTn>
                                        <p:tgtEl>
                                          <p:spTgt spid="21"/>
                                        </p:tgtEl>
                                        <p:attrNameLst>
                                          <p:attrName>style.visibility</p:attrName>
                                        </p:attrNameLst>
                                      </p:cBhvr>
                                      <p:to>
                                        <p:strVal val="visible"/>
                                      </p:to>
                                    </p:set>
                                    <p:animEffect transition="in" filter="fade">
                                      <p:cBhvr>
                                        <p:cTn id="185" dur="250"/>
                                        <p:tgtEl>
                                          <p:spTgt spid="21"/>
                                        </p:tgtEl>
                                      </p:cBhvr>
                                    </p:animEffect>
                                  </p:childTnLst>
                                </p:cTn>
                              </p:par>
                              <p:par>
                                <p:cTn id="186" presetID="10" presetClass="exit" presetSubtype="0" fill="hold" nodeType="withEffect">
                                  <p:stCondLst>
                                    <p:cond delay="0"/>
                                  </p:stCondLst>
                                  <p:childTnLst>
                                    <p:animEffect transition="out" filter="fade">
                                      <p:cBhvr>
                                        <p:cTn id="187" dur="250"/>
                                        <p:tgtEl>
                                          <p:spTgt spid="26"/>
                                        </p:tgtEl>
                                      </p:cBhvr>
                                    </p:animEffect>
                                    <p:set>
                                      <p:cBhvr>
                                        <p:cTn id="188"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89" restart="whenNotActive" fill="hold" evtFilter="cancelBubble" nodeType="interactiveSeq">
                <p:stCondLst>
                  <p:cond evt="onClick" delay="0">
                    <p:tgtEl>
                      <p:spTgt spid="30"/>
                    </p:tgtEl>
                  </p:cond>
                </p:stCondLst>
                <p:endSync evt="end" delay="0">
                  <p:rtn val="all"/>
                </p:endSync>
                <p:childTnLst>
                  <p:par>
                    <p:cTn id="190" fill="hold">
                      <p:stCondLst>
                        <p:cond delay="0"/>
                      </p:stCondLst>
                      <p:childTnLst>
                        <p:par>
                          <p:cTn id="191" fill="hold">
                            <p:stCondLst>
                              <p:cond delay="0"/>
                            </p:stCondLst>
                            <p:childTnLst>
                              <p:par>
                                <p:cTn id="192" presetID="32" presetClass="emph" presetSubtype="0" fill="hold" nodeType="clickEffect">
                                  <p:stCondLst>
                                    <p:cond delay="0"/>
                                  </p:stCondLst>
                                  <p:childTnLst>
                                    <p:animRot by="120000">
                                      <p:cBhvr>
                                        <p:cTn id="193" dur="100" fill="hold">
                                          <p:stCondLst>
                                            <p:cond delay="0"/>
                                          </p:stCondLst>
                                        </p:cTn>
                                        <p:tgtEl>
                                          <p:spTgt spid="30"/>
                                        </p:tgtEl>
                                        <p:attrNameLst>
                                          <p:attrName>r</p:attrName>
                                        </p:attrNameLst>
                                      </p:cBhvr>
                                    </p:animRot>
                                    <p:animRot by="-240000">
                                      <p:cBhvr>
                                        <p:cTn id="194" dur="200" fill="hold">
                                          <p:stCondLst>
                                            <p:cond delay="200"/>
                                          </p:stCondLst>
                                        </p:cTn>
                                        <p:tgtEl>
                                          <p:spTgt spid="30"/>
                                        </p:tgtEl>
                                        <p:attrNameLst>
                                          <p:attrName>r</p:attrName>
                                        </p:attrNameLst>
                                      </p:cBhvr>
                                    </p:animRot>
                                    <p:animRot by="240000">
                                      <p:cBhvr>
                                        <p:cTn id="195" dur="200" fill="hold">
                                          <p:stCondLst>
                                            <p:cond delay="400"/>
                                          </p:stCondLst>
                                        </p:cTn>
                                        <p:tgtEl>
                                          <p:spTgt spid="30"/>
                                        </p:tgtEl>
                                        <p:attrNameLst>
                                          <p:attrName>r</p:attrName>
                                        </p:attrNameLst>
                                      </p:cBhvr>
                                    </p:animRot>
                                    <p:animRot by="-240000">
                                      <p:cBhvr>
                                        <p:cTn id="196" dur="200" fill="hold">
                                          <p:stCondLst>
                                            <p:cond delay="600"/>
                                          </p:stCondLst>
                                        </p:cTn>
                                        <p:tgtEl>
                                          <p:spTgt spid="30"/>
                                        </p:tgtEl>
                                        <p:attrNameLst>
                                          <p:attrName>r</p:attrName>
                                        </p:attrNameLst>
                                      </p:cBhvr>
                                    </p:animRot>
                                    <p:animRot by="120000">
                                      <p:cBhvr>
                                        <p:cTn id="197" dur="200" fill="hold">
                                          <p:stCondLst>
                                            <p:cond delay="800"/>
                                          </p:stCondLst>
                                        </p:cTn>
                                        <p:tgtEl>
                                          <p:spTgt spid="30"/>
                                        </p:tgtEl>
                                        <p:attrNameLst>
                                          <p:attrName>r</p:attrName>
                                        </p:attrNameLst>
                                      </p:cBhvr>
                                    </p:animRot>
                                  </p:childTnLst>
                                </p:cTn>
                              </p:par>
                            </p:childTnLst>
                          </p:cTn>
                        </p:par>
                        <p:par>
                          <p:cTn id="198" fill="hold">
                            <p:stCondLst>
                              <p:cond delay="1000"/>
                            </p:stCondLst>
                            <p:childTnLst>
                              <p:par>
                                <p:cTn id="199" presetID="10" presetClass="exit" presetSubtype="0" fill="hold" nodeType="afterEffect">
                                  <p:stCondLst>
                                    <p:cond delay="0"/>
                                  </p:stCondLst>
                                  <p:childTnLst>
                                    <p:animEffect transition="out" filter="fade">
                                      <p:cBhvr>
                                        <p:cTn id="200" dur="250"/>
                                        <p:tgtEl>
                                          <p:spTgt spid="16"/>
                                        </p:tgtEl>
                                      </p:cBhvr>
                                    </p:animEffect>
                                    <p:set>
                                      <p:cBhvr>
                                        <p:cTn id="201" dur="1" fill="hold">
                                          <p:stCondLst>
                                            <p:cond delay="249"/>
                                          </p:stCondLst>
                                        </p:cTn>
                                        <p:tgtEl>
                                          <p:spTgt spid="16"/>
                                        </p:tgtEl>
                                        <p:attrNameLst>
                                          <p:attrName>style.visibility</p:attrName>
                                        </p:attrNameLst>
                                      </p:cBhvr>
                                      <p:to>
                                        <p:strVal val="hidden"/>
                                      </p:to>
                                    </p:set>
                                  </p:childTnLst>
                                </p:cTn>
                              </p:par>
                              <p:par>
                                <p:cTn id="202" presetID="10" presetClass="entr" presetSubtype="0" fill="hold" nodeType="withEffect">
                                  <p:stCondLst>
                                    <p:cond delay="0"/>
                                  </p:stCondLst>
                                  <p:childTnLst>
                                    <p:set>
                                      <p:cBhvr>
                                        <p:cTn id="203" dur="1" fill="hold">
                                          <p:stCondLst>
                                            <p:cond delay="0"/>
                                          </p:stCondLst>
                                        </p:cTn>
                                        <p:tgtEl>
                                          <p:spTgt spid="5"/>
                                        </p:tgtEl>
                                        <p:attrNameLst>
                                          <p:attrName>style.visibility</p:attrName>
                                        </p:attrNameLst>
                                      </p:cBhvr>
                                      <p:to>
                                        <p:strVal val="visible"/>
                                      </p:to>
                                    </p:set>
                                    <p:animEffect transition="in" filter="fade">
                                      <p:cBhvr>
                                        <p:cTn id="204" dur="250"/>
                                        <p:tgtEl>
                                          <p:spTgt spid="5"/>
                                        </p:tgtEl>
                                      </p:cBhvr>
                                    </p:animEffect>
                                  </p:childTnLst>
                                </p:cTn>
                              </p:par>
                            </p:childTnLst>
                          </p:cTn>
                        </p:par>
                        <p:par>
                          <p:cTn id="205" fill="hold">
                            <p:stCondLst>
                              <p:cond delay="1250"/>
                            </p:stCondLst>
                            <p:childTnLst>
                              <p:par>
                                <p:cTn id="206" presetID="49" presetClass="path" presetSubtype="0" accel="50000" decel="50000" fill="hold" nodeType="afterEffect">
                                  <p:stCondLst>
                                    <p:cond delay="0"/>
                                  </p:stCondLst>
                                  <p:childTnLst>
                                    <p:animMotion origin="layout" path="M -0.00573 0.02894 L 0.07917 0.32917 " pathEditMode="relative" rAng="0" ptsTypes="AA">
                                      <p:cBhvr>
                                        <p:cTn id="207" dur="2000" fill="hold"/>
                                        <p:tgtEl>
                                          <p:spTgt spid="5"/>
                                        </p:tgtEl>
                                        <p:attrNameLst>
                                          <p:attrName>ppt_x</p:attrName>
                                          <p:attrName>ppt_y</p:attrName>
                                        </p:attrNameLst>
                                      </p:cBhvr>
                                      <p:rCtr x="4236" y="15000"/>
                                    </p:animMotion>
                                  </p:childTnLst>
                                </p:cTn>
                              </p:par>
                            </p:childTnLst>
                          </p:cTn>
                        </p:par>
                        <p:par>
                          <p:cTn id="208" fill="hold">
                            <p:stCondLst>
                              <p:cond delay="3250"/>
                            </p:stCondLst>
                            <p:childTnLst>
                              <p:par>
                                <p:cTn id="209" presetID="10" presetClass="exit" presetSubtype="0" fill="hold" nodeType="afterEffect">
                                  <p:stCondLst>
                                    <p:cond delay="0"/>
                                  </p:stCondLst>
                                  <p:childTnLst>
                                    <p:animEffect transition="out" filter="fade">
                                      <p:cBhvr>
                                        <p:cTn id="210" dur="250"/>
                                        <p:tgtEl>
                                          <p:spTgt spid="5"/>
                                        </p:tgtEl>
                                      </p:cBhvr>
                                    </p:animEffect>
                                    <p:set>
                                      <p:cBhvr>
                                        <p:cTn id="211" dur="1" fill="hold">
                                          <p:stCondLst>
                                            <p:cond delay="249"/>
                                          </p:stCondLst>
                                        </p:cTn>
                                        <p:tgtEl>
                                          <p:spTgt spid="5"/>
                                        </p:tgtEl>
                                        <p:attrNameLst>
                                          <p:attrName>style.visibility</p:attrName>
                                        </p:attrNameLst>
                                      </p:cBhvr>
                                      <p:to>
                                        <p:strVal val="hidden"/>
                                      </p:to>
                                    </p:set>
                                  </p:childTnLst>
                                </p:cTn>
                              </p:par>
                              <p:par>
                                <p:cTn id="212" presetID="10" presetClass="entr" presetSubtype="0" fill="hold" nodeType="withEffect">
                                  <p:stCondLst>
                                    <p:cond delay="0"/>
                                  </p:stCondLst>
                                  <p:childTnLst>
                                    <p:set>
                                      <p:cBhvr>
                                        <p:cTn id="213" dur="1" fill="hold">
                                          <p:stCondLst>
                                            <p:cond delay="0"/>
                                          </p:stCondLst>
                                        </p:cTn>
                                        <p:tgtEl>
                                          <p:spTgt spid="28"/>
                                        </p:tgtEl>
                                        <p:attrNameLst>
                                          <p:attrName>style.visibility</p:attrName>
                                        </p:attrNameLst>
                                      </p:cBhvr>
                                      <p:to>
                                        <p:strVal val="visible"/>
                                      </p:to>
                                    </p:set>
                                    <p:animEffect transition="in" filter="fade">
                                      <p:cBhvr>
                                        <p:cTn id="214" dur="250"/>
                                        <p:tgtEl>
                                          <p:spTgt spid="28"/>
                                        </p:tgtEl>
                                      </p:cBhvr>
                                    </p:animEffect>
                                  </p:childTnLst>
                                </p:cTn>
                              </p:par>
                            </p:childTnLst>
                          </p:cTn>
                        </p:par>
                        <p:par>
                          <p:cTn id="215" fill="hold">
                            <p:stCondLst>
                              <p:cond delay="3500"/>
                            </p:stCondLst>
                            <p:childTnLst>
                              <p:par>
                                <p:cTn id="216" presetID="32" presetClass="emph" presetSubtype="0" fill="hold" nodeType="afterEffect">
                                  <p:stCondLst>
                                    <p:cond delay="0"/>
                                  </p:stCondLst>
                                  <p:childTnLst>
                                    <p:animRot by="120000">
                                      <p:cBhvr>
                                        <p:cTn id="217" dur="200" fill="hold">
                                          <p:stCondLst>
                                            <p:cond delay="0"/>
                                          </p:stCondLst>
                                        </p:cTn>
                                        <p:tgtEl>
                                          <p:spTgt spid="28"/>
                                        </p:tgtEl>
                                        <p:attrNameLst>
                                          <p:attrName>r</p:attrName>
                                        </p:attrNameLst>
                                      </p:cBhvr>
                                    </p:animRot>
                                    <p:animRot by="-240000">
                                      <p:cBhvr>
                                        <p:cTn id="218" dur="400" fill="hold">
                                          <p:stCondLst>
                                            <p:cond delay="400"/>
                                          </p:stCondLst>
                                        </p:cTn>
                                        <p:tgtEl>
                                          <p:spTgt spid="28"/>
                                        </p:tgtEl>
                                        <p:attrNameLst>
                                          <p:attrName>r</p:attrName>
                                        </p:attrNameLst>
                                      </p:cBhvr>
                                    </p:animRot>
                                    <p:animRot by="240000">
                                      <p:cBhvr>
                                        <p:cTn id="219" dur="400" fill="hold">
                                          <p:stCondLst>
                                            <p:cond delay="800"/>
                                          </p:stCondLst>
                                        </p:cTn>
                                        <p:tgtEl>
                                          <p:spTgt spid="28"/>
                                        </p:tgtEl>
                                        <p:attrNameLst>
                                          <p:attrName>r</p:attrName>
                                        </p:attrNameLst>
                                      </p:cBhvr>
                                    </p:animRot>
                                    <p:animRot by="-240000">
                                      <p:cBhvr>
                                        <p:cTn id="220" dur="400" fill="hold">
                                          <p:stCondLst>
                                            <p:cond delay="1200"/>
                                          </p:stCondLst>
                                        </p:cTn>
                                        <p:tgtEl>
                                          <p:spTgt spid="28"/>
                                        </p:tgtEl>
                                        <p:attrNameLst>
                                          <p:attrName>r</p:attrName>
                                        </p:attrNameLst>
                                      </p:cBhvr>
                                    </p:animRot>
                                    <p:animRot by="120000">
                                      <p:cBhvr>
                                        <p:cTn id="221" dur="400" fill="hold">
                                          <p:stCondLst>
                                            <p:cond delay="1600"/>
                                          </p:stCondLst>
                                        </p:cTn>
                                        <p:tgtEl>
                                          <p:spTgt spid="28"/>
                                        </p:tgtEl>
                                        <p:attrNameLst>
                                          <p:attrName>r</p:attrName>
                                        </p:attrNameLst>
                                      </p:cBhvr>
                                    </p:animRot>
                                  </p:childTnLst>
                                </p:cTn>
                              </p:par>
                              <p:par>
                                <p:cTn id="222" presetID="32" presetClass="emph" presetSubtype="0" fill="hold" nodeType="withEffect">
                                  <p:stCondLst>
                                    <p:cond delay="0"/>
                                  </p:stCondLst>
                                  <p:childTnLst>
                                    <p:animRot by="120000">
                                      <p:cBhvr>
                                        <p:cTn id="223" dur="200" fill="hold">
                                          <p:stCondLst>
                                            <p:cond delay="0"/>
                                          </p:stCondLst>
                                        </p:cTn>
                                        <p:tgtEl>
                                          <p:spTgt spid="30"/>
                                        </p:tgtEl>
                                        <p:attrNameLst>
                                          <p:attrName>r</p:attrName>
                                        </p:attrNameLst>
                                      </p:cBhvr>
                                    </p:animRot>
                                    <p:animRot by="-240000">
                                      <p:cBhvr>
                                        <p:cTn id="224" dur="400" fill="hold">
                                          <p:stCondLst>
                                            <p:cond delay="400"/>
                                          </p:stCondLst>
                                        </p:cTn>
                                        <p:tgtEl>
                                          <p:spTgt spid="30"/>
                                        </p:tgtEl>
                                        <p:attrNameLst>
                                          <p:attrName>r</p:attrName>
                                        </p:attrNameLst>
                                      </p:cBhvr>
                                    </p:animRot>
                                    <p:animRot by="240000">
                                      <p:cBhvr>
                                        <p:cTn id="225" dur="400" fill="hold">
                                          <p:stCondLst>
                                            <p:cond delay="800"/>
                                          </p:stCondLst>
                                        </p:cTn>
                                        <p:tgtEl>
                                          <p:spTgt spid="30"/>
                                        </p:tgtEl>
                                        <p:attrNameLst>
                                          <p:attrName>r</p:attrName>
                                        </p:attrNameLst>
                                      </p:cBhvr>
                                    </p:animRot>
                                    <p:animRot by="-240000">
                                      <p:cBhvr>
                                        <p:cTn id="226" dur="400" fill="hold">
                                          <p:stCondLst>
                                            <p:cond delay="1200"/>
                                          </p:stCondLst>
                                        </p:cTn>
                                        <p:tgtEl>
                                          <p:spTgt spid="30"/>
                                        </p:tgtEl>
                                        <p:attrNameLst>
                                          <p:attrName>r</p:attrName>
                                        </p:attrNameLst>
                                      </p:cBhvr>
                                    </p:animRot>
                                    <p:animRot by="120000">
                                      <p:cBhvr>
                                        <p:cTn id="227" dur="400" fill="hold">
                                          <p:stCondLst>
                                            <p:cond delay="1600"/>
                                          </p:stCondLst>
                                        </p:cTn>
                                        <p:tgtEl>
                                          <p:spTgt spid="30"/>
                                        </p:tgtEl>
                                        <p:attrNameLst>
                                          <p:attrName>r</p:attrName>
                                        </p:attrNameLst>
                                      </p:cBhvr>
                                    </p:animRot>
                                  </p:childTnLst>
                                </p:cTn>
                              </p:par>
                            </p:childTnLst>
                          </p:cTn>
                        </p:par>
                        <p:par>
                          <p:cTn id="228" fill="hold">
                            <p:stCondLst>
                              <p:cond delay="5500"/>
                            </p:stCondLst>
                            <p:childTnLst>
                              <p:par>
                                <p:cTn id="229" presetID="10" presetClass="exit" presetSubtype="0" fill="hold" nodeType="afterEffect">
                                  <p:stCondLst>
                                    <p:cond delay="0"/>
                                  </p:stCondLst>
                                  <p:childTnLst>
                                    <p:animEffect transition="out" filter="fade">
                                      <p:cBhvr>
                                        <p:cTn id="230" dur="250"/>
                                        <p:tgtEl>
                                          <p:spTgt spid="28"/>
                                        </p:tgtEl>
                                      </p:cBhvr>
                                    </p:animEffect>
                                    <p:set>
                                      <p:cBhvr>
                                        <p:cTn id="231" dur="1" fill="hold">
                                          <p:stCondLst>
                                            <p:cond delay="249"/>
                                          </p:stCondLst>
                                        </p:cTn>
                                        <p:tgtEl>
                                          <p:spTgt spid="28"/>
                                        </p:tgtEl>
                                        <p:attrNameLst>
                                          <p:attrName>style.visibility</p:attrName>
                                        </p:attrNameLst>
                                      </p:cBhvr>
                                      <p:to>
                                        <p:strVal val="hidden"/>
                                      </p:to>
                                    </p:set>
                                  </p:childTnLst>
                                </p:cTn>
                              </p:par>
                              <p:par>
                                <p:cTn id="232" presetID="10" presetClass="entr" presetSubtype="0" fill="hold" nodeType="withEffect">
                                  <p:stCondLst>
                                    <p:cond delay="0"/>
                                  </p:stCondLst>
                                  <p:childTnLst>
                                    <p:set>
                                      <p:cBhvr>
                                        <p:cTn id="233" dur="1" fill="hold">
                                          <p:stCondLst>
                                            <p:cond delay="0"/>
                                          </p:stCondLst>
                                        </p:cTn>
                                        <p:tgtEl>
                                          <p:spTgt spid="27"/>
                                        </p:tgtEl>
                                        <p:attrNameLst>
                                          <p:attrName>style.visibility</p:attrName>
                                        </p:attrNameLst>
                                      </p:cBhvr>
                                      <p:to>
                                        <p:strVal val="visible"/>
                                      </p:to>
                                    </p:set>
                                    <p:animEffect transition="in" filter="fade">
                                      <p:cBhvr>
                                        <p:cTn id="234" dur="250"/>
                                        <p:tgtEl>
                                          <p:spTgt spid="27"/>
                                        </p:tgtEl>
                                      </p:cBhvr>
                                    </p:animEffect>
                                  </p:childTnLst>
                                  <p:subTnLst>
                                    <p:audio>
                                      <p:cMediaNode>
                                        <p:cTn display="0" masterRel="sameClick">
                                          <p:stCondLst>
                                            <p:cond evt="begin" delay="0">
                                              <p:tn val="232"/>
                                            </p:cond>
                                          </p:stCondLst>
                                          <p:endCondLst>
                                            <p:cond evt="onStopAudio" delay="0">
                                              <p:tgtEl>
                                                <p:sldTgt/>
                                              </p:tgtEl>
                                            </p:cond>
                                          </p:endCondLst>
                                        </p:cTn>
                                        <p:tgtEl>
                                          <p:sndTgt r:embed="rId2" name="oisairoi.wav"/>
                                        </p:tgtEl>
                                      </p:cMediaNode>
                                    </p:audio>
                                  </p:subTnLst>
                                </p:cTn>
                              </p:par>
                              <p:par>
                                <p:cTn id="235" presetID="10" presetClass="entr" presetSubtype="0" fill="hold" nodeType="withEffect">
                                  <p:stCondLst>
                                    <p:cond delay="0"/>
                                  </p:stCondLst>
                                  <p:childTnLst>
                                    <p:set>
                                      <p:cBhvr>
                                        <p:cTn id="236" dur="1" fill="hold">
                                          <p:stCondLst>
                                            <p:cond delay="0"/>
                                          </p:stCondLst>
                                        </p:cTn>
                                        <p:tgtEl>
                                          <p:spTgt spid="25"/>
                                        </p:tgtEl>
                                        <p:attrNameLst>
                                          <p:attrName>style.visibility</p:attrName>
                                        </p:attrNameLst>
                                      </p:cBhvr>
                                      <p:to>
                                        <p:strVal val="visible"/>
                                      </p:to>
                                    </p:set>
                                    <p:animEffect transition="in" filter="fade">
                                      <p:cBhvr>
                                        <p:cTn id="237" dur="250"/>
                                        <p:tgtEl>
                                          <p:spTgt spid="25"/>
                                        </p:tgtEl>
                                      </p:cBhvr>
                                    </p:animEffect>
                                  </p:childTnLst>
                                </p:cTn>
                              </p:par>
                              <p:par>
                                <p:cTn id="238" presetID="10" presetClass="exit" presetSubtype="0" fill="hold" nodeType="withEffect">
                                  <p:stCondLst>
                                    <p:cond delay="0"/>
                                  </p:stCondLst>
                                  <p:childTnLst>
                                    <p:animEffect transition="out" filter="fade">
                                      <p:cBhvr>
                                        <p:cTn id="239" dur="250"/>
                                        <p:tgtEl>
                                          <p:spTgt spid="30"/>
                                        </p:tgtEl>
                                      </p:cBhvr>
                                    </p:animEffect>
                                    <p:set>
                                      <p:cBhvr>
                                        <p:cTn id="240"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41" restart="whenNotActive" fill="hold" evtFilter="cancelBubble" nodeType="interactiveSeq">
                <p:stCondLst>
                  <p:cond evt="onClick" delay="0">
                    <p:tgtEl>
                      <p:spTgt spid="33"/>
                    </p:tgtEl>
                  </p:cond>
                </p:stCondLst>
                <p:endSync evt="end" delay="0">
                  <p:rtn val="all"/>
                </p:endSync>
                <p:childTnLst>
                  <p:par>
                    <p:cTn id="242" fill="hold">
                      <p:stCondLst>
                        <p:cond delay="0"/>
                      </p:stCondLst>
                      <p:childTnLst>
                        <p:par>
                          <p:cTn id="243" fill="hold">
                            <p:stCondLst>
                              <p:cond delay="0"/>
                            </p:stCondLst>
                            <p:childTnLst>
                              <p:par>
                                <p:cTn id="244" presetID="32" presetClass="emph" presetSubtype="0" fill="hold" nodeType="clickEffect">
                                  <p:stCondLst>
                                    <p:cond delay="0"/>
                                  </p:stCondLst>
                                  <p:childTnLst>
                                    <p:animRot by="120000">
                                      <p:cBhvr>
                                        <p:cTn id="245" dur="100" fill="hold">
                                          <p:stCondLst>
                                            <p:cond delay="0"/>
                                          </p:stCondLst>
                                        </p:cTn>
                                        <p:tgtEl>
                                          <p:spTgt spid="33"/>
                                        </p:tgtEl>
                                        <p:attrNameLst>
                                          <p:attrName>r</p:attrName>
                                        </p:attrNameLst>
                                      </p:cBhvr>
                                    </p:animRot>
                                    <p:animRot by="-240000">
                                      <p:cBhvr>
                                        <p:cTn id="246" dur="200" fill="hold">
                                          <p:stCondLst>
                                            <p:cond delay="200"/>
                                          </p:stCondLst>
                                        </p:cTn>
                                        <p:tgtEl>
                                          <p:spTgt spid="33"/>
                                        </p:tgtEl>
                                        <p:attrNameLst>
                                          <p:attrName>r</p:attrName>
                                        </p:attrNameLst>
                                      </p:cBhvr>
                                    </p:animRot>
                                    <p:animRot by="240000">
                                      <p:cBhvr>
                                        <p:cTn id="247" dur="200" fill="hold">
                                          <p:stCondLst>
                                            <p:cond delay="400"/>
                                          </p:stCondLst>
                                        </p:cTn>
                                        <p:tgtEl>
                                          <p:spTgt spid="33"/>
                                        </p:tgtEl>
                                        <p:attrNameLst>
                                          <p:attrName>r</p:attrName>
                                        </p:attrNameLst>
                                      </p:cBhvr>
                                    </p:animRot>
                                    <p:animRot by="-240000">
                                      <p:cBhvr>
                                        <p:cTn id="248" dur="200" fill="hold">
                                          <p:stCondLst>
                                            <p:cond delay="600"/>
                                          </p:stCondLst>
                                        </p:cTn>
                                        <p:tgtEl>
                                          <p:spTgt spid="33"/>
                                        </p:tgtEl>
                                        <p:attrNameLst>
                                          <p:attrName>r</p:attrName>
                                        </p:attrNameLst>
                                      </p:cBhvr>
                                    </p:animRot>
                                    <p:animRot by="120000">
                                      <p:cBhvr>
                                        <p:cTn id="249" dur="200" fill="hold">
                                          <p:stCondLst>
                                            <p:cond delay="800"/>
                                          </p:stCondLst>
                                        </p:cTn>
                                        <p:tgtEl>
                                          <p:spTgt spid="33"/>
                                        </p:tgtEl>
                                        <p:attrNameLst>
                                          <p:attrName>r</p:attrName>
                                        </p:attrNameLst>
                                      </p:cBhvr>
                                    </p:animRot>
                                  </p:childTnLst>
                                  <p:subTnLst>
                                    <p:audio>
                                      <p:cMediaNode>
                                        <p:cTn display="0" masterRel="sameClick">
                                          <p:stCondLst>
                                            <p:cond evt="begin" delay="0">
                                              <p:tn val="244"/>
                                            </p:cond>
                                          </p:stCondLst>
                                          <p:endCondLst>
                                            <p:cond evt="onStopAudio" delay="0">
                                              <p:tgtEl>
                                                <p:sldTgt/>
                                              </p:tgtEl>
                                            </p:cond>
                                          </p:endCondLst>
                                        </p:cTn>
                                        <p:tgtEl>
                                          <p:sndTgt r:embed="rId4" name="wind.wav"/>
                                        </p:tgtEl>
                                      </p:cMediaNode>
                                    </p:audio>
                                  </p:subTnLst>
                                </p:cTn>
                              </p:par>
                              <p:par>
                                <p:cTn id="250" presetID="24" presetClass="emph" presetSubtype="0" fill="hold" grpId="0" nodeType="withEffect">
                                  <p:stCondLst>
                                    <p:cond delay="0"/>
                                  </p:stCondLst>
                                  <p:childTnLst>
                                    <p:animClr clrSpc="hsl" dir="cw">
                                      <p:cBhvr override="childStyle">
                                        <p:cTn id="251" dur="500" fill="hold"/>
                                        <p:tgtEl>
                                          <p:spTgt spid="31">
                                            <p:txEl>
                                              <p:pRg st="0" end="0"/>
                                            </p:txEl>
                                          </p:spTgt>
                                        </p:tgtEl>
                                        <p:attrNameLst>
                                          <p:attrName>style.color</p:attrName>
                                        </p:attrNameLst>
                                      </p:cBhvr>
                                      <p:by>
                                        <p:hsl h="0" s="-12549" l="-25098"/>
                                      </p:by>
                                    </p:animClr>
                                    <p:animClr clrSpc="hsl" dir="cw">
                                      <p:cBhvr>
                                        <p:cTn id="252" dur="500" fill="hold"/>
                                        <p:tgtEl>
                                          <p:spTgt spid="31">
                                            <p:txEl>
                                              <p:pRg st="0" end="0"/>
                                            </p:txEl>
                                          </p:spTgt>
                                        </p:tgtEl>
                                        <p:attrNameLst>
                                          <p:attrName>fillcolor</p:attrName>
                                        </p:attrNameLst>
                                      </p:cBhvr>
                                      <p:by>
                                        <p:hsl h="0" s="-12549" l="-25098"/>
                                      </p:by>
                                    </p:animClr>
                                    <p:animClr clrSpc="hsl" dir="cw">
                                      <p:cBhvr>
                                        <p:cTn id="253" dur="500" fill="hold"/>
                                        <p:tgtEl>
                                          <p:spTgt spid="31">
                                            <p:txEl>
                                              <p:pRg st="0" end="0"/>
                                            </p:txEl>
                                          </p:spTgt>
                                        </p:tgtEl>
                                        <p:attrNameLst>
                                          <p:attrName>stroke.color</p:attrName>
                                        </p:attrNameLst>
                                      </p:cBhvr>
                                      <p:by>
                                        <p:hsl h="0" s="-12549" l="-25098"/>
                                      </p:by>
                                    </p:animClr>
                                    <p:set>
                                      <p:cBhvr>
                                        <p:cTn id="254" dur="500" fill="hold"/>
                                        <p:tgtEl>
                                          <p:spTgt spid="31">
                                            <p:txEl>
                                              <p:pRg st="0" end="0"/>
                                            </p:txEl>
                                          </p:spTgt>
                                        </p:tgtEl>
                                        <p:attrNameLst>
                                          <p:attrName>fill.type</p:attrName>
                                        </p:attrNameLst>
                                      </p:cBhvr>
                                      <p:to>
                                        <p:strVal val="solid"/>
                                      </p:to>
                                    </p:set>
                                  </p:childTnLst>
                                </p:cTn>
                              </p:par>
                              <p:par>
                                <p:cTn id="255" presetID="24" presetClass="emph" presetSubtype="0" fill="hold" grpId="0" nodeType="withEffect">
                                  <p:stCondLst>
                                    <p:cond delay="0"/>
                                  </p:stCondLst>
                                  <p:childTnLst>
                                    <p:animClr clrSpc="hsl" dir="cw">
                                      <p:cBhvr override="childStyle">
                                        <p:cTn id="256" dur="500" fill="hold"/>
                                        <p:tgtEl>
                                          <p:spTgt spid="34">
                                            <p:txEl>
                                              <p:pRg st="0" end="0"/>
                                            </p:txEl>
                                          </p:spTgt>
                                        </p:tgtEl>
                                        <p:attrNameLst>
                                          <p:attrName>style.color</p:attrName>
                                        </p:attrNameLst>
                                      </p:cBhvr>
                                      <p:by>
                                        <p:hsl h="0" s="-12549" l="-25098"/>
                                      </p:by>
                                    </p:animClr>
                                    <p:animClr clrSpc="hsl" dir="cw">
                                      <p:cBhvr>
                                        <p:cTn id="257" dur="500" fill="hold"/>
                                        <p:tgtEl>
                                          <p:spTgt spid="34">
                                            <p:txEl>
                                              <p:pRg st="0" end="0"/>
                                            </p:txEl>
                                          </p:spTgt>
                                        </p:tgtEl>
                                        <p:attrNameLst>
                                          <p:attrName>fillcolor</p:attrName>
                                        </p:attrNameLst>
                                      </p:cBhvr>
                                      <p:by>
                                        <p:hsl h="0" s="-12549" l="-25098"/>
                                      </p:by>
                                    </p:animClr>
                                    <p:animClr clrSpc="hsl" dir="cw">
                                      <p:cBhvr>
                                        <p:cTn id="258" dur="500" fill="hold"/>
                                        <p:tgtEl>
                                          <p:spTgt spid="34">
                                            <p:txEl>
                                              <p:pRg st="0" end="0"/>
                                            </p:txEl>
                                          </p:spTgt>
                                        </p:tgtEl>
                                        <p:attrNameLst>
                                          <p:attrName>stroke.color</p:attrName>
                                        </p:attrNameLst>
                                      </p:cBhvr>
                                      <p:by>
                                        <p:hsl h="0" s="-12549" l="-25098"/>
                                      </p:by>
                                    </p:animClr>
                                    <p:set>
                                      <p:cBhvr>
                                        <p:cTn id="259" dur="500" fill="hold"/>
                                        <p:tgtEl>
                                          <p:spTgt spid="34">
                                            <p:txEl>
                                              <p:pRg st="0" end="0"/>
                                            </p:txEl>
                                          </p:spTgt>
                                        </p:tgtEl>
                                        <p:attrNameLst>
                                          <p:attrName>fill.type</p:attrName>
                                        </p:attrNameLst>
                                      </p:cBhvr>
                                      <p:to>
                                        <p:strVal val="solid"/>
                                      </p:to>
                                    </p:set>
                                  </p:childTnLst>
                                </p:cTn>
                              </p:par>
                              <p:par>
                                <p:cTn id="260" presetID="24" presetClass="emph" presetSubtype="0" fill="hold" grpId="0" nodeType="withEffect">
                                  <p:stCondLst>
                                    <p:cond delay="0"/>
                                  </p:stCondLst>
                                  <p:childTnLst>
                                    <p:animClr clrSpc="hsl" dir="cw">
                                      <p:cBhvr override="childStyle">
                                        <p:cTn id="261" dur="500" fill="hold"/>
                                        <p:tgtEl>
                                          <p:spTgt spid="29">
                                            <p:txEl>
                                              <p:pRg st="0" end="0"/>
                                            </p:txEl>
                                          </p:spTgt>
                                        </p:tgtEl>
                                        <p:attrNameLst>
                                          <p:attrName>style.color</p:attrName>
                                        </p:attrNameLst>
                                      </p:cBhvr>
                                      <p:by>
                                        <p:hsl h="0" s="-12549" l="-25098"/>
                                      </p:by>
                                    </p:animClr>
                                    <p:animClr clrSpc="hsl" dir="cw">
                                      <p:cBhvr>
                                        <p:cTn id="262" dur="500" fill="hold"/>
                                        <p:tgtEl>
                                          <p:spTgt spid="29">
                                            <p:txEl>
                                              <p:pRg st="0" end="0"/>
                                            </p:txEl>
                                          </p:spTgt>
                                        </p:tgtEl>
                                        <p:attrNameLst>
                                          <p:attrName>fillcolor</p:attrName>
                                        </p:attrNameLst>
                                      </p:cBhvr>
                                      <p:by>
                                        <p:hsl h="0" s="-12549" l="-25098"/>
                                      </p:by>
                                    </p:animClr>
                                    <p:animClr clrSpc="hsl" dir="cw">
                                      <p:cBhvr>
                                        <p:cTn id="263" dur="500" fill="hold"/>
                                        <p:tgtEl>
                                          <p:spTgt spid="29">
                                            <p:txEl>
                                              <p:pRg st="0" end="0"/>
                                            </p:txEl>
                                          </p:spTgt>
                                        </p:tgtEl>
                                        <p:attrNameLst>
                                          <p:attrName>stroke.color</p:attrName>
                                        </p:attrNameLst>
                                      </p:cBhvr>
                                      <p:by>
                                        <p:hsl h="0" s="-12549" l="-25098"/>
                                      </p:by>
                                    </p:animClr>
                                    <p:set>
                                      <p:cBhvr>
                                        <p:cTn id="264"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1" grpId="0" build="allAtOnce"/>
      <p:bldP spid="34" grpId="0" build="allAtOnce"/>
      <p:bldP spid="3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68414" y="4489550"/>
            <a:ext cx="1249999" cy="1336206"/>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33214" y="4527650"/>
            <a:ext cx="1249999" cy="1336206"/>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7752" y="4489550"/>
            <a:ext cx="1249999" cy="1336206"/>
          </a:xfrm>
          <a:prstGeom prst="rect">
            <a:avLst/>
          </a:prstGeom>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40879" y="4428248"/>
            <a:ext cx="1580783" cy="1435608"/>
          </a:xfrm>
          <a:prstGeom prst="rect">
            <a:avLst/>
          </a:prstGeom>
        </p:spPr>
      </p:pic>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02467" y="4392304"/>
            <a:ext cx="1580782" cy="1435608"/>
          </a:xfrm>
          <a:prstGeom prst="rect">
            <a:avLst/>
          </a:prstGeom>
        </p:spPr>
      </p:pic>
      <p:pic>
        <p:nvPicPr>
          <p:cNvPr id="27" name="Picture 2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6738" y="4385097"/>
            <a:ext cx="1581495" cy="1436256"/>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90023" y="4555482"/>
            <a:ext cx="1249999" cy="1336206"/>
          </a:xfrm>
          <a:prstGeom prst="rect">
            <a:avLst/>
          </a:prstGeom>
        </p:spPr>
      </p:pic>
      <p:pic>
        <p:nvPicPr>
          <p:cNvPr id="75" name="Picture 7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99106" y="2841837"/>
            <a:ext cx="1196895" cy="927286"/>
          </a:xfrm>
          <a:prstGeom prst="rect">
            <a:avLst/>
          </a:prstGeom>
        </p:spPr>
      </p:pic>
      <p:sp>
        <p:nvSpPr>
          <p:cNvPr id="77" name="Sun 76"/>
          <p:cNvSpPr/>
          <p:nvPr/>
        </p:nvSpPr>
        <p:spPr>
          <a:xfrm>
            <a:off x="6765720" y="3945563"/>
            <a:ext cx="2162493" cy="2083116"/>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pic>
        <p:nvPicPr>
          <p:cNvPr id="33" name="Picture 3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228600" y="330406"/>
            <a:ext cx="1661009" cy="3236104"/>
          </a:xfrm>
          <a:prstGeom prst="rect">
            <a:avLst/>
          </a:prstGeom>
        </p:spPr>
      </p:pic>
      <p:pic>
        <p:nvPicPr>
          <p:cNvPr id="5" name="Picture 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345519" y="2209365"/>
            <a:ext cx="1958679" cy="1871627"/>
          </a:xfrm>
          <a:prstGeom prst="rect">
            <a:avLst/>
          </a:prstGeom>
        </p:spPr>
      </p:pic>
      <p:pic>
        <p:nvPicPr>
          <p:cNvPr id="16" name="Pictur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2405208"/>
            <a:ext cx="1060934" cy="1267227"/>
          </a:xfrm>
          <a:prstGeom prst="rect">
            <a:avLst/>
          </a:prstGeom>
        </p:spPr>
      </p:pic>
      <p:pic>
        <p:nvPicPr>
          <p:cNvPr id="12" name="Picture 1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310393" y="4332084"/>
            <a:ext cx="1073146" cy="1310075"/>
          </a:xfrm>
          <a:prstGeom prst="rect">
            <a:avLst/>
          </a:prstGeom>
        </p:spPr>
      </p:pic>
      <p:pic>
        <p:nvPicPr>
          <p:cNvPr id="6" name="Pictur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7340973" y="5417841"/>
            <a:ext cx="850901" cy="1273201"/>
          </a:xfrm>
          <a:prstGeom prst="rect">
            <a:avLst/>
          </a:prstGeom>
        </p:spPr>
      </p:pic>
      <p:pic>
        <p:nvPicPr>
          <p:cNvPr id="22" name="Picture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5119364" y="5417841"/>
            <a:ext cx="850901" cy="1273201"/>
          </a:xfrm>
          <a:prstGeom prst="rect">
            <a:avLst/>
          </a:prstGeom>
        </p:spPr>
      </p:pic>
      <p:pic>
        <p:nvPicPr>
          <p:cNvPr id="26" name="Picture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2884164" y="5417841"/>
            <a:ext cx="850901" cy="1273201"/>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728702" y="5417841"/>
            <a:ext cx="850901" cy="1273201"/>
          </a:xfrm>
          <a:prstGeom prst="rect">
            <a:avLst/>
          </a:prstGeom>
        </p:spPr>
      </p:pic>
      <p:sp>
        <p:nvSpPr>
          <p:cNvPr id="45" name="Rounded Rectangular Callout 44"/>
          <p:cNvSpPr/>
          <p:nvPr/>
        </p:nvSpPr>
        <p:spPr>
          <a:xfrm>
            <a:off x="1630552" y="8859"/>
            <a:ext cx="7055223" cy="1394582"/>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rgbClr val="FF0000"/>
              </a:solidFill>
              <a:latin typeface="+mj-lt"/>
              <a:cs typeface="Times New Roman" panose="02020603050405020304" pitchFamily="18" charset="0"/>
            </a:endParaRPr>
          </a:p>
        </p:txBody>
      </p:sp>
      <p:sp>
        <p:nvSpPr>
          <p:cNvPr id="55" name="Rectangle 54"/>
          <p:cNvSpPr/>
          <p:nvPr/>
        </p:nvSpPr>
        <p:spPr>
          <a:xfrm>
            <a:off x="867103" y="6050477"/>
            <a:ext cx="7801280" cy="82356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rgbClr val="006600"/>
                </a:solidFill>
                <a:latin typeface="+mj-lt"/>
                <a:cs typeface="Times New Roman" panose="02020603050405020304" pitchFamily="18" charset="0"/>
              </a:rPr>
              <a:t>A                 B                 C                 D</a:t>
            </a:r>
          </a:p>
        </p:txBody>
      </p:sp>
      <p:pic>
        <p:nvPicPr>
          <p:cNvPr id="25" name="Picture 24"/>
          <p:cNvPicPr>
            <a:picLocks noChangeAspect="1"/>
          </p:cNvPicPr>
          <p:nvPr/>
        </p:nvPicPr>
        <p:blipFill rotWithShape="1">
          <a:blip r:embed="rId14">
            <a:extLst>
              <a:ext uri="{BEBA8EAE-BF5A-486C-A8C5-ECC9F3942E4B}">
                <a14:imgProps xmlns:a14="http://schemas.microsoft.com/office/drawing/2010/main">
                  <a14:imgLayer r:embed="rId15">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694654" y="5479735"/>
            <a:ext cx="823031" cy="612530"/>
          </a:xfrm>
          <a:prstGeom prst="rect">
            <a:avLst/>
          </a:prstGeom>
        </p:spPr>
      </p:pic>
      <p:pic>
        <p:nvPicPr>
          <p:cNvPr id="21" name="Picture 20"/>
          <p:cNvPicPr>
            <a:picLocks noChangeAspect="1"/>
          </p:cNvPicPr>
          <p:nvPr/>
        </p:nvPicPr>
        <p:blipFill rotWithShape="1">
          <a:blip r:embed="rId14">
            <a:extLst>
              <a:ext uri="{BEBA8EAE-BF5A-486C-A8C5-ECC9F3942E4B}">
                <a14:imgProps xmlns:a14="http://schemas.microsoft.com/office/drawing/2010/main">
                  <a14:imgLayer r:embed="rId15">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3839180" y="5400358"/>
            <a:ext cx="823031" cy="612530"/>
          </a:xfrm>
          <a:prstGeom prst="rect">
            <a:avLst/>
          </a:prstGeom>
        </p:spPr>
      </p:pic>
      <p:pic>
        <p:nvPicPr>
          <p:cNvPr id="14" name="Picture 13"/>
          <p:cNvPicPr>
            <a:picLocks noChangeAspect="1"/>
          </p:cNvPicPr>
          <p:nvPr/>
        </p:nvPicPr>
        <p:blipFill rotWithShape="1">
          <a:blip r:embed="rId14">
            <a:extLst>
              <a:ext uri="{BEBA8EAE-BF5A-486C-A8C5-ECC9F3942E4B}">
                <a14:imgProps xmlns:a14="http://schemas.microsoft.com/office/drawing/2010/main">
                  <a14:imgLayer r:embed="rId15">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6045560" y="5440387"/>
            <a:ext cx="823031" cy="612530"/>
          </a:xfrm>
          <a:prstGeom prst="rect">
            <a:avLst/>
          </a:prstGeom>
        </p:spPr>
      </p:pic>
      <p:sp>
        <p:nvSpPr>
          <p:cNvPr id="29" name="Rectangle 28"/>
          <p:cNvSpPr/>
          <p:nvPr/>
        </p:nvSpPr>
        <p:spPr>
          <a:xfrm>
            <a:off x="3953467" y="1411496"/>
            <a:ext cx="5246804" cy="584775"/>
          </a:xfrm>
          <a:prstGeom prst="rect">
            <a:avLst/>
          </a:prstGeom>
        </p:spPr>
        <p:txBody>
          <a:bodyPr wrap="square">
            <a:spAutoFit/>
          </a:bodyPr>
          <a:lstStyle/>
          <a:p>
            <a:r>
              <a:rPr lang="en-US" sz="3200" b="1">
                <a:solidFill>
                  <a:schemeClr val="bg1"/>
                </a:solidFill>
                <a:latin typeface="+mj-lt"/>
                <a:cs typeface="Times New Roman" panose="02020603050405020304" pitchFamily="18" charset="0"/>
              </a:rPr>
              <a:t>A : 30</a:t>
            </a:r>
          </a:p>
        </p:txBody>
      </p:sp>
      <p:sp>
        <p:nvSpPr>
          <p:cNvPr id="31" name="Rectangle 30"/>
          <p:cNvSpPr/>
          <p:nvPr/>
        </p:nvSpPr>
        <p:spPr>
          <a:xfrm>
            <a:off x="3953467" y="1905640"/>
            <a:ext cx="5246804" cy="584775"/>
          </a:xfrm>
          <a:prstGeom prst="rect">
            <a:avLst/>
          </a:prstGeom>
        </p:spPr>
        <p:txBody>
          <a:bodyPr wrap="square">
            <a:spAutoFit/>
          </a:bodyPr>
          <a:lstStyle/>
          <a:p>
            <a:r>
              <a:rPr lang="en-US" sz="3200" b="1">
                <a:solidFill>
                  <a:schemeClr val="bg1"/>
                </a:solidFill>
                <a:latin typeface="+mj-lt"/>
                <a:cs typeface="Times New Roman" panose="02020603050405020304" pitchFamily="18" charset="0"/>
              </a:rPr>
              <a:t>B : 12</a:t>
            </a:r>
          </a:p>
        </p:txBody>
      </p:sp>
      <p:sp>
        <p:nvSpPr>
          <p:cNvPr id="32" name="Rectangle 31"/>
          <p:cNvSpPr/>
          <p:nvPr/>
        </p:nvSpPr>
        <p:spPr>
          <a:xfrm>
            <a:off x="3953467" y="2399784"/>
            <a:ext cx="5246804" cy="584775"/>
          </a:xfrm>
          <a:prstGeom prst="rect">
            <a:avLst/>
          </a:prstGeom>
        </p:spPr>
        <p:txBody>
          <a:bodyPr wrap="square">
            <a:spAutoFit/>
          </a:bodyPr>
          <a:lstStyle/>
          <a:p>
            <a:r>
              <a:rPr lang="en-US" sz="3200" b="1">
                <a:solidFill>
                  <a:schemeClr val="bg1"/>
                </a:solidFill>
                <a:latin typeface="+mj-lt"/>
                <a:cs typeface="Times New Roman" panose="02020603050405020304" pitchFamily="18" charset="0"/>
              </a:rPr>
              <a:t>C : 48</a:t>
            </a:r>
          </a:p>
        </p:txBody>
      </p:sp>
      <p:sp>
        <p:nvSpPr>
          <p:cNvPr id="34" name="Rectangle 33"/>
          <p:cNvSpPr/>
          <p:nvPr/>
        </p:nvSpPr>
        <p:spPr>
          <a:xfrm>
            <a:off x="3953467" y="2893929"/>
            <a:ext cx="5246804" cy="584775"/>
          </a:xfrm>
          <a:prstGeom prst="rect">
            <a:avLst/>
          </a:prstGeom>
        </p:spPr>
        <p:txBody>
          <a:bodyPr wrap="square">
            <a:spAutoFit/>
          </a:bodyPr>
          <a:lstStyle/>
          <a:p>
            <a:r>
              <a:rPr lang="en-US" sz="3200" b="1">
                <a:solidFill>
                  <a:schemeClr val="bg1"/>
                </a:solidFill>
                <a:latin typeface="+mj-lt"/>
                <a:cs typeface="Times New Roman" panose="02020603050405020304" pitchFamily="18" charset="0"/>
              </a:rPr>
              <a:t>D : 36</a:t>
            </a:r>
          </a:p>
        </p:txBody>
      </p:sp>
      <p:sp>
        <p:nvSpPr>
          <p:cNvPr id="35" name="TextBox 34"/>
          <p:cNvSpPr txBox="1"/>
          <p:nvPr/>
        </p:nvSpPr>
        <p:spPr>
          <a:xfrm>
            <a:off x="2453063" y="413762"/>
            <a:ext cx="5410200" cy="584775"/>
          </a:xfrm>
          <a:prstGeom prst="rect">
            <a:avLst/>
          </a:prstGeom>
          <a:noFill/>
        </p:spPr>
        <p:txBody>
          <a:bodyPr wrap="square" rtlCol="0">
            <a:spAutoFit/>
          </a:bodyPr>
          <a:lstStyle/>
          <a:p>
            <a:pPr algn="ctr"/>
            <a:r>
              <a:rPr lang="en-US" sz="3200" b="1">
                <a:solidFill>
                  <a:prstClr val="black"/>
                </a:solidFill>
                <a:latin typeface="Times New Roman" pitchFamily="18" charset="0"/>
                <a:cs typeface="Times New Roman" pitchFamily="18" charset="0"/>
              </a:rPr>
              <a:t>3 </a:t>
            </a:r>
            <a:r>
              <a:rPr lang="en-US" sz="3200" b="1" dirty="0">
                <a:solidFill>
                  <a:prstClr val="black"/>
                </a:solidFill>
                <a:latin typeface="Times New Roman" pitchFamily="18" charset="0"/>
                <a:cs typeface="Times New Roman" pitchFamily="18" charset="0"/>
              </a:rPr>
              <a:t>năm =......tháng?</a:t>
            </a:r>
          </a:p>
        </p:txBody>
      </p:sp>
    </p:spTree>
    <p:extLst>
      <p:ext uri="{BB962C8B-B14F-4D97-AF65-F5344CB8AC3E}">
        <p14:creationId xmlns:p14="http://schemas.microsoft.com/office/powerpoint/2010/main" val="204507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wipe(down)">
                                      <p:cBhvr>
                                        <p:cTn id="14" dur="500"/>
                                        <p:tgtEl>
                                          <p:spTgt spid="35"/>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29">
                                            <p:txEl>
                                              <p:pRg st="0" end="0"/>
                                            </p:txEl>
                                          </p:spTgt>
                                        </p:tgtEl>
                                        <p:attrNameLst>
                                          <p:attrName>style.visibility</p:attrName>
                                        </p:attrNameLst>
                                      </p:cBhvr>
                                      <p:to>
                                        <p:strVal val="visible"/>
                                      </p:to>
                                    </p:set>
                                    <p:animEffect transition="in" filter="fade">
                                      <p:cBhvr>
                                        <p:cTn id="18" dur="500"/>
                                        <p:tgtEl>
                                          <p:spTgt spid="29">
                                            <p:txEl>
                                              <p:pRg st="0" end="0"/>
                                            </p:txEl>
                                          </p:spTgt>
                                        </p:tgtEl>
                                      </p:cBhvr>
                                    </p:animEffect>
                                  </p:childTnLst>
                                </p:cTn>
                              </p:par>
                            </p:childTnLst>
                          </p:cTn>
                        </p:par>
                        <p:par>
                          <p:cTn id="19" fill="hold">
                            <p:stCondLst>
                              <p:cond delay="1000"/>
                            </p:stCondLst>
                            <p:childTnLst>
                              <p:par>
                                <p:cTn id="20" presetID="10" presetClass="entr" presetSubtype="0" fill="hold" nodeType="afterEffect">
                                  <p:stCondLst>
                                    <p:cond delay="0"/>
                                  </p:stCondLst>
                                  <p:childTnLst>
                                    <p:set>
                                      <p:cBhvr>
                                        <p:cTn id="21" dur="1" fill="hold">
                                          <p:stCondLst>
                                            <p:cond delay="0"/>
                                          </p:stCondLst>
                                        </p:cTn>
                                        <p:tgtEl>
                                          <p:spTgt spid="31">
                                            <p:txEl>
                                              <p:pRg st="0" end="0"/>
                                            </p:txEl>
                                          </p:spTgt>
                                        </p:tgtEl>
                                        <p:attrNameLst>
                                          <p:attrName>style.visibility</p:attrName>
                                        </p:attrNameLst>
                                      </p:cBhvr>
                                      <p:to>
                                        <p:strVal val="visible"/>
                                      </p:to>
                                    </p:set>
                                    <p:animEffect transition="in" filter="fade">
                                      <p:cBhvr>
                                        <p:cTn id="22" dur="500"/>
                                        <p:tgtEl>
                                          <p:spTgt spid="31">
                                            <p:txEl>
                                              <p:pRg st="0" end="0"/>
                                            </p:txEl>
                                          </p:spTgt>
                                        </p:tgtEl>
                                      </p:cBhvr>
                                    </p:animEffect>
                                  </p:childTnLst>
                                </p:cTn>
                              </p:par>
                            </p:childTnLst>
                          </p:cTn>
                        </p:par>
                        <p:par>
                          <p:cTn id="23" fill="hold">
                            <p:stCondLst>
                              <p:cond delay="1500"/>
                            </p:stCondLst>
                            <p:childTnLst>
                              <p:par>
                                <p:cTn id="24" presetID="10" presetClass="entr" presetSubtype="0" fill="hold" nodeType="afterEffect">
                                  <p:stCondLst>
                                    <p:cond delay="0"/>
                                  </p:stCondLst>
                                  <p:childTnLst>
                                    <p:set>
                                      <p:cBhvr>
                                        <p:cTn id="25" dur="1" fill="hold">
                                          <p:stCondLst>
                                            <p:cond delay="0"/>
                                          </p:stCondLst>
                                        </p:cTn>
                                        <p:tgtEl>
                                          <p:spTgt spid="32">
                                            <p:txEl>
                                              <p:pRg st="0" end="0"/>
                                            </p:txEl>
                                          </p:spTgt>
                                        </p:tgtEl>
                                        <p:attrNameLst>
                                          <p:attrName>style.visibility</p:attrName>
                                        </p:attrNameLst>
                                      </p:cBhvr>
                                      <p:to>
                                        <p:strVal val="visible"/>
                                      </p:to>
                                    </p:set>
                                    <p:animEffect transition="in" filter="fade">
                                      <p:cBhvr>
                                        <p:cTn id="26" dur="500"/>
                                        <p:tgtEl>
                                          <p:spTgt spid="32">
                                            <p:txEl>
                                              <p:pRg st="0" end="0"/>
                                            </p:txEl>
                                          </p:spTgt>
                                        </p:tgtEl>
                                      </p:cBhvr>
                                    </p:animEffect>
                                  </p:childTnLst>
                                </p:cTn>
                              </p:par>
                            </p:childTnLst>
                          </p:cTn>
                        </p:par>
                        <p:par>
                          <p:cTn id="27" fill="hold">
                            <p:stCondLst>
                              <p:cond delay="2000"/>
                            </p:stCondLst>
                            <p:childTnLst>
                              <p:par>
                                <p:cTn id="28" presetID="10" presetClass="entr" presetSubtype="0" fill="hold" nodeType="afterEffect">
                                  <p:stCondLst>
                                    <p:cond delay="0"/>
                                  </p:stCondLst>
                                  <p:childTnLst>
                                    <p:set>
                                      <p:cBhvr>
                                        <p:cTn id="29" dur="1" fill="hold">
                                          <p:stCondLst>
                                            <p:cond delay="0"/>
                                          </p:stCondLst>
                                        </p:cTn>
                                        <p:tgtEl>
                                          <p:spTgt spid="34">
                                            <p:txEl>
                                              <p:pRg st="0" end="0"/>
                                            </p:txEl>
                                          </p:spTgt>
                                        </p:tgtEl>
                                        <p:attrNameLst>
                                          <p:attrName>style.visibility</p:attrName>
                                        </p:attrNameLst>
                                      </p:cBhvr>
                                      <p:to>
                                        <p:strVal val="visible"/>
                                      </p:to>
                                    </p:set>
                                    <p:animEffect transition="in" filter="fade">
                                      <p:cBhvr>
                                        <p:cTn id="30"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6"/>
                    </p:tgtEl>
                  </p:cond>
                </p:stCondLst>
                <p:endSync evt="end" delay="0">
                  <p:rtn val="all"/>
                </p:endSync>
                <p:childTnLst>
                  <p:par>
                    <p:cTn id="32" fill="hold">
                      <p:stCondLst>
                        <p:cond delay="0"/>
                      </p:stCondLst>
                      <p:childTnLst>
                        <p:par>
                          <p:cTn id="33" fill="hold">
                            <p:stCondLst>
                              <p:cond delay="0"/>
                            </p:stCondLst>
                            <p:childTnLst>
                              <p:par>
                                <p:cTn id="34" presetID="32" presetClass="emph" presetSubtype="0" fill="hold" nodeType="clickEffect">
                                  <p:stCondLst>
                                    <p:cond delay="0"/>
                                  </p:stCondLst>
                                  <p:childTnLst>
                                    <p:animRot by="120000">
                                      <p:cBhvr>
                                        <p:cTn id="35" dur="100" fill="hold">
                                          <p:stCondLst>
                                            <p:cond delay="0"/>
                                          </p:stCondLst>
                                        </p:cTn>
                                        <p:tgtEl>
                                          <p:spTgt spid="6"/>
                                        </p:tgtEl>
                                        <p:attrNameLst>
                                          <p:attrName>r</p:attrName>
                                        </p:attrNameLst>
                                      </p:cBhvr>
                                    </p:animRot>
                                    <p:animRot by="-240000">
                                      <p:cBhvr>
                                        <p:cTn id="36" dur="200" fill="hold">
                                          <p:stCondLst>
                                            <p:cond delay="200"/>
                                          </p:stCondLst>
                                        </p:cTn>
                                        <p:tgtEl>
                                          <p:spTgt spid="6"/>
                                        </p:tgtEl>
                                        <p:attrNameLst>
                                          <p:attrName>r</p:attrName>
                                        </p:attrNameLst>
                                      </p:cBhvr>
                                    </p:animRot>
                                    <p:animRot by="240000">
                                      <p:cBhvr>
                                        <p:cTn id="37" dur="200" fill="hold">
                                          <p:stCondLst>
                                            <p:cond delay="400"/>
                                          </p:stCondLst>
                                        </p:cTn>
                                        <p:tgtEl>
                                          <p:spTgt spid="6"/>
                                        </p:tgtEl>
                                        <p:attrNameLst>
                                          <p:attrName>r</p:attrName>
                                        </p:attrNameLst>
                                      </p:cBhvr>
                                    </p:animRot>
                                    <p:animRot by="-240000">
                                      <p:cBhvr>
                                        <p:cTn id="38" dur="200" fill="hold">
                                          <p:stCondLst>
                                            <p:cond delay="600"/>
                                          </p:stCondLst>
                                        </p:cTn>
                                        <p:tgtEl>
                                          <p:spTgt spid="6"/>
                                        </p:tgtEl>
                                        <p:attrNameLst>
                                          <p:attrName>r</p:attrName>
                                        </p:attrNameLst>
                                      </p:cBhvr>
                                    </p:animRot>
                                    <p:animRot by="120000">
                                      <p:cBhvr>
                                        <p:cTn id="39" dur="200" fill="hold">
                                          <p:stCondLst>
                                            <p:cond delay="800"/>
                                          </p:stCondLst>
                                        </p:cTn>
                                        <p:tgtEl>
                                          <p:spTgt spid="6"/>
                                        </p:tgtEl>
                                        <p:attrNameLst>
                                          <p:attrName>r</p:attrName>
                                        </p:attrNameLst>
                                      </p:cBhvr>
                                    </p:animRot>
                                  </p:childTnLst>
                                </p:cTn>
                              </p:par>
                            </p:childTnLst>
                          </p:cTn>
                        </p:par>
                        <p:par>
                          <p:cTn id="40" fill="hold">
                            <p:stCondLst>
                              <p:cond delay="1000"/>
                            </p:stCondLst>
                            <p:childTnLst>
                              <p:par>
                                <p:cTn id="41" presetID="10" presetClass="exit" presetSubtype="0" fill="hold" nodeType="afterEffect">
                                  <p:stCondLst>
                                    <p:cond delay="0"/>
                                  </p:stCondLst>
                                  <p:childTnLst>
                                    <p:animEffect transition="out" filter="fade">
                                      <p:cBhvr>
                                        <p:cTn id="42" dur="250"/>
                                        <p:tgtEl>
                                          <p:spTgt spid="16"/>
                                        </p:tgtEl>
                                      </p:cBhvr>
                                    </p:animEffect>
                                    <p:set>
                                      <p:cBhvr>
                                        <p:cTn id="43" dur="1" fill="hold">
                                          <p:stCondLst>
                                            <p:cond delay="249"/>
                                          </p:stCondLst>
                                        </p:cTn>
                                        <p:tgtEl>
                                          <p:spTgt spid="16"/>
                                        </p:tgtEl>
                                        <p:attrNameLst>
                                          <p:attrName>style.visibility</p:attrName>
                                        </p:attrNameLst>
                                      </p:cBhvr>
                                      <p:to>
                                        <p:strVal val="hidden"/>
                                      </p:to>
                                    </p:set>
                                  </p:childTnLst>
                                </p:cTn>
                              </p:par>
                              <p:par>
                                <p:cTn id="44" presetID="10" presetClass="entr" presetSubtype="0" fill="hold" nodeType="with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fade">
                                      <p:cBhvr>
                                        <p:cTn id="46" dur="250"/>
                                        <p:tgtEl>
                                          <p:spTgt spid="5"/>
                                        </p:tgtEl>
                                      </p:cBhvr>
                                    </p:animEffect>
                                  </p:childTnLst>
                                </p:cTn>
                              </p:par>
                            </p:childTnLst>
                          </p:cTn>
                        </p:par>
                        <p:par>
                          <p:cTn id="47" fill="hold">
                            <p:stCondLst>
                              <p:cond delay="1250"/>
                            </p:stCondLst>
                            <p:childTnLst>
                              <p:par>
                                <p:cTn id="48" presetID="63" presetClass="path" presetSubtype="0" accel="50000" decel="50000" fill="hold" nodeType="afterEffect">
                                  <p:stCondLst>
                                    <p:cond delay="0"/>
                                  </p:stCondLst>
                                  <p:childTnLst>
                                    <p:animMotion origin="layout" path="M -8.33333E-7 -4.81481E-6 L 0.75677 0.30996 " pathEditMode="relative" rAng="0" ptsTypes="AA">
                                      <p:cBhvr>
                                        <p:cTn id="49" dur="3000" fill="hold"/>
                                        <p:tgtEl>
                                          <p:spTgt spid="5"/>
                                        </p:tgtEl>
                                        <p:attrNameLst>
                                          <p:attrName>ppt_x</p:attrName>
                                          <p:attrName>ppt_y</p:attrName>
                                        </p:attrNameLst>
                                      </p:cBhvr>
                                      <p:rCtr x="37830" y="15486"/>
                                    </p:animMotion>
                                  </p:childTnLst>
                                </p:cTn>
                              </p:par>
                            </p:childTnLst>
                          </p:cTn>
                        </p:par>
                        <p:par>
                          <p:cTn id="50" fill="hold">
                            <p:stCondLst>
                              <p:cond delay="4250"/>
                            </p:stCondLst>
                            <p:childTnLst>
                              <p:par>
                                <p:cTn id="51" presetID="10" presetClass="exit" presetSubtype="0" fill="hold" nodeType="afterEffect">
                                  <p:stCondLst>
                                    <p:cond delay="0"/>
                                  </p:stCondLst>
                                  <p:childTnLst>
                                    <p:animEffect transition="out" filter="fade">
                                      <p:cBhvr>
                                        <p:cTn id="52" dur="250"/>
                                        <p:tgtEl>
                                          <p:spTgt spid="5"/>
                                        </p:tgtEl>
                                      </p:cBhvr>
                                    </p:animEffect>
                                    <p:set>
                                      <p:cBhvr>
                                        <p:cTn id="53" dur="1" fill="hold">
                                          <p:stCondLst>
                                            <p:cond delay="249"/>
                                          </p:stCondLst>
                                        </p:cTn>
                                        <p:tgtEl>
                                          <p:spTgt spid="5"/>
                                        </p:tgtEl>
                                        <p:attrNameLst>
                                          <p:attrName>style.visibility</p:attrName>
                                        </p:attrNameLst>
                                      </p:cBhvr>
                                      <p:to>
                                        <p:strVal val="hidden"/>
                                      </p:to>
                                    </p:set>
                                  </p:childTnLst>
                                </p:cTn>
                              </p:par>
                              <p:par>
                                <p:cTn id="54" presetID="10" presetClass="entr" presetSubtype="0" fill="hold" nodeType="with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fade">
                                      <p:cBhvr>
                                        <p:cTn id="56" dur="250"/>
                                        <p:tgtEl>
                                          <p:spTgt spid="11"/>
                                        </p:tgtEl>
                                      </p:cBhvr>
                                    </p:animEffect>
                                  </p:childTnLst>
                                </p:cTn>
                              </p:par>
                            </p:childTnLst>
                          </p:cTn>
                        </p:par>
                        <p:par>
                          <p:cTn id="57" fill="hold">
                            <p:stCondLst>
                              <p:cond delay="4500"/>
                            </p:stCondLst>
                            <p:childTnLst>
                              <p:par>
                                <p:cTn id="58" presetID="32" presetClass="emph" presetSubtype="0" fill="hold" nodeType="afterEffect">
                                  <p:stCondLst>
                                    <p:cond delay="0"/>
                                  </p:stCondLst>
                                  <p:childTnLst>
                                    <p:animRot by="120000">
                                      <p:cBhvr>
                                        <p:cTn id="59" dur="200" fill="hold">
                                          <p:stCondLst>
                                            <p:cond delay="0"/>
                                          </p:stCondLst>
                                        </p:cTn>
                                        <p:tgtEl>
                                          <p:spTgt spid="11"/>
                                        </p:tgtEl>
                                        <p:attrNameLst>
                                          <p:attrName>r</p:attrName>
                                        </p:attrNameLst>
                                      </p:cBhvr>
                                    </p:animRot>
                                    <p:animRot by="-240000">
                                      <p:cBhvr>
                                        <p:cTn id="60" dur="400" fill="hold">
                                          <p:stCondLst>
                                            <p:cond delay="400"/>
                                          </p:stCondLst>
                                        </p:cTn>
                                        <p:tgtEl>
                                          <p:spTgt spid="11"/>
                                        </p:tgtEl>
                                        <p:attrNameLst>
                                          <p:attrName>r</p:attrName>
                                        </p:attrNameLst>
                                      </p:cBhvr>
                                    </p:animRot>
                                    <p:animRot by="240000">
                                      <p:cBhvr>
                                        <p:cTn id="61" dur="400" fill="hold">
                                          <p:stCondLst>
                                            <p:cond delay="800"/>
                                          </p:stCondLst>
                                        </p:cTn>
                                        <p:tgtEl>
                                          <p:spTgt spid="11"/>
                                        </p:tgtEl>
                                        <p:attrNameLst>
                                          <p:attrName>r</p:attrName>
                                        </p:attrNameLst>
                                      </p:cBhvr>
                                    </p:animRot>
                                    <p:animRot by="-240000">
                                      <p:cBhvr>
                                        <p:cTn id="62" dur="400" fill="hold">
                                          <p:stCondLst>
                                            <p:cond delay="1200"/>
                                          </p:stCondLst>
                                        </p:cTn>
                                        <p:tgtEl>
                                          <p:spTgt spid="11"/>
                                        </p:tgtEl>
                                        <p:attrNameLst>
                                          <p:attrName>r</p:attrName>
                                        </p:attrNameLst>
                                      </p:cBhvr>
                                    </p:animRot>
                                    <p:animRot by="120000">
                                      <p:cBhvr>
                                        <p:cTn id="63" dur="400" fill="hold">
                                          <p:stCondLst>
                                            <p:cond delay="1600"/>
                                          </p:stCondLst>
                                        </p:cTn>
                                        <p:tgtEl>
                                          <p:spTgt spid="11"/>
                                        </p:tgtEl>
                                        <p:attrNameLst>
                                          <p:attrName>r</p:attrName>
                                        </p:attrNameLst>
                                      </p:cBhvr>
                                    </p:animRot>
                                  </p:childTnLst>
                                </p:cTn>
                              </p:par>
                              <p:par>
                                <p:cTn id="64" presetID="32" presetClass="emph" presetSubtype="0" fill="hold" nodeType="withEffect">
                                  <p:stCondLst>
                                    <p:cond delay="0"/>
                                  </p:stCondLst>
                                  <p:childTnLst>
                                    <p:animRot by="120000">
                                      <p:cBhvr>
                                        <p:cTn id="65" dur="200" fill="hold">
                                          <p:stCondLst>
                                            <p:cond delay="0"/>
                                          </p:stCondLst>
                                        </p:cTn>
                                        <p:tgtEl>
                                          <p:spTgt spid="6"/>
                                        </p:tgtEl>
                                        <p:attrNameLst>
                                          <p:attrName>r</p:attrName>
                                        </p:attrNameLst>
                                      </p:cBhvr>
                                    </p:animRot>
                                    <p:animRot by="-240000">
                                      <p:cBhvr>
                                        <p:cTn id="66" dur="400" fill="hold">
                                          <p:stCondLst>
                                            <p:cond delay="400"/>
                                          </p:stCondLst>
                                        </p:cTn>
                                        <p:tgtEl>
                                          <p:spTgt spid="6"/>
                                        </p:tgtEl>
                                        <p:attrNameLst>
                                          <p:attrName>r</p:attrName>
                                        </p:attrNameLst>
                                      </p:cBhvr>
                                    </p:animRot>
                                    <p:animRot by="240000">
                                      <p:cBhvr>
                                        <p:cTn id="67" dur="400" fill="hold">
                                          <p:stCondLst>
                                            <p:cond delay="800"/>
                                          </p:stCondLst>
                                        </p:cTn>
                                        <p:tgtEl>
                                          <p:spTgt spid="6"/>
                                        </p:tgtEl>
                                        <p:attrNameLst>
                                          <p:attrName>r</p:attrName>
                                        </p:attrNameLst>
                                      </p:cBhvr>
                                    </p:animRot>
                                    <p:animRot by="-240000">
                                      <p:cBhvr>
                                        <p:cTn id="68" dur="400" fill="hold">
                                          <p:stCondLst>
                                            <p:cond delay="1200"/>
                                          </p:stCondLst>
                                        </p:cTn>
                                        <p:tgtEl>
                                          <p:spTgt spid="6"/>
                                        </p:tgtEl>
                                        <p:attrNameLst>
                                          <p:attrName>r</p:attrName>
                                        </p:attrNameLst>
                                      </p:cBhvr>
                                    </p:animRot>
                                    <p:animRot by="120000">
                                      <p:cBhvr>
                                        <p:cTn id="69" dur="400" fill="hold">
                                          <p:stCondLst>
                                            <p:cond delay="1600"/>
                                          </p:stCondLst>
                                        </p:cTn>
                                        <p:tgtEl>
                                          <p:spTgt spid="6"/>
                                        </p:tgtEl>
                                        <p:attrNameLst>
                                          <p:attrName>r</p:attrName>
                                        </p:attrNameLst>
                                      </p:cBhvr>
                                    </p:animRot>
                                  </p:childTnLst>
                                </p:cTn>
                              </p:par>
                            </p:childTnLst>
                          </p:cTn>
                        </p:par>
                        <p:par>
                          <p:cTn id="70" fill="hold">
                            <p:stCondLst>
                              <p:cond delay="6500"/>
                            </p:stCondLst>
                            <p:childTnLst>
                              <p:par>
                                <p:cTn id="71" presetID="10" presetClass="exit" presetSubtype="0" fill="hold" nodeType="afterEffect">
                                  <p:stCondLst>
                                    <p:cond delay="0"/>
                                  </p:stCondLst>
                                  <p:childTnLst>
                                    <p:animEffect transition="out" filter="fade">
                                      <p:cBhvr>
                                        <p:cTn id="72" dur="250"/>
                                        <p:tgtEl>
                                          <p:spTgt spid="11"/>
                                        </p:tgtEl>
                                      </p:cBhvr>
                                    </p:animEffect>
                                    <p:set>
                                      <p:cBhvr>
                                        <p:cTn id="73" dur="1" fill="hold">
                                          <p:stCondLst>
                                            <p:cond delay="249"/>
                                          </p:stCondLst>
                                        </p:cTn>
                                        <p:tgtEl>
                                          <p:spTgt spid="11"/>
                                        </p:tgtEl>
                                        <p:attrNameLst>
                                          <p:attrName>style.visibility</p:attrName>
                                        </p:attrNameLst>
                                      </p:cBhvr>
                                      <p:to>
                                        <p:strVal val="hidden"/>
                                      </p:to>
                                    </p:set>
                                  </p:childTnLst>
                                </p:cTn>
                              </p:par>
                              <p:par>
                                <p:cTn id="74" presetID="10" presetClass="entr" presetSubtype="0" fill="hold" nodeType="withEffect">
                                  <p:stCondLst>
                                    <p:cond delay="0"/>
                                  </p:stCondLst>
                                  <p:childTnLst>
                                    <p:set>
                                      <p:cBhvr>
                                        <p:cTn id="75" dur="1" fill="hold">
                                          <p:stCondLst>
                                            <p:cond delay="0"/>
                                          </p:stCondLst>
                                        </p:cTn>
                                        <p:tgtEl>
                                          <p:spTgt spid="12"/>
                                        </p:tgtEl>
                                        <p:attrNameLst>
                                          <p:attrName>style.visibility</p:attrName>
                                        </p:attrNameLst>
                                      </p:cBhvr>
                                      <p:to>
                                        <p:strVal val="visible"/>
                                      </p:to>
                                    </p:set>
                                    <p:animEffect transition="in" filter="fade">
                                      <p:cBhvr>
                                        <p:cTn id="76" dur="250"/>
                                        <p:tgtEl>
                                          <p:spTgt spid="12"/>
                                        </p:tgtEl>
                                      </p:cBhvr>
                                    </p:animEffect>
                                  </p:childTnLst>
                                  <p:subTnLst>
                                    <p:audio>
                                      <p:cMediaNode>
                                        <p:cTn display="0" masterRel="sameClick">
                                          <p:stCondLst>
                                            <p:cond evt="begin" delay="0">
                                              <p:tn val="74"/>
                                            </p:cond>
                                          </p:stCondLst>
                                          <p:endCondLst>
                                            <p:cond evt="onStopAudio" delay="0">
                                              <p:tgtEl>
                                                <p:sldTgt/>
                                              </p:tgtEl>
                                            </p:cond>
                                          </p:endCondLst>
                                        </p:cTn>
                                        <p:tgtEl>
                                          <p:sndTgt r:embed="rId2" name="congioilam.wav"/>
                                        </p:tgtEl>
                                      </p:cMediaNode>
                                    </p:audio>
                                  </p:sub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par>
                                <p:cTn id="80" presetID="10" presetClass="entr" presetSubtype="0" fill="hold" grpId="0" nodeType="withEffect">
                                  <p:stCondLst>
                                    <p:cond delay="0"/>
                                  </p:stCondLst>
                                  <p:childTnLst>
                                    <p:set>
                                      <p:cBhvr>
                                        <p:cTn id="81" dur="1" fill="hold">
                                          <p:stCondLst>
                                            <p:cond delay="0"/>
                                          </p:stCondLst>
                                        </p:cTn>
                                        <p:tgtEl>
                                          <p:spTgt spid="77"/>
                                        </p:tgtEl>
                                        <p:attrNameLst>
                                          <p:attrName>style.visibility</p:attrName>
                                        </p:attrNameLst>
                                      </p:cBhvr>
                                      <p:to>
                                        <p:strVal val="visible"/>
                                      </p:to>
                                    </p:set>
                                    <p:animEffect transition="in" filter="fade">
                                      <p:cBhvr>
                                        <p:cTn id="82" dur="500"/>
                                        <p:tgtEl>
                                          <p:spTgt spid="77"/>
                                        </p:tgtEl>
                                      </p:cBhvr>
                                    </p:animEffect>
                                  </p:childTnLst>
                                </p:cTn>
                              </p:par>
                              <p:par>
                                <p:cTn id="83" presetID="8" presetClass="emph" presetSubtype="0" repeatCount="indefinite" fill="hold" grpId="1" nodeType="withEffect">
                                  <p:stCondLst>
                                    <p:cond delay="0"/>
                                  </p:stCondLst>
                                  <p:childTnLst>
                                    <p:animRot by="21600000">
                                      <p:cBhvr>
                                        <p:cTn id="84" dur="2000" fill="hold"/>
                                        <p:tgtEl>
                                          <p:spTgt spid="77"/>
                                        </p:tgtEl>
                                        <p:attrNameLst>
                                          <p:attrName>r</p:attrName>
                                        </p:attrNameLst>
                                      </p:cBhvr>
                                    </p:animRot>
                                  </p:childTnLst>
                                </p:cTn>
                              </p:par>
                            </p:childTnLst>
                          </p:cTn>
                        </p:par>
                      </p:childTnLst>
                    </p:cTn>
                  </p:par>
                </p:childTnLst>
              </p:cTn>
              <p:nextCondLst>
                <p:cond evt="onClick" delay="0">
                  <p:tgtEl>
                    <p:spTgt spid="6"/>
                  </p:tgtEl>
                </p:cond>
              </p:nextCondLst>
            </p:seq>
            <p:seq concurrent="1" nextAc="seek">
              <p:cTn id="85" restart="whenNotActive" fill="hold" evtFilter="cancelBubble" nodeType="interactiveSeq">
                <p:stCondLst>
                  <p:cond evt="onClick" delay="0">
                    <p:tgtEl>
                      <p:spTgt spid="22"/>
                    </p:tgtEl>
                  </p:cond>
                </p:stCondLst>
                <p:endSync evt="end" delay="0">
                  <p:rtn val="all"/>
                </p:endSync>
                <p:childTnLst>
                  <p:par>
                    <p:cTn id="86" fill="hold">
                      <p:stCondLst>
                        <p:cond delay="0"/>
                      </p:stCondLst>
                      <p:childTnLst>
                        <p:par>
                          <p:cTn id="87" fill="hold">
                            <p:stCondLst>
                              <p:cond delay="0"/>
                            </p:stCondLst>
                            <p:childTnLst>
                              <p:par>
                                <p:cTn id="88" presetID="32" presetClass="emph" presetSubtype="0" fill="hold" nodeType="clickEffect">
                                  <p:stCondLst>
                                    <p:cond delay="0"/>
                                  </p:stCondLst>
                                  <p:childTnLst>
                                    <p:animRot by="120000">
                                      <p:cBhvr>
                                        <p:cTn id="89" dur="100" fill="hold">
                                          <p:stCondLst>
                                            <p:cond delay="0"/>
                                          </p:stCondLst>
                                        </p:cTn>
                                        <p:tgtEl>
                                          <p:spTgt spid="22"/>
                                        </p:tgtEl>
                                        <p:attrNameLst>
                                          <p:attrName>r</p:attrName>
                                        </p:attrNameLst>
                                      </p:cBhvr>
                                    </p:animRot>
                                    <p:animRot by="-240000">
                                      <p:cBhvr>
                                        <p:cTn id="90" dur="200" fill="hold">
                                          <p:stCondLst>
                                            <p:cond delay="200"/>
                                          </p:stCondLst>
                                        </p:cTn>
                                        <p:tgtEl>
                                          <p:spTgt spid="22"/>
                                        </p:tgtEl>
                                        <p:attrNameLst>
                                          <p:attrName>r</p:attrName>
                                        </p:attrNameLst>
                                      </p:cBhvr>
                                    </p:animRot>
                                    <p:animRot by="240000">
                                      <p:cBhvr>
                                        <p:cTn id="91" dur="200" fill="hold">
                                          <p:stCondLst>
                                            <p:cond delay="400"/>
                                          </p:stCondLst>
                                        </p:cTn>
                                        <p:tgtEl>
                                          <p:spTgt spid="22"/>
                                        </p:tgtEl>
                                        <p:attrNameLst>
                                          <p:attrName>r</p:attrName>
                                        </p:attrNameLst>
                                      </p:cBhvr>
                                    </p:animRot>
                                    <p:animRot by="-240000">
                                      <p:cBhvr>
                                        <p:cTn id="92" dur="200" fill="hold">
                                          <p:stCondLst>
                                            <p:cond delay="600"/>
                                          </p:stCondLst>
                                        </p:cTn>
                                        <p:tgtEl>
                                          <p:spTgt spid="22"/>
                                        </p:tgtEl>
                                        <p:attrNameLst>
                                          <p:attrName>r</p:attrName>
                                        </p:attrNameLst>
                                      </p:cBhvr>
                                    </p:animRot>
                                    <p:animRot by="120000">
                                      <p:cBhvr>
                                        <p:cTn id="93" dur="200" fill="hold">
                                          <p:stCondLst>
                                            <p:cond delay="800"/>
                                          </p:stCondLst>
                                        </p:cTn>
                                        <p:tgtEl>
                                          <p:spTgt spid="22"/>
                                        </p:tgtEl>
                                        <p:attrNameLst>
                                          <p:attrName>r</p:attrName>
                                        </p:attrNameLst>
                                      </p:cBhvr>
                                    </p:animRot>
                                  </p:childTnLst>
                                </p:cTn>
                              </p:par>
                            </p:childTnLst>
                          </p:cTn>
                        </p:par>
                        <p:par>
                          <p:cTn id="94" fill="hold">
                            <p:stCondLst>
                              <p:cond delay="1000"/>
                            </p:stCondLst>
                            <p:childTnLst>
                              <p:par>
                                <p:cTn id="95" presetID="10" presetClass="exit" presetSubtype="0" fill="hold" nodeType="afterEffect">
                                  <p:stCondLst>
                                    <p:cond delay="0"/>
                                  </p:stCondLst>
                                  <p:childTnLst>
                                    <p:animEffect transition="out" filter="fade">
                                      <p:cBhvr>
                                        <p:cTn id="96" dur="250"/>
                                        <p:tgtEl>
                                          <p:spTgt spid="16"/>
                                        </p:tgtEl>
                                      </p:cBhvr>
                                    </p:animEffect>
                                    <p:set>
                                      <p:cBhvr>
                                        <p:cTn id="97" dur="1" fill="hold">
                                          <p:stCondLst>
                                            <p:cond delay="249"/>
                                          </p:stCondLst>
                                        </p:cTn>
                                        <p:tgtEl>
                                          <p:spTgt spid="16"/>
                                        </p:tgtEl>
                                        <p:attrNameLst>
                                          <p:attrName>style.visibility</p:attrName>
                                        </p:attrNameLst>
                                      </p:cBhvr>
                                      <p:to>
                                        <p:strVal val="hidden"/>
                                      </p:to>
                                    </p:set>
                                  </p:childTnLst>
                                </p:cTn>
                              </p:par>
                              <p:par>
                                <p:cTn id="98" presetID="10" presetClass="entr" presetSubtype="0" fill="hold" nodeType="withEffect">
                                  <p:stCondLst>
                                    <p:cond delay="0"/>
                                  </p:stCondLst>
                                  <p:childTnLst>
                                    <p:set>
                                      <p:cBhvr>
                                        <p:cTn id="99" dur="1" fill="hold">
                                          <p:stCondLst>
                                            <p:cond delay="0"/>
                                          </p:stCondLst>
                                        </p:cTn>
                                        <p:tgtEl>
                                          <p:spTgt spid="5"/>
                                        </p:tgtEl>
                                        <p:attrNameLst>
                                          <p:attrName>style.visibility</p:attrName>
                                        </p:attrNameLst>
                                      </p:cBhvr>
                                      <p:to>
                                        <p:strVal val="visible"/>
                                      </p:to>
                                    </p:set>
                                    <p:animEffect transition="in" filter="fade">
                                      <p:cBhvr>
                                        <p:cTn id="100" dur="250"/>
                                        <p:tgtEl>
                                          <p:spTgt spid="5"/>
                                        </p:tgtEl>
                                      </p:cBhvr>
                                    </p:animEffect>
                                  </p:childTnLst>
                                </p:cTn>
                              </p:par>
                            </p:childTnLst>
                          </p:cTn>
                        </p:par>
                        <p:par>
                          <p:cTn id="101" fill="hold">
                            <p:stCondLst>
                              <p:cond delay="1250"/>
                            </p:stCondLst>
                            <p:childTnLst>
                              <p:par>
                                <p:cTn id="102" presetID="63" presetClass="path" presetSubtype="0" accel="50000" decel="50000" fill="hold" nodeType="afterEffect">
                                  <p:stCondLst>
                                    <p:cond delay="0"/>
                                  </p:stCondLst>
                                  <p:childTnLst>
                                    <p:animMotion origin="layout" path="M -8.33333E-7 -4.81481E-6 L 0.54809 0.30024 " pathEditMode="relative" rAng="0" ptsTypes="AA">
                                      <p:cBhvr>
                                        <p:cTn id="103" dur="2000" fill="hold"/>
                                        <p:tgtEl>
                                          <p:spTgt spid="5"/>
                                        </p:tgtEl>
                                        <p:attrNameLst>
                                          <p:attrName>ppt_x</p:attrName>
                                          <p:attrName>ppt_y</p:attrName>
                                        </p:attrNameLst>
                                      </p:cBhvr>
                                      <p:rCtr x="27396" y="15000"/>
                                    </p:animMotion>
                                  </p:childTnLst>
                                </p:cTn>
                              </p:par>
                            </p:childTnLst>
                          </p:cTn>
                        </p:par>
                        <p:par>
                          <p:cTn id="104" fill="hold">
                            <p:stCondLst>
                              <p:cond delay="3250"/>
                            </p:stCondLst>
                            <p:childTnLst>
                              <p:par>
                                <p:cTn id="105" presetID="10" presetClass="exit" presetSubtype="0" fill="hold" nodeType="afterEffect">
                                  <p:stCondLst>
                                    <p:cond delay="0"/>
                                  </p:stCondLst>
                                  <p:childTnLst>
                                    <p:animEffect transition="out" filter="fade">
                                      <p:cBhvr>
                                        <p:cTn id="106" dur="250"/>
                                        <p:tgtEl>
                                          <p:spTgt spid="5"/>
                                        </p:tgtEl>
                                      </p:cBhvr>
                                    </p:animEffect>
                                    <p:set>
                                      <p:cBhvr>
                                        <p:cTn id="107" dur="1" fill="hold">
                                          <p:stCondLst>
                                            <p:cond delay="249"/>
                                          </p:stCondLst>
                                        </p:cTn>
                                        <p:tgtEl>
                                          <p:spTgt spid="5"/>
                                        </p:tgtEl>
                                        <p:attrNameLst>
                                          <p:attrName>style.visibility</p:attrName>
                                        </p:attrNameLst>
                                      </p:cBhvr>
                                      <p:to>
                                        <p:strVal val="hidden"/>
                                      </p:to>
                                    </p:set>
                                  </p:childTnLst>
                                </p:cTn>
                              </p:par>
                              <p:par>
                                <p:cTn id="108" presetID="10" presetClass="entr" presetSubtype="0" fill="hold" nodeType="withEffect">
                                  <p:stCondLst>
                                    <p:cond delay="0"/>
                                  </p:stCondLst>
                                  <p:childTnLst>
                                    <p:set>
                                      <p:cBhvr>
                                        <p:cTn id="109" dur="1" fill="hold">
                                          <p:stCondLst>
                                            <p:cond delay="0"/>
                                          </p:stCondLst>
                                        </p:cTn>
                                        <p:tgtEl>
                                          <p:spTgt spid="19"/>
                                        </p:tgtEl>
                                        <p:attrNameLst>
                                          <p:attrName>style.visibility</p:attrName>
                                        </p:attrNameLst>
                                      </p:cBhvr>
                                      <p:to>
                                        <p:strVal val="visible"/>
                                      </p:to>
                                    </p:set>
                                    <p:animEffect transition="in" filter="fade">
                                      <p:cBhvr>
                                        <p:cTn id="110" dur="250"/>
                                        <p:tgtEl>
                                          <p:spTgt spid="19"/>
                                        </p:tgtEl>
                                      </p:cBhvr>
                                    </p:animEffect>
                                  </p:childTnLst>
                                </p:cTn>
                              </p:par>
                            </p:childTnLst>
                          </p:cTn>
                        </p:par>
                        <p:par>
                          <p:cTn id="111" fill="hold">
                            <p:stCondLst>
                              <p:cond delay="3500"/>
                            </p:stCondLst>
                            <p:childTnLst>
                              <p:par>
                                <p:cTn id="112" presetID="32" presetClass="emph" presetSubtype="0" fill="hold" nodeType="afterEffect">
                                  <p:stCondLst>
                                    <p:cond delay="0"/>
                                  </p:stCondLst>
                                  <p:childTnLst>
                                    <p:animRot by="120000">
                                      <p:cBhvr>
                                        <p:cTn id="113" dur="200" fill="hold">
                                          <p:stCondLst>
                                            <p:cond delay="0"/>
                                          </p:stCondLst>
                                        </p:cTn>
                                        <p:tgtEl>
                                          <p:spTgt spid="19"/>
                                        </p:tgtEl>
                                        <p:attrNameLst>
                                          <p:attrName>r</p:attrName>
                                        </p:attrNameLst>
                                      </p:cBhvr>
                                    </p:animRot>
                                    <p:animRot by="-240000">
                                      <p:cBhvr>
                                        <p:cTn id="114" dur="400" fill="hold">
                                          <p:stCondLst>
                                            <p:cond delay="400"/>
                                          </p:stCondLst>
                                        </p:cTn>
                                        <p:tgtEl>
                                          <p:spTgt spid="19"/>
                                        </p:tgtEl>
                                        <p:attrNameLst>
                                          <p:attrName>r</p:attrName>
                                        </p:attrNameLst>
                                      </p:cBhvr>
                                    </p:animRot>
                                    <p:animRot by="240000">
                                      <p:cBhvr>
                                        <p:cTn id="115" dur="400" fill="hold">
                                          <p:stCondLst>
                                            <p:cond delay="800"/>
                                          </p:stCondLst>
                                        </p:cTn>
                                        <p:tgtEl>
                                          <p:spTgt spid="19"/>
                                        </p:tgtEl>
                                        <p:attrNameLst>
                                          <p:attrName>r</p:attrName>
                                        </p:attrNameLst>
                                      </p:cBhvr>
                                    </p:animRot>
                                    <p:animRot by="-240000">
                                      <p:cBhvr>
                                        <p:cTn id="116" dur="400" fill="hold">
                                          <p:stCondLst>
                                            <p:cond delay="1200"/>
                                          </p:stCondLst>
                                        </p:cTn>
                                        <p:tgtEl>
                                          <p:spTgt spid="19"/>
                                        </p:tgtEl>
                                        <p:attrNameLst>
                                          <p:attrName>r</p:attrName>
                                        </p:attrNameLst>
                                      </p:cBhvr>
                                    </p:animRot>
                                    <p:animRot by="120000">
                                      <p:cBhvr>
                                        <p:cTn id="117" dur="400" fill="hold">
                                          <p:stCondLst>
                                            <p:cond delay="1600"/>
                                          </p:stCondLst>
                                        </p:cTn>
                                        <p:tgtEl>
                                          <p:spTgt spid="19"/>
                                        </p:tgtEl>
                                        <p:attrNameLst>
                                          <p:attrName>r</p:attrName>
                                        </p:attrNameLst>
                                      </p:cBhvr>
                                    </p:animRot>
                                  </p:childTnLst>
                                </p:cTn>
                              </p:par>
                              <p:par>
                                <p:cTn id="118" presetID="32" presetClass="emph" presetSubtype="0" fill="hold" nodeType="withEffect">
                                  <p:stCondLst>
                                    <p:cond delay="0"/>
                                  </p:stCondLst>
                                  <p:childTnLst>
                                    <p:animRot by="120000">
                                      <p:cBhvr>
                                        <p:cTn id="119" dur="200" fill="hold">
                                          <p:stCondLst>
                                            <p:cond delay="0"/>
                                          </p:stCondLst>
                                        </p:cTn>
                                        <p:tgtEl>
                                          <p:spTgt spid="22"/>
                                        </p:tgtEl>
                                        <p:attrNameLst>
                                          <p:attrName>r</p:attrName>
                                        </p:attrNameLst>
                                      </p:cBhvr>
                                    </p:animRot>
                                    <p:animRot by="-240000">
                                      <p:cBhvr>
                                        <p:cTn id="120" dur="400" fill="hold">
                                          <p:stCondLst>
                                            <p:cond delay="400"/>
                                          </p:stCondLst>
                                        </p:cTn>
                                        <p:tgtEl>
                                          <p:spTgt spid="22"/>
                                        </p:tgtEl>
                                        <p:attrNameLst>
                                          <p:attrName>r</p:attrName>
                                        </p:attrNameLst>
                                      </p:cBhvr>
                                    </p:animRot>
                                    <p:animRot by="240000">
                                      <p:cBhvr>
                                        <p:cTn id="121" dur="400" fill="hold">
                                          <p:stCondLst>
                                            <p:cond delay="800"/>
                                          </p:stCondLst>
                                        </p:cTn>
                                        <p:tgtEl>
                                          <p:spTgt spid="22"/>
                                        </p:tgtEl>
                                        <p:attrNameLst>
                                          <p:attrName>r</p:attrName>
                                        </p:attrNameLst>
                                      </p:cBhvr>
                                    </p:animRot>
                                    <p:animRot by="-240000">
                                      <p:cBhvr>
                                        <p:cTn id="122" dur="400" fill="hold">
                                          <p:stCondLst>
                                            <p:cond delay="1200"/>
                                          </p:stCondLst>
                                        </p:cTn>
                                        <p:tgtEl>
                                          <p:spTgt spid="22"/>
                                        </p:tgtEl>
                                        <p:attrNameLst>
                                          <p:attrName>r</p:attrName>
                                        </p:attrNameLst>
                                      </p:cBhvr>
                                    </p:animRot>
                                    <p:animRot by="120000">
                                      <p:cBhvr>
                                        <p:cTn id="123" dur="400" fill="hold">
                                          <p:stCondLst>
                                            <p:cond delay="1600"/>
                                          </p:stCondLst>
                                        </p:cTn>
                                        <p:tgtEl>
                                          <p:spTgt spid="22"/>
                                        </p:tgtEl>
                                        <p:attrNameLst>
                                          <p:attrName>r</p:attrName>
                                        </p:attrNameLst>
                                      </p:cBhvr>
                                    </p:animRot>
                                  </p:childTnLst>
                                </p:cTn>
                              </p:par>
                            </p:childTnLst>
                          </p:cTn>
                        </p:par>
                        <p:par>
                          <p:cTn id="124" fill="hold">
                            <p:stCondLst>
                              <p:cond delay="5500"/>
                            </p:stCondLst>
                            <p:childTnLst>
                              <p:par>
                                <p:cTn id="125" presetID="10" presetClass="exit" presetSubtype="0" fill="hold" nodeType="afterEffect">
                                  <p:stCondLst>
                                    <p:cond delay="0"/>
                                  </p:stCondLst>
                                  <p:childTnLst>
                                    <p:animEffect transition="out" filter="fade">
                                      <p:cBhvr>
                                        <p:cTn id="126" dur="250"/>
                                        <p:tgtEl>
                                          <p:spTgt spid="19"/>
                                        </p:tgtEl>
                                      </p:cBhvr>
                                    </p:animEffect>
                                    <p:set>
                                      <p:cBhvr>
                                        <p:cTn id="127" dur="1" fill="hold">
                                          <p:stCondLst>
                                            <p:cond delay="249"/>
                                          </p:stCondLst>
                                        </p:cTn>
                                        <p:tgtEl>
                                          <p:spTgt spid="19"/>
                                        </p:tgtEl>
                                        <p:attrNameLst>
                                          <p:attrName>style.visibility</p:attrName>
                                        </p:attrNameLst>
                                      </p:cBhvr>
                                      <p:to>
                                        <p:strVal val="hidden"/>
                                      </p:to>
                                    </p:set>
                                  </p:childTnLst>
                                </p:cTn>
                              </p:par>
                              <p:par>
                                <p:cTn id="128" presetID="10" presetClass="entr" presetSubtype="0" fill="hold" nodeType="withEffect">
                                  <p:stCondLst>
                                    <p:cond delay="0"/>
                                  </p:stCondLst>
                                  <p:childTnLst>
                                    <p:set>
                                      <p:cBhvr>
                                        <p:cTn id="129" dur="1" fill="hold">
                                          <p:stCondLst>
                                            <p:cond delay="0"/>
                                          </p:stCondLst>
                                        </p:cTn>
                                        <p:tgtEl>
                                          <p:spTgt spid="14"/>
                                        </p:tgtEl>
                                        <p:attrNameLst>
                                          <p:attrName>style.visibility</p:attrName>
                                        </p:attrNameLst>
                                      </p:cBhvr>
                                      <p:to>
                                        <p:strVal val="visible"/>
                                      </p:to>
                                    </p:set>
                                    <p:animEffect transition="in" filter="fade">
                                      <p:cBhvr>
                                        <p:cTn id="130" dur="250"/>
                                        <p:tgtEl>
                                          <p:spTgt spid="14"/>
                                        </p:tgtEl>
                                      </p:cBhvr>
                                    </p:animEffect>
                                  </p:childTnLst>
                                </p:cTn>
                              </p:par>
                              <p:par>
                                <p:cTn id="131" presetID="10" presetClass="entr" presetSubtype="0" fill="hold" nodeType="withEffect">
                                  <p:stCondLst>
                                    <p:cond delay="0"/>
                                  </p:stCondLst>
                                  <p:childTnLst>
                                    <p:set>
                                      <p:cBhvr>
                                        <p:cTn id="132" dur="1" fill="hold">
                                          <p:stCondLst>
                                            <p:cond delay="0"/>
                                          </p:stCondLst>
                                        </p:cTn>
                                        <p:tgtEl>
                                          <p:spTgt spid="17"/>
                                        </p:tgtEl>
                                        <p:attrNameLst>
                                          <p:attrName>style.visibility</p:attrName>
                                        </p:attrNameLst>
                                      </p:cBhvr>
                                      <p:to>
                                        <p:strVal val="visible"/>
                                      </p:to>
                                    </p:set>
                                    <p:animEffect transition="in" filter="fade">
                                      <p:cBhvr>
                                        <p:cTn id="133" dur="250"/>
                                        <p:tgtEl>
                                          <p:spTgt spid="17"/>
                                        </p:tgtEl>
                                      </p:cBhvr>
                                    </p:animEffect>
                                  </p:childTnLst>
                                  <p:subTnLst>
                                    <p:audio>
                                      <p:cMediaNode>
                                        <p:cTn display="0" masterRel="sameClick">
                                          <p:stCondLst>
                                            <p:cond evt="begin" delay="0">
                                              <p:tn val="131"/>
                                            </p:cond>
                                          </p:stCondLst>
                                          <p:endCondLst>
                                            <p:cond evt="onStopAudio" delay="0">
                                              <p:tgtEl>
                                                <p:sldTgt/>
                                              </p:tgtEl>
                                            </p:cond>
                                          </p:endCondLst>
                                        </p:cTn>
                                        <p:tgtEl>
                                          <p:sndTgt r:embed="rId3" name="oisairoi.wav"/>
                                        </p:tgtEl>
                                      </p:cMediaNode>
                                    </p:audio>
                                  </p:subTnLst>
                                </p:cTn>
                              </p:par>
                              <p:par>
                                <p:cTn id="134" presetID="10" presetClass="exit" presetSubtype="0" fill="hold" nodeType="withEffect">
                                  <p:stCondLst>
                                    <p:cond delay="0"/>
                                  </p:stCondLst>
                                  <p:childTnLst>
                                    <p:animEffect transition="out" filter="fade">
                                      <p:cBhvr>
                                        <p:cTn id="135" dur="250"/>
                                        <p:tgtEl>
                                          <p:spTgt spid="22"/>
                                        </p:tgtEl>
                                      </p:cBhvr>
                                    </p:animEffect>
                                    <p:set>
                                      <p:cBhvr>
                                        <p:cTn id="136"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7" restart="whenNotActive" fill="hold" evtFilter="cancelBubble" nodeType="interactiveSeq">
                <p:stCondLst>
                  <p:cond evt="onClick" delay="0">
                    <p:tgtEl>
                      <p:spTgt spid="26"/>
                    </p:tgtEl>
                  </p:cond>
                </p:stCondLst>
                <p:endSync evt="end" delay="0">
                  <p:rtn val="all"/>
                </p:endSync>
                <p:childTnLst>
                  <p:par>
                    <p:cTn id="138" fill="hold">
                      <p:stCondLst>
                        <p:cond delay="0"/>
                      </p:stCondLst>
                      <p:childTnLst>
                        <p:par>
                          <p:cTn id="139" fill="hold">
                            <p:stCondLst>
                              <p:cond delay="0"/>
                            </p:stCondLst>
                            <p:childTnLst>
                              <p:par>
                                <p:cTn id="140" presetID="32" presetClass="emph" presetSubtype="0" fill="hold" nodeType="clickEffect">
                                  <p:stCondLst>
                                    <p:cond delay="0"/>
                                  </p:stCondLst>
                                  <p:childTnLst>
                                    <p:animRot by="120000">
                                      <p:cBhvr>
                                        <p:cTn id="141" dur="100" fill="hold">
                                          <p:stCondLst>
                                            <p:cond delay="0"/>
                                          </p:stCondLst>
                                        </p:cTn>
                                        <p:tgtEl>
                                          <p:spTgt spid="26"/>
                                        </p:tgtEl>
                                        <p:attrNameLst>
                                          <p:attrName>r</p:attrName>
                                        </p:attrNameLst>
                                      </p:cBhvr>
                                    </p:animRot>
                                    <p:animRot by="-240000">
                                      <p:cBhvr>
                                        <p:cTn id="142" dur="200" fill="hold">
                                          <p:stCondLst>
                                            <p:cond delay="200"/>
                                          </p:stCondLst>
                                        </p:cTn>
                                        <p:tgtEl>
                                          <p:spTgt spid="26"/>
                                        </p:tgtEl>
                                        <p:attrNameLst>
                                          <p:attrName>r</p:attrName>
                                        </p:attrNameLst>
                                      </p:cBhvr>
                                    </p:animRot>
                                    <p:animRot by="240000">
                                      <p:cBhvr>
                                        <p:cTn id="143" dur="200" fill="hold">
                                          <p:stCondLst>
                                            <p:cond delay="400"/>
                                          </p:stCondLst>
                                        </p:cTn>
                                        <p:tgtEl>
                                          <p:spTgt spid="26"/>
                                        </p:tgtEl>
                                        <p:attrNameLst>
                                          <p:attrName>r</p:attrName>
                                        </p:attrNameLst>
                                      </p:cBhvr>
                                    </p:animRot>
                                    <p:animRot by="-240000">
                                      <p:cBhvr>
                                        <p:cTn id="144" dur="200" fill="hold">
                                          <p:stCondLst>
                                            <p:cond delay="600"/>
                                          </p:stCondLst>
                                        </p:cTn>
                                        <p:tgtEl>
                                          <p:spTgt spid="26"/>
                                        </p:tgtEl>
                                        <p:attrNameLst>
                                          <p:attrName>r</p:attrName>
                                        </p:attrNameLst>
                                      </p:cBhvr>
                                    </p:animRot>
                                    <p:animRot by="120000">
                                      <p:cBhvr>
                                        <p:cTn id="145" dur="200" fill="hold">
                                          <p:stCondLst>
                                            <p:cond delay="800"/>
                                          </p:stCondLst>
                                        </p:cTn>
                                        <p:tgtEl>
                                          <p:spTgt spid="26"/>
                                        </p:tgtEl>
                                        <p:attrNameLst>
                                          <p:attrName>r</p:attrName>
                                        </p:attrNameLst>
                                      </p:cBhvr>
                                    </p:animRot>
                                  </p:childTnLst>
                                </p:cTn>
                              </p:par>
                            </p:childTnLst>
                          </p:cTn>
                        </p:par>
                        <p:par>
                          <p:cTn id="146" fill="hold">
                            <p:stCondLst>
                              <p:cond delay="1000"/>
                            </p:stCondLst>
                            <p:childTnLst>
                              <p:par>
                                <p:cTn id="147" presetID="10" presetClass="exit" presetSubtype="0" fill="hold" nodeType="afterEffect">
                                  <p:stCondLst>
                                    <p:cond delay="0"/>
                                  </p:stCondLst>
                                  <p:childTnLst>
                                    <p:animEffect transition="out" filter="fade">
                                      <p:cBhvr>
                                        <p:cTn id="148" dur="250"/>
                                        <p:tgtEl>
                                          <p:spTgt spid="16"/>
                                        </p:tgtEl>
                                      </p:cBhvr>
                                    </p:animEffect>
                                    <p:set>
                                      <p:cBhvr>
                                        <p:cTn id="149" dur="1" fill="hold">
                                          <p:stCondLst>
                                            <p:cond delay="249"/>
                                          </p:stCondLst>
                                        </p:cTn>
                                        <p:tgtEl>
                                          <p:spTgt spid="16"/>
                                        </p:tgtEl>
                                        <p:attrNameLst>
                                          <p:attrName>style.visibility</p:attrName>
                                        </p:attrNameLst>
                                      </p:cBhvr>
                                      <p:to>
                                        <p:strVal val="hidden"/>
                                      </p:to>
                                    </p:set>
                                  </p:childTnLst>
                                </p:cTn>
                              </p:par>
                              <p:par>
                                <p:cTn id="150" presetID="10" presetClass="entr" presetSubtype="0" fill="hold" nodeType="withEffect">
                                  <p:stCondLst>
                                    <p:cond delay="0"/>
                                  </p:stCondLst>
                                  <p:childTnLst>
                                    <p:set>
                                      <p:cBhvr>
                                        <p:cTn id="151" dur="1" fill="hold">
                                          <p:stCondLst>
                                            <p:cond delay="0"/>
                                          </p:stCondLst>
                                        </p:cTn>
                                        <p:tgtEl>
                                          <p:spTgt spid="5"/>
                                        </p:tgtEl>
                                        <p:attrNameLst>
                                          <p:attrName>style.visibility</p:attrName>
                                        </p:attrNameLst>
                                      </p:cBhvr>
                                      <p:to>
                                        <p:strVal val="visible"/>
                                      </p:to>
                                    </p:set>
                                    <p:animEffect transition="in" filter="fade">
                                      <p:cBhvr>
                                        <p:cTn id="152" dur="250"/>
                                        <p:tgtEl>
                                          <p:spTgt spid="5"/>
                                        </p:tgtEl>
                                      </p:cBhvr>
                                    </p:animEffect>
                                  </p:childTnLst>
                                </p:cTn>
                              </p:par>
                            </p:childTnLst>
                          </p:cTn>
                        </p:par>
                        <p:par>
                          <p:cTn id="153" fill="hold">
                            <p:stCondLst>
                              <p:cond delay="1250"/>
                            </p:stCondLst>
                            <p:childTnLst>
                              <p:par>
                                <p:cTn id="154" presetID="63" presetClass="path" presetSubtype="0" accel="50000" decel="50000" fill="hold" nodeType="afterEffect">
                                  <p:stCondLst>
                                    <p:cond delay="0"/>
                                  </p:stCondLst>
                                  <p:childTnLst>
                                    <p:animMotion origin="layout" path="M -8.33333E-7 -4.81481E-6 L 0.33316 0.30024 " pathEditMode="relative" rAng="0" ptsTypes="AA">
                                      <p:cBhvr>
                                        <p:cTn id="155" dur="2000" fill="hold"/>
                                        <p:tgtEl>
                                          <p:spTgt spid="5"/>
                                        </p:tgtEl>
                                        <p:attrNameLst>
                                          <p:attrName>ppt_x</p:attrName>
                                          <p:attrName>ppt_y</p:attrName>
                                        </p:attrNameLst>
                                      </p:cBhvr>
                                      <p:rCtr x="16649" y="15000"/>
                                    </p:animMotion>
                                  </p:childTnLst>
                                </p:cTn>
                              </p:par>
                            </p:childTnLst>
                          </p:cTn>
                        </p:par>
                        <p:par>
                          <p:cTn id="156" fill="hold">
                            <p:stCondLst>
                              <p:cond delay="3250"/>
                            </p:stCondLst>
                            <p:childTnLst>
                              <p:par>
                                <p:cTn id="157" presetID="10" presetClass="exit" presetSubtype="0" fill="hold" nodeType="afterEffect">
                                  <p:stCondLst>
                                    <p:cond delay="0"/>
                                  </p:stCondLst>
                                  <p:childTnLst>
                                    <p:animEffect transition="out" filter="fade">
                                      <p:cBhvr>
                                        <p:cTn id="158" dur="250"/>
                                        <p:tgtEl>
                                          <p:spTgt spid="5"/>
                                        </p:tgtEl>
                                      </p:cBhvr>
                                    </p:animEffect>
                                    <p:set>
                                      <p:cBhvr>
                                        <p:cTn id="159" dur="1" fill="hold">
                                          <p:stCondLst>
                                            <p:cond delay="249"/>
                                          </p:stCondLst>
                                        </p:cTn>
                                        <p:tgtEl>
                                          <p:spTgt spid="5"/>
                                        </p:tgtEl>
                                        <p:attrNameLst>
                                          <p:attrName>style.visibility</p:attrName>
                                        </p:attrNameLst>
                                      </p:cBhvr>
                                      <p:to>
                                        <p:strVal val="hidden"/>
                                      </p:to>
                                    </p:set>
                                  </p:childTnLst>
                                </p:cTn>
                              </p:par>
                              <p:par>
                                <p:cTn id="160" presetID="10" presetClass="entr" presetSubtype="0" fill="hold" nodeType="withEffect">
                                  <p:stCondLst>
                                    <p:cond delay="0"/>
                                  </p:stCondLst>
                                  <p:childTnLst>
                                    <p:set>
                                      <p:cBhvr>
                                        <p:cTn id="161" dur="1" fill="hold">
                                          <p:stCondLst>
                                            <p:cond delay="0"/>
                                          </p:stCondLst>
                                        </p:cTn>
                                        <p:tgtEl>
                                          <p:spTgt spid="24"/>
                                        </p:tgtEl>
                                        <p:attrNameLst>
                                          <p:attrName>style.visibility</p:attrName>
                                        </p:attrNameLst>
                                      </p:cBhvr>
                                      <p:to>
                                        <p:strVal val="visible"/>
                                      </p:to>
                                    </p:set>
                                    <p:animEffect transition="in" filter="fade">
                                      <p:cBhvr>
                                        <p:cTn id="162" dur="250"/>
                                        <p:tgtEl>
                                          <p:spTgt spid="24"/>
                                        </p:tgtEl>
                                      </p:cBhvr>
                                    </p:animEffect>
                                  </p:childTnLst>
                                </p:cTn>
                              </p:par>
                            </p:childTnLst>
                          </p:cTn>
                        </p:par>
                        <p:par>
                          <p:cTn id="163" fill="hold">
                            <p:stCondLst>
                              <p:cond delay="3500"/>
                            </p:stCondLst>
                            <p:childTnLst>
                              <p:par>
                                <p:cTn id="164" presetID="32" presetClass="emph" presetSubtype="0" fill="hold" nodeType="afterEffect">
                                  <p:stCondLst>
                                    <p:cond delay="0"/>
                                  </p:stCondLst>
                                  <p:childTnLst>
                                    <p:animRot by="120000">
                                      <p:cBhvr>
                                        <p:cTn id="165" dur="200" fill="hold">
                                          <p:stCondLst>
                                            <p:cond delay="0"/>
                                          </p:stCondLst>
                                        </p:cTn>
                                        <p:tgtEl>
                                          <p:spTgt spid="24"/>
                                        </p:tgtEl>
                                        <p:attrNameLst>
                                          <p:attrName>r</p:attrName>
                                        </p:attrNameLst>
                                      </p:cBhvr>
                                    </p:animRot>
                                    <p:animRot by="-240000">
                                      <p:cBhvr>
                                        <p:cTn id="166" dur="400" fill="hold">
                                          <p:stCondLst>
                                            <p:cond delay="400"/>
                                          </p:stCondLst>
                                        </p:cTn>
                                        <p:tgtEl>
                                          <p:spTgt spid="24"/>
                                        </p:tgtEl>
                                        <p:attrNameLst>
                                          <p:attrName>r</p:attrName>
                                        </p:attrNameLst>
                                      </p:cBhvr>
                                    </p:animRot>
                                    <p:animRot by="240000">
                                      <p:cBhvr>
                                        <p:cTn id="167" dur="400" fill="hold">
                                          <p:stCondLst>
                                            <p:cond delay="800"/>
                                          </p:stCondLst>
                                        </p:cTn>
                                        <p:tgtEl>
                                          <p:spTgt spid="24"/>
                                        </p:tgtEl>
                                        <p:attrNameLst>
                                          <p:attrName>r</p:attrName>
                                        </p:attrNameLst>
                                      </p:cBhvr>
                                    </p:animRot>
                                    <p:animRot by="-240000">
                                      <p:cBhvr>
                                        <p:cTn id="168" dur="400" fill="hold">
                                          <p:stCondLst>
                                            <p:cond delay="1200"/>
                                          </p:stCondLst>
                                        </p:cTn>
                                        <p:tgtEl>
                                          <p:spTgt spid="24"/>
                                        </p:tgtEl>
                                        <p:attrNameLst>
                                          <p:attrName>r</p:attrName>
                                        </p:attrNameLst>
                                      </p:cBhvr>
                                    </p:animRot>
                                    <p:animRot by="120000">
                                      <p:cBhvr>
                                        <p:cTn id="169" dur="400" fill="hold">
                                          <p:stCondLst>
                                            <p:cond delay="1600"/>
                                          </p:stCondLst>
                                        </p:cTn>
                                        <p:tgtEl>
                                          <p:spTgt spid="24"/>
                                        </p:tgtEl>
                                        <p:attrNameLst>
                                          <p:attrName>r</p:attrName>
                                        </p:attrNameLst>
                                      </p:cBhvr>
                                    </p:animRot>
                                  </p:childTnLst>
                                </p:cTn>
                              </p:par>
                              <p:par>
                                <p:cTn id="170" presetID="32" presetClass="emph" presetSubtype="0" fill="hold" nodeType="withEffect">
                                  <p:stCondLst>
                                    <p:cond delay="0"/>
                                  </p:stCondLst>
                                  <p:childTnLst>
                                    <p:animRot by="120000">
                                      <p:cBhvr>
                                        <p:cTn id="171" dur="200" fill="hold">
                                          <p:stCondLst>
                                            <p:cond delay="0"/>
                                          </p:stCondLst>
                                        </p:cTn>
                                        <p:tgtEl>
                                          <p:spTgt spid="26"/>
                                        </p:tgtEl>
                                        <p:attrNameLst>
                                          <p:attrName>r</p:attrName>
                                        </p:attrNameLst>
                                      </p:cBhvr>
                                    </p:animRot>
                                    <p:animRot by="-240000">
                                      <p:cBhvr>
                                        <p:cTn id="172" dur="400" fill="hold">
                                          <p:stCondLst>
                                            <p:cond delay="400"/>
                                          </p:stCondLst>
                                        </p:cTn>
                                        <p:tgtEl>
                                          <p:spTgt spid="26"/>
                                        </p:tgtEl>
                                        <p:attrNameLst>
                                          <p:attrName>r</p:attrName>
                                        </p:attrNameLst>
                                      </p:cBhvr>
                                    </p:animRot>
                                    <p:animRot by="240000">
                                      <p:cBhvr>
                                        <p:cTn id="173" dur="400" fill="hold">
                                          <p:stCondLst>
                                            <p:cond delay="800"/>
                                          </p:stCondLst>
                                        </p:cTn>
                                        <p:tgtEl>
                                          <p:spTgt spid="26"/>
                                        </p:tgtEl>
                                        <p:attrNameLst>
                                          <p:attrName>r</p:attrName>
                                        </p:attrNameLst>
                                      </p:cBhvr>
                                    </p:animRot>
                                    <p:animRot by="-240000">
                                      <p:cBhvr>
                                        <p:cTn id="174" dur="400" fill="hold">
                                          <p:stCondLst>
                                            <p:cond delay="1200"/>
                                          </p:stCondLst>
                                        </p:cTn>
                                        <p:tgtEl>
                                          <p:spTgt spid="26"/>
                                        </p:tgtEl>
                                        <p:attrNameLst>
                                          <p:attrName>r</p:attrName>
                                        </p:attrNameLst>
                                      </p:cBhvr>
                                    </p:animRot>
                                    <p:animRot by="120000">
                                      <p:cBhvr>
                                        <p:cTn id="175" dur="400" fill="hold">
                                          <p:stCondLst>
                                            <p:cond delay="1600"/>
                                          </p:stCondLst>
                                        </p:cTn>
                                        <p:tgtEl>
                                          <p:spTgt spid="26"/>
                                        </p:tgtEl>
                                        <p:attrNameLst>
                                          <p:attrName>r</p:attrName>
                                        </p:attrNameLst>
                                      </p:cBhvr>
                                    </p:animRot>
                                  </p:childTnLst>
                                </p:cTn>
                              </p:par>
                            </p:childTnLst>
                          </p:cTn>
                        </p:par>
                        <p:par>
                          <p:cTn id="176" fill="hold">
                            <p:stCondLst>
                              <p:cond delay="5500"/>
                            </p:stCondLst>
                            <p:childTnLst>
                              <p:par>
                                <p:cTn id="177" presetID="10" presetClass="exit" presetSubtype="0" fill="hold" nodeType="afterEffect">
                                  <p:stCondLst>
                                    <p:cond delay="0"/>
                                  </p:stCondLst>
                                  <p:childTnLst>
                                    <p:animEffect transition="out" filter="fade">
                                      <p:cBhvr>
                                        <p:cTn id="178" dur="250"/>
                                        <p:tgtEl>
                                          <p:spTgt spid="24"/>
                                        </p:tgtEl>
                                      </p:cBhvr>
                                    </p:animEffect>
                                    <p:set>
                                      <p:cBhvr>
                                        <p:cTn id="179" dur="1" fill="hold">
                                          <p:stCondLst>
                                            <p:cond delay="249"/>
                                          </p:stCondLst>
                                        </p:cTn>
                                        <p:tgtEl>
                                          <p:spTgt spid="24"/>
                                        </p:tgtEl>
                                        <p:attrNameLst>
                                          <p:attrName>style.visibility</p:attrName>
                                        </p:attrNameLst>
                                      </p:cBhvr>
                                      <p:to>
                                        <p:strVal val="hidden"/>
                                      </p:to>
                                    </p:set>
                                  </p:childTnLst>
                                </p:cTn>
                              </p:par>
                              <p:par>
                                <p:cTn id="180" presetID="10" presetClass="entr" presetSubtype="0" fill="hold" nodeType="withEffect">
                                  <p:stCondLst>
                                    <p:cond delay="0"/>
                                  </p:stCondLst>
                                  <p:childTnLst>
                                    <p:set>
                                      <p:cBhvr>
                                        <p:cTn id="181" dur="1" fill="hold">
                                          <p:stCondLst>
                                            <p:cond delay="0"/>
                                          </p:stCondLst>
                                        </p:cTn>
                                        <p:tgtEl>
                                          <p:spTgt spid="23"/>
                                        </p:tgtEl>
                                        <p:attrNameLst>
                                          <p:attrName>style.visibility</p:attrName>
                                        </p:attrNameLst>
                                      </p:cBhvr>
                                      <p:to>
                                        <p:strVal val="visible"/>
                                      </p:to>
                                    </p:set>
                                    <p:animEffect transition="in" filter="fade">
                                      <p:cBhvr>
                                        <p:cTn id="182" dur="250"/>
                                        <p:tgtEl>
                                          <p:spTgt spid="23"/>
                                        </p:tgtEl>
                                      </p:cBhvr>
                                    </p:animEffect>
                                  </p:childTnLst>
                                  <p:subTnLst>
                                    <p:audio>
                                      <p:cMediaNode>
                                        <p:cTn display="0" masterRel="sameClick">
                                          <p:stCondLst>
                                            <p:cond evt="begin" delay="0">
                                              <p:tn val="180"/>
                                            </p:cond>
                                          </p:stCondLst>
                                          <p:endCondLst>
                                            <p:cond evt="onStopAudio" delay="0">
                                              <p:tgtEl>
                                                <p:sldTgt/>
                                              </p:tgtEl>
                                            </p:cond>
                                          </p:endCondLst>
                                        </p:cTn>
                                        <p:tgtEl>
                                          <p:sndTgt r:embed="rId3" name="oisairoi.wav"/>
                                        </p:tgtEl>
                                      </p:cMediaNode>
                                    </p:audio>
                                  </p:subTnLst>
                                </p:cTn>
                              </p:par>
                              <p:par>
                                <p:cTn id="183" presetID="10" presetClass="entr" presetSubtype="0" fill="hold" nodeType="withEffect">
                                  <p:stCondLst>
                                    <p:cond delay="0"/>
                                  </p:stCondLst>
                                  <p:childTnLst>
                                    <p:set>
                                      <p:cBhvr>
                                        <p:cTn id="184" dur="1" fill="hold">
                                          <p:stCondLst>
                                            <p:cond delay="0"/>
                                          </p:stCondLst>
                                        </p:cTn>
                                        <p:tgtEl>
                                          <p:spTgt spid="21"/>
                                        </p:tgtEl>
                                        <p:attrNameLst>
                                          <p:attrName>style.visibility</p:attrName>
                                        </p:attrNameLst>
                                      </p:cBhvr>
                                      <p:to>
                                        <p:strVal val="visible"/>
                                      </p:to>
                                    </p:set>
                                    <p:animEffect transition="in" filter="fade">
                                      <p:cBhvr>
                                        <p:cTn id="185" dur="250"/>
                                        <p:tgtEl>
                                          <p:spTgt spid="21"/>
                                        </p:tgtEl>
                                      </p:cBhvr>
                                    </p:animEffect>
                                  </p:childTnLst>
                                </p:cTn>
                              </p:par>
                              <p:par>
                                <p:cTn id="186" presetID="10" presetClass="exit" presetSubtype="0" fill="hold" nodeType="withEffect">
                                  <p:stCondLst>
                                    <p:cond delay="0"/>
                                  </p:stCondLst>
                                  <p:childTnLst>
                                    <p:animEffect transition="out" filter="fade">
                                      <p:cBhvr>
                                        <p:cTn id="187" dur="250"/>
                                        <p:tgtEl>
                                          <p:spTgt spid="26"/>
                                        </p:tgtEl>
                                      </p:cBhvr>
                                    </p:animEffect>
                                    <p:set>
                                      <p:cBhvr>
                                        <p:cTn id="188"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89" restart="whenNotActive" fill="hold" evtFilter="cancelBubble" nodeType="interactiveSeq">
                <p:stCondLst>
                  <p:cond evt="onClick" delay="0">
                    <p:tgtEl>
                      <p:spTgt spid="30"/>
                    </p:tgtEl>
                  </p:cond>
                </p:stCondLst>
                <p:endSync evt="end" delay="0">
                  <p:rtn val="all"/>
                </p:endSync>
                <p:childTnLst>
                  <p:par>
                    <p:cTn id="190" fill="hold">
                      <p:stCondLst>
                        <p:cond delay="0"/>
                      </p:stCondLst>
                      <p:childTnLst>
                        <p:par>
                          <p:cTn id="191" fill="hold">
                            <p:stCondLst>
                              <p:cond delay="0"/>
                            </p:stCondLst>
                            <p:childTnLst>
                              <p:par>
                                <p:cTn id="192" presetID="32" presetClass="emph" presetSubtype="0" fill="hold" nodeType="clickEffect">
                                  <p:stCondLst>
                                    <p:cond delay="0"/>
                                  </p:stCondLst>
                                  <p:childTnLst>
                                    <p:animRot by="120000">
                                      <p:cBhvr>
                                        <p:cTn id="193" dur="100" fill="hold">
                                          <p:stCondLst>
                                            <p:cond delay="0"/>
                                          </p:stCondLst>
                                        </p:cTn>
                                        <p:tgtEl>
                                          <p:spTgt spid="30"/>
                                        </p:tgtEl>
                                        <p:attrNameLst>
                                          <p:attrName>r</p:attrName>
                                        </p:attrNameLst>
                                      </p:cBhvr>
                                    </p:animRot>
                                    <p:animRot by="-240000">
                                      <p:cBhvr>
                                        <p:cTn id="194" dur="200" fill="hold">
                                          <p:stCondLst>
                                            <p:cond delay="200"/>
                                          </p:stCondLst>
                                        </p:cTn>
                                        <p:tgtEl>
                                          <p:spTgt spid="30"/>
                                        </p:tgtEl>
                                        <p:attrNameLst>
                                          <p:attrName>r</p:attrName>
                                        </p:attrNameLst>
                                      </p:cBhvr>
                                    </p:animRot>
                                    <p:animRot by="240000">
                                      <p:cBhvr>
                                        <p:cTn id="195" dur="200" fill="hold">
                                          <p:stCondLst>
                                            <p:cond delay="400"/>
                                          </p:stCondLst>
                                        </p:cTn>
                                        <p:tgtEl>
                                          <p:spTgt spid="30"/>
                                        </p:tgtEl>
                                        <p:attrNameLst>
                                          <p:attrName>r</p:attrName>
                                        </p:attrNameLst>
                                      </p:cBhvr>
                                    </p:animRot>
                                    <p:animRot by="-240000">
                                      <p:cBhvr>
                                        <p:cTn id="196" dur="200" fill="hold">
                                          <p:stCondLst>
                                            <p:cond delay="600"/>
                                          </p:stCondLst>
                                        </p:cTn>
                                        <p:tgtEl>
                                          <p:spTgt spid="30"/>
                                        </p:tgtEl>
                                        <p:attrNameLst>
                                          <p:attrName>r</p:attrName>
                                        </p:attrNameLst>
                                      </p:cBhvr>
                                    </p:animRot>
                                    <p:animRot by="120000">
                                      <p:cBhvr>
                                        <p:cTn id="197" dur="200" fill="hold">
                                          <p:stCondLst>
                                            <p:cond delay="800"/>
                                          </p:stCondLst>
                                        </p:cTn>
                                        <p:tgtEl>
                                          <p:spTgt spid="30"/>
                                        </p:tgtEl>
                                        <p:attrNameLst>
                                          <p:attrName>r</p:attrName>
                                        </p:attrNameLst>
                                      </p:cBhvr>
                                    </p:animRot>
                                  </p:childTnLst>
                                </p:cTn>
                              </p:par>
                            </p:childTnLst>
                          </p:cTn>
                        </p:par>
                        <p:par>
                          <p:cTn id="198" fill="hold">
                            <p:stCondLst>
                              <p:cond delay="1000"/>
                            </p:stCondLst>
                            <p:childTnLst>
                              <p:par>
                                <p:cTn id="199" presetID="10" presetClass="exit" presetSubtype="0" fill="hold" nodeType="afterEffect">
                                  <p:stCondLst>
                                    <p:cond delay="0"/>
                                  </p:stCondLst>
                                  <p:childTnLst>
                                    <p:animEffect transition="out" filter="fade">
                                      <p:cBhvr>
                                        <p:cTn id="200" dur="250"/>
                                        <p:tgtEl>
                                          <p:spTgt spid="16"/>
                                        </p:tgtEl>
                                      </p:cBhvr>
                                    </p:animEffect>
                                    <p:set>
                                      <p:cBhvr>
                                        <p:cTn id="201" dur="1" fill="hold">
                                          <p:stCondLst>
                                            <p:cond delay="249"/>
                                          </p:stCondLst>
                                        </p:cTn>
                                        <p:tgtEl>
                                          <p:spTgt spid="16"/>
                                        </p:tgtEl>
                                        <p:attrNameLst>
                                          <p:attrName>style.visibility</p:attrName>
                                        </p:attrNameLst>
                                      </p:cBhvr>
                                      <p:to>
                                        <p:strVal val="hidden"/>
                                      </p:to>
                                    </p:set>
                                  </p:childTnLst>
                                </p:cTn>
                              </p:par>
                              <p:par>
                                <p:cTn id="202" presetID="10" presetClass="entr" presetSubtype="0" fill="hold" nodeType="withEffect">
                                  <p:stCondLst>
                                    <p:cond delay="0"/>
                                  </p:stCondLst>
                                  <p:childTnLst>
                                    <p:set>
                                      <p:cBhvr>
                                        <p:cTn id="203" dur="1" fill="hold">
                                          <p:stCondLst>
                                            <p:cond delay="0"/>
                                          </p:stCondLst>
                                        </p:cTn>
                                        <p:tgtEl>
                                          <p:spTgt spid="5"/>
                                        </p:tgtEl>
                                        <p:attrNameLst>
                                          <p:attrName>style.visibility</p:attrName>
                                        </p:attrNameLst>
                                      </p:cBhvr>
                                      <p:to>
                                        <p:strVal val="visible"/>
                                      </p:to>
                                    </p:set>
                                    <p:animEffect transition="in" filter="fade">
                                      <p:cBhvr>
                                        <p:cTn id="204" dur="250"/>
                                        <p:tgtEl>
                                          <p:spTgt spid="5"/>
                                        </p:tgtEl>
                                      </p:cBhvr>
                                    </p:animEffect>
                                  </p:childTnLst>
                                </p:cTn>
                              </p:par>
                            </p:childTnLst>
                          </p:cTn>
                        </p:par>
                        <p:par>
                          <p:cTn id="205" fill="hold">
                            <p:stCondLst>
                              <p:cond delay="1250"/>
                            </p:stCondLst>
                            <p:childTnLst>
                              <p:par>
                                <p:cTn id="206" presetID="49" presetClass="path" presetSubtype="0" accel="50000" decel="50000" fill="hold" nodeType="afterEffect">
                                  <p:stCondLst>
                                    <p:cond delay="0"/>
                                  </p:stCondLst>
                                  <p:childTnLst>
                                    <p:animMotion origin="layout" path="M -0.00573 0.02894 L 0.07917 0.32917 " pathEditMode="relative" rAng="0" ptsTypes="AA">
                                      <p:cBhvr>
                                        <p:cTn id="207" dur="2000" fill="hold"/>
                                        <p:tgtEl>
                                          <p:spTgt spid="5"/>
                                        </p:tgtEl>
                                        <p:attrNameLst>
                                          <p:attrName>ppt_x</p:attrName>
                                          <p:attrName>ppt_y</p:attrName>
                                        </p:attrNameLst>
                                      </p:cBhvr>
                                      <p:rCtr x="4236" y="15000"/>
                                    </p:animMotion>
                                  </p:childTnLst>
                                </p:cTn>
                              </p:par>
                            </p:childTnLst>
                          </p:cTn>
                        </p:par>
                        <p:par>
                          <p:cTn id="208" fill="hold">
                            <p:stCondLst>
                              <p:cond delay="3250"/>
                            </p:stCondLst>
                            <p:childTnLst>
                              <p:par>
                                <p:cTn id="209" presetID="10" presetClass="exit" presetSubtype="0" fill="hold" nodeType="afterEffect">
                                  <p:stCondLst>
                                    <p:cond delay="0"/>
                                  </p:stCondLst>
                                  <p:childTnLst>
                                    <p:animEffect transition="out" filter="fade">
                                      <p:cBhvr>
                                        <p:cTn id="210" dur="250"/>
                                        <p:tgtEl>
                                          <p:spTgt spid="5"/>
                                        </p:tgtEl>
                                      </p:cBhvr>
                                    </p:animEffect>
                                    <p:set>
                                      <p:cBhvr>
                                        <p:cTn id="211" dur="1" fill="hold">
                                          <p:stCondLst>
                                            <p:cond delay="249"/>
                                          </p:stCondLst>
                                        </p:cTn>
                                        <p:tgtEl>
                                          <p:spTgt spid="5"/>
                                        </p:tgtEl>
                                        <p:attrNameLst>
                                          <p:attrName>style.visibility</p:attrName>
                                        </p:attrNameLst>
                                      </p:cBhvr>
                                      <p:to>
                                        <p:strVal val="hidden"/>
                                      </p:to>
                                    </p:set>
                                  </p:childTnLst>
                                </p:cTn>
                              </p:par>
                              <p:par>
                                <p:cTn id="212" presetID="10" presetClass="entr" presetSubtype="0" fill="hold" nodeType="withEffect">
                                  <p:stCondLst>
                                    <p:cond delay="0"/>
                                  </p:stCondLst>
                                  <p:childTnLst>
                                    <p:set>
                                      <p:cBhvr>
                                        <p:cTn id="213" dur="1" fill="hold">
                                          <p:stCondLst>
                                            <p:cond delay="0"/>
                                          </p:stCondLst>
                                        </p:cTn>
                                        <p:tgtEl>
                                          <p:spTgt spid="28"/>
                                        </p:tgtEl>
                                        <p:attrNameLst>
                                          <p:attrName>style.visibility</p:attrName>
                                        </p:attrNameLst>
                                      </p:cBhvr>
                                      <p:to>
                                        <p:strVal val="visible"/>
                                      </p:to>
                                    </p:set>
                                    <p:animEffect transition="in" filter="fade">
                                      <p:cBhvr>
                                        <p:cTn id="214" dur="250"/>
                                        <p:tgtEl>
                                          <p:spTgt spid="28"/>
                                        </p:tgtEl>
                                      </p:cBhvr>
                                    </p:animEffect>
                                  </p:childTnLst>
                                </p:cTn>
                              </p:par>
                            </p:childTnLst>
                          </p:cTn>
                        </p:par>
                        <p:par>
                          <p:cTn id="215" fill="hold">
                            <p:stCondLst>
                              <p:cond delay="3500"/>
                            </p:stCondLst>
                            <p:childTnLst>
                              <p:par>
                                <p:cTn id="216" presetID="32" presetClass="emph" presetSubtype="0" fill="hold" nodeType="afterEffect">
                                  <p:stCondLst>
                                    <p:cond delay="0"/>
                                  </p:stCondLst>
                                  <p:childTnLst>
                                    <p:animRot by="120000">
                                      <p:cBhvr>
                                        <p:cTn id="217" dur="200" fill="hold">
                                          <p:stCondLst>
                                            <p:cond delay="0"/>
                                          </p:stCondLst>
                                        </p:cTn>
                                        <p:tgtEl>
                                          <p:spTgt spid="28"/>
                                        </p:tgtEl>
                                        <p:attrNameLst>
                                          <p:attrName>r</p:attrName>
                                        </p:attrNameLst>
                                      </p:cBhvr>
                                    </p:animRot>
                                    <p:animRot by="-240000">
                                      <p:cBhvr>
                                        <p:cTn id="218" dur="400" fill="hold">
                                          <p:stCondLst>
                                            <p:cond delay="400"/>
                                          </p:stCondLst>
                                        </p:cTn>
                                        <p:tgtEl>
                                          <p:spTgt spid="28"/>
                                        </p:tgtEl>
                                        <p:attrNameLst>
                                          <p:attrName>r</p:attrName>
                                        </p:attrNameLst>
                                      </p:cBhvr>
                                    </p:animRot>
                                    <p:animRot by="240000">
                                      <p:cBhvr>
                                        <p:cTn id="219" dur="400" fill="hold">
                                          <p:stCondLst>
                                            <p:cond delay="800"/>
                                          </p:stCondLst>
                                        </p:cTn>
                                        <p:tgtEl>
                                          <p:spTgt spid="28"/>
                                        </p:tgtEl>
                                        <p:attrNameLst>
                                          <p:attrName>r</p:attrName>
                                        </p:attrNameLst>
                                      </p:cBhvr>
                                    </p:animRot>
                                    <p:animRot by="-240000">
                                      <p:cBhvr>
                                        <p:cTn id="220" dur="400" fill="hold">
                                          <p:stCondLst>
                                            <p:cond delay="1200"/>
                                          </p:stCondLst>
                                        </p:cTn>
                                        <p:tgtEl>
                                          <p:spTgt spid="28"/>
                                        </p:tgtEl>
                                        <p:attrNameLst>
                                          <p:attrName>r</p:attrName>
                                        </p:attrNameLst>
                                      </p:cBhvr>
                                    </p:animRot>
                                    <p:animRot by="120000">
                                      <p:cBhvr>
                                        <p:cTn id="221" dur="400" fill="hold">
                                          <p:stCondLst>
                                            <p:cond delay="1600"/>
                                          </p:stCondLst>
                                        </p:cTn>
                                        <p:tgtEl>
                                          <p:spTgt spid="28"/>
                                        </p:tgtEl>
                                        <p:attrNameLst>
                                          <p:attrName>r</p:attrName>
                                        </p:attrNameLst>
                                      </p:cBhvr>
                                    </p:animRot>
                                  </p:childTnLst>
                                </p:cTn>
                              </p:par>
                              <p:par>
                                <p:cTn id="222" presetID="32" presetClass="emph" presetSubtype="0" fill="hold" nodeType="withEffect">
                                  <p:stCondLst>
                                    <p:cond delay="0"/>
                                  </p:stCondLst>
                                  <p:childTnLst>
                                    <p:animRot by="120000">
                                      <p:cBhvr>
                                        <p:cTn id="223" dur="200" fill="hold">
                                          <p:stCondLst>
                                            <p:cond delay="0"/>
                                          </p:stCondLst>
                                        </p:cTn>
                                        <p:tgtEl>
                                          <p:spTgt spid="30"/>
                                        </p:tgtEl>
                                        <p:attrNameLst>
                                          <p:attrName>r</p:attrName>
                                        </p:attrNameLst>
                                      </p:cBhvr>
                                    </p:animRot>
                                    <p:animRot by="-240000">
                                      <p:cBhvr>
                                        <p:cTn id="224" dur="400" fill="hold">
                                          <p:stCondLst>
                                            <p:cond delay="400"/>
                                          </p:stCondLst>
                                        </p:cTn>
                                        <p:tgtEl>
                                          <p:spTgt spid="30"/>
                                        </p:tgtEl>
                                        <p:attrNameLst>
                                          <p:attrName>r</p:attrName>
                                        </p:attrNameLst>
                                      </p:cBhvr>
                                    </p:animRot>
                                    <p:animRot by="240000">
                                      <p:cBhvr>
                                        <p:cTn id="225" dur="400" fill="hold">
                                          <p:stCondLst>
                                            <p:cond delay="800"/>
                                          </p:stCondLst>
                                        </p:cTn>
                                        <p:tgtEl>
                                          <p:spTgt spid="30"/>
                                        </p:tgtEl>
                                        <p:attrNameLst>
                                          <p:attrName>r</p:attrName>
                                        </p:attrNameLst>
                                      </p:cBhvr>
                                    </p:animRot>
                                    <p:animRot by="-240000">
                                      <p:cBhvr>
                                        <p:cTn id="226" dur="400" fill="hold">
                                          <p:stCondLst>
                                            <p:cond delay="1200"/>
                                          </p:stCondLst>
                                        </p:cTn>
                                        <p:tgtEl>
                                          <p:spTgt spid="30"/>
                                        </p:tgtEl>
                                        <p:attrNameLst>
                                          <p:attrName>r</p:attrName>
                                        </p:attrNameLst>
                                      </p:cBhvr>
                                    </p:animRot>
                                    <p:animRot by="120000">
                                      <p:cBhvr>
                                        <p:cTn id="227" dur="400" fill="hold">
                                          <p:stCondLst>
                                            <p:cond delay="1600"/>
                                          </p:stCondLst>
                                        </p:cTn>
                                        <p:tgtEl>
                                          <p:spTgt spid="30"/>
                                        </p:tgtEl>
                                        <p:attrNameLst>
                                          <p:attrName>r</p:attrName>
                                        </p:attrNameLst>
                                      </p:cBhvr>
                                    </p:animRot>
                                  </p:childTnLst>
                                </p:cTn>
                              </p:par>
                            </p:childTnLst>
                          </p:cTn>
                        </p:par>
                        <p:par>
                          <p:cTn id="228" fill="hold">
                            <p:stCondLst>
                              <p:cond delay="5500"/>
                            </p:stCondLst>
                            <p:childTnLst>
                              <p:par>
                                <p:cTn id="229" presetID="10" presetClass="exit" presetSubtype="0" fill="hold" nodeType="afterEffect">
                                  <p:stCondLst>
                                    <p:cond delay="0"/>
                                  </p:stCondLst>
                                  <p:childTnLst>
                                    <p:animEffect transition="out" filter="fade">
                                      <p:cBhvr>
                                        <p:cTn id="230" dur="250"/>
                                        <p:tgtEl>
                                          <p:spTgt spid="28"/>
                                        </p:tgtEl>
                                      </p:cBhvr>
                                    </p:animEffect>
                                    <p:set>
                                      <p:cBhvr>
                                        <p:cTn id="231" dur="1" fill="hold">
                                          <p:stCondLst>
                                            <p:cond delay="249"/>
                                          </p:stCondLst>
                                        </p:cTn>
                                        <p:tgtEl>
                                          <p:spTgt spid="28"/>
                                        </p:tgtEl>
                                        <p:attrNameLst>
                                          <p:attrName>style.visibility</p:attrName>
                                        </p:attrNameLst>
                                      </p:cBhvr>
                                      <p:to>
                                        <p:strVal val="hidden"/>
                                      </p:to>
                                    </p:set>
                                  </p:childTnLst>
                                </p:cTn>
                              </p:par>
                              <p:par>
                                <p:cTn id="232" presetID="10" presetClass="entr" presetSubtype="0" fill="hold" nodeType="withEffect">
                                  <p:stCondLst>
                                    <p:cond delay="0"/>
                                  </p:stCondLst>
                                  <p:childTnLst>
                                    <p:set>
                                      <p:cBhvr>
                                        <p:cTn id="233" dur="1" fill="hold">
                                          <p:stCondLst>
                                            <p:cond delay="0"/>
                                          </p:stCondLst>
                                        </p:cTn>
                                        <p:tgtEl>
                                          <p:spTgt spid="27"/>
                                        </p:tgtEl>
                                        <p:attrNameLst>
                                          <p:attrName>style.visibility</p:attrName>
                                        </p:attrNameLst>
                                      </p:cBhvr>
                                      <p:to>
                                        <p:strVal val="visible"/>
                                      </p:to>
                                    </p:set>
                                    <p:animEffect transition="in" filter="fade">
                                      <p:cBhvr>
                                        <p:cTn id="234" dur="250"/>
                                        <p:tgtEl>
                                          <p:spTgt spid="27"/>
                                        </p:tgtEl>
                                      </p:cBhvr>
                                    </p:animEffect>
                                  </p:childTnLst>
                                  <p:subTnLst>
                                    <p:audio>
                                      <p:cMediaNode>
                                        <p:cTn display="0" masterRel="sameClick">
                                          <p:stCondLst>
                                            <p:cond evt="begin" delay="0">
                                              <p:tn val="232"/>
                                            </p:cond>
                                          </p:stCondLst>
                                          <p:endCondLst>
                                            <p:cond evt="onStopAudio" delay="0">
                                              <p:tgtEl>
                                                <p:sldTgt/>
                                              </p:tgtEl>
                                            </p:cond>
                                          </p:endCondLst>
                                        </p:cTn>
                                        <p:tgtEl>
                                          <p:sndTgt r:embed="rId3" name="oisairoi.wav"/>
                                        </p:tgtEl>
                                      </p:cMediaNode>
                                    </p:audio>
                                  </p:subTnLst>
                                </p:cTn>
                              </p:par>
                              <p:par>
                                <p:cTn id="235" presetID="10" presetClass="entr" presetSubtype="0" fill="hold" nodeType="withEffect">
                                  <p:stCondLst>
                                    <p:cond delay="0"/>
                                  </p:stCondLst>
                                  <p:childTnLst>
                                    <p:set>
                                      <p:cBhvr>
                                        <p:cTn id="236" dur="1" fill="hold">
                                          <p:stCondLst>
                                            <p:cond delay="0"/>
                                          </p:stCondLst>
                                        </p:cTn>
                                        <p:tgtEl>
                                          <p:spTgt spid="25"/>
                                        </p:tgtEl>
                                        <p:attrNameLst>
                                          <p:attrName>style.visibility</p:attrName>
                                        </p:attrNameLst>
                                      </p:cBhvr>
                                      <p:to>
                                        <p:strVal val="visible"/>
                                      </p:to>
                                    </p:set>
                                    <p:animEffect transition="in" filter="fade">
                                      <p:cBhvr>
                                        <p:cTn id="237" dur="250"/>
                                        <p:tgtEl>
                                          <p:spTgt spid="25"/>
                                        </p:tgtEl>
                                      </p:cBhvr>
                                    </p:animEffect>
                                  </p:childTnLst>
                                </p:cTn>
                              </p:par>
                              <p:par>
                                <p:cTn id="238" presetID="10" presetClass="exit" presetSubtype="0" fill="hold" nodeType="withEffect">
                                  <p:stCondLst>
                                    <p:cond delay="0"/>
                                  </p:stCondLst>
                                  <p:childTnLst>
                                    <p:animEffect transition="out" filter="fade">
                                      <p:cBhvr>
                                        <p:cTn id="239" dur="250"/>
                                        <p:tgtEl>
                                          <p:spTgt spid="30"/>
                                        </p:tgtEl>
                                      </p:cBhvr>
                                    </p:animEffect>
                                    <p:set>
                                      <p:cBhvr>
                                        <p:cTn id="240"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41" restart="whenNotActive" fill="hold" evtFilter="cancelBubble" nodeType="interactiveSeq">
                <p:stCondLst>
                  <p:cond evt="onClick" delay="0">
                    <p:tgtEl>
                      <p:spTgt spid="33"/>
                    </p:tgtEl>
                  </p:cond>
                </p:stCondLst>
                <p:endSync evt="end" delay="0">
                  <p:rtn val="all"/>
                </p:endSync>
                <p:childTnLst>
                  <p:par>
                    <p:cTn id="242" fill="hold">
                      <p:stCondLst>
                        <p:cond delay="0"/>
                      </p:stCondLst>
                      <p:childTnLst>
                        <p:par>
                          <p:cTn id="243" fill="hold">
                            <p:stCondLst>
                              <p:cond delay="0"/>
                            </p:stCondLst>
                            <p:childTnLst>
                              <p:par>
                                <p:cTn id="244" presetID="32" presetClass="emph" presetSubtype="0" fill="hold" nodeType="clickEffect">
                                  <p:stCondLst>
                                    <p:cond delay="0"/>
                                  </p:stCondLst>
                                  <p:childTnLst>
                                    <p:animRot by="120000">
                                      <p:cBhvr>
                                        <p:cTn id="245" dur="100" fill="hold">
                                          <p:stCondLst>
                                            <p:cond delay="0"/>
                                          </p:stCondLst>
                                        </p:cTn>
                                        <p:tgtEl>
                                          <p:spTgt spid="33"/>
                                        </p:tgtEl>
                                        <p:attrNameLst>
                                          <p:attrName>r</p:attrName>
                                        </p:attrNameLst>
                                      </p:cBhvr>
                                    </p:animRot>
                                    <p:animRot by="-240000">
                                      <p:cBhvr>
                                        <p:cTn id="246" dur="200" fill="hold">
                                          <p:stCondLst>
                                            <p:cond delay="200"/>
                                          </p:stCondLst>
                                        </p:cTn>
                                        <p:tgtEl>
                                          <p:spTgt spid="33"/>
                                        </p:tgtEl>
                                        <p:attrNameLst>
                                          <p:attrName>r</p:attrName>
                                        </p:attrNameLst>
                                      </p:cBhvr>
                                    </p:animRot>
                                    <p:animRot by="240000">
                                      <p:cBhvr>
                                        <p:cTn id="247" dur="200" fill="hold">
                                          <p:stCondLst>
                                            <p:cond delay="400"/>
                                          </p:stCondLst>
                                        </p:cTn>
                                        <p:tgtEl>
                                          <p:spTgt spid="33"/>
                                        </p:tgtEl>
                                        <p:attrNameLst>
                                          <p:attrName>r</p:attrName>
                                        </p:attrNameLst>
                                      </p:cBhvr>
                                    </p:animRot>
                                    <p:animRot by="-240000">
                                      <p:cBhvr>
                                        <p:cTn id="248" dur="200" fill="hold">
                                          <p:stCondLst>
                                            <p:cond delay="600"/>
                                          </p:stCondLst>
                                        </p:cTn>
                                        <p:tgtEl>
                                          <p:spTgt spid="33"/>
                                        </p:tgtEl>
                                        <p:attrNameLst>
                                          <p:attrName>r</p:attrName>
                                        </p:attrNameLst>
                                      </p:cBhvr>
                                    </p:animRot>
                                    <p:animRot by="120000">
                                      <p:cBhvr>
                                        <p:cTn id="249" dur="200" fill="hold">
                                          <p:stCondLst>
                                            <p:cond delay="800"/>
                                          </p:stCondLst>
                                        </p:cTn>
                                        <p:tgtEl>
                                          <p:spTgt spid="33"/>
                                        </p:tgtEl>
                                        <p:attrNameLst>
                                          <p:attrName>r</p:attrName>
                                        </p:attrNameLst>
                                      </p:cBhvr>
                                    </p:animRot>
                                  </p:childTnLst>
                                  <p:subTnLst>
                                    <p:audio>
                                      <p:cMediaNode>
                                        <p:cTn display="0" masterRel="sameClick">
                                          <p:stCondLst>
                                            <p:cond evt="begin" delay="0">
                                              <p:tn val="244"/>
                                            </p:cond>
                                          </p:stCondLst>
                                          <p:endCondLst>
                                            <p:cond evt="onStopAudio" delay="0">
                                              <p:tgtEl>
                                                <p:sldTgt/>
                                              </p:tgtEl>
                                            </p:cond>
                                          </p:endCondLst>
                                        </p:cTn>
                                        <p:tgtEl>
                                          <p:sndTgt r:embed="rId4" name="wind.wav"/>
                                        </p:tgtEl>
                                      </p:cMediaNode>
                                    </p:audio>
                                  </p:subTnLst>
                                </p:cTn>
                              </p:par>
                              <p:par>
                                <p:cTn id="250" presetID="24" presetClass="emph" presetSubtype="0" fill="hold" grpId="0" nodeType="withEffect">
                                  <p:stCondLst>
                                    <p:cond delay="0"/>
                                  </p:stCondLst>
                                  <p:childTnLst>
                                    <p:animClr clrSpc="hsl" dir="cw">
                                      <p:cBhvr override="childStyle">
                                        <p:cTn id="251" dur="500" fill="hold"/>
                                        <p:tgtEl>
                                          <p:spTgt spid="31">
                                            <p:txEl>
                                              <p:pRg st="0" end="0"/>
                                            </p:txEl>
                                          </p:spTgt>
                                        </p:tgtEl>
                                        <p:attrNameLst>
                                          <p:attrName>style.color</p:attrName>
                                        </p:attrNameLst>
                                      </p:cBhvr>
                                      <p:by>
                                        <p:hsl h="0" s="-12549" l="-25098"/>
                                      </p:by>
                                    </p:animClr>
                                    <p:animClr clrSpc="hsl" dir="cw">
                                      <p:cBhvr>
                                        <p:cTn id="252" dur="500" fill="hold"/>
                                        <p:tgtEl>
                                          <p:spTgt spid="31">
                                            <p:txEl>
                                              <p:pRg st="0" end="0"/>
                                            </p:txEl>
                                          </p:spTgt>
                                        </p:tgtEl>
                                        <p:attrNameLst>
                                          <p:attrName>fillcolor</p:attrName>
                                        </p:attrNameLst>
                                      </p:cBhvr>
                                      <p:by>
                                        <p:hsl h="0" s="-12549" l="-25098"/>
                                      </p:by>
                                    </p:animClr>
                                    <p:animClr clrSpc="hsl" dir="cw">
                                      <p:cBhvr>
                                        <p:cTn id="253" dur="500" fill="hold"/>
                                        <p:tgtEl>
                                          <p:spTgt spid="31">
                                            <p:txEl>
                                              <p:pRg st="0" end="0"/>
                                            </p:txEl>
                                          </p:spTgt>
                                        </p:tgtEl>
                                        <p:attrNameLst>
                                          <p:attrName>stroke.color</p:attrName>
                                        </p:attrNameLst>
                                      </p:cBhvr>
                                      <p:by>
                                        <p:hsl h="0" s="-12549" l="-25098"/>
                                      </p:by>
                                    </p:animClr>
                                    <p:set>
                                      <p:cBhvr>
                                        <p:cTn id="254" dur="500" fill="hold"/>
                                        <p:tgtEl>
                                          <p:spTgt spid="31">
                                            <p:txEl>
                                              <p:pRg st="0" end="0"/>
                                            </p:txEl>
                                          </p:spTgt>
                                        </p:tgtEl>
                                        <p:attrNameLst>
                                          <p:attrName>fill.type</p:attrName>
                                        </p:attrNameLst>
                                      </p:cBhvr>
                                      <p:to>
                                        <p:strVal val="solid"/>
                                      </p:to>
                                    </p:set>
                                  </p:childTnLst>
                                </p:cTn>
                              </p:par>
                              <p:par>
                                <p:cTn id="255" presetID="24" presetClass="emph" presetSubtype="0" fill="hold" grpId="0" nodeType="withEffect">
                                  <p:stCondLst>
                                    <p:cond delay="0"/>
                                  </p:stCondLst>
                                  <p:childTnLst>
                                    <p:animClr clrSpc="hsl" dir="cw">
                                      <p:cBhvr override="childStyle">
                                        <p:cTn id="256" dur="500" fill="hold"/>
                                        <p:tgtEl>
                                          <p:spTgt spid="32">
                                            <p:txEl>
                                              <p:pRg st="0" end="0"/>
                                            </p:txEl>
                                          </p:spTgt>
                                        </p:tgtEl>
                                        <p:attrNameLst>
                                          <p:attrName>style.color</p:attrName>
                                        </p:attrNameLst>
                                      </p:cBhvr>
                                      <p:by>
                                        <p:hsl h="0" s="-12549" l="-25098"/>
                                      </p:by>
                                    </p:animClr>
                                    <p:animClr clrSpc="hsl" dir="cw">
                                      <p:cBhvr>
                                        <p:cTn id="257" dur="500" fill="hold"/>
                                        <p:tgtEl>
                                          <p:spTgt spid="32">
                                            <p:txEl>
                                              <p:pRg st="0" end="0"/>
                                            </p:txEl>
                                          </p:spTgt>
                                        </p:tgtEl>
                                        <p:attrNameLst>
                                          <p:attrName>fillcolor</p:attrName>
                                        </p:attrNameLst>
                                      </p:cBhvr>
                                      <p:by>
                                        <p:hsl h="0" s="-12549" l="-25098"/>
                                      </p:by>
                                    </p:animClr>
                                    <p:animClr clrSpc="hsl" dir="cw">
                                      <p:cBhvr>
                                        <p:cTn id="258" dur="500" fill="hold"/>
                                        <p:tgtEl>
                                          <p:spTgt spid="32">
                                            <p:txEl>
                                              <p:pRg st="0" end="0"/>
                                            </p:txEl>
                                          </p:spTgt>
                                        </p:tgtEl>
                                        <p:attrNameLst>
                                          <p:attrName>stroke.color</p:attrName>
                                        </p:attrNameLst>
                                      </p:cBhvr>
                                      <p:by>
                                        <p:hsl h="0" s="-12549" l="-25098"/>
                                      </p:by>
                                    </p:animClr>
                                    <p:set>
                                      <p:cBhvr>
                                        <p:cTn id="259" dur="500" fill="hold"/>
                                        <p:tgtEl>
                                          <p:spTgt spid="32">
                                            <p:txEl>
                                              <p:pRg st="0" end="0"/>
                                            </p:txEl>
                                          </p:spTgt>
                                        </p:tgtEl>
                                        <p:attrNameLst>
                                          <p:attrName>fill.type</p:attrName>
                                        </p:attrNameLst>
                                      </p:cBhvr>
                                      <p:to>
                                        <p:strVal val="solid"/>
                                      </p:to>
                                    </p:set>
                                  </p:childTnLst>
                                </p:cTn>
                              </p:par>
                              <p:par>
                                <p:cTn id="260" presetID="24" presetClass="emph" presetSubtype="0" fill="hold" grpId="0" nodeType="withEffect">
                                  <p:stCondLst>
                                    <p:cond delay="0"/>
                                  </p:stCondLst>
                                  <p:childTnLst>
                                    <p:animClr clrSpc="hsl" dir="cw">
                                      <p:cBhvr override="childStyle">
                                        <p:cTn id="261" dur="500" fill="hold"/>
                                        <p:tgtEl>
                                          <p:spTgt spid="29">
                                            <p:txEl>
                                              <p:pRg st="0" end="0"/>
                                            </p:txEl>
                                          </p:spTgt>
                                        </p:tgtEl>
                                        <p:attrNameLst>
                                          <p:attrName>style.color</p:attrName>
                                        </p:attrNameLst>
                                      </p:cBhvr>
                                      <p:by>
                                        <p:hsl h="0" s="-12549" l="-25098"/>
                                      </p:by>
                                    </p:animClr>
                                    <p:animClr clrSpc="hsl" dir="cw">
                                      <p:cBhvr>
                                        <p:cTn id="262" dur="500" fill="hold"/>
                                        <p:tgtEl>
                                          <p:spTgt spid="29">
                                            <p:txEl>
                                              <p:pRg st="0" end="0"/>
                                            </p:txEl>
                                          </p:spTgt>
                                        </p:tgtEl>
                                        <p:attrNameLst>
                                          <p:attrName>fillcolor</p:attrName>
                                        </p:attrNameLst>
                                      </p:cBhvr>
                                      <p:by>
                                        <p:hsl h="0" s="-12549" l="-25098"/>
                                      </p:by>
                                    </p:animClr>
                                    <p:animClr clrSpc="hsl" dir="cw">
                                      <p:cBhvr>
                                        <p:cTn id="263" dur="500" fill="hold"/>
                                        <p:tgtEl>
                                          <p:spTgt spid="29">
                                            <p:txEl>
                                              <p:pRg st="0" end="0"/>
                                            </p:txEl>
                                          </p:spTgt>
                                        </p:tgtEl>
                                        <p:attrNameLst>
                                          <p:attrName>stroke.color</p:attrName>
                                        </p:attrNameLst>
                                      </p:cBhvr>
                                      <p:by>
                                        <p:hsl h="0" s="-12549" l="-25098"/>
                                      </p:by>
                                    </p:animClr>
                                    <p:set>
                                      <p:cBhvr>
                                        <p:cTn id="264"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1" grpId="0" build="allAtOnce"/>
      <p:bldP spid="32" grpId="0" build="allAtOnce"/>
      <p:bldP spid="35"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764</TotalTime>
  <Words>1381</Words>
  <Application>Microsoft Office PowerPoint</Application>
  <PresentationFormat>On-screen Show (4:3)</PresentationFormat>
  <Paragraphs>205</Paragraphs>
  <Slides>32</Slides>
  <Notes>6</Notes>
  <HiddenSlides>0</HiddenSlides>
  <MMClips>8</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32</vt:i4>
      </vt:variant>
    </vt:vector>
  </HeadingPairs>
  <TitlesOfParts>
    <vt:vector size="39" baseType="lpstr">
      <vt:lpstr>Arial</vt:lpstr>
      <vt:lpstr>Permanent Marker</vt:lpstr>
      <vt:lpstr>Times New Roman</vt:lpstr>
      <vt:lpstr>Cambria Math</vt:lpstr>
      <vt:lpstr>Cambria</vt:lpstr>
      <vt:lpstr>Calibri</vt:lpstr>
      <vt:lpstr>Office Theme</vt:lpstr>
      <vt:lpstr>TOÁN GIÂY, THẾ KỈ</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Cách xác định thế kỉ.</vt:lpstr>
      <vt:lpstr>PowerPoint Presentation</vt:lpstr>
      <vt:lpstr>PowerPoint Presentation</vt:lpstr>
      <vt:lpstr>VẬN DỤNG</vt:lpstr>
      <vt:lpstr>1. Hệ thống, tổng hợp kiến thức đã học. 2. Chữa lại bài sai. 3. Xem trước bài sau. 4. Vận dụng tốt kiến thức đã học.</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vvxel</dc:creator>
  <cp:lastModifiedBy>Trần Thị Kim Tuyến</cp:lastModifiedBy>
  <cp:revision>65</cp:revision>
  <dcterms:created xsi:type="dcterms:W3CDTF">2018-03-07T03:31:56Z</dcterms:created>
  <dcterms:modified xsi:type="dcterms:W3CDTF">2021-09-30T02:55:37Z</dcterms:modified>
</cp:coreProperties>
</file>