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264" r:id="rId2"/>
    <p:sldId id="281" r:id="rId3"/>
    <p:sldId id="266" r:id="rId4"/>
    <p:sldId id="268" r:id="rId5"/>
    <p:sldId id="277" r:id="rId6"/>
    <p:sldId id="280" r:id="rId7"/>
    <p:sldId id="279" r:id="rId8"/>
    <p:sldId id="285" r:id="rId9"/>
    <p:sldId id="296" r:id="rId10"/>
    <p:sldId id="288" r:id="rId11"/>
    <p:sldId id="290" r:id="rId12"/>
    <p:sldId id="297" r:id="rId13"/>
    <p:sldId id="291" r:id="rId14"/>
    <p:sldId id="282" r:id="rId15"/>
    <p:sldId id="301" r:id="rId16"/>
    <p:sldId id="293" r:id="rId17"/>
    <p:sldId id="295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0E3"/>
    <a:srgbClr val="FF9966"/>
    <a:srgbClr val="FFFFFF"/>
    <a:srgbClr val="B0D9BB"/>
    <a:srgbClr val="FF66FF"/>
    <a:srgbClr val="FF6600"/>
    <a:srgbClr val="66FF33"/>
    <a:srgbClr val="F2B3B6"/>
    <a:srgbClr val="EF6C71"/>
    <a:srgbClr val="7F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86E13-7C0C-41E9-9789-85A645D29A5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39325E-124F-4CBE-8941-5217B23CAE8B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a) 715 638</a:t>
          </a:r>
        </a:p>
      </dgm:t>
    </dgm:pt>
    <dgm:pt modelId="{18B96CD5-5B24-43E3-B3BF-C5290DA8423E}" type="parTrans" cxnId="{F7CC0431-34A9-45CD-A1F3-A32E10265C8E}">
      <dgm:prSet/>
      <dgm:spPr/>
      <dgm:t>
        <a:bodyPr/>
        <a:lstStyle/>
        <a:p>
          <a:endParaRPr lang="en-US"/>
        </a:p>
      </dgm:t>
    </dgm:pt>
    <dgm:pt modelId="{C038A505-55B8-4CBA-A1CB-A562E092DBC7}" type="sibTrans" cxnId="{F7CC0431-34A9-45CD-A1F3-A32E10265C8E}">
      <dgm:prSet/>
      <dgm:spPr/>
      <dgm:t>
        <a:bodyPr/>
        <a:lstStyle/>
        <a:p>
          <a:endParaRPr lang="en-US"/>
        </a:p>
      </dgm:t>
    </dgm:pt>
    <dgm:pt modelId="{C670B16C-986C-4C92-BC87-EBF409C4BD35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b) 571 638</a:t>
          </a:r>
        </a:p>
      </dgm:t>
    </dgm:pt>
    <dgm:pt modelId="{296B1DA3-7D07-42F1-BAB8-968416B05D16}" type="parTrans" cxnId="{7A0298A1-B2B6-43D7-A0FE-B4DA977C07F2}">
      <dgm:prSet/>
      <dgm:spPr/>
      <dgm:t>
        <a:bodyPr/>
        <a:lstStyle/>
        <a:p>
          <a:endParaRPr lang="en-US"/>
        </a:p>
      </dgm:t>
    </dgm:pt>
    <dgm:pt modelId="{DF1EE2F6-836D-4DD2-A6F0-52FB8B4E0B01}" type="sibTrans" cxnId="{7A0298A1-B2B6-43D7-A0FE-B4DA977C07F2}">
      <dgm:prSet/>
      <dgm:spPr/>
      <dgm:t>
        <a:bodyPr/>
        <a:lstStyle/>
        <a:p>
          <a:endParaRPr lang="en-US"/>
        </a:p>
      </dgm:t>
    </dgm:pt>
    <dgm:pt modelId="{34E4DC1B-F693-41EA-80C8-C2151AFDF20F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c) 836 571</a:t>
          </a:r>
        </a:p>
      </dgm:t>
    </dgm:pt>
    <dgm:pt modelId="{BE94A95F-4C0C-44A7-A522-5A44BF23CA64}" type="parTrans" cxnId="{FBD2C365-78DC-4B24-9AEF-523170B9154D}">
      <dgm:prSet/>
      <dgm:spPr/>
      <dgm:t>
        <a:bodyPr/>
        <a:lstStyle/>
        <a:p>
          <a:endParaRPr lang="en-US"/>
        </a:p>
      </dgm:t>
    </dgm:pt>
    <dgm:pt modelId="{248790A3-190E-482E-8C89-0F3054674638}" type="sibTrans" cxnId="{FBD2C365-78DC-4B24-9AEF-523170B9154D}">
      <dgm:prSet/>
      <dgm:spPr/>
      <dgm:t>
        <a:bodyPr/>
        <a:lstStyle/>
        <a:p>
          <a:endParaRPr lang="en-US"/>
        </a:p>
      </dgm:t>
    </dgm:pt>
    <dgm:pt modelId="{6F22EFA3-EA9E-43DB-B881-AA36A48EDBBC}" type="pres">
      <dgm:prSet presAssocID="{99A86E13-7C0C-41E9-9789-85A645D29A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CE5BD89-78D3-4974-8379-57E64B415695}" type="pres">
      <dgm:prSet presAssocID="{99A86E13-7C0C-41E9-9789-85A645D29A57}" presName="Name1" presStyleCnt="0"/>
      <dgm:spPr/>
    </dgm:pt>
    <dgm:pt modelId="{D68B62A7-43FB-4ACC-A25C-604108CA31C2}" type="pres">
      <dgm:prSet presAssocID="{99A86E13-7C0C-41E9-9789-85A645D29A57}" presName="cycle" presStyleCnt="0"/>
      <dgm:spPr/>
    </dgm:pt>
    <dgm:pt modelId="{19825858-3907-4697-A1DB-890E1330B832}" type="pres">
      <dgm:prSet presAssocID="{99A86E13-7C0C-41E9-9789-85A645D29A57}" presName="srcNode" presStyleLbl="node1" presStyleIdx="0" presStyleCnt="3"/>
      <dgm:spPr/>
    </dgm:pt>
    <dgm:pt modelId="{17FC2058-64E1-4890-BBD7-C462A04B64AC}" type="pres">
      <dgm:prSet presAssocID="{99A86E13-7C0C-41E9-9789-85A645D29A57}" presName="conn" presStyleLbl="parChTrans1D2" presStyleIdx="0" presStyleCnt="1"/>
      <dgm:spPr/>
      <dgm:t>
        <a:bodyPr/>
        <a:lstStyle/>
        <a:p>
          <a:endParaRPr lang="en-US"/>
        </a:p>
      </dgm:t>
    </dgm:pt>
    <dgm:pt modelId="{22FB7F41-5921-4EE6-92DB-628E8D277AA0}" type="pres">
      <dgm:prSet presAssocID="{99A86E13-7C0C-41E9-9789-85A645D29A57}" presName="extraNode" presStyleLbl="node1" presStyleIdx="0" presStyleCnt="3"/>
      <dgm:spPr/>
    </dgm:pt>
    <dgm:pt modelId="{AB7F9917-FA3D-4EDD-8350-1CE7A938E638}" type="pres">
      <dgm:prSet presAssocID="{99A86E13-7C0C-41E9-9789-85A645D29A57}" presName="dstNode" presStyleLbl="node1" presStyleIdx="0" presStyleCnt="3"/>
      <dgm:spPr/>
    </dgm:pt>
    <dgm:pt modelId="{AA566FB6-0FB7-4DF2-ADF9-D06FF4356FE7}" type="pres">
      <dgm:prSet presAssocID="{2339325E-124F-4CBE-8941-5217B23CAE8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81640-9880-413F-B5D3-5CFBFD6D642A}" type="pres">
      <dgm:prSet presAssocID="{2339325E-124F-4CBE-8941-5217B23CAE8B}" presName="accent_1" presStyleCnt="0"/>
      <dgm:spPr/>
    </dgm:pt>
    <dgm:pt modelId="{3D8DC57E-3F03-4C2F-A913-700DFEC5AAE7}" type="pres">
      <dgm:prSet presAssocID="{2339325E-124F-4CBE-8941-5217B23CAE8B}" presName="accentRepeatNode" presStyleLbl="solidFgAcc1" presStyleIdx="0" presStyleCnt="3"/>
      <dgm:spPr/>
    </dgm:pt>
    <dgm:pt modelId="{2A0D83DB-083D-4B4D-811E-BF0A1CF8CCEB}" type="pres">
      <dgm:prSet presAssocID="{C670B16C-986C-4C92-BC87-EBF409C4BD3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2602B-60A3-44B3-AE9B-C1B61B3E0351}" type="pres">
      <dgm:prSet presAssocID="{C670B16C-986C-4C92-BC87-EBF409C4BD35}" presName="accent_2" presStyleCnt="0"/>
      <dgm:spPr/>
    </dgm:pt>
    <dgm:pt modelId="{DC794A09-CE9B-4E1F-A7C2-F51C7786BE7F}" type="pres">
      <dgm:prSet presAssocID="{C670B16C-986C-4C92-BC87-EBF409C4BD35}" presName="accentRepeatNode" presStyleLbl="solidFgAcc1" presStyleIdx="1" presStyleCnt="3"/>
      <dgm:spPr/>
    </dgm:pt>
    <dgm:pt modelId="{6CE26E0B-D7CB-4323-B652-98E071FAB0C2}" type="pres">
      <dgm:prSet presAssocID="{34E4DC1B-F693-41EA-80C8-C2151AFDF2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62BC0-21F5-4AC0-ADA4-4F475F848051}" type="pres">
      <dgm:prSet presAssocID="{34E4DC1B-F693-41EA-80C8-C2151AFDF20F}" presName="accent_3" presStyleCnt="0"/>
      <dgm:spPr/>
    </dgm:pt>
    <dgm:pt modelId="{DA86E0FF-F4BA-40B1-B90B-60C7BBF9A1D6}" type="pres">
      <dgm:prSet presAssocID="{34E4DC1B-F693-41EA-80C8-C2151AFDF20F}" presName="accentRepeatNode" presStyleLbl="solidFgAcc1" presStyleIdx="2" presStyleCnt="3"/>
      <dgm:spPr/>
    </dgm:pt>
  </dgm:ptLst>
  <dgm:cxnLst>
    <dgm:cxn modelId="{7A0298A1-B2B6-43D7-A0FE-B4DA977C07F2}" srcId="{99A86E13-7C0C-41E9-9789-85A645D29A57}" destId="{C670B16C-986C-4C92-BC87-EBF409C4BD35}" srcOrd="1" destOrd="0" parTransId="{296B1DA3-7D07-42F1-BAB8-968416B05D16}" sibTransId="{DF1EE2F6-836D-4DD2-A6F0-52FB8B4E0B01}"/>
    <dgm:cxn modelId="{FBD2C365-78DC-4B24-9AEF-523170B9154D}" srcId="{99A86E13-7C0C-41E9-9789-85A645D29A57}" destId="{34E4DC1B-F693-41EA-80C8-C2151AFDF20F}" srcOrd="2" destOrd="0" parTransId="{BE94A95F-4C0C-44A7-A522-5A44BF23CA64}" sibTransId="{248790A3-190E-482E-8C89-0F3054674638}"/>
    <dgm:cxn modelId="{F8E13068-CB82-406B-BBBC-1A0E22B26073}" type="presOf" srcId="{2339325E-124F-4CBE-8941-5217B23CAE8B}" destId="{AA566FB6-0FB7-4DF2-ADF9-D06FF4356FE7}" srcOrd="0" destOrd="0" presId="urn:microsoft.com/office/officeart/2008/layout/VerticalCurvedList"/>
    <dgm:cxn modelId="{D5074BB1-0F96-44D8-ADD0-C5C33D331B4D}" type="presOf" srcId="{99A86E13-7C0C-41E9-9789-85A645D29A57}" destId="{6F22EFA3-EA9E-43DB-B881-AA36A48EDBBC}" srcOrd="0" destOrd="0" presId="urn:microsoft.com/office/officeart/2008/layout/VerticalCurvedList"/>
    <dgm:cxn modelId="{F7CC0431-34A9-45CD-A1F3-A32E10265C8E}" srcId="{99A86E13-7C0C-41E9-9789-85A645D29A57}" destId="{2339325E-124F-4CBE-8941-5217B23CAE8B}" srcOrd="0" destOrd="0" parTransId="{18B96CD5-5B24-43E3-B3BF-C5290DA8423E}" sibTransId="{C038A505-55B8-4CBA-A1CB-A562E092DBC7}"/>
    <dgm:cxn modelId="{C4755F6A-3B91-4E8F-8D9E-AD4BE2EDB3C5}" type="presOf" srcId="{C038A505-55B8-4CBA-A1CB-A562E092DBC7}" destId="{17FC2058-64E1-4890-BBD7-C462A04B64AC}" srcOrd="0" destOrd="0" presId="urn:microsoft.com/office/officeart/2008/layout/VerticalCurvedList"/>
    <dgm:cxn modelId="{F7D11E65-5A6C-40CE-A68E-244D3A6A6477}" type="presOf" srcId="{C670B16C-986C-4C92-BC87-EBF409C4BD35}" destId="{2A0D83DB-083D-4B4D-811E-BF0A1CF8CCEB}" srcOrd="0" destOrd="0" presId="urn:microsoft.com/office/officeart/2008/layout/VerticalCurvedList"/>
    <dgm:cxn modelId="{B26E2B7E-76B4-4812-BEFF-4D0F375D5437}" type="presOf" srcId="{34E4DC1B-F693-41EA-80C8-C2151AFDF20F}" destId="{6CE26E0B-D7CB-4323-B652-98E071FAB0C2}" srcOrd="0" destOrd="0" presId="urn:microsoft.com/office/officeart/2008/layout/VerticalCurvedList"/>
    <dgm:cxn modelId="{7DC41470-AD78-4FDC-AFBE-81BC7A58D18F}" type="presParOf" srcId="{6F22EFA3-EA9E-43DB-B881-AA36A48EDBBC}" destId="{2CE5BD89-78D3-4974-8379-57E64B415695}" srcOrd="0" destOrd="0" presId="urn:microsoft.com/office/officeart/2008/layout/VerticalCurvedList"/>
    <dgm:cxn modelId="{9772B843-E099-41D3-8C27-B6BF556C1A9B}" type="presParOf" srcId="{2CE5BD89-78D3-4974-8379-57E64B415695}" destId="{D68B62A7-43FB-4ACC-A25C-604108CA31C2}" srcOrd="0" destOrd="0" presId="urn:microsoft.com/office/officeart/2008/layout/VerticalCurvedList"/>
    <dgm:cxn modelId="{9F7E36CF-16BD-4583-87BA-FA0C2AEB2573}" type="presParOf" srcId="{D68B62A7-43FB-4ACC-A25C-604108CA31C2}" destId="{19825858-3907-4697-A1DB-890E1330B832}" srcOrd="0" destOrd="0" presId="urn:microsoft.com/office/officeart/2008/layout/VerticalCurvedList"/>
    <dgm:cxn modelId="{5827FC16-F5AA-41D2-BCFA-DADAEBEAC179}" type="presParOf" srcId="{D68B62A7-43FB-4ACC-A25C-604108CA31C2}" destId="{17FC2058-64E1-4890-BBD7-C462A04B64AC}" srcOrd="1" destOrd="0" presId="urn:microsoft.com/office/officeart/2008/layout/VerticalCurvedList"/>
    <dgm:cxn modelId="{0AE6DB1B-9782-4438-9F67-E85D265091A0}" type="presParOf" srcId="{D68B62A7-43FB-4ACC-A25C-604108CA31C2}" destId="{22FB7F41-5921-4EE6-92DB-628E8D277AA0}" srcOrd="2" destOrd="0" presId="urn:microsoft.com/office/officeart/2008/layout/VerticalCurvedList"/>
    <dgm:cxn modelId="{05E800F6-6C8A-4ADA-90E5-BEA47C05EBBA}" type="presParOf" srcId="{D68B62A7-43FB-4ACC-A25C-604108CA31C2}" destId="{AB7F9917-FA3D-4EDD-8350-1CE7A938E638}" srcOrd="3" destOrd="0" presId="urn:microsoft.com/office/officeart/2008/layout/VerticalCurvedList"/>
    <dgm:cxn modelId="{F435B813-FEAD-4A17-B88C-A40729E55E11}" type="presParOf" srcId="{2CE5BD89-78D3-4974-8379-57E64B415695}" destId="{AA566FB6-0FB7-4DF2-ADF9-D06FF4356FE7}" srcOrd="1" destOrd="0" presId="urn:microsoft.com/office/officeart/2008/layout/VerticalCurvedList"/>
    <dgm:cxn modelId="{BFAF05D7-80EC-4358-BAC0-9F0B568B0FC9}" type="presParOf" srcId="{2CE5BD89-78D3-4974-8379-57E64B415695}" destId="{5CF81640-9880-413F-B5D3-5CFBFD6D642A}" srcOrd="2" destOrd="0" presId="urn:microsoft.com/office/officeart/2008/layout/VerticalCurvedList"/>
    <dgm:cxn modelId="{043CDFC6-45EF-46A8-9095-7E12BB4AF0A3}" type="presParOf" srcId="{5CF81640-9880-413F-B5D3-5CFBFD6D642A}" destId="{3D8DC57E-3F03-4C2F-A913-700DFEC5AAE7}" srcOrd="0" destOrd="0" presId="urn:microsoft.com/office/officeart/2008/layout/VerticalCurvedList"/>
    <dgm:cxn modelId="{F4A478C0-8AA9-468E-81FC-972341AC22F0}" type="presParOf" srcId="{2CE5BD89-78D3-4974-8379-57E64B415695}" destId="{2A0D83DB-083D-4B4D-811E-BF0A1CF8CCEB}" srcOrd="3" destOrd="0" presId="urn:microsoft.com/office/officeart/2008/layout/VerticalCurvedList"/>
    <dgm:cxn modelId="{70F50254-ED1F-43A6-A217-94B3E4CCED86}" type="presParOf" srcId="{2CE5BD89-78D3-4974-8379-57E64B415695}" destId="{9142602B-60A3-44B3-AE9B-C1B61B3E0351}" srcOrd="4" destOrd="0" presId="urn:microsoft.com/office/officeart/2008/layout/VerticalCurvedList"/>
    <dgm:cxn modelId="{782620AF-780C-4FC1-9458-B6C9FF02063A}" type="presParOf" srcId="{9142602B-60A3-44B3-AE9B-C1B61B3E0351}" destId="{DC794A09-CE9B-4E1F-A7C2-F51C7786BE7F}" srcOrd="0" destOrd="0" presId="urn:microsoft.com/office/officeart/2008/layout/VerticalCurvedList"/>
    <dgm:cxn modelId="{37AE2808-DA69-46A8-935A-62326D6162F2}" type="presParOf" srcId="{2CE5BD89-78D3-4974-8379-57E64B415695}" destId="{6CE26E0B-D7CB-4323-B652-98E071FAB0C2}" srcOrd="5" destOrd="0" presId="urn:microsoft.com/office/officeart/2008/layout/VerticalCurvedList"/>
    <dgm:cxn modelId="{E3B2A560-BB68-4F1D-BE97-92FAE73D5DCF}" type="presParOf" srcId="{2CE5BD89-78D3-4974-8379-57E64B415695}" destId="{4B962BC0-21F5-4AC0-ADA4-4F475F848051}" srcOrd="6" destOrd="0" presId="urn:microsoft.com/office/officeart/2008/layout/VerticalCurvedList"/>
    <dgm:cxn modelId="{003AAD32-8121-4B45-9E16-565F93B51377}" type="presParOf" srcId="{4B962BC0-21F5-4AC0-ADA4-4F475F848051}" destId="{DA86E0FF-F4BA-40B1-B90B-60C7BBF9A1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7560D-CA65-4136-9DF2-58EF43287FFE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C55307-6CF9-42E4-950A-47B1A291496E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dirty="0">
            <a:solidFill>
              <a:srgbClr val="002060"/>
            </a:solidFill>
          </a:endParaRPr>
        </a:p>
      </dgm:t>
    </dgm:pt>
    <dgm:pt modelId="{A00F95C4-953C-4F02-8EE1-FD1918E6CFDB}" type="parTrans" cxnId="{58A99F25-0A2E-4921-AF71-2AEE07102594}">
      <dgm:prSet/>
      <dgm:spPr/>
      <dgm:t>
        <a:bodyPr/>
        <a:lstStyle/>
        <a:p>
          <a:endParaRPr lang="en-US"/>
        </a:p>
      </dgm:t>
    </dgm:pt>
    <dgm:pt modelId="{7999219D-7EFB-4BBF-96AF-01D833182766}" type="sibTrans" cxnId="{58A99F25-0A2E-4921-AF71-2AEE07102594}">
      <dgm:prSet/>
      <dgm:spPr/>
      <dgm:t>
        <a:bodyPr/>
        <a:lstStyle/>
        <a:p>
          <a:endParaRPr lang="en-US"/>
        </a:p>
      </dgm:t>
    </dgm:pt>
    <dgm:pt modelId="{49CB6BDD-FFD8-4714-92A7-B803A0E21629}">
      <dgm:prSet phldrT="[Text]" custT="1"/>
      <dgm:spPr/>
      <dgm:t>
        <a:bodyPr/>
        <a:lstStyle/>
        <a:p>
          <a:pPr algn="ctr"/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Thu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1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tháng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814516AA-19BF-47AC-A4A4-9ABF0E67C33F}" type="parTrans" cxnId="{B9DE23CB-B711-4249-8364-C886356B22E4}">
      <dgm:prSet/>
      <dgm:spPr/>
      <dgm:t>
        <a:bodyPr/>
        <a:lstStyle/>
        <a:p>
          <a:endParaRPr lang="en-US"/>
        </a:p>
      </dgm:t>
    </dgm:pt>
    <dgm:pt modelId="{A298C519-D907-40C6-9987-2518985B4B12}" type="sibTrans" cxnId="{B9DE23CB-B711-4249-8364-C886356B22E4}">
      <dgm:prSet/>
      <dgm:spPr/>
      <dgm:t>
        <a:bodyPr/>
        <a:lstStyle/>
        <a:p>
          <a:endParaRPr lang="en-US"/>
        </a:p>
      </dgm:t>
    </dgm:pt>
    <dgm:pt modelId="{F1293E8F-2120-4646-8960-386028177296}">
      <dgm:prSet phldrT="[Text]" custT="1"/>
      <dgm:spPr/>
      <dgm:t>
        <a:bodyPr/>
        <a:lstStyle/>
        <a:p>
          <a:pPr algn="ctr"/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khoản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1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tháng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dirty="0"/>
        </a:p>
      </dgm:t>
    </dgm:pt>
    <dgm:pt modelId="{77DD4BCE-ADB2-4520-8A31-B8B72438F411}" type="parTrans" cxnId="{3810DB28-900F-4783-A6A7-9B4457BBDC1F}">
      <dgm:prSet/>
      <dgm:spPr/>
      <dgm:t>
        <a:bodyPr/>
        <a:lstStyle/>
        <a:p>
          <a:endParaRPr lang="en-US"/>
        </a:p>
      </dgm:t>
    </dgm:pt>
    <dgm:pt modelId="{2A28F201-D034-4FD7-8AF1-058438BAF95B}" type="sibTrans" cxnId="{3810DB28-900F-4783-A6A7-9B4457BBDC1F}">
      <dgm:prSet/>
      <dgm:spPr/>
      <dgm:t>
        <a:bodyPr/>
        <a:lstStyle/>
        <a:p>
          <a:endParaRPr lang="en-US"/>
        </a:p>
      </dgm:t>
    </dgm:pt>
    <dgm:pt modelId="{5FD80CE1-89F3-46A8-B2A8-DE0C0A206916}">
      <dgm:prSet phldrT="[Text]"/>
      <dgm:spPr/>
      <dgm:t>
        <a:bodyPr/>
        <a:lstStyle/>
        <a:p>
          <a:pPr algn="ctr"/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60EB2940-28C8-4906-BF52-2F57A1AD1646}" type="parTrans" cxnId="{FF9C3ED1-BF5E-415F-A5E6-A75CDA160975}">
      <dgm:prSet/>
      <dgm:spPr/>
      <dgm:t>
        <a:bodyPr/>
        <a:lstStyle/>
        <a:p>
          <a:endParaRPr lang="en-US"/>
        </a:p>
      </dgm:t>
    </dgm:pt>
    <dgm:pt modelId="{71D8B72F-0374-4EE7-8526-0755DD850E04}" type="sibTrans" cxnId="{FF9C3ED1-BF5E-415F-A5E6-A75CDA160975}">
      <dgm:prSet/>
      <dgm:spPr/>
      <dgm:t>
        <a:bodyPr/>
        <a:lstStyle/>
        <a:p>
          <a:endParaRPr lang="en-US"/>
        </a:p>
      </dgm:t>
    </dgm:pt>
    <dgm:pt modelId="{DB0BB805-DD7C-423F-8AB1-9BC5C3742570}" type="pres">
      <dgm:prSet presAssocID="{36D7560D-CA65-4136-9DF2-58EF43287FFE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675D4BA-2428-4006-BB48-1D2A5BC6201B}" type="pres">
      <dgm:prSet presAssocID="{E7C55307-6CF9-42E4-950A-47B1A291496E}" presName="Parent" presStyleLbl="node1" presStyleIdx="0" presStyleCnt="2" custScaleX="103147" custScaleY="90028" custLinFactNeighborX="-29930" custLinFactNeighborY="-536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C01BE6FE-F4D1-4CD3-BE09-04EBC3594AC4}" type="pres">
      <dgm:prSet presAssocID="{49CB6BDD-FFD8-4714-92A7-B803A0E21629}" presName="Accent" presStyleLbl="node1" presStyleIdx="1" presStyleCnt="2" custScaleX="50388"/>
      <dgm:spPr/>
    </dgm:pt>
    <dgm:pt modelId="{6D57FF1A-DF0D-4B1E-B3A0-5DE1891909A0}" type="pres">
      <dgm:prSet presAssocID="{49CB6BDD-FFD8-4714-92A7-B803A0E21629}" presName="Image1" presStyleLbl="fgImgPlace1" presStyleIdx="0" presStyleCnt="3" custLinFactNeighborX="-14175"/>
      <dgm:spPr/>
    </dgm:pt>
    <dgm:pt modelId="{895D9D01-7A2A-430A-86A3-3986B794AA0B}" type="pres">
      <dgm:prSet presAssocID="{49CB6BDD-FFD8-4714-92A7-B803A0E21629}" presName="Child1" presStyleLbl="revTx" presStyleIdx="0" presStyleCnt="3" custScaleX="207099" custScaleY="87686" custLinFactNeighborX="26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BA5F7-2162-4470-875E-7636DF2B3362}" type="pres">
      <dgm:prSet presAssocID="{F1293E8F-2120-4646-8960-386028177296}" presName="Image2" presStyleCnt="0"/>
      <dgm:spPr/>
    </dgm:pt>
    <dgm:pt modelId="{E05821D3-0D3F-4290-BF1A-60A73DEBFA82}" type="pres">
      <dgm:prSet presAssocID="{F1293E8F-2120-4646-8960-386028177296}" presName="Image" presStyleLbl="fgImgPlace1" presStyleIdx="1" presStyleCnt="3" custLinFactNeighborX="-18900"/>
      <dgm:spPr/>
    </dgm:pt>
    <dgm:pt modelId="{F4929CD4-4C1A-4E61-8013-ED7733AC3E98}" type="pres">
      <dgm:prSet presAssocID="{F1293E8F-2120-4646-8960-386028177296}" presName="Child2" presStyleLbl="revTx" presStyleIdx="1" presStyleCnt="3" custScaleX="198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33187-A9E8-42C0-B1FC-0551741C7091}" type="pres">
      <dgm:prSet presAssocID="{5FD80CE1-89F3-46A8-B2A8-DE0C0A206916}" presName="Image3" presStyleCnt="0"/>
      <dgm:spPr/>
    </dgm:pt>
    <dgm:pt modelId="{8F5E00B2-37BA-49A6-BC81-9A3147147145}" type="pres">
      <dgm:prSet presAssocID="{5FD80CE1-89F3-46A8-B2A8-DE0C0A206916}" presName="Image" presStyleLbl="fgImgPlace1" presStyleIdx="2" presStyleCnt="3" custLinFactNeighborX="-22680"/>
      <dgm:spPr/>
    </dgm:pt>
    <dgm:pt modelId="{1240096C-F72E-4965-97BA-3839D4E1AD05}" type="pres">
      <dgm:prSet presAssocID="{5FD80CE1-89F3-46A8-B2A8-DE0C0A206916}" presName="Child3" presStyleLbl="revTx" presStyleIdx="2" presStyleCnt="3" custScaleX="215892" custLinFactNeighborX="18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235149-4D79-42B8-908B-4379752D86F9}" type="presOf" srcId="{49CB6BDD-FFD8-4714-92A7-B803A0E21629}" destId="{895D9D01-7A2A-430A-86A3-3986B794AA0B}" srcOrd="0" destOrd="0" presId="urn:microsoft.com/office/officeart/2011/layout/RadialPictureList"/>
    <dgm:cxn modelId="{FF9C3ED1-BF5E-415F-A5E6-A75CDA160975}" srcId="{E7C55307-6CF9-42E4-950A-47B1A291496E}" destId="{5FD80CE1-89F3-46A8-B2A8-DE0C0A206916}" srcOrd="2" destOrd="0" parTransId="{60EB2940-28C8-4906-BF52-2F57A1AD1646}" sibTransId="{71D8B72F-0374-4EE7-8526-0755DD850E04}"/>
    <dgm:cxn modelId="{10A22A5E-D2AB-4B5E-B6EB-5B46CF3A06A5}" type="presOf" srcId="{F1293E8F-2120-4646-8960-386028177296}" destId="{F4929CD4-4C1A-4E61-8013-ED7733AC3E98}" srcOrd="0" destOrd="0" presId="urn:microsoft.com/office/officeart/2011/layout/RadialPictureList"/>
    <dgm:cxn modelId="{B9DE23CB-B711-4249-8364-C886356B22E4}" srcId="{E7C55307-6CF9-42E4-950A-47B1A291496E}" destId="{49CB6BDD-FFD8-4714-92A7-B803A0E21629}" srcOrd="0" destOrd="0" parTransId="{814516AA-19BF-47AC-A4A4-9ABF0E67C33F}" sibTransId="{A298C519-D907-40C6-9987-2518985B4B12}"/>
    <dgm:cxn modelId="{7E969633-92DF-4707-B5F7-405FFC45E169}" type="presOf" srcId="{E7C55307-6CF9-42E4-950A-47B1A291496E}" destId="{C675D4BA-2428-4006-BB48-1D2A5BC6201B}" srcOrd="0" destOrd="0" presId="urn:microsoft.com/office/officeart/2011/layout/RadialPictureList"/>
    <dgm:cxn modelId="{E53B82D2-75D1-449D-9ED1-77223B56C28E}" type="presOf" srcId="{36D7560D-CA65-4136-9DF2-58EF43287FFE}" destId="{DB0BB805-DD7C-423F-8AB1-9BC5C3742570}" srcOrd="0" destOrd="0" presId="urn:microsoft.com/office/officeart/2011/layout/RadialPictureList"/>
    <dgm:cxn modelId="{3810DB28-900F-4783-A6A7-9B4457BBDC1F}" srcId="{E7C55307-6CF9-42E4-950A-47B1A291496E}" destId="{F1293E8F-2120-4646-8960-386028177296}" srcOrd="1" destOrd="0" parTransId="{77DD4BCE-ADB2-4520-8A31-B8B72438F411}" sibTransId="{2A28F201-D034-4FD7-8AF1-058438BAF95B}"/>
    <dgm:cxn modelId="{58A99F25-0A2E-4921-AF71-2AEE07102594}" srcId="{36D7560D-CA65-4136-9DF2-58EF43287FFE}" destId="{E7C55307-6CF9-42E4-950A-47B1A291496E}" srcOrd="0" destOrd="0" parTransId="{A00F95C4-953C-4F02-8EE1-FD1918E6CFDB}" sibTransId="{7999219D-7EFB-4BBF-96AF-01D833182766}"/>
    <dgm:cxn modelId="{43DB18DB-867B-4CE4-A70A-0CAA5BCC8C72}" type="presOf" srcId="{5FD80CE1-89F3-46A8-B2A8-DE0C0A206916}" destId="{1240096C-F72E-4965-97BA-3839D4E1AD05}" srcOrd="0" destOrd="0" presId="urn:microsoft.com/office/officeart/2011/layout/RadialPictureList"/>
    <dgm:cxn modelId="{CCBC13A1-C2FB-4B68-8785-8050B7C8EB84}" type="presParOf" srcId="{DB0BB805-DD7C-423F-8AB1-9BC5C3742570}" destId="{C675D4BA-2428-4006-BB48-1D2A5BC6201B}" srcOrd="0" destOrd="0" presId="urn:microsoft.com/office/officeart/2011/layout/RadialPictureList"/>
    <dgm:cxn modelId="{24665125-E3DE-4E87-859A-5A657C9F01F5}" type="presParOf" srcId="{DB0BB805-DD7C-423F-8AB1-9BC5C3742570}" destId="{C01BE6FE-F4D1-4CD3-BE09-04EBC3594AC4}" srcOrd="1" destOrd="0" presId="urn:microsoft.com/office/officeart/2011/layout/RadialPictureList"/>
    <dgm:cxn modelId="{6F1ABF0E-CDFF-411C-A0C8-15D9ACA6BC80}" type="presParOf" srcId="{DB0BB805-DD7C-423F-8AB1-9BC5C3742570}" destId="{6D57FF1A-DF0D-4B1E-B3A0-5DE1891909A0}" srcOrd="2" destOrd="0" presId="urn:microsoft.com/office/officeart/2011/layout/RadialPictureList"/>
    <dgm:cxn modelId="{69F8A36F-7AA3-4331-B2E5-3324B3E9418C}" type="presParOf" srcId="{DB0BB805-DD7C-423F-8AB1-9BC5C3742570}" destId="{895D9D01-7A2A-430A-86A3-3986B794AA0B}" srcOrd="3" destOrd="0" presId="urn:microsoft.com/office/officeart/2011/layout/RadialPictureList"/>
    <dgm:cxn modelId="{2282137C-A885-4681-9DD7-E12FBE20B44C}" type="presParOf" srcId="{DB0BB805-DD7C-423F-8AB1-9BC5C3742570}" destId="{A5BBA5F7-2162-4470-875E-7636DF2B3362}" srcOrd="4" destOrd="0" presId="urn:microsoft.com/office/officeart/2011/layout/RadialPictureList"/>
    <dgm:cxn modelId="{B4A45152-C0D8-40ED-B415-CB2B1B42137E}" type="presParOf" srcId="{A5BBA5F7-2162-4470-875E-7636DF2B3362}" destId="{E05821D3-0D3F-4290-BF1A-60A73DEBFA82}" srcOrd="0" destOrd="0" presId="urn:microsoft.com/office/officeart/2011/layout/RadialPictureList"/>
    <dgm:cxn modelId="{BE26D5C3-110F-42F7-982D-1E7F5A87A8E6}" type="presParOf" srcId="{DB0BB805-DD7C-423F-8AB1-9BC5C3742570}" destId="{F4929CD4-4C1A-4E61-8013-ED7733AC3E98}" srcOrd="5" destOrd="0" presId="urn:microsoft.com/office/officeart/2011/layout/RadialPictureList"/>
    <dgm:cxn modelId="{40832A4F-EF70-48F7-9BC9-A36F118B99DF}" type="presParOf" srcId="{DB0BB805-DD7C-423F-8AB1-9BC5C3742570}" destId="{13A33187-A9E8-42C0-B1FC-0551741C7091}" srcOrd="6" destOrd="0" presId="urn:microsoft.com/office/officeart/2011/layout/RadialPictureList"/>
    <dgm:cxn modelId="{363D3945-8401-4BF7-B01A-4BAE6907E082}" type="presParOf" srcId="{13A33187-A9E8-42C0-B1FC-0551741C7091}" destId="{8F5E00B2-37BA-49A6-BC81-9A3147147145}" srcOrd="0" destOrd="0" presId="urn:microsoft.com/office/officeart/2011/layout/RadialPictureList"/>
    <dgm:cxn modelId="{0ACD0663-04E1-4E27-B347-7260E3526BC0}" type="presParOf" srcId="{DB0BB805-DD7C-423F-8AB1-9BC5C3742570}" destId="{1240096C-F72E-4965-97BA-3839D4E1AD05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5D4BA-2428-4006-BB48-1D2A5BC6201B}">
      <dsp:nvSpPr>
        <dsp:cNvPr id="0" name=""/>
        <dsp:cNvSpPr/>
      </dsp:nvSpPr>
      <dsp:spPr>
        <a:xfrm>
          <a:off x="0" y="2150896"/>
          <a:ext cx="2623141" cy="22896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7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7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7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3700" kern="1200" dirty="0">
            <a:solidFill>
              <a:srgbClr val="002060"/>
            </a:solidFill>
          </a:endParaRPr>
        </a:p>
      </dsp:txBody>
      <dsp:txXfrm>
        <a:off x="384150" y="2486204"/>
        <a:ext cx="1854841" cy="1619007"/>
      </dsp:txXfrm>
    </dsp:sp>
    <dsp:sp modelId="{C01BE6FE-F4D1-4CD3-BE09-04EBC3594AC4}">
      <dsp:nvSpPr>
        <dsp:cNvPr id="0" name=""/>
        <dsp:cNvSpPr/>
      </dsp:nvSpPr>
      <dsp:spPr>
        <a:xfrm>
          <a:off x="185815" y="623685"/>
          <a:ext cx="2583135" cy="5344054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7FF1A-DF0D-4B1E-B3A0-5DE1891909A0}">
      <dsp:nvSpPr>
        <dsp:cNvPr id="0" name=""/>
        <dsp:cNvSpPr/>
      </dsp:nvSpPr>
      <dsp:spPr>
        <a:xfrm>
          <a:off x="2495799" y="1074189"/>
          <a:ext cx="1362352" cy="1362733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9D01-7A2A-430A-86A3-3986B794AA0B}">
      <dsp:nvSpPr>
        <dsp:cNvPr id="0" name=""/>
        <dsp:cNvSpPr/>
      </dsp:nvSpPr>
      <dsp:spPr>
        <a:xfrm>
          <a:off x="3227073" y="1177305"/>
          <a:ext cx="3776579" cy="1156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Thu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tháng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3227073" y="1177305"/>
        <a:ext cx="3776579" cy="1156501"/>
      </dsp:txXfrm>
    </dsp:sp>
    <dsp:sp modelId="{E05821D3-0D3F-4290-BF1A-60A73DEBFA82}">
      <dsp:nvSpPr>
        <dsp:cNvPr id="0" name=""/>
        <dsp:cNvSpPr/>
      </dsp:nvSpPr>
      <dsp:spPr>
        <a:xfrm>
          <a:off x="2957981" y="2624499"/>
          <a:ext cx="1362352" cy="1362733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29CD4-4C1A-4E61-8013-ED7733AC3E98}">
      <dsp:nvSpPr>
        <dsp:cNvPr id="0" name=""/>
        <dsp:cNvSpPr/>
      </dsp:nvSpPr>
      <dsp:spPr>
        <a:xfrm>
          <a:off x="3788460" y="2643737"/>
          <a:ext cx="3624147" cy="1318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khoản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tháng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kern="1200" dirty="0"/>
        </a:p>
      </dsp:txBody>
      <dsp:txXfrm>
        <a:off x="3788460" y="2643737"/>
        <a:ext cx="3624147" cy="1318912"/>
      </dsp:txXfrm>
    </dsp:sp>
    <dsp:sp modelId="{8F5E00B2-37BA-49A6-BC81-9A3147147145}">
      <dsp:nvSpPr>
        <dsp:cNvPr id="0" name=""/>
        <dsp:cNvSpPr/>
      </dsp:nvSpPr>
      <dsp:spPr>
        <a:xfrm>
          <a:off x="2379931" y="4196720"/>
          <a:ext cx="1362352" cy="1362733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0096C-F72E-4965-97BA-3839D4E1AD05}">
      <dsp:nvSpPr>
        <dsp:cNvPr id="0" name=""/>
        <dsp:cNvSpPr/>
      </dsp:nvSpPr>
      <dsp:spPr>
        <a:xfrm>
          <a:off x="3432652" y="4224509"/>
          <a:ext cx="3936924" cy="1318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kiệm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3432652" y="4224509"/>
        <a:ext cx="3936924" cy="1318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6597A-934F-46D3-8800-3D825D0002E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AAAFC-898B-4761-919A-CF830C806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41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9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8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7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633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5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1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4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1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8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5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4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7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4" y="-48323"/>
            <a:ext cx="10981764" cy="6912677"/>
          </a:xfrm>
          <a:prstGeom prst="rect">
            <a:avLst/>
          </a:prstGeom>
        </p:spPr>
      </p:pic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292441" y="1977680"/>
            <a:ext cx="7459063" cy="304508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</a:t>
            </a:r>
            <a:b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</a:t>
            </a:r>
            <a:endParaRPr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06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7861" y="971262"/>
            <a:ext cx="2923711" cy="871364"/>
            <a:chOff x="0" y="196"/>
            <a:chExt cx="2923711" cy="871364"/>
          </a:xfrm>
        </p:grpSpPr>
        <p:sp>
          <p:nvSpPr>
            <p:cNvPr id="22" name="Chevron 21"/>
            <p:cNvSpPr/>
            <p:nvPr/>
          </p:nvSpPr>
          <p:spPr>
            <a:xfrm>
              <a:off x="0" y="196"/>
              <a:ext cx="2923711" cy="871364"/>
            </a:xfrm>
            <a:prstGeom prst="chevron">
              <a:avLst/>
            </a:prstGeom>
            <a:solidFill>
              <a:srgbClr val="FFFF00"/>
            </a:solidFill>
            <a:ln>
              <a:solidFill>
                <a:srgbClr val="EF6C7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4"/>
            <p:cNvSpPr/>
            <p:nvPr/>
          </p:nvSpPr>
          <p:spPr>
            <a:xfrm>
              <a:off x="435682" y="196"/>
              <a:ext cx="2052347" cy="871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3200" b="1" kern="1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32 640 507:</a:t>
              </a:r>
              <a:endPara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51164" y="1041039"/>
            <a:ext cx="9387069" cy="723232"/>
            <a:chOff x="2553305" y="69973"/>
            <a:chExt cx="9387069" cy="723232"/>
          </a:xfrm>
        </p:grpSpPr>
        <p:sp>
          <p:nvSpPr>
            <p:cNvPr id="20" name="Chevron 19"/>
            <p:cNvSpPr/>
            <p:nvPr/>
          </p:nvSpPr>
          <p:spPr>
            <a:xfrm>
              <a:off x="2553305" y="69973"/>
              <a:ext cx="9387069" cy="723232"/>
            </a:xfrm>
            <a:prstGeom prst="chevron">
              <a:avLst/>
            </a:prstGeom>
            <a:solidFill>
              <a:srgbClr val="B0D9BB">
                <a:alpha val="90000"/>
              </a:srgbClr>
            </a:solidFill>
            <a:ln>
              <a:solidFill>
                <a:schemeClr val="accent1">
                  <a:lumMod val="5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hevron 6"/>
            <p:cNvSpPr/>
            <p:nvPr/>
          </p:nvSpPr>
          <p:spPr>
            <a:xfrm>
              <a:off x="2914921" y="69973"/>
              <a:ext cx="8663837" cy="723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15875" rIns="0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bảy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5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7861" y="1964617"/>
            <a:ext cx="2945495" cy="871364"/>
            <a:chOff x="0" y="993551"/>
            <a:chExt cx="2945495" cy="871364"/>
          </a:xfrm>
        </p:grpSpPr>
        <p:sp>
          <p:nvSpPr>
            <p:cNvPr id="18" name="Chevron 17"/>
            <p:cNvSpPr/>
            <p:nvPr/>
          </p:nvSpPr>
          <p:spPr>
            <a:xfrm>
              <a:off x="0" y="993551"/>
              <a:ext cx="2945495" cy="871364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8"/>
            <p:cNvSpPr/>
            <p:nvPr/>
          </p:nvSpPr>
          <p:spPr>
            <a:xfrm>
              <a:off x="435682" y="993551"/>
              <a:ext cx="2074131" cy="871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3300" b="1" kern="1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85 000 120:</a:t>
              </a:r>
              <a:endParaRPr lang="en-US" sz="3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23868" y="2026103"/>
            <a:ext cx="9344995" cy="723232"/>
            <a:chOff x="2613190" y="1063328"/>
            <a:chExt cx="9344995" cy="723232"/>
          </a:xfrm>
        </p:grpSpPr>
        <p:sp>
          <p:nvSpPr>
            <p:cNvPr id="16" name="Chevron 15"/>
            <p:cNvSpPr/>
            <p:nvPr/>
          </p:nvSpPr>
          <p:spPr>
            <a:xfrm>
              <a:off x="2613190" y="1063328"/>
              <a:ext cx="9344995" cy="723232"/>
            </a:xfrm>
            <a:prstGeom prst="chevron">
              <a:avLst/>
            </a:prstGeom>
            <a:solidFill>
              <a:srgbClr val="B0D9BB">
                <a:alpha val="90000"/>
              </a:srgbClr>
            </a:solidFill>
            <a:ln>
              <a:solidFill>
                <a:schemeClr val="accent1">
                  <a:lumMod val="5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hevron 10"/>
            <p:cNvSpPr/>
            <p:nvPr/>
          </p:nvSpPr>
          <p:spPr>
            <a:xfrm>
              <a:off x="2974806" y="1063328"/>
              <a:ext cx="8621763" cy="723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15875" rIns="0" bIns="15875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lăm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5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7861" y="2957973"/>
            <a:ext cx="2945495" cy="871364"/>
            <a:chOff x="0" y="1986907"/>
            <a:chExt cx="2945495" cy="871364"/>
          </a:xfrm>
        </p:grpSpPr>
        <p:sp>
          <p:nvSpPr>
            <p:cNvPr id="14" name="Chevron 13"/>
            <p:cNvSpPr/>
            <p:nvPr/>
          </p:nvSpPr>
          <p:spPr>
            <a:xfrm>
              <a:off x="0" y="1986907"/>
              <a:ext cx="2945495" cy="871364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12"/>
            <p:cNvSpPr/>
            <p:nvPr/>
          </p:nvSpPr>
          <p:spPr>
            <a:xfrm>
              <a:off x="435682" y="1986907"/>
              <a:ext cx="2074131" cy="871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3300" b="1" kern="1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8 500 658:</a:t>
              </a:r>
              <a:endParaRPr lang="en-US" sz="3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1050" y="3008700"/>
            <a:ext cx="9383092" cy="723232"/>
            <a:chOff x="2613190" y="2037634"/>
            <a:chExt cx="9383092" cy="723232"/>
          </a:xfrm>
        </p:grpSpPr>
        <p:sp>
          <p:nvSpPr>
            <p:cNvPr id="12" name="Chevron 11"/>
            <p:cNvSpPr/>
            <p:nvPr/>
          </p:nvSpPr>
          <p:spPr>
            <a:xfrm>
              <a:off x="2613190" y="2037634"/>
              <a:ext cx="9383092" cy="723232"/>
            </a:xfrm>
            <a:prstGeom prst="chevron">
              <a:avLst/>
            </a:prstGeom>
            <a:solidFill>
              <a:srgbClr val="B0D9BB">
                <a:alpha val="90000"/>
              </a:srgbClr>
            </a:solidFill>
            <a:ln>
              <a:solidFill>
                <a:schemeClr val="accent1">
                  <a:lumMod val="5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hevron 14"/>
            <p:cNvSpPr/>
            <p:nvPr/>
          </p:nvSpPr>
          <p:spPr>
            <a:xfrm>
              <a:off x="2974806" y="2037634"/>
              <a:ext cx="8659860" cy="723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15875" rIns="0" bIns="15875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5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557" y="3902096"/>
            <a:ext cx="3202484" cy="896345"/>
            <a:chOff x="0" y="35427"/>
            <a:chExt cx="3202484" cy="896345"/>
          </a:xfrm>
        </p:grpSpPr>
        <p:sp>
          <p:nvSpPr>
            <p:cNvPr id="40" name="Chevron 39"/>
            <p:cNvSpPr/>
            <p:nvPr/>
          </p:nvSpPr>
          <p:spPr>
            <a:xfrm>
              <a:off x="0" y="35427"/>
              <a:ext cx="3202484" cy="896345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vron 4"/>
            <p:cNvSpPr/>
            <p:nvPr/>
          </p:nvSpPr>
          <p:spPr>
            <a:xfrm>
              <a:off x="448173" y="35427"/>
              <a:ext cx="2306139" cy="896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3300" b="1" kern="1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178 320 005:</a:t>
              </a:r>
              <a:endParaRPr lang="en-US" sz="3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14847" y="4000268"/>
            <a:ext cx="9224591" cy="743966"/>
            <a:chOff x="2801291" y="133601"/>
            <a:chExt cx="9224590" cy="743966"/>
          </a:xfrm>
        </p:grpSpPr>
        <p:sp>
          <p:nvSpPr>
            <p:cNvPr id="38" name="Chevron 37"/>
            <p:cNvSpPr/>
            <p:nvPr/>
          </p:nvSpPr>
          <p:spPr>
            <a:xfrm>
              <a:off x="2801291" y="133601"/>
              <a:ext cx="9224590" cy="743966"/>
            </a:xfrm>
            <a:prstGeom prst="chevron">
              <a:avLst/>
            </a:prstGeom>
            <a:solidFill>
              <a:srgbClr val="F2B3B6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Chevron 6"/>
            <p:cNvSpPr/>
            <p:nvPr/>
          </p:nvSpPr>
          <p:spPr>
            <a:xfrm>
              <a:off x="3173274" y="133601"/>
              <a:ext cx="8480624" cy="743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16510" rIns="0" bIns="1651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bảy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6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557" y="4923930"/>
            <a:ext cx="3153723" cy="896345"/>
            <a:chOff x="0" y="1057261"/>
            <a:chExt cx="3153723" cy="896345"/>
          </a:xfrm>
        </p:grpSpPr>
        <p:sp>
          <p:nvSpPr>
            <p:cNvPr id="36" name="Chevron 35"/>
            <p:cNvSpPr/>
            <p:nvPr/>
          </p:nvSpPr>
          <p:spPr>
            <a:xfrm>
              <a:off x="0" y="1057261"/>
              <a:ext cx="3153723" cy="896345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8"/>
            <p:cNvSpPr/>
            <p:nvPr/>
          </p:nvSpPr>
          <p:spPr>
            <a:xfrm>
              <a:off x="448173" y="1057261"/>
              <a:ext cx="2257378" cy="896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3200" b="1" kern="1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830 402 960:</a:t>
              </a:r>
              <a:endParaRPr lang="en-US" sz="32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66108" y="5015309"/>
            <a:ext cx="9218843" cy="743966"/>
            <a:chOff x="2752551" y="1148642"/>
            <a:chExt cx="9218843" cy="743966"/>
          </a:xfrm>
        </p:grpSpPr>
        <p:sp>
          <p:nvSpPr>
            <p:cNvPr id="34" name="Chevron 33"/>
            <p:cNvSpPr/>
            <p:nvPr/>
          </p:nvSpPr>
          <p:spPr>
            <a:xfrm>
              <a:off x="2752551" y="1148642"/>
              <a:ext cx="9218843" cy="743966"/>
            </a:xfrm>
            <a:prstGeom prst="chevron">
              <a:avLst/>
            </a:prstGeom>
            <a:solidFill>
              <a:srgbClr val="F2B3B6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Chevron 10"/>
            <p:cNvSpPr/>
            <p:nvPr/>
          </p:nvSpPr>
          <p:spPr>
            <a:xfrm>
              <a:off x="3124534" y="1148642"/>
              <a:ext cx="8474877" cy="743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16510" rIns="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6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557" y="5945763"/>
            <a:ext cx="3001905" cy="896345"/>
            <a:chOff x="0" y="2079094"/>
            <a:chExt cx="3001905" cy="896345"/>
          </a:xfrm>
        </p:grpSpPr>
        <p:sp>
          <p:nvSpPr>
            <p:cNvPr id="32" name="Chevron 31"/>
            <p:cNvSpPr/>
            <p:nvPr/>
          </p:nvSpPr>
          <p:spPr>
            <a:xfrm>
              <a:off x="0" y="2079094"/>
              <a:ext cx="3001905" cy="896345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hevron 12"/>
            <p:cNvSpPr/>
            <p:nvPr/>
          </p:nvSpPr>
          <p:spPr>
            <a:xfrm>
              <a:off x="448173" y="2079094"/>
              <a:ext cx="2105560" cy="896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3300" b="1" kern="1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1 000 001:</a:t>
              </a:r>
              <a:endParaRPr lang="en-US" sz="3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14289" y="6037143"/>
            <a:ext cx="9564155" cy="743966"/>
            <a:chOff x="2600732" y="2170476"/>
            <a:chExt cx="9564155" cy="743966"/>
          </a:xfrm>
        </p:grpSpPr>
        <p:sp>
          <p:nvSpPr>
            <p:cNvPr id="30" name="Chevron 29"/>
            <p:cNvSpPr/>
            <p:nvPr/>
          </p:nvSpPr>
          <p:spPr>
            <a:xfrm>
              <a:off x="2600732" y="2170476"/>
              <a:ext cx="9564155" cy="743966"/>
            </a:xfrm>
            <a:prstGeom prst="chevron">
              <a:avLst/>
            </a:prstGeom>
            <a:solidFill>
              <a:srgbClr val="F2B3B6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hevron 14"/>
            <p:cNvSpPr/>
            <p:nvPr/>
          </p:nvSpPr>
          <p:spPr>
            <a:xfrm>
              <a:off x="2972715" y="2170476"/>
              <a:ext cx="8820189" cy="743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16510" rIns="0" bIns="1651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600" kern="1200" dirty="0"/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2560127" y="216979"/>
            <a:ext cx="7206712" cy="7355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5" name="Cloud 44"/>
          <p:cNvSpPr/>
          <p:nvPr/>
        </p:nvSpPr>
        <p:spPr>
          <a:xfrm>
            <a:off x="1559716" y="996958"/>
            <a:ext cx="9258300" cy="4746715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FontTx/>
              <a:buChar char="-"/>
            </a:pP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Tx/>
              <a:buChar char="-"/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367" y="1237019"/>
            <a:ext cx="8909184" cy="906939"/>
            <a:chOff x="2037434" y="2919"/>
            <a:chExt cx="8223793" cy="906939"/>
          </a:xfrm>
          <a:solidFill>
            <a:srgbClr val="FFFF00"/>
          </a:solidFill>
        </p:grpSpPr>
        <p:sp>
          <p:nvSpPr>
            <p:cNvPr id="3" name="Pentagon 2"/>
            <p:cNvSpPr/>
            <p:nvPr/>
          </p:nvSpPr>
          <p:spPr>
            <a:xfrm rot="10800000" flipH="1">
              <a:off x="2037434" y="21969"/>
              <a:ext cx="8223793" cy="887889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entagon 4"/>
            <p:cNvSpPr/>
            <p:nvPr/>
          </p:nvSpPr>
          <p:spPr>
            <a:xfrm rot="21600000">
              <a:off x="2037434" y="2919"/>
              <a:ext cx="8001821" cy="8878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1534" tIns="156210" rIns="291592" bIns="156210" numCol="1" spcCol="1270" anchor="ctr" anchorCtr="0">
              <a:noAutofit/>
            </a:bodyPr>
            <a:lstStyle/>
            <a:p>
              <a:pPr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alt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4367" y="2302987"/>
            <a:ext cx="8909184" cy="887889"/>
            <a:chOff x="2037434" y="2919"/>
            <a:chExt cx="8223793" cy="887889"/>
          </a:xfrm>
          <a:solidFill>
            <a:srgbClr val="66FF33"/>
          </a:solidFill>
        </p:grpSpPr>
        <p:sp>
          <p:nvSpPr>
            <p:cNvPr id="6" name="Pentagon 5"/>
            <p:cNvSpPr/>
            <p:nvPr/>
          </p:nvSpPr>
          <p:spPr>
            <a:xfrm rot="10800000" flipH="1">
              <a:off x="2037434" y="2919"/>
              <a:ext cx="8223793" cy="887889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agon 4"/>
            <p:cNvSpPr/>
            <p:nvPr/>
          </p:nvSpPr>
          <p:spPr>
            <a:xfrm>
              <a:off x="2037434" y="2919"/>
              <a:ext cx="8001821" cy="8878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1534" tIns="156210" rIns="291592" bIns="156210" numCol="1" spcCol="1270" anchor="ctr" anchorCtr="0">
              <a:noAutofit/>
            </a:bodyPr>
            <a:lstStyle/>
            <a:p>
              <a:endParaRPr lang="en-US" sz="2800" dirty="0"/>
            </a:p>
            <a:p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mốt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nghìn</a:t>
              </a:r>
              <a:endPara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4367" y="3484897"/>
            <a:ext cx="8909184" cy="1052116"/>
            <a:chOff x="2037434" y="2919"/>
            <a:chExt cx="8223793" cy="95165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Pentagon 8"/>
            <p:cNvSpPr/>
            <p:nvPr/>
          </p:nvSpPr>
          <p:spPr>
            <a:xfrm rot="10800000" flipH="1">
              <a:off x="2037434" y="2919"/>
              <a:ext cx="8223793" cy="887889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/>
            <p:nvPr/>
          </p:nvSpPr>
          <p:spPr>
            <a:xfrm>
              <a:off x="2037434" y="161979"/>
              <a:ext cx="8001821" cy="7925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1534" tIns="156210" rIns="291592" bIns="156210" numCol="1" spcCol="1270" anchor="ctr" anchorCtr="0">
              <a:noAutofit/>
            </a:bodyPr>
            <a:lstStyle/>
            <a:p>
              <a:pPr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/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nghìn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1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365" y="4642405"/>
            <a:ext cx="8909187" cy="906590"/>
            <a:chOff x="2037432" y="2919"/>
            <a:chExt cx="8223795" cy="90659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" name="Pentagon 11"/>
            <p:cNvSpPr/>
            <p:nvPr/>
          </p:nvSpPr>
          <p:spPr>
            <a:xfrm rot="10800000" flipH="1">
              <a:off x="2037434" y="2919"/>
              <a:ext cx="8223793" cy="887889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agon 4"/>
            <p:cNvSpPr/>
            <p:nvPr/>
          </p:nvSpPr>
          <p:spPr>
            <a:xfrm>
              <a:off x="2037432" y="21619"/>
              <a:ext cx="8001821" cy="887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1534" tIns="156210" rIns="291592" bIns="156210" numCol="1" spcCol="1270" anchor="ctr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nghìn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bảy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endPara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4365" y="5661581"/>
            <a:ext cx="8909184" cy="887889"/>
            <a:chOff x="2037434" y="2919"/>
            <a:chExt cx="8223793" cy="887889"/>
          </a:xfrm>
          <a:solidFill>
            <a:srgbClr val="FF66FF"/>
          </a:solidFill>
        </p:grpSpPr>
        <p:sp>
          <p:nvSpPr>
            <p:cNvPr id="15" name="Pentagon 14"/>
            <p:cNvSpPr/>
            <p:nvPr/>
          </p:nvSpPr>
          <p:spPr>
            <a:xfrm rot="10800000" flipH="1">
              <a:off x="2037434" y="2919"/>
              <a:ext cx="8223793" cy="887889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entagon 4"/>
            <p:cNvSpPr/>
            <p:nvPr/>
          </p:nvSpPr>
          <p:spPr>
            <a:xfrm rot="21600000">
              <a:off x="2037434" y="2919"/>
              <a:ext cx="8001821" cy="8878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1534" tIns="156210" rIns="291592" bIns="156210" numCol="1" spcCol="1270" anchor="ctr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nghìn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bảy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endPara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2724149" y="206228"/>
            <a:ext cx="6629400" cy="7355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" name="Oval 17"/>
          <p:cNvSpPr/>
          <p:nvPr/>
        </p:nvSpPr>
        <p:spPr>
          <a:xfrm>
            <a:off x="8734423" y="1120449"/>
            <a:ext cx="3333751" cy="1019174"/>
          </a:xfrm>
          <a:prstGeom prst="ellipse">
            <a:avLst/>
          </a:prstGeom>
          <a:solidFill>
            <a:srgbClr val="F7E0E3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613 000 000</a:t>
            </a:r>
          </a:p>
        </p:txBody>
      </p:sp>
      <p:sp>
        <p:nvSpPr>
          <p:cNvPr id="20" name="Oval 19"/>
          <p:cNvSpPr/>
          <p:nvPr/>
        </p:nvSpPr>
        <p:spPr>
          <a:xfrm>
            <a:off x="8705850" y="2263239"/>
            <a:ext cx="3333751" cy="1019174"/>
          </a:xfrm>
          <a:prstGeom prst="ellipse">
            <a:avLst/>
          </a:prstGeom>
          <a:solidFill>
            <a:srgbClr val="F7E0E3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131 405 000</a:t>
            </a:r>
          </a:p>
        </p:txBody>
      </p:sp>
      <p:sp>
        <p:nvSpPr>
          <p:cNvPr id="21" name="Oval 20"/>
          <p:cNvSpPr/>
          <p:nvPr/>
        </p:nvSpPr>
        <p:spPr>
          <a:xfrm>
            <a:off x="8705850" y="3462336"/>
            <a:ext cx="3333751" cy="1019174"/>
          </a:xfrm>
          <a:prstGeom prst="ellipse">
            <a:avLst/>
          </a:prstGeom>
          <a:solidFill>
            <a:srgbClr val="F7E0E3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512 326 103</a:t>
            </a:r>
          </a:p>
        </p:txBody>
      </p:sp>
      <p:sp>
        <p:nvSpPr>
          <p:cNvPr id="22" name="Oval 21"/>
          <p:cNvSpPr/>
          <p:nvPr/>
        </p:nvSpPr>
        <p:spPr>
          <a:xfrm>
            <a:off x="8705850" y="4575939"/>
            <a:ext cx="3333751" cy="1019174"/>
          </a:xfrm>
          <a:prstGeom prst="ellipse">
            <a:avLst/>
          </a:prstGeom>
          <a:solidFill>
            <a:srgbClr val="F7E0E3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86 004 702</a:t>
            </a:r>
          </a:p>
        </p:txBody>
      </p:sp>
      <p:sp>
        <p:nvSpPr>
          <p:cNvPr id="23" name="Oval 22"/>
          <p:cNvSpPr/>
          <p:nvPr/>
        </p:nvSpPr>
        <p:spPr>
          <a:xfrm>
            <a:off x="8734425" y="5718729"/>
            <a:ext cx="3333751" cy="1019174"/>
          </a:xfrm>
          <a:prstGeom prst="ellipse">
            <a:avLst/>
          </a:prstGeom>
          <a:solidFill>
            <a:srgbClr val="F7E0E3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800 004 720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03607" y="1436647"/>
            <a:ext cx="9715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4975" y="2716392"/>
            <a:ext cx="1064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71997" y="2331997"/>
            <a:ext cx="129313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5365" y="3916953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25790" y="3576508"/>
            <a:ext cx="9715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95919" y="4630585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51158" y="4656097"/>
            <a:ext cx="9715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3156" y="5631453"/>
            <a:ext cx="1455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6307" y="5675078"/>
            <a:ext cx="9715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9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85622" y="1725770"/>
            <a:ext cx="7482627" cy="2884870"/>
          </a:xfrm>
          <a:prstGeom prst="roundRect">
            <a:avLst/>
          </a:prstGeom>
          <a:solidFill>
            <a:srgbClr val="DC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3050" y="2781836"/>
            <a:ext cx="743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3049" y="3449392"/>
            <a:ext cx="712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5782" y="2020900"/>
            <a:ext cx="468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126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5351" y="206226"/>
            <a:ext cx="10153651" cy="87962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8162600"/>
              </p:ext>
            </p:extLst>
          </p:nvPr>
        </p:nvGraphicFramePr>
        <p:xfrm>
          <a:off x="2914652" y="1352552"/>
          <a:ext cx="6286499" cy="4900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8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95351" y="322139"/>
            <a:ext cx="10153651" cy="7355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61207"/>
              </p:ext>
            </p:extLst>
          </p:nvPr>
        </p:nvGraphicFramePr>
        <p:xfrm>
          <a:off x="457200" y="1438682"/>
          <a:ext cx="11049002" cy="24479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2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21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23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622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715 638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571 638</a:t>
                      </a:r>
                      <a:endParaRPr lang="en-US" sz="4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836 571</a:t>
                      </a:r>
                      <a:endParaRPr lang="en-US" sz="4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01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231820" y="2653117"/>
            <a:ext cx="152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362699" y="2664904"/>
            <a:ext cx="2514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00 000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810000" y="1433919"/>
            <a:ext cx="60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0165895" y="2631328"/>
            <a:ext cx="1066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019800" y="1414867"/>
            <a:ext cx="60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9829800" y="1414867"/>
            <a:ext cx="60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9829800" y="1395818"/>
            <a:ext cx="60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0078" y="4330633"/>
            <a:ext cx="10744199" cy="2024719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0077" y="4330632"/>
            <a:ext cx="10744199" cy="2024719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5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0278 L 5.55112E-17 0.18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77 L 0 0.1810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278 L 1.11022E-16 0.1810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  <p:bldP spid="12" grpId="0"/>
      <p:bldP spid="14" grpId="0"/>
      <p:bldP spid="16" grpId="0"/>
      <p:bldP spid="13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9296401" cy="606171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81200" y="1154475"/>
            <a:ext cx="701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16)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17064" y="644216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nl-N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9600" y="132881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2, 3 </a:t>
            </a:r>
            <a:endParaRPr lang="nl-N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01545" y="2060301"/>
            <a:ext cx="863650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……….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                                             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                                             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55348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32" y="373487"/>
            <a:ext cx="4773769" cy="62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685470" y="2168659"/>
            <a:ext cx="39448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12176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7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7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vi-VN" sz="7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7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altLang="vi-VN" sz="7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26324246"/>
              </p:ext>
            </p:extLst>
          </p:nvPr>
        </p:nvGraphicFramePr>
        <p:xfrm>
          <a:off x="-54377" y="38635"/>
          <a:ext cx="7598176" cy="659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317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2273" y="592769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45467" y="2072022"/>
            <a:ext cx="8912180" cy="2850011"/>
          </a:xfrm>
          <a:prstGeom prst="rect">
            <a:avLst/>
          </a:prstGeom>
          <a:solidFill>
            <a:srgbClr val="F7E0E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 (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16)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en-US" alt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850F3F4-42E5-4E9C-A566-9126FBD0D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5834">
            <a:off x="5066867" y="4309566"/>
            <a:ext cx="3765188" cy="2518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1">
            <a:extLst>
              <a:ext uri="{FF2B5EF4-FFF2-40B4-BE49-F238E27FC236}">
                <a16:creationId xmlns="" xmlns:a16="http://schemas.microsoft.com/office/drawing/2014/main" id="{876D3A5C-61D2-47EF-AA05-F03FA22A9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3047">
            <a:off x="8239125" y="4289427"/>
            <a:ext cx="2381251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9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4" y="1746250"/>
            <a:ext cx="4071939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5"/>
          <p:cNvSpPr>
            <a:spLocks/>
          </p:cNvSpPr>
          <p:nvPr/>
        </p:nvSpPr>
        <p:spPr bwMode="auto">
          <a:xfrm>
            <a:off x="4969701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4818377" y="583058"/>
            <a:ext cx="6901395" cy="1500118"/>
            <a:chOff x="4401212" y="190810"/>
            <a:chExt cx="6301050" cy="1691672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01212" y="561500"/>
              <a:ext cx="727854" cy="968139"/>
              <a:chOff x="4299614" y="561500"/>
              <a:chExt cx="727854" cy="968139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192323" y="668791"/>
                <a:ext cx="942435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6"/>
                <a:ext cx="437896" cy="728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>
                  <a:defRPr/>
                </a:pPr>
                <a:r>
                  <a:rPr lang="en-US" altLang="zh-CN" sz="36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049496"/>
              <a:ext cx="5408475" cy="832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1000"/>
                </a:spcBef>
                <a:buNone/>
              </a:pP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đến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lớp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triệu</a:t>
              </a:r>
              <a:endParaRPr lang="zh-CN" alt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190810"/>
              <a:ext cx="3762378" cy="104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</a:t>
              </a:r>
              <a:r>
                <a:rPr lang="en-US" altLang="zh-CN" sz="3600" b="1" dirty="0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endParaRPr lang="zh-CN" altLang="en-US" sz="3600" b="1" dirty="0">
                <a:solidFill>
                  <a:srgbClr val="FC6E5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5334126" y="2416970"/>
            <a:ext cx="5851175" cy="2070656"/>
            <a:chOff x="4403335" y="555281"/>
            <a:chExt cx="5851887" cy="1695200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403335" y="849278"/>
              <a:ext cx="792564" cy="730400"/>
              <a:chOff x="4301737" y="849278"/>
              <a:chExt cx="792564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332819" y="818196"/>
                <a:ext cx="730400" cy="7925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74445" y="937928"/>
                <a:ext cx="450819" cy="4787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5338135" y="1364387"/>
              <a:ext cx="4917087" cy="88609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đến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lớp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triệu</a:t>
              </a:r>
              <a:endPara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228594" indent="-228594" defTabSz="121917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Ôn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lại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cấu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tạo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endPara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152870" y="555281"/>
              <a:ext cx="3762378" cy="83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40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4000" b="1" dirty="0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lang="zh-CN" altLang="en-US" sz="4000" b="1" dirty="0">
                <a:solidFill>
                  <a:srgbClr val="FBC75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5287759" y="4729543"/>
            <a:ext cx="4926012" cy="1470491"/>
            <a:chOff x="4441088" y="488899"/>
            <a:chExt cx="4927029" cy="1470780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441088" y="592025"/>
              <a:ext cx="727225" cy="728806"/>
              <a:chOff x="4339490" y="592025"/>
              <a:chExt cx="727225" cy="728806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338700" y="592815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523677" y="636484"/>
                <a:ext cx="450857" cy="5848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5280831" y="1220870"/>
              <a:ext cx="4087286" cy="738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tế</a:t>
              </a:r>
              <a:endParaRPr lang="zh-CN" alt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5201642" y="488899"/>
              <a:ext cx="3762378" cy="101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40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4000" b="1" dirty="0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dụng</a:t>
              </a:r>
              <a:endParaRPr lang="zh-CN" altLang="en-US" sz="4000" b="1" dirty="0">
                <a:solidFill>
                  <a:srgbClr val="8CC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99873" y="4500563"/>
            <a:ext cx="1277939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696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33">
            <a:extLst>
              <a:ext uri="{FF2B5EF4-FFF2-40B4-BE49-F238E27FC236}">
                <a16:creationId xmlns="" xmlns:a16="http://schemas.microsoft.com/office/drawing/2014/main" id="{5E52E522-76B7-490B-ACA7-8D45DF330BCD}"/>
              </a:ext>
            </a:extLst>
          </p:cNvPr>
          <p:cNvSpPr txBox="1"/>
          <p:nvPr/>
        </p:nvSpPr>
        <p:spPr>
          <a:xfrm rot="20124156">
            <a:off x="940020" y="1946219"/>
            <a:ext cx="15555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219170"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1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636 0.27639 C -0.17669 0.27547 -0.1569 0.27778 -0.1375 0.27292 C -0.1349 0.27223 -0.13268 0.26875 -0.13008 0.26783 C -0.12318 0.26598 -0.11667 0.26551 -0.1099 0.26459 C -0.08841 0.25625 -0.06758 0.24445 -0.0457 0.23774 C -0.03789 0.23264 -0.03073 0.2294 -0.02331 0.22269 C -0.01966 0.21945 -0.01263 0.21274 -0.01263 0.21297 C -0.0099 0.17778 -0.00208 0.1713 0.01302 0.14769 C 0.02617 0.12686 0.04167 0.11135 0.05573 0.09237 C 0.06276 0.08264 0.07187 0.07686 0.0793 0.06737 C 0.0901 0.05324 0.10469 0.03982 0.11875 0.03565 C 0.13216 0.02315 0.14596 0.01088 0.16042 0.00232 C 0.16641 -0.00185 0.16914 -0.00601 0.17539 -0.0081 C 0.19557 -0.02939 0.22292 -0.04861 0.247 -0.05463 C 0.25299 -0.05972 0.25833 -0.06157 0.2651 -0.06319 C 0.2819 -0.07384 0.30338 -0.08125 0.32279 -0.08634 C 0.33542 -0.09745 0.35312 -0.10046 0.36875 -0.10486 C 0.37877 -0.1125 0.39023 -0.11481 0.40091 -0.12152 C 0.41146 -0.12801 0.4207 -0.13981 0.43177 -0.14328 C 0.44297 -0.15347 0.46081 -0.17338 0.46927 -0.19004 C 0.47448 -0.20023 0.47943 -0.21088 0.48529 -0.22013 C 0.4875 -0.23101 0.48463 -0.21921 0.48958 -0.23009 C 0.49479 -0.24166 0.50013 -0.26851 0.50664 -0.27523 C 0.50846 -0.28356 0.50937 -0.28703 0.5138 -0.29189 C 0.51901 -0.31551 0.53711 -0.34213 0.54831 -0.35717 C 0.5543 -0.36527 0.55638 -0.37245 0.56432 -0.37708 C 0.57396 -0.39699 0.5612 -0.37384 0.57174 -0.38541 C 0.57331 -0.38726 0.57357 -0.39027 0.575 -0.39213 C 0.57786 -0.39629 0.58177 -0.39861 0.58463 -0.40231 C 0.59101 -0.41088 0.59687 -0.42129 0.60391 -0.42893 C 0.61094 -0.43657 0.61406 -0.43634 0.62096 -0.44236 C 0.62695 -0.44745 0.63268 -0.45393 0.63906 -0.45902 C 0.64141 -0.46458 0.64766 -0.47407 0.64766 -0.47384 C 0.6513 -0.49074 0.65664 -0.48842 0.66055 -0.50069 " pathEditMode="relative" rAng="0" ptsTypes="AAAAAAAAAAAAAAAAAAAAAAAAAAAAAAAAAA">
                                      <p:cBhvr>
                                        <p:cTn id="35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39" y="-3886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1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" y="0"/>
            <a:ext cx="9771530" cy="7319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-778550"/>
            <a:ext cx="9322189" cy="6618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4349" y="1492623"/>
            <a:ext cx="7662580" cy="1602208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3549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170482" y="3584278"/>
            <a:ext cx="12021519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F2B3B6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433955" y="3833524"/>
            <a:ext cx="11515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Ba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nghìn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9" y="5197165"/>
            <a:ext cx="46504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327 000 250 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9" y="6060427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327 002 500</a:t>
            </a:r>
          </a:p>
        </p:txBody>
      </p:sp>
      <p:sp>
        <p:nvSpPr>
          <p:cNvPr id="31" name="bang b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6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6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2" y="5197165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327 025 000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2" y="6060427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327 250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1" y="863861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1" y="1478695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074157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630413"/>
            <a:ext cx="487363" cy="48736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666749" y="-534284"/>
            <a:ext cx="12858749" cy="4344378"/>
            <a:chOff x="-666750" y="-534284"/>
            <a:chExt cx="12858749" cy="4344378"/>
          </a:xfrm>
        </p:grpSpPr>
        <p:pic>
          <p:nvPicPr>
            <p:cNvPr id="35" name="图片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90436" y="-4791470"/>
              <a:ext cx="4344378" cy="128587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011943" y="1213556"/>
              <a:ext cx="54673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NHANH, AI ĐÚNG?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1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77491" y="3584278"/>
            <a:ext cx="12068015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F2B3B6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6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6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2" y="6060426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6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400 027 800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2" y="5197163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600" b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402 700 800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1" y="5167877"/>
            <a:ext cx="46504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6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427 800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9" y="6060426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600" b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400 270 800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1" y="863861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1" y="1478695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074157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630413"/>
            <a:ext cx="487363" cy="48736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373269" y="-264539"/>
            <a:ext cx="12858749" cy="4048515"/>
            <a:chOff x="-1302" y="-3470777"/>
            <a:chExt cx="12858749" cy="4344378"/>
          </a:xfrm>
        </p:grpSpPr>
        <p:pic>
          <p:nvPicPr>
            <p:cNvPr id="28" name="图片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55884" y="-7727963"/>
              <a:ext cx="4344378" cy="1285874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394713" y="-1653923"/>
              <a:ext cx="5467351" cy="759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NHANH, AI ĐÚNG?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759839" y="3957512"/>
            <a:ext cx="11003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nghìn,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nghìn,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BE7CDE-DF47-4160-B8EB-7F346FEA3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165" y="2655767"/>
            <a:ext cx="9992139" cy="1546400"/>
          </a:xfrm>
        </p:spPr>
        <p:txBody>
          <a:bodyPr/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350" y="1498299"/>
            <a:ext cx="3091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36450" y="2599069"/>
            <a:ext cx="96681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421074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" y="234462"/>
            <a:ext cx="9322189" cy="6618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7234" y="2655767"/>
            <a:ext cx="5855413" cy="15464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74538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0176" y="216979"/>
            <a:ext cx="7206712" cy="86790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Viết theo mẫu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5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797708"/>
              </p:ext>
            </p:extLst>
          </p:nvPr>
        </p:nvGraphicFramePr>
        <p:xfrm>
          <a:off x="185979" y="1313483"/>
          <a:ext cx="11716719" cy="3155055"/>
        </p:xfrm>
        <a:graphic>
          <a:graphicData uri="http://schemas.openxmlformats.org/drawingml/2006/table">
            <a:tbl>
              <a:tblPr/>
              <a:tblGrid>
                <a:gridCol w="1366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51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08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89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34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3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79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9890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8340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8340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1439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1507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 gridSpan="3"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nghìn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60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nghìn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nghìn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nghìn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Hàngchục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Hàngđơn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507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091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507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 Box 420"/>
          <p:cNvSpPr txBox="1">
            <a:spLocks noChangeArrowheads="1"/>
          </p:cNvSpPr>
          <p:nvPr/>
        </p:nvSpPr>
        <p:spPr bwMode="auto">
          <a:xfrm>
            <a:off x="4078155" y="277633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 Box 421"/>
          <p:cNvSpPr txBox="1">
            <a:spLocks noChangeArrowheads="1"/>
          </p:cNvSpPr>
          <p:nvPr/>
        </p:nvSpPr>
        <p:spPr bwMode="auto">
          <a:xfrm>
            <a:off x="4982612" y="277633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 Box 422"/>
          <p:cNvSpPr txBox="1">
            <a:spLocks noChangeArrowheads="1"/>
          </p:cNvSpPr>
          <p:nvPr/>
        </p:nvSpPr>
        <p:spPr bwMode="auto">
          <a:xfrm>
            <a:off x="5857253" y="277633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 Box 423"/>
          <p:cNvSpPr txBox="1">
            <a:spLocks noChangeArrowheads="1"/>
          </p:cNvSpPr>
          <p:nvPr/>
        </p:nvSpPr>
        <p:spPr bwMode="auto">
          <a:xfrm>
            <a:off x="6791231" y="277633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Text Box 424"/>
          <p:cNvSpPr txBox="1">
            <a:spLocks noChangeArrowheads="1"/>
          </p:cNvSpPr>
          <p:nvPr/>
        </p:nvSpPr>
        <p:spPr bwMode="auto">
          <a:xfrm>
            <a:off x="7630329" y="277633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 Box 425"/>
          <p:cNvSpPr txBox="1">
            <a:spLocks noChangeArrowheads="1"/>
          </p:cNvSpPr>
          <p:nvPr/>
        </p:nvSpPr>
        <p:spPr bwMode="auto">
          <a:xfrm>
            <a:off x="8526455" y="2760834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 Box 426"/>
          <p:cNvSpPr txBox="1">
            <a:spLocks noChangeArrowheads="1"/>
          </p:cNvSpPr>
          <p:nvPr/>
        </p:nvSpPr>
        <p:spPr bwMode="auto">
          <a:xfrm>
            <a:off x="9424288" y="277633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Text Box 427"/>
          <p:cNvSpPr txBox="1">
            <a:spLocks noChangeArrowheads="1"/>
          </p:cNvSpPr>
          <p:nvPr/>
        </p:nvSpPr>
        <p:spPr bwMode="auto">
          <a:xfrm>
            <a:off x="10306659" y="277633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 Box 428"/>
          <p:cNvSpPr txBox="1">
            <a:spLocks noChangeArrowheads="1"/>
          </p:cNvSpPr>
          <p:nvPr/>
        </p:nvSpPr>
        <p:spPr bwMode="auto">
          <a:xfrm>
            <a:off x="11234307" y="277633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 Box 429"/>
          <p:cNvSpPr txBox="1">
            <a:spLocks noChangeArrowheads="1"/>
          </p:cNvSpPr>
          <p:nvPr/>
        </p:nvSpPr>
        <p:spPr bwMode="auto">
          <a:xfrm>
            <a:off x="4065007" y="3352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" name="Text Box 430"/>
          <p:cNvSpPr txBox="1">
            <a:spLocks noChangeArrowheads="1"/>
          </p:cNvSpPr>
          <p:nvPr/>
        </p:nvSpPr>
        <p:spPr bwMode="auto">
          <a:xfrm>
            <a:off x="5014483" y="3352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 Box 431"/>
          <p:cNvSpPr txBox="1">
            <a:spLocks noChangeArrowheads="1"/>
          </p:cNvSpPr>
          <p:nvPr/>
        </p:nvSpPr>
        <p:spPr bwMode="auto">
          <a:xfrm>
            <a:off x="5859616" y="3352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Text Box 432"/>
          <p:cNvSpPr txBox="1">
            <a:spLocks noChangeArrowheads="1"/>
          </p:cNvSpPr>
          <p:nvPr/>
        </p:nvSpPr>
        <p:spPr bwMode="auto">
          <a:xfrm>
            <a:off x="6801729" y="3352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 Box 433"/>
          <p:cNvSpPr txBox="1">
            <a:spLocks noChangeArrowheads="1"/>
          </p:cNvSpPr>
          <p:nvPr/>
        </p:nvSpPr>
        <p:spPr bwMode="auto">
          <a:xfrm>
            <a:off x="7667644" y="3352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 Box 434"/>
          <p:cNvSpPr txBox="1">
            <a:spLocks noChangeArrowheads="1"/>
          </p:cNvSpPr>
          <p:nvPr/>
        </p:nvSpPr>
        <p:spPr bwMode="auto">
          <a:xfrm>
            <a:off x="8478139" y="333730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 Box 435"/>
          <p:cNvSpPr txBox="1">
            <a:spLocks noChangeArrowheads="1"/>
          </p:cNvSpPr>
          <p:nvPr/>
        </p:nvSpPr>
        <p:spPr bwMode="auto">
          <a:xfrm>
            <a:off x="9427180" y="3352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6" name="Text Box 436"/>
          <p:cNvSpPr txBox="1">
            <a:spLocks noChangeArrowheads="1"/>
          </p:cNvSpPr>
          <p:nvPr/>
        </p:nvSpPr>
        <p:spPr bwMode="auto">
          <a:xfrm>
            <a:off x="10306945" y="3352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7" name="Text Box 437"/>
          <p:cNvSpPr txBox="1">
            <a:spLocks noChangeArrowheads="1"/>
          </p:cNvSpPr>
          <p:nvPr/>
        </p:nvSpPr>
        <p:spPr bwMode="auto">
          <a:xfrm>
            <a:off x="11242136" y="3352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 Box 438"/>
          <p:cNvSpPr txBox="1">
            <a:spLocks noChangeArrowheads="1"/>
          </p:cNvSpPr>
          <p:nvPr/>
        </p:nvSpPr>
        <p:spPr bwMode="auto">
          <a:xfrm>
            <a:off x="4058081" y="3886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 Box 439"/>
          <p:cNvSpPr txBox="1">
            <a:spLocks noChangeArrowheads="1"/>
          </p:cNvSpPr>
          <p:nvPr/>
        </p:nvSpPr>
        <p:spPr bwMode="auto">
          <a:xfrm>
            <a:off x="5020979" y="3886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 Box 440"/>
          <p:cNvSpPr txBox="1">
            <a:spLocks noChangeArrowheads="1"/>
          </p:cNvSpPr>
          <p:nvPr/>
        </p:nvSpPr>
        <p:spPr bwMode="auto">
          <a:xfrm>
            <a:off x="5859183" y="3886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 Box 441"/>
          <p:cNvSpPr txBox="1">
            <a:spLocks noChangeArrowheads="1"/>
          </p:cNvSpPr>
          <p:nvPr/>
        </p:nvSpPr>
        <p:spPr bwMode="auto">
          <a:xfrm>
            <a:off x="6808227" y="3886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 Box 442"/>
          <p:cNvSpPr txBox="1">
            <a:spLocks noChangeArrowheads="1"/>
          </p:cNvSpPr>
          <p:nvPr/>
        </p:nvSpPr>
        <p:spPr bwMode="auto">
          <a:xfrm>
            <a:off x="7653356" y="387070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 Box 443"/>
          <p:cNvSpPr txBox="1">
            <a:spLocks noChangeArrowheads="1"/>
          </p:cNvSpPr>
          <p:nvPr/>
        </p:nvSpPr>
        <p:spPr bwMode="auto">
          <a:xfrm>
            <a:off x="8533121" y="387070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 Box 444"/>
          <p:cNvSpPr txBox="1">
            <a:spLocks noChangeArrowheads="1"/>
          </p:cNvSpPr>
          <p:nvPr/>
        </p:nvSpPr>
        <p:spPr bwMode="auto">
          <a:xfrm>
            <a:off x="9405965" y="387070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Text Box 445"/>
          <p:cNvSpPr txBox="1">
            <a:spLocks noChangeArrowheads="1"/>
          </p:cNvSpPr>
          <p:nvPr/>
        </p:nvSpPr>
        <p:spPr bwMode="auto">
          <a:xfrm>
            <a:off x="10320369" y="3886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 Box 446"/>
          <p:cNvSpPr txBox="1">
            <a:spLocks noChangeArrowheads="1"/>
          </p:cNvSpPr>
          <p:nvPr/>
        </p:nvSpPr>
        <p:spPr bwMode="auto">
          <a:xfrm>
            <a:off x="11241703" y="3886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Text Box 495"/>
          <p:cNvSpPr txBox="1">
            <a:spLocks noChangeArrowheads="1"/>
          </p:cNvSpPr>
          <p:nvPr/>
        </p:nvSpPr>
        <p:spPr bwMode="auto">
          <a:xfrm>
            <a:off x="1820567" y="3505200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850 304 900</a:t>
            </a:r>
          </a:p>
        </p:txBody>
      </p:sp>
      <p:sp>
        <p:nvSpPr>
          <p:cNvPr id="38" name="Text Box 513"/>
          <p:cNvSpPr txBox="1">
            <a:spLocks noChangeArrowheads="1"/>
          </p:cNvSpPr>
          <p:nvPr/>
        </p:nvSpPr>
        <p:spPr bwMode="auto">
          <a:xfrm>
            <a:off x="1836560" y="2876841"/>
            <a:ext cx="19249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315 700 806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514"/>
          <p:cNvSpPr txBox="1">
            <a:spLocks noChangeArrowheads="1"/>
          </p:cNvSpPr>
          <p:nvPr/>
        </p:nvSpPr>
        <p:spPr bwMode="auto">
          <a:xfrm>
            <a:off x="1765147" y="3962401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403 210 715</a:t>
            </a:r>
          </a:p>
        </p:txBody>
      </p:sp>
      <p:sp>
        <p:nvSpPr>
          <p:cNvPr id="40" name="Text Box 515"/>
          <p:cNvSpPr txBox="1">
            <a:spLocks noChangeArrowheads="1"/>
          </p:cNvSpPr>
          <p:nvPr/>
        </p:nvSpPr>
        <p:spPr bwMode="auto">
          <a:xfrm>
            <a:off x="698349" y="4689769"/>
            <a:ext cx="2348345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315 700 806: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520"/>
          <p:cNvSpPr txBox="1">
            <a:spLocks noChangeArrowheads="1"/>
          </p:cNvSpPr>
          <p:nvPr/>
        </p:nvSpPr>
        <p:spPr bwMode="auto">
          <a:xfrm>
            <a:off x="684495" y="5327074"/>
            <a:ext cx="23622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850 304 900: </a:t>
            </a:r>
          </a:p>
        </p:txBody>
      </p:sp>
      <p:sp>
        <p:nvSpPr>
          <p:cNvPr id="42" name="Text Box 521"/>
          <p:cNvSpPr txBox="1">
            <a:spLocks noChangeArrowheads="1"/>
          </p:cNvSpPr>
          <p:nvPr/>
        </p:nvSpPr>
        <p:spPr bwMode="auto">
          <a:xfrm>
            <a:off x="684495" y="6054434"/>
            <a:ext cx="23622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403 210 715: </a:t>
            </a:r>
          </a:p>
        </p:txBody>
      </p:sp>
      <p:sp>
        <p:nvSpPr>
          <p:cNvPr id="43" name="Text Box 522"/>
          <p:cNvSpPr txBox="1">
            <a:spLocks noChangeArrowheads="1"/>
          </p:cNvSpPr>
          <p:nvPr/>
        </p:nvSpPr>
        <p:spPr bwMode="auto">
          <a:xfrm>
            <a:off x="3005131" y="4710555"/>
            <a:ext cx="8195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Text Box 523"/>
          <p:cNvSpPr txBox="1">
            <a:spLocks noChangeArrowheads="1"/>
          </p:cNvSpPr>
          <p:nvPr/>
        </p:nvSpPr>
        <p:spPr bwMode="auto">
          <a:xfrm>
            <a:off x="2991277" y="5334005"/>
            <a:ext cx="8195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Text Box 524"/>
          <p:cNvSpPr txBox="1">
            <a:spLocks noChangeArrowheads="1"/>
          </p:cNvSpPr>
          <p:nvPr/>
        </p:nvSpPr>
        <p:spPr bwMode="auto">
          <a:xfrm>
            <a:off x="2998206" y="6021820"/>
            <a:ext cx="8728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455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6470" y="1066800"/>
            <a:ext cx="10829365" cy="43389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kern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Cách </a:t>
            </a:r>
            <a:r>
              <a:rPr lang="en-US" sz="4000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đọc, viết số:</a:t>
            </a:r>
          </a:p>
          <a:p>
            <a:pPr marL="285750" lvl="0" indent="-285750">
              <a:buFontTx/>
              <a:buChar char="-"/>
            </a:pPr>
            <a:r>
              <a:rPr lang="en-US" sz="4000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số thành từng lớp</a:t>
            </a:r>
          </a:p>
          <a:p>
            <a:pPr marL="285750" lvl="0" indent="-285750">
              <a:buFontTx/>
              <a:buChar char="-"/>
            </a:pPr>
            <a:r>
              <a:rPr lang="en-US" sz="4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</a:t>
            </a:r>
            <a:r>
              <a:rPr lang="en-US" sz="4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từ trái -&gt; phải, nên viết tách lớp</a:t>
            </a:r>
          </a:p>
          <a:p>
            <a:pPr marL="285750" indent="-285750" algn="just">
              <a:buFontTx/>
              <a:buChar char="-"/>
            </a:pPr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</a:t>
            </a:r>
            <a:r>
              <a:rPr lang="en-US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trái -&gt; phải; dựa vào cách đọc số có ba chữ số, (đọc số đơn vị trong mỗi lớp kèm theo tên lớp)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kern="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807</Words>
  <Application>Microsoft Office PowerPoint</Application>
  <PresentationFormat>Widescreen</PresentationFormat>
  <Paragraphs>173</Paragraphs>
  <Slides>18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微软雅黑</vt:lpstr>
      <vt:lpstr>宋体</vt:lpstr>
      <vt:lpstr>Arial</vt:lpstr>
      <vt:lpstr>Calibri</vt:lpstr>
      <vt:lpstr>Monotype Sorts</vt:lpstr>
      <vt:lpstr>Tahoma</vt:lpstr>
      <vt:lpstr>Times New Roman</vt:lpstr>
      <vt:lpstr>Wingdings</vt:lpstr>
      <vt:lpstr>Office Theme</vt:lpstr>
      <vt:lpstr>MÔN TOÁN   LỚP 4</vt:lpstr>
      <vt:lpstr>PowerPoint Presentation</vt:lpstr>
      <vt:lpstr>KHỞI ĐỘNG</vt:lpstr>
      <vt:lpstr>PowerPoint Presentation</vt:lpstr>
      <vt:lpstr>PowerPoint Presentation</vt:lpstr>
      <vt:lpstr> 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  LỚP 4</dc:title>
  <dc:creator>Microsoft account</dc:creator>
  <cp:lastModifiedBy>Win8Pro</cp:lastModifiedBy>
  <cp:revision>49</cp:revision>
  <dcterms:created xsi:type="dcterms:W3CDTF">2021-08-27T16:19:57Z</dcterms:created>
  <dcterms:modified xsi:type="dcterms:W3CDTF">2021-09-19T02:03:46Z</dcterms:modified>
</cp:coreProperties>
</file>