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48" r:id="rId2"/>
    <p:sldId id="316" r:id="rId3"/>
    <p:sldId id="347" r:id="rId4"/>
    <p:sldId id="319" r:id="rId5"/>
    <p:sldId id="325" r:id="rId6"/>
    <p:sldId id="32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4" r:id="rId16"/>
    <p:sldId id="345" r:id="rId17"/>
  </p:sldIdLst>
  <p:sldSz cx="12192000" cy="685800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Impact" panose="020B0806030902050204" pitchFamily="34" charset="0"/>
      <p:regular r:id="rId22"/>
    </p:embeddedFont>
    <p:embeddedFont>
      <p:font typeface="SimHei" panose="020B0604020202020204" charset="-122"/>
      <p:regular r:id="rId23"/>
    </p:embeddedFont>
    <p:embeddedFont>
      <p:font typeface="Arial Unicode MS" panose="020B0604020202020204" pitchFamily="34" charset="-128"/>
      <p:regular r:id="rId24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  <a:srgbClr val="FDE1FF"/>
    <a:srgbClr val="E8FEF7"/>
    <a:srgbClr val="FFFFCC"/>
    <a:srgbClr val="FFCCFF"/>
    <a:srgbClr val="FFCDFF"/>
    <a:srgbClr val="A9F090"/>
    <a:srgbClr val="E0FDB1"/>
    <a:srgbClr val="FCFCD0"/>
    <a:srgbClr val="FFE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1" autoAdjust="0"/>
    <p:restoredTop sz="95332" autoAdjust="0"/>
  </p:normalViewPr>
  <p:slideViewPr>
    <p:cSldViewPr snapToGrid="0" showGuides="1">
      <p:cViewPr varScale="1">
        <p:scale>
          <a:sx n="72" d="100"/>
          <a:sy n="72" d="100"/>
        </p:scale>
        <p:origin x="1452" y="13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11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0D7A-879B-4296-B7E7-B4DC3D695A28}" type="pres">
      <dgm:prSet presAssocID="{70488A91-96BE-41E6-A04A-31898F430C31}" presName="descendantText" presStyleLbl="alignAcc1" presStyleIdx="1" presStyleCnt="3" custScaleY="130141" custLinFactNeighborY="-13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 custLinFactNeighborY="-206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7FD5-EFF8-4960-AC41-0061805C6F25}" type="pres">
      <dgm:prSet presAssocID="{9028B697-36C1-44A9-9008-DDAC18ADE623}" presName="descendantText" presStyleLbl="alignAcc1" presStyleIdx="2" presStyleCnt="3" custScaleY="108527" custLinFactNeighborY="-33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14FC6-1195-40F9-A7F0-4563F9ECE84F}" type="presOf" srcId="{8AFFBCAE-58F0-4958-96F9-2ADDAECB42F7}" destId="{E88D0D7A-879B-4296-B7E7-B4DC3D695A28}" srcOrd="0" destOrd="0" presId="urn:microsoft.com/office/officeart/2005/8/layout/chevron2"/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2894E9D0-B19A-463E-835F-41CEC27D3048}" type="presOf" srcId="{B5A641A1-9140-4A76-846A-CF69B0B65B06}" destId="{E88D0D7A-879B-4296-B7E7-B4DC3D695A28}" srcOrd="0" destOrd="3" presId="urn:microsoft.com/office/officeart/2005/8/layout/chevron2"/>
    <dgm:cxn modelId="{33EF8FBC-3963-484F-8655-A2BF1B2D77E6}" type="presOf" srcId="{9028B697-36C1-44A9-9008-DDAC18ADE623}" destId="{B0D7A759-488A-496C-ADD8-3FC885DA9124}" srcOrd="0" destOrd="0" presId="urn:microsoft.com/office/officeart/2005/8/layout/chevron2"/>
    <dgm:cxn modelId="{7FEDFDCF-75D6-406A-B738-710E14430076}" type="presOf" srcId="{903DAD32-70BA-4D5F-B998-52B8CD68E04A}" destId="{63DB9146-0FD7-41E6-98AF-D3E66C16A72E}" srcOrd="0" destOrd="0" presId="urn:microsoft.com/office/officeart/2005/8/layout/chevron2"/>
    <dgm:cxn modelId="{13C945C2-CA18-4F1A-8B17-6DA7089935B5}" type="presOf" srcId="{2BC586D9-485A-41D5-B66D-CA4EB203A07D}" destId="{97F4B7FB-08EA-428A-8BA3-74FA9CE47723}" srcOrd="0" destOrd="0" presId="urn:microsoft.com/office/officeart/2005/8/layout/chevron2"/>
    <dgm:cxn modelId="{F568E0FB-1B37-4AB9-BE92-7B14B74425B0}" type="presOf" srcId="{82B2A851-3B19-4492-A71D-FA49F9A9DBBF}" destId="{E88D0D7A-879B-4296-B7E7-B4DC3D695A28}" srcOrd="0" destOrd="2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E0AF5A32-96A3-4DC3-8645-6B66A0340853}" type="presOf" srcId="{70488A91-96BE-41E6-A04A-31898F430C31}" destId="{43070E39-FE14-480B-BD71-4D7D30392EC5}" srcOrd="0" destOrd="0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BE9BA7BE-6240-4439-89FB-BD5A88F0CFF5}" type="presOf" srcId="{453E80C7-5397-4690-A571-D869DA58E34A}" destId="{4F1B7FD5-EFF8-4960-AC41-0061805C6F25}" srcOrd="0" destOrd="0" presId="urn:microsoft.com/office/officeart/2005/8/layout/chevron2"/>
    <dgm:cxn modelId="{76066F62-F3E6-4252-B4E0-207D74B8AD29}" type="presOf" srcId="{2BFADB34-BE88-4545-9A25-695C042C224C}" destId="{E88D0D7A-879B-4296-B7E7-B4DC3D695A28}" srcOrd="0" destOrd="1" presId="urn:microsoft.com/office/officeart/2005/8/layout/chevron2"/>
    <dgm:cxn modelId="{CD4BBFCE-4AE3-433A-B1F2-1DBEB55F5DB1}" type="presOf" srcId="{57915844-5DAF-42B8-A902-4934E52606D4}" destId="{4213C596-B47F-46F3-B4A6-9B9DA7176A7C}" srcOrd="0" destOrd="0" presId="urn:microsoft.com/office/officeart/2005/8/layout/chevron2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C42EE31E-DB7C-4082-A565-F98CE81134F5}" type="presParOf" srcId="{63DB9146-0FD7-41E6-98AF-D3E66C16A72E}" destId="{33E86F9B-CD70-4446-B1E8-F8CBCE960F3B}" srcOrd="0" destOrd="0" presId="urn:microsoft.com/office/officeart/2005/8/layout/chevron2"/>
    <dgm:cxn modelId="{A5CA51DC-DDCF-4B12-A513-49EE1767048F}" type="presParOf" srcId="{33E86F9B-CD70-4446-B1E8-F8CBCE960F3B}" destId="{97F4B7FB-08EA-428A-8BA3-74FA9CE47723}" srcOrd="0" destOrd="0" presId="urn:microsoft.com/office/officeart/2005/8/layout/chevron2"/>
    <dgm:cxn modelId="{1C7F03A7-56E1-408C-A043-1A631A8EC4C4}" type="presParOf" srcId="{33E86F9B-CD70-4446-B1E8-F8CBCE960F3B}" destId="{4213C596-B47F-46F3-B4A6-9B9DA7176A7C}" srcOrd="1" destOrd="0" presId="urn:microsoft.com/office/officeart/2005/8/layout/chevron2"/>
    <dgm:cxn modelId="{1CE17C67-FC08-41FE-B2CB-3787D2ACB70C}" type="presParOf" srcId="{63DB9146-0FD7-41E6-98AF-D3E66C16A72E}" destId="{EEEBAEBF-3510-4BB8-831D-6FC023CEB0A1}" srcOrd="1" destOrd="0" presId="urn:microsoft.com/office/officeart/2005/8/layout/chevron2"/>
    <dgm:cxn modelId="{AE7F3C27-754D-4D45-890F-E7EC510C0D38}" type="presParOf" srcId="{63DB9146-0FD7-41E6-98AF-D3E66C16A72E}" destId="{BEE2FDDE-C81E-44F9-B53D-82EAE3D9D268}" srcOrd="2" destOrd="0" presId="urn:microsoft.com/office/officeart/2005/8/layout/chevron2"/>
    <dgm:cxn modelId="{116BBCBE-8156-42C9-BDBA-892BA0A3086D}" type="presParOf" srcId="{BEE2FDDE-C81E-44F9-B53D-82EAE3D9D268}" destId="{43070E39-FE14-480B-BD71-4D7D30392EC5}" srcOrd="0" destOrd="0" presId="urn:microsoft.com/office/officeart/2005/8/layout/chevron2"/>
    <dgm:cxn modelId="{B4BA903F-3691-4AFB-B085-0768A4089236}" type="presParOf" srcId="{BEE2FDDE-C81E-44F9-B53D-82EAE3D9D268}" destId="{E88D0D7A-879B-4296-B7E7-B4DC3D695A28}" srcOrd="1" destOrd="0" presId="urn:microsoft.com/office/officeart/2005/8/layout/chevron2"/>
    <dgm:cxn modelId="{72B09E56-32F4-43CA-8E72-A090CECC8625}" type="presParOf" srcId="{63DB9146-0FD7-41E6-98AF-D3E66C16A72E}" destId="{B51EC568-F76E-41C1-8615-9BF64161F9A9}" srcOrd="3" destOrd="0" presId="urn:microsoft.com/office/officeart/2005/8/layout/chevron2"/>
    <dgm:cxn modelId="{09DE8308-4446-4232-9D23-C8FBB1BE6588}" type="presParOf" srcId="{63DB9146-0FD7-41E6-98AF-D3E66C16A72E}" destId="{5ACD5758-3631-43F8-AF12-1918647ADA4F}" srcOrd="4" destOrd="0" presId="urn:microsoft.com/office/officeart/2005/8/layout/chevron2"/>
    <dgm:cxn modelId="{F5EB5B71-68FE-4040-BACC-095EC71253A9}" type="presParOf" srcId="{5ACD5758-3631-43F8-AF12-1918647ADA4F}" destId="{B0D7A759-488A-496C-ADD8-3FC885DA9124}" srcOrd="0" destOrd="0" presId="urn:microsoft.com/office/officeart/2005/8/layout/chevron2"/>
    <dgm:cxn modelId="{C41E22A2-2FDD-4ACC-864F-E4E7D928D660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B7FB-08EA-428A-8BA3-74FA9CE47723}">
      <dsp:nvSpPr>
        <dsp:cNvPr id="0" name=""/>
        <dsp:cNvSpPr/>
      </dsp:nvSpPr>
      <dsp:spPr>
        <a:xfrm rot="5400000">
          <a:off x="-274526" y="314340"/>
          <a:ext cx="1851595" cy="13025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 rot="-5400000">
        <a:off x="1" y="691086"/>
        <a:ext cx="1302543" cy="549052"/>
      </dsp:txXfrm>
    </dsp:sp>
    <dsp:sp modelId="{4213C596-B47F-46F3-B4A6-9B9DA7176A7C}">
      <dsp:nvSpPr>
        <dsp:cNvPr id="0" name=""/>
        <dsp:cNvSpPr/>
      </dsp:nvSpPr>
      <dsp:spPr>
        <a:xfrm rot="5400000">
          <a:off x="4969859" y="-3631402"/>
          <a:ext cx="1206517" cy="8544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0935" y="96419"/>
        <a:ext cx="8485469" cy="1088723"/>
      </dsp:txXfrm>
    </dsp:sp>
    <dsp:sp modelId="{43070E39-FE14-480B-BD71-4D7D30392EC5}">
      <dsp:nvSpPr>
        <dsp:cNvPr id="0" name=""/>
        <dsp:cNvSpPr/>
      </dsp:nvSpPr>
      <dsp:spPr>
        <a:xfrm rot="5400000">
          <a:off x="-452018" y="1977156"/>
          <a:ext cx="2203364" cy="1299326"/>
        </a:xfrm>
        <a:prstGeom prst="chevron">
          <a:avLst/>
        </a:prstGeom>
        <a:gradFill rotWithShape="0">
          <a:gsLst>
            <a:gs pos="0">
              <a:schemeClr val="accent4">
                <a:hueOff val="-805345"/>
                <a:satOff val="-62"/>
                <a:lumOff val="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05345"/>
                <a:satOff val="-62"/>
                <a:lumOff val="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05345"/>
                <a:satOff val="-62"/>
                <a:lumOff val="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805345"/>
              <a:satOff val="-62"/>
              <a:lumOff val="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174800"/>
        <a:ext cx="1299326" cy="904038"/>
      </dsp:txXfrm>
    </dsp:sp>
    <dsp:sp modelId="{E88D0D7A-879B-4296-B7E7-B4DC3D695A28}">
      <dsp:nvSpPr>
        <dsp:cNvPr id="0" name=""/>
        <dsp:cNvSpPr/>
      </dsp:nvSpPr>
      <dsp:spPr>
        <a:xfrm rot="5400000">
          <a:off x="5436316" y="-2585973"/>
          <a:ext cx="157615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805345"/>
              <a:satOff val="-62"/>
              <a:lumOff val="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6" y="1627959"/>
        <a:ext cx="9773193" cy="1422271"/>
      </dsp:txXfrm>
    </dsp:sp>
    <dsp:sp modelId="{B0D7A759-488A-496C-ADD8-3FC885DA9124}">
      <dsp:nvSpPr>
        <dsp:cNvPr id="0" name=""/>
        <dsp:cNvSpPr/>
      </dsp:nvSpPr>
      <dsp:spPr>
        <a:xfrm rot="5400000">
          <a:off x="-377959" y="3755123"/>
          <a:ext cx="2055246" cy="1299326"/>
        </a:xfrm>
        <a:prstGeom prst="chevron">
          <a:avLst/>
        </a:prstGeom>
        <a:gradFill rotWithShape="0">
          <a:gsLst>
            <a:gs pos="0">
              <a:schemeClr val="accent4">
                <a:hueOff val="-1610691"/>
                <a:satOff val="-123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610691"/>
                <a:satOff val="-123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610691"/>
                <a:satOff val="-123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610691"/>
              <a:satOff val="-123"/>
              <a:lumOff val="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026826"/>
        <a:ext cx="1299326" cy="755920"/>
      </dsp:txXfrm>
    </dsp:sp>
    <dsp:sp modelId="{4F1B7FD5-EFF8-4960-AC41-0061805C6F25}">
      <dsp:nvSpPr>
        <dsp:cNvPr id="0" name=""/>
        <dsp:cNvSpPr/>
      </dsp:nvSpPr>
      <dsp:spPr>
        <a:xfrm rot="5400000">
          <a:off x="5567201" y="-869256"/>
          <a:ext cx="131438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1610691"/>
              <a:satOff val="-123"/>
              <a:lumOff val="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7" y="3462781"/>
        <a:ext cx="9785972" cy="11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54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81D93-A355-4DAC-A5A6-C62626542EC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87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2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2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38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7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50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6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07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1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EC7E3C-B80D-431C-A389-5E64AAFA3F97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CA933B-6254-454F-847F-E67E3AE5F3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1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D58E0C9-7DCA-4BBC-85DD-C37CF1EF84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567" y="0"/>
            <a:ext cx="1518208" cy="13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jpg"/><Relationship Id="rId12" Type="http://schemas.openxmlformats.org/officeDocument/2006/relationships/image" Target="../media/image24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jpg"/><Relationship Id="rId12" Type="http://schemas.openxmlformats.org/officeDocument/2006/relationships/image" Target="../media/image24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jpg"/><Relationship Id="rId12" Type="http://schemas.openxmlformats.org/officeDocument/2006/relationships/image" Target="../media/image24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jpg"/><Relationship Id="rId12" Type="http://schemas.openxmlformats.org/officeDocument/2006/relationships/image" Target="../media/image24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84" y="2379931"/>
            <a:ext cx="5724111" cy="4706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2925901" y="979547"/>
            <a:ext cx="6340198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8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88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8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8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>
            <a:off x="9243068" y="0"/>
            <a:ext cx="3155251" cy="30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5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1" y="-27983"/>
            <a:ext cx="1803456" cy="1696169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A9F0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pic>
        <p:nvPicPr>
          <p:cNvPr id="51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014" y="1671231"/>
            <a:ext cx="3060321" cy="30603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021236" y="819011"/>
            <a:ext cx="10448114" cy="5758915"/>
            <a:chOff x="-1021236" y="819011"/>
            <a:chExt cx="10448114" cy="5758915"/>
          </a:xfrm>
        </p:grpSpPr>
        <p:grpSp>
          <p:nvGrpSpPr>
            <p:cNvPr id="2" name="Group 1"/>
            <p:cNvGrpSpPr/>
            <p:nvPr/>
          </p:nvGrpSpPr>
          <p:grpSpPr>
            <a:xfrm>
              <a:off x="-1021236" y="819011"/>
              <a:ext cx="10448114" cy="5758915"/>
              <a:chOff x="-1021236" y="819011"/>
              <a:chExt cx="10448114" cy="5758915"/>
            </a:xfrm>
          </p:grpSpPr>
          <p:pic>
            <p:nvPicPr>
              <p:cNvPr id="59" name="PA_图片 3">
                <a:extLst>
                  <a:ext uri="{FF2B5EF4-FFF2-40B4-BE49-F238E27FC236}">
                    <a16:creationId xmlns:a16="http://schemas.microsoft.com/office/drawing/2014/main" xmlns="" id="{5B74BE9E-C78D-4DEC-B03F-FC27DD50910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0544">
                <a:off x="-1021236" y="819011"/>
                <a:ext cx="5250572" cy="5758915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0624EDCE-3164-4059-BCE9-F3CDFF074584}"/>
                  </a:ext>
                </a:extLst>
              </p:cNvPr>
              <p:cNvGrpSpPr/>
              <p:nvPr/>
            </p:nvGrpSpPr>
            <p:grpSpPr>
              <a:xfrm>
                <a:off x="2357714" y="2117559"/>
                <a:ext cx="7069164" cy="4066674"/>
                <a:chOff x="676044" y="1332046"/>
                <a:chExt cx="4304284" cy="439524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xmlns="" id="{493F3335-0256-4EB0-A03E-DE2E1837D263}"/>
                    </a:ext>
                  </a:extLst>
                </p:cNvPr>
                <p:cNvGrpSpPr/>
                <p:nvPr/>
              </p:nvGrpSpPr>
              <p:grpSpPr>
                <a:xfrm>
                  <a:off x="676044" y="1332046"/>
                  <a:ext cx="4304284" cy="4395248"/>
                  <a:chOff x="2398400" y="-1149538"/>
                  <a:chExt cx="7279940" cy="8053391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55" name="Graphic 34">
                    <a:extLst>
                      <a:ext uri="{FF2B5EF4-FFF2-40B4-BE49-F238E27FC236}">
                        <a16:creationId xmlns:a16="http://schemas.microsoft.com/office/drawing/2014/main" xmlns="" id="{00C47780-0B6D-48A8-AA40-6657DC0450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duotone>
                      <a:prstClr val="black"/>
                      <a:srgbClr val="FFFFCC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2606104" y="-1149538"/>
                    <a:ext cx="7072236" cy="8053391"/>
                  </a:xfrm>
                  <a:prstGeom prst="rect">
                    <a:avLst/>
                  </a:prstGeom>
                </p:spPr>
              </p:pic>
              <p:pic>
                <p:nvPicPr>
                  <p:cNvPr id="56" name="Graphic 35">
                    <a:extLst>
                      <a:ext uri="{FF2B5EF4-FFF2-40B4-BE49-F238E27FC236}">
                        <a16:creationId xmlns:a16="http://schemas.microsoft.com/office/drawing/2014/main" xmlns="" id="{36EF21C5-6175-4100-BE19-E6F31D5155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2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9188380">
                    <a:off x="2398400" y="348022"/>
                    <a:ext cx="673623" cy="18341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9F858E2B-CBC6-411E-BB55-310082C8329D}"/>
                    </a:ext>
                  </a:extLst>
                </p:cNvPr>
                <p:cNvSpPr txBox="1"/>
                <p:nvPr/>
              </p:nvSpPr>
              <p:spPr>
                <a:xfrm>
                  <a:off x="1179749" y="2043602"/>
                  <a:ext cx="3768960" cy="21954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ct val="50000"/>
                    </a:spcBef>
                  </a:pPr>
                  <a:endParaRPr lang="en-US" altLang="en-US" sz="3600" b="1">
                    <a:latin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50000"/>
                    </a:spcBef>
                  </a:pPr>
                  <a:endParaRPr lang="en-US" altLang="en-US" sz="3600" b="1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" name="Rectangle 15"/>
            <p:cNvSpPr/>
            <p:nvPr/>
          </p:nvSpPr>
          <p:spPr>
            <a:xfrm>
              <a:off x="3048000" y="2234812"/>
              <a:ext cx="6096000" cy="37548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en-US" sz="3800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Kể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chuyện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kể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lại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chuỗi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đầu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cuối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liên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quan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đến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hay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số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3800" b="1" dirty="0">
                  <a:latin typeface="Times New Roman" panose="02020603050405020304" pitchFamily="18" charset="0"/>
                </a:rPr>
                <a:t>.</a:t>
              </a:r>
            </a:p>
            <a:p>
              <a:pPr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3800" b="1" baseline="-25000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chuyên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nói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lên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điều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 ý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itchFamily="18" charset="0"/>
                </a:rPr>
                <a:t>nghĩa</a:t>
              </a:r>
              <a:r>
                <a:rPr lang="en-US" sz="3800" b="1" dirty="0">
                  <a:latin typeface="Times New Roman" panose="02020603050405020304" pitchFamily="18" charset="0"/>
                  <a:cs typeface="Times New Roman" pitchFamily="18" charset="0"/>
                </a:rPr>
                <a:t>.</a:t>
              </a:r>
              <a:endParaRPr lang="en-US" sz="38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579043" y="255224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spc="50" dirty="0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spc="50" dirty="0">
                <a:ln w="1143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56" y="-155532"/>
            <a:ext cx="1887430" cy="1887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12" y="742091"/>
            <a:ext cx="2248578" cy="1281689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169330" y="1344552"/>
            <a:ext cx="2912533" cy="55642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1559355" y="1245654"/>
            <a:ext cx="89114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5400" b="1" spc="50" dirty="0">
              <a:ln w="11430"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404221" y="2588918"/>
            <a:ext cx="4997695" cy="2601389"/>
            <a:chOff x="3404221" y="2588918"/>
            <a:chExt cx="4997695" cy="2601389"/>
          </a:xfrm>
        </p:grpSpPr>
        <p:grpSp>
          <p:nvGrpSpPr>
            <p:cNvPr id="14" name="组合 4">
              <a:extLst>
                <a:ext uri="{FF2B5EF4-FFF2-40B4-BE49-F238E27FC236}">
                  <a16:creationId xmlns:a16="http://schemas.microsoft.com/office/drawing/2014/main" xmlns="" id="{856D6C98-5352-4D2F-945C-086AD4AA3B31}"/>
                </a:ext>
              </a:extLst>
            </p:cNvPr>
            <p:cNvGrpSpPr/>
            <p:nvPr/>
          </p:nvGrpSpPr>
          <p:grpSpPr>
            <a:xfrm>
              <a:off x="3404221" y="2588918"/>
              <a:ext cx="4997695" cy="2601389"/>
              <a:chOff x="-588" y="0"/>
              <a:chExt cx="12192588" cy="6858000"/>
            </a:xfrm>
          </p:grpSpPr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xmlns="" id="{55787046-D2C5-4FBD-9563-B8A49311E0B4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xmlns="" id="{A73335B9-3A1D-4462-A443-EB383D4633B3}"/>
                  </a:ext>
                </a:extLst>
              </p:cNvPr>
              <p:cNvSpPr/>
              <p:nvPr/>
            </p:nvSpPr>
            <p:spPr bwMode="auto">
              <a:xfrm>
                <a:off x="1198573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:a16="http://schemas.microsoft.com/office/drawing/2014/main" xmlns="" id="{388C4263-09FF-4E97-963A-8823EE4F158D}"/>
                  </a:ext>
                </a:extLst>
              </p:cNvPr>
              <p:cNvSpPr/>
              <p:nvPr/>
            </p:nvSpPr>
            <p:spPr bwMode="auto">
              <a:xfrm>
                <a:off x="2397146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xmlns="" id="{8EB8669C-A48A-4C87-8869-1733D6222B3B}"/>
                  </a:ext>
                </a:extLst>
              </p:cNvPr>
              <p:cNvSpPr/>
              <p:nvPr/>
            </p:nvSpPr>
            <p:spPr bwMode="auto">
              <a:xfrm>
                <a:off x="3595719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02CF2D94-257F-4C29-954D-2BEAE17112F0}"/>
                  </a:ext>
                </a:extLst>
              </p:cNvPr>
              <p:cNvSpPr/>
              <p:nvPr/>
            </p:nvSpPr>
            <p:spPr bwMode="auto">
              <a:xfrm>
                <a:off x="4794293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xmlns="" id="{A48995E8-A7E8-45C9-BAE0-22DF93C4EDE4}"/>
                  </a:ext>
                </a:extLst>
              </p:cNvPr>
              <p:cNvSpPr/>
              <p:nvPr/>
            </p:nvSpPr>
            <p:spPr bwMode="auto">
              <a:xfrm>
                <a:off x="5992866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xmlns="" id="{59EC4A76-FD1F-43B3-98AD-2ABF24978820}"/>
                  </a:ext>
                </a:extLst>
              </p:cNvPr>
              <p:cNvSpPr/>
              <p:nvPr/>
            </p:nvSpPr>
            <p:spPr bwMode="auto">
              <a:xfrm>
                <a:off x="7191439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xmlns="" id="{791D4BBA-EB63-4B63-83B6-DCF6206EADB7}"/>
                  </a:ext>
                </a:extLst>
              </p:cNvPr>
              <p:cNvSpPr/>
              <p:nvPr/>
            </p:nvSpPr>
            <p:spPr bwMode="auto">
              <a:xfrm>
                <a:off x="8390012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609E616B-45F6-4A90-A383-4DD1BC24914C}"/>
                  </a:ext>
                </a:extLst>
              </p:cNvPr>
              <p:cNvSpPr/>
              <p:nvPr/>
            </p:nvSpPr>
            <p:spPr bwMode="auto">
              <a:xfrm>
                <a:off x="9524190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xmlns="" id="{388264C4-CA12-4470-AAEE-CD87E1536038}"/>
                  </a:ext>
                </a:extLst>
              </p:cNvPr>
              <p:cNvSpPr/>
              <p:nvPr/>
            </p:nvSpPr>
            <p:spPr bwMode="auto">
              <a:xfrm>
                <a:off x="10658369" y="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xmlns="" id="{290E1E9D-D50A-4383-B76A-E0A33F305162}"/>
                  </a:ext>
                </a:extLst>
              </p:cNvPr>
              <p:cNvSpPr/>
              <p:nvPr/>
            </p:nvSpPr>
            <p:spPr bwMode="auto">
              <a:xfrm flipH="1">
                <a:off x="10793509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9D2911C8-7810-4AFA-A1AC-9BE5CF84767D}"/>
                  </a:ext>
                </a:extLst>
              </p:cNvPr>
              <p:cNvSpPr/>
              <p:nvPr/>
            </p:nvSpPr>
            <p:spPr bwMode="auto">
              <a:xfrm flipH="1">
                <a:off x="9594936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xmlns="" id="{7A587EFE-EFC7-447E-A040-A0FC5C2BDCDD}"/>
                  </a:ext>
                </a:extLst>
              </p:cNvPr>
              <p:cNvSpPr/>
              <p:nvPr/>
            </p:nvSpPr>
            <p:spPr bwMode="auto">
              <a:xfrm flipH="1">
                <a:off x="8396363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xmlns="" id="{C7E80DC6-ECD2-461D-994C-3A5B5ED8195C}"/>
                  </a:ext>
                </a:extLst>
              </p:cNvPr>
              <p:cNvSpPr/>
              <p:nvPr/>
            </p:nvSpPr>
            <p:spPr bwMode="auto">
              <a:xfrm flipH="1">
                <a:off x="7197790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xmlns="" id="{489EB11A-C688-4CAA-8250-E5FF05CAF4BD}"/>
                  </a:ext>
                </a:extLst>
              </p:cNvPr>
              <p:cNvSpPr/>
              <p:nvPr/>
            </p:nvSpPr>
            <p:spPr bwMode="auto">
              <a:xfrm flipH="1">
                <a:off x="5999216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xmlns="" id="{59E6B7E1-5136-41E3-B533-979FE2317B2E}"/>
                  </a:ext>
                </a:extLst>
              </p:cNvPr>
              <p:cNvSpPr/>
              <p:nvPr/>
            </p:nvSpPr>
            <p:spPr bwMode="auto">
              <a:xfrm flipH="1">
                <a:off x="4800643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0C8F7190-1E44-4B81-BADA-9F998F9CB69A}"/>
                  </a:ext>
                </a:extLst>
              </p:cNvPr>
              <p:cNvSpPr/>
              <p:nvPr/>
            </p:nvSpPr>
            <p:spPr bwMode="auto">
              <a:xfrm flipH="1">
                <a:off x="3602070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xmlns="" id="{3E67594D-08D5-4F00-A771-E023501C8500}"/>
                  </a:ext>
                </a:extLst>
              </p:cNvPr>
              <p:cNvSpPr/>
              <p:nvPr/>
            </p:nvSpPr>
            <p:spPr bwMode="auto">
              <a:xfrm flipH="1">
                <a:off x="2403497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xmlns="" id="{6A1CE354-1853-4AFF-9049-AA61667DC2E0}"/>
                  </a:ext>
                </a:extLst>
              </p:cNvPr>
              <p:cNvSpPr/>
              <p:nvPr/>
            </p:nvSpPr>
            <p:spPr bwMode="auto">
              <a:xfrm flipH="1">
                <a:off x="1204924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xmlns="" id="{C513C820-47EF-4EB9-AABB-6CEAE2281CFC}"/>
                  </a:ext>
                </a:extLst>
              </p:cNvPr>
              <p:cNvSpPr/>
              <p:nvPr/>
            </p:nvSpPr>
            <p:spPr bwMode="auto">
              <a:xfrm flipH="1">
                <a:off x="6350" y="6604000"/>
                <a:ext cx="1023938" cy="254000"/>
              </a:xfrm>
              <a:custGeom>
                <a:avLst/>
                <a:gdLst>
                  <a:gd name="T0" fmla="*/ 0 w 645"/>
                  <a:gd name="T1" fmla="*/ 0 h 160"/>
                  <a:gd name="T2" fmla="*/ 472 w 645"/>
                  <a:gd name="T3" fmla="*/ 0 h 160"/>
                  <a:gd name="T4" fmla="*/ 645 w 645"/>
                  <a:gd name="T5" fmla="*/ 160 h 160"/>
                  <a:gd name="T6" fmla="*/ 165 w 645"/>
                  <a:gd name="T7" fmla="*/ 160 h 160"/>
                  <a:gd name="T8" fmla="*/ 0 w 645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5" h="160">
                    <a:moveTo>
                      <a:pt x="0" y="0"/>
                    </a:moveTo>
                    <a:lnTo>
                      <a:pt x="472" y="0"/>
                    </a:lnTo>
                    <a:lnTo>
                      <a:pt x="645" y="160"/>
                    </a:lnTo>
                    <a:lnTo>
                      <a:pt x="165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xmlns="" id="{3F4B4265-7D46-4BEC-AC8A-EA1A975F3637}"/>
                  </a:ext>
                </a:extLst>
              </p:cNvPr>
              <p:cNvSpPr/>
              <p:nvPr/>
            </p:nvSpPr>
            <p:spPr bwMode="auto">
              <a:xfrm>
                <a:off x="6350" y="231773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xmlns="" id="{AE01368E-B652-4439-8019-771C8016DB5A}"/>
                  </a:ext>
                </a:extLst>
              </p:cNvPr>
              <p:cNvSpPr/>
              <p:nvPr/>
            </p:nvSpPr>
            <p:spPr bwMode="auto">
              <a:xfrm>
                <a:off x="0" y="10286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xmlns="" id="{78771A3A-FEB1-4258-BE44-229223106F23}"/>
                  </a:ext>
                </a:extLst>
              </p:cNvPr>
              <p:cNvSpPr/>
              <p:nvPr/>
            </p:nvSpPr>
            <p:spPr bwMode="auto">
              <a:xfrm>
                <a:off x="0" y="18287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280AF26C-CE67-40D3-9A0D-1532A7500663}"/>
                  </a:ext>
                </a:extLst>
              </p:cNvPr>
              <p:cNvSpPr/>
              <p:nvPr/>
            </p:nvSpPr>
            <p:spPr bwMode="auto">
              <a:xfrm>
                <a:off x="0" y="26288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xmlns="" id="{3AA66B68-3193-4CD4-81DB-6F59923F742B}"/>
                  </a:ext>
                </a:extLst>
              </p:cNvPr>
              <p:cNvSpPr/>
              <p:nvPr/>
            </p:nvSpPr>
            <p:spPr bwMode="auto">
              <a:xfrm>
                <a:off x="0" y="34289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xmlns="" id="{8B743EBA-6720-40E5-9BAA-59E4D99B9B8A}"/>
                  </a:ext>
                </a:extLst>
              </p:cNvPr>
              <p:cNvSpPr/>
              <p:nvPr/>
            </p:nvSpPr>
            <p:spPr bwMode="auto">
              <a:xfrm>
                <a:off x="0" y="42290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xmlns="" id="{7BED501D-AF07-4874-9813-C2CA752672EA}"/>
                  </a:ext>
                </a:extLst>
              </p:cNvPr>
              <p:cNvSpPr/>
              <p:nvPr/>
            </p:nvSpPr>
            <p:spPr bwMode="auto">
              <a:xfrm>
                <a:off x="0" y="502919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xmlns="" id="{83120518-DD96-42DF-A830-F40DF4F1E873}"/>
                  </a:ext>
                </a:extLst>
              </p:cNvPr>
              <p:cNvSpPr/>
              <p:nvPr/>
            </p:nvSpPr>
            <p:spPr bwMode="auto">
              <a:xfrm>
                <a:off x="-588" y="5759606"/>
                <a:ext cx="256176" cy="793065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  <a:gd name="connsiteX0" fmla="*/ 0 w 10000"/>
                  <a:gd name="connsiteY0" fmla="*/ 0 h 12673"/>
                  <a:gd name="connsiteX1" fmla="*/ 10000 w 10000"/>
                  <a:gd name="connsiteY1" fmla="*/ 3137 h 12673"/>
                  <a:gd name="connsiteX2" fmla="*/ 10000 w 10000"/>
                  <a:gd name="connsiteY2" fmla="*/ 10000 h 12673"/>
                  <a:gd name="connsiteX3" fmla="*/ 248 w 10000"/>
                  <a:gd name="connsiteY3" fmla="*/ 12673 h 12673"/>
                  <a:gd name="connsiteX4" fmla="*/ 0 w 10000"/>
                  <a:gd name="connsiteY4" fmla="*/ 0 h 12673"/>
                  <a:gd name="connsiteX0-1" fmla="*/ 23 w 10023"/>
                  <a:gd name="connsiteY0-2" fmla="*/ 0 h 12757"/>
                  <a:gd name="connsiteX1-3" fmla="*/ 10023 w 10023"/>
                  <a:gd name="connsiteY1-4" fmla="*/ 3137 h 12757"/>
                  <a:gd name="connsiteX2-5" fmla="*/ 10023 w 10023"/>
                  <a:gd name="connsiteY2-6" fmla="*/ 10000 h 12757"/>
                  <a:gd name="connsiteX3-7" fmla="*/ 23 w 10023"/>
                  <a:gd name="connsiteY3-8" fmla="*/ 12757 h 12757"/>
                  <a:gd name="connsiteX4-9" fmla="*/ 23 w 10023"/>
                  <a:gd name="connsiteY4-10" fmla="*/ 0 h 12757"/>
                  <a:gd name="connsiteX0-11" fmla="*/ 23 w 10023"/>
                  <a:gd name="connsiteY0-12" fmla="*/ 0 h 13010"/>
                  <a:gd name="connsiteX1-13" fmla="*/ 10023 w 10023"/>
                  <a:gd name="connsiteY1-14" fmla="*/ 3137 h 13010"/>
                  <a:gd name="connsiteX2-15" fmla="*/ 10023 w 10023"/>
                  <a:gd name="connsiteY2-16" fmla="*/ 10000 h 13010"/>
                  <a:gd name="connsiteX3-17" fmla="*/ 23 w 10023"/>
                  <a:gd name="connsiteY3-18" fmla="*/ 13010 h 13010"/>
                  <a:gd name="connsiteX4-19" fmla="*/ 23 w 10023"/>
                  <a:gd name="connsiteY4-20" fmla="*/ 0 h 13010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10023" h="13010">
                    <a:moveTo>
                      <a:pt x="23" y="0"/>
                    </a:moveTo>
                    <a:lnTo>
                      <a:pt x="10023" y="3137"/>
                    </a:lnTo>
                    <a:lnTo>
                      <a:pt x="10023" y="10000"/>
                    </a:lnTo>
                    <a:lnTo>
                      <a:pt x="23" y="13010"/>
                    </a:lnTo>
                    <a:cubicBezTo>
                      <a:pt x="-60" y="8786"/>
                      <a:pt x="106" y="4224"/>
                      <a:pt x="23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xmlns="" id="{978741B7-BA8F-4B0E-9381-6981C4C746F9}"/>
                  </a:ext>
                </a:extLst>
              </p:cNvPr>
              <p:cNvSpPr/>
              <p:nvPr/>
            </p:nvSpPr>
            <p:spPr bwMode="auto">
              <a:xfrm flipH="1">
                <a:off x="11936412" y="283639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xmlns="" id="{229BBE3F-C66D-4E0C-BD3C-0F0455C759A7}"/>
                  </a:ext>
                </a:extLst>
              </p:cNvPr>
              <p:cNvSpPr/>
              <p:nvPr/>
            </p:nvSpPr>
            <p:spPr bwMode="auto">
              <a:xfrm flipH="1">
                <a:off x="11936412" y="1055164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xmlns="" id="{36F90C17-B0AF-4541-959E-1517F00D7394}"/>
                  </a:ext>
                </a:extLst>
              </p:cNvPr>
              <p:cNvSpPr/>
              <p:nvPr/>
            </p:nvSpPr>
            <p:spPr bwMode="auto">
              <a:xfrm flipH="1">
                <a:off x="11936412" y="1855264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xmlns="" id="{556C157E-8EB5-4B17-8CCC-DEB56998CF59}"/>
                  </a:ext>
                </a:extLst>
              </p:cNvPr>
              <p:cNvSpPr/>
              <p:nvPr/>
            </p:nvSpPr>
            <p:spPr bwMode="auto">
              <a:xfrm flipH="1">
                <a:off x="11936412" y="2655364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xmlns="" id="{29C00D01-6F6F-4F55-AC82-F83E095E4551}"/>
                  </a:ext>
                </a:extLst>
              </p:cNvPr>
              <p:cNvSpPr/>
              <p:nvPr/>
            </p:nvSpPr>
            <p:spPr bwMode="auto">
              <a:xfrm flipH="1">
                <a:off x="11936412" y="3455464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xmlns="" id="{D610C58C-1D63-4605-8EA4-45A1BE5A20B8}"/>
                  </a:ext>
                </a:extLst>
              </p:cNvPr>
              <p:cNvSpPr/>
              <p:nvPr/>
            </p:nvSpPr>
            <p:spPr bwMode="auto">
              <a:xfrm flipH="1">
                <a:off x="11936412" y="4255564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8380BA0E-C0BD-4C9A-A3C1-E53A1C486E0D}"/>
                  </a:ext>
                </a:extLst>
              </p:cNvPr>
              <p:cNvSpPr/>
              <p:nvPr/>
            </p:nvSpPr>
            <p:spPr bwMode="auto">
              <a:xfrm flipH="1">
                <a:off x="11936412" y="5036612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xmlns="" id="{64DC3498-16CB-475B-A05C-49764F178251}"/>
                  </a:ext>
                </a:extLst>
              </p:cNvPr>
              <p:cNvSpPr/>
              <p:nvPr/>
            </p:nvSpPr>
            <p:spPr bwMode="auto">
              <a:xfrm flipH="1">
                <a:off x="11936412" y="5798608"/>
                <a:ext cx="255588" cy="754063"/>
              </a:xfrm>
              <a:custGeom>
                <a:avLst/>
                <a:gdLst>
                  <a:gd name="T0" fmla="*/ 0 w 161"/>
                  <a:gd name="T1" fmla="*/ 0 h 475"/>
                  <a:gd name="T2" fmla="*/ 161 w 161"/>
                  <a:gd name="T3" fmla="*/ 149 h 475"/>
                  <a:gd name="T4" fmla="*/ 161 w 161"/>
                  <a:gd name="T5" fmla="*/ 475 h 475"/>
                  <a:gd name="T6" fmla="*/ 0 w 161"/>
                  <a:gd name="T7" fmla="*/ 274 h 475"/>
                  <a:gd name="T8" fmla="*/ 0 w 161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475">
                    <a:moveTo>
                      <a:pt x="0" y="0"/>
                    </a:moveTo>
                    <a:lnTo>
                      <a:pt x="161" y="149"/>
                    </a:lnTo>
                    <a:lnTo>
                      <a:pt x="161" y="475"/>
                    </a:lnTo>
                    <a:lnTo>
                      <a:pt x="0" y="2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直角三角形 228">
                <a:extLst>
                  <a:ext uri="{FF2B5EF4-FFF2-40B4-BE49-F238E27FC236}">
                    <a16:creationId xmlns:a16="http://schemas.microsoft.com/office/drawing/2014/main" xmlns="" id="{64A33D7D-DE45-4740-8B7C-01AE9D1EAA48}"/>
                  </a:ext>
                </a:extLst>
              </p:cNvPr>
              <p:cNvSpPr/>
              <p:nvPr/>
            </p:nvSpPr>
            <p:spPr>
              <a:xfrm rot="16200000">
                <a:off x="11778349" y="6444349"/>
                <a:ext cx="413651" cy="413651"/>
              </a:xfrm>
              <a:prstGeom prst="rtTriangle">
                <a:avLst/>
              </a:pr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直角三角形 1">
                <a:extLst>
                  <a:ext uri="{FF2B5EF4-FFF2-40B4-BE49-F238E27FC236}">
                    <a16:creationId xmlns:a16="http://schemas.microsoft.com/office/drawing/2014/main" xmlns="" id="{0B2D3EF8-4602-4F54-8735-B0565ED3D658}"/>
                  </a:ext>
                </a:extLst>
              </p:cNvPr>
              <p:cNvSpPr/>
              <p:nvPr/>
            </p:nvSpPr>
            <p:spPr>
              <a:xfrm rot="10800000">
                <a:off x="11644886" y="0"/>
                <a:ext cx="291526" cy="254000"/>
              </a:xfrm>
              <a:prstGeom prst="rtTriangle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矩形 2">
                <a:extLst>
                  <a:ext uri="{FF2B5EF4-FFF2-40B4-BE49-F238E27FC236}">
                    <a16:creationId xmlns:a16="http://schemas.microsoft.com/office/drawing/2014/main" xmlns="" id="{B6B8A307-888E-4B11-BD7C-803133C0EE09}"/>
                  </a:ext>
                </a:extLst>
              </p:cNvPr>
              <p:cNvSpPr/>
              <p:nvPr/>
            </p:nvSpPr>
            <p:spPr>
              <a:xfrm>
                <a:off x="11936412" y="0"/>
                <a:ext cx="255588" cy="254000"/>
              </a:xfrm>
              <a:prstGeom prst="rect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4" name="Picture 53" descr="A close-up of a dollar bill&#10;&#10;Description automatically generated with low confidence">
              <a:extLst>
                <a:ext uri="{FF2B5EF4-FFF2-40B4-BE49-F238E27FC236}">
                  <a16:creationId xmlns:a16="http://schemas.microsoft.com/office/drawing/2014/main" xmlns="" id="{67B82C0A-7BDD-4E5B-846B-B7B213F56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855" y="2729661"/>
              <a:ext cx="1077075" cy="1338924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3" y="2827404"/>
            <a:ext cx="2761603" cy="33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xmlns="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xmlns="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xmlns="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xmlns="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xmlns="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xmlns="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xmlns="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0" y="4153721"/>
            <a:ext cx="1894703" cy="23553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52330" y="656283"/>
            <a:ext cx="9253576" cy="1031453"/>
            <a:chOff x="12317644" y="525655"/>
            <a:chExt cx="9253576" cy="1031453"/>
          </a:xfrm>
        </p:grpSpPr>
        <p:sp>
          <p:nvSpPr>
            <p:cNvPr id="84" name="文本框 3"/>
            <p:cNvSpPr txBox="1"/>
            <p:nvPr/>
          </p:nvSpPr>
          <p:spPr>
            <a:xfrm>
              <a:off x="13203494" y="910777"/>
              <a:ext cx="8367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600" b="1">
                  <a:solidFill>
                    <a:srgbClr val="FFC000"/>
                  </a:solidFill>
                  <a:latin typeface="UTM Zirkon"/>
                  <a:ea typeface="汉仪跳跳体简" panose="00020600040101010101" pitchFamily="18" charset="-122"/>
                </a:rPr>
                <a:t>Thiếu địa điểm và thời gian viết thư</a:t>
              </a:r>
              <a:endParaRPr lang="zh-CN" altLang="en-US" sz="3600" b="1" dirty="0">
                <a:solidFill>
                  <a:srgbClr val="FFC00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08" name="组合 77"/>
            <p:cNvGrpSpPr>
              <a:grpSpLocks/>
            </p:cNvGrpSpPr>
            <p:nvPr/>
          </p:nvGrpSpPr>
          <p:grpSpPr bwMode="auto">
            <a:xfrm rot="406819" flipH="1">
              <a:off x="12317644" y="525655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0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246430" y="1937790"/>
            <a:ext cx="9313012" cy="928786"/>
            <a:chOff x="860657" y="2004797"/>
            <a:chExt cx="9313012" cy="928786"/>
          </a:xfrm>
        </p:grpSpPr>
        <p:sp>
          <p:nvSpPr>
            <p:cNvPr id="94" name="文本框 3"/>
            <p:cNvSpPr txBox="1"/>
            <p:nvPr/>
          </p:nvSpPr>
          <p:spPr>
            <a:xfrm>
              <a:off x="1783521" y="2302641"/>
              <a:ext cx="839014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500" b="1">
                  <a:solidFill>
                    <a:srgbClr val="00B050"/>
                  </a:solidFill>
                  <a:latin typeface="UTM Zirkon"/>
                  <a:ea typeface="汉仪跳跳体简" panose="00020600040101010101" pitchFamily="18" charset="-122"/>
                </a:rPr>
                <a:t>Lời thưa gửi, xưng hô chưa phù hợp </a:t>
              </a:r>
              <a:endParaRPr lang="zh-CN" altLang="en-US" sz="3500" b="1" dirty="0">
                <a:solidFill>
                  <a:srgbClr val="00B05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30" name="组合 77"/>
            <p:cNvGrpSpPr>
              <a:grpSpLocks/>
            </p:cNvGrpSpPr>
            <p:nvPr/>
          </p:nvGrpSpPr>
          <p:grpSpPr bwMode="auto">
            <a:xfrm rot="406819" flipH="1">
              <a:off x="860657" y="2004797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1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95477" y="3433920"/>
            <a:ext cx="9619494" cy="1202139"/>
            <a:chOff x="882167" y="3371014"/>
            <a:chExt cx="9164747" cy="1202139"/>
          </a:xfrm>
        </p:grpSpPr>
        <p:sp>
          <p:nvSpPr>
            <p:cNvPr id="105" name="文本框 3"/>
            <p:cNvSpPr txBox="1"/>
            <p:nvPr/>
          </p:nvSpPr>
          <p:spPr>
            <a:xfrm>
              <a:off x="1815495" y="3403602"/>
              <a:ext cx="82314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500" b="1">
                  <a:solidFill>
                    <a:srgbClr val="7030A0"/>
                  </a:solidFill>
                  <a:latin typeface="UTM Zirkon"/>
                  <a:ea typeface="汉仪跳跳体简" panose="00020600040101010101" pitchFamily="18" charset="-122"/>
                </a:rPr>
                <a:t>Phần chính của bức chưa làm rõ được lí do và mục đích viết thư </a:t>
              </a:r>
              <a:endParaRPr lang="zh-CN" altLang="en-US" sz="3500" b="1" dirty="0">
                <a:solidFill>
                  <a:srgbClr val="7030A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41" name="组合 77"/>
            <p:cNvGrpSpPr>
              <a:grpSpLocks/>
            </p:cNvGrpSpPr>
            <p:nvPr/>
          </p:nvGrpSpPr>
          <p:grpSpPr bwMode="auto">
            <a:xfrm rot="406819" flipH="1">
              <a:off x="882167" y="3371014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2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0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874E-6 0.00486 L -0.9338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5 0.00486 L -0.93887 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6 0.00486 L -0.93588 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52330" y="679143"/>
            <a:ext cx="12298076" cy="1495217"/>
            <a:chOff x="12317644" y="525655"/>
            <a:chExt cx="12298076" cy="1495217"/>
          </a:xfrm>
        </p:grpSpPr>
        <p:sp>
          <p:nvSpPr>
            <p:cNvPr id="84" name="文本框 3"/>
            <p:cNvSpPr txBox="1"/>
            <p:nvPr/>
          </p:nvSpPr>
          <p:spPr>
            <a:xfrm>
              <a:off x="13101214" y="820543"/>
              <a:ext cx="115145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600" b="1">
                  <a:solidFill>
                    <a:srgbClr val="FFC000"/>
                  </a:solidFill>
                  <a:latin typeface="UTM Zirkon"/>
                  <a:ea typeface="汉仪跳跳体简" panose="00020600040101010101" pitchFamily="18" charset="-122"/>
                </a:rPr>
                <a:t>Dùng từ để tả ngoại hình nhân vật</a:t>
              </a:r>
              <a:br>
                <a:rPr lang="en-US" altLang="zh-CN" sz="3600" b="1">
                  <a:solidFill>
                    <a:srgbClr val="FFC000"/>
                  </a:solidFill>
                  <a:latin typeface="UTM Zirkon"/>
                  <a:ea typeface="汉仪跳跳体简" panose="00020600040101010101" pitchFamily="18" charset="-122"/>
                </a:rPr>
              </a:br>
              <a:r>
                <a:rPr lang="en-US" altLang="zh-CN" sz="3600" b="1">
                  <a:solidFill>
                    <a:srgbClr val="FFC000"/>
                  </a:solidFill>
                  <a:latin typeface="UTM Zirkon"/>
                  <a:ea typeface="汉仪跳跳体简" panose="00020600040101010101" pitchFamily="18" charset="-122"/>
                </a:rPr>
                <a:t>chưa phù hợp</a:t>
              </a:r>
              <a:endParaRPr lang="zh-CN" altLang="en-US" sz="3600" b="1" dirty="0">
                <a:solidFill>
                  <a:srgbClr val="FFC00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08" name="组合 77"/>
            <p:cNvGrpSpPr>
              <a:grpSpLocks/>
            </p:cNvGrpSpPr>
            <p:nvPr/>
          </p:nvGrpSpPr>
          <p:grpSpPr bwMode="auto">
            <a:xfrm rot="406819" flipH="1">
              <a:off x="12317644" y="525655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0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315010" y="2394990"/>
            <a:ext cx="12514324" cy="1352971"/>
            <a:chOff x="860657" y="2004797"/>
            <a:chExt cx="12514324" cy="1352971"/>
          </a:xfrm>
        </p:grpSpPr>
        <p:sp>
          <p:nvSpPr>
            <p:cNvPr id="94" name="文本框 3"/>
            <p:cNvSpPr txBox="1"/>
            <p:nvPr/>
          </p:nvSpPr>
          <p:spPr>
            <a:xfrm>
              <a:off x="1580893" y="2188217"/>
              <a:ext cx="117940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500" b="1">
                  <a:solidFill>
                    <a:srgbClr val="00B050"/>
                  </a:solidFill>
                  <a:latin typeface="UTM Zirkon"/>
                  <a:ea typeface="汉仪跳跳体简" panose="00020600040101010101" pitchFamily="18" charset="-122"/>
                </a:rPr>
                <a:t>Lỗi về dùng từ xưng hô khi chuyển lời dẫn </a:t>
              </a:r>
              <a:br>
                <a:rPr lang="en-US" altLang="zh-CN" sz="3500" b="1">
                  <a:solidFill>
                    <a:srgbClr val="00B050"/>
                  </a:solidFill>
                  <a:latin typeface="UTM Zirkon"/>
                  <a:ea typeface="汉仪跳跳体简" panose="00020600040101010101" pitchFamily="18" charset="-122"/>
                </a:rPr>
              </a:br>
              <a:r>
                <a:rPr lang="en-US" altLang="zh-CN" sz="3500" b="1">
                  <a:solidFill>
                    <a:srgbClr val="00B050"/>
                  </a:solidFill>
                  <a:latin typeface="UTM Zirkon"/>
                  <a:ea typeface="汉仪跳跳体简" panose="00020600040101010101" pitchFamily="18" charset="-122"/>
                </a:rPr>
                <a:t>gián tiếp thành lời dẫn trực tiếp</a:t>
              </a:r>
              <a:endParaRPr lang="zh-CN" altLang="en-US" sz="3500" b="1" dirty="0">
                <a:solidFill>
                  <a:srgbClr val="00B05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30" name="组合 77"/>
            <p:cNvGrpSpPr>
              <a:grpSpLocks/>
            </p:cNvGrpSpPr>
            <p:nvPr/>
          </p:nvGrpSpPr>
          <p:grpSpPr bwMode="auto">
            <a:xfrm rot="406819" flipH="1">
              <a:off x="860657" y="2004797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1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378357" y="3822540"/>
            <a:ext cx="13223611" cy="1552558"/>
            <a:chOff x="882167" y="3371014"/>
            <a:chExt cx="12598484" cy="1552558"/>
          </a:xfrm>
        </p:grpSpPr>
        <p:sp>
          <p:nvSpPr>
            <p:cNvPr id="105" name="文本框 3"/>
            <p:cNvSpPr txBox="1"/>
            <p:nvPr/>
          </p:nvSpPr>
          <p:spPr>
            <a:xfrm>
              <a:off x="1748199" y="3754021"/>
              <a:ext cx="117324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altLang="zh-CN" sz="3500" b="1">
                  <a:solidFill>
                    <a:srgbClr val="7030A0"/>
                  </a:solidFill>
                  <a:latin typeface="UTM Zirkon"/>
                  <a:ea typeface="汉仪跳跳体简" panose="00020600040101010101" pitchFamily="18" charset="-122"/>
                </a:rPr>
                <a:t>Các em chưa dùng dấu câu </a:t>
              </a:r>
              <a:br>
                <a:rPr lang="en-US" altLang="zh-CN" sz="3500" b="1">
                  <a:solidFill>
                    <a:srgbClr val="7030A0"/>
                  </a:solidFill>
                  <a:latin typeface="UTM Zirkon"/>
                  <a:ea typeface="汉仪跳跳体简" panose="00020600040101010101" pitchFamily="18" charset="-122"/>
                </a:rPr>
              </a:br>
              <a:r>
                <a:rPr lang="en-US" altLang="zh-CN" sz="3500" b="1">
                  <a:solidFill>
                    <a:srgbClr val="7030A0"/>
                  </a:solidFill>
                  <a:latin typeface="UTM Zirkon"/>
                  <a:ea typeface="汉仪跳跳体简" panose="00020600040101010101" pitchFamily="18" charset="-122"/>
                </a:rPr>
                <a:t>để ngắt các ý, còn lặp từ, lặp ý  </a:t>
              </a:r>
              <a:endParaRPr lang="zh-CN" altLang="en-US" sz="3500" b="1" dirty="0">
                <a:solidFill>
                  <a:srgbClr val="7030A0"/>
                </a:solidFill>
                <a:latin typeface="UTM Zirkon"/>
                <a:ea typeface="汉仪跳跳体简" panose="00020600040101010101" pitchFamily="18" charset="-122"/>
              </a:endParaRPr>
            </a:p>
          </p:txBody>
        </p:sp>
        <p:grpSp>
          <p:nvGrpSpPr>
            <p:cNvPr id="141" name="组合 77"/>
            <p:cNvGrpSpPr>
              <a:grpSpLocks/>
            </p:cNvGrpSpPr>
            <p:nvPr/>
          </p:nvGrpSpPr>
          <p:grpSpPr bwMode="auto">
            <a:xfrm rot="406819" flipH="1">
              <a:off x="882167" y="3371014"/>
              <a:ext cx="773042" cy="704058"/>
              <a:chOff x="9015984" y="2528554"/>
              <a:chExt cx="2157344" cy="147348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2" name="Freeform 166"/>
              <p:cNvSpPr>
                <a:spLocks/>
              </p:cNvSpPr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2147483646 w 143"/>
                  <a:gd name="T1" fmla="*/ 2147483646 h 90"/>
                  <a:gd name="T2" fmla="*/ 2147483646 w 143"/>
                  <a:gd name="T3" fmla="*/ 2147483646 h 90"/>
                  <a:gd name="T4" fmla="*/ 2147483646 w 143"/>
                  <a:gd name="T5" fmla="*/ 2147483646 h 90"/>
                  <a:gd name="T6" fmla="*/ 2147483646 w 143"/>
                  <a:gd name="T7" fmla="*/ 0 h 90"/>
                  <a:gd name="T8" fmla="*/ 0 w 143"/>
                  <a:gd name="T9" fmla="*/ 2147483646 h 90"/>
                  <a:gd name="T10" fmla="*/ 2147483646 w 143"/>
                  <a:gd name="T11" fmla="*/ 214748364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67"/>
              <p:cNvSpPr>
                <a:spLocks/>
              </p:cNvSpPr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2147483646 w 164"/>
                  <a:gd name="T1" fmla="*/ 2147483646 h 135"/>
                  <a:gd name="T2" fmla="*/ 2147483646 w 164"/>
                  <a:gd name="T3" fmla="*/ 0 h 135"/>
                  <a:gd name="T4" fmla="*/ 2147483646 w 164"/>
                  <a:gd name="T5" fmla="*/ 2147483646 h 135"/>
                  <a:gd name="T6" fmla="*/ 2147483646 w 164"/>
                  <a:gd name="T7" fmla="*/ 2147483646 h 135"/>
                  <a:gd name="T8" fmla="*/ 2147483646 w 164"/>
                  <a:gd name="T9" fmla="*/ 2147483646 h 135"/>
                  <a:gd name="T10" fmla="*/ 2147483646 w 164"/>
                  <a:gd name="T11" fmla="*/ 2147483646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68"/>
              <p:cNvSpPr>
                <a:spLocks/>
              </p:cNvSpPr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2147483646 w 194"/>
                  <a:gd name="T1" fmla="*/ 0 h 113"/>
                  <a:gd name="T2" fmla="*/ 0 w 194"/>
                  <a:gd name="T3" fmla="*/ 2147483646 h 113"/>
                  <a:gd name="T4" fmla="*/ 2147483646 w 194"/>
                  <a:gd name="T5" fmla="*/ 2147483646 h 113"/>
                  <a:gd name="T6" fmla="*/ 2147483646 w 194"/>
                  <a:gd name="T7" fmla="*/ 2147483646 h 113"/>
                  <a:gd name="T8" fmla="*/ 2147483646 w 194"/>
                  <a:gd name="T9" fmla="*/ 2147483646 h 113"/>
                  <a:gd name="T10" fmla="*/ 2147483646 w 194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69"/>
              <p:cNvSpPr>
                <a:spLocks/>
              </p:cNvSpPr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2147483646 w 171"/>
                  <a:gd name="T1" fmla="*/ 2147483646 h 137"/>
                  <a:gd name="T2" fmla="*/ 2147483646 w 171"/>
                  <a:gd name="T3" fmla="*/ 2147483646 h 137"/>
                  <a:gd name="T4" fmla="*/ 2147483646 w 171"/>
                  <a:gd name="T5" fmla="*/ 2147483646 h 137"/>
                  <a:gd name="T6" fmla="*/ 2147483646 w 171"/>
                  <a:gd name="T7" fmla="*/ 2147483646 h 137"/>
                  <a:gd name="T8" fmla="*/ 2147483646 w 171"/>
                  <a:gd name="T9" fmla="*/ 2147483646 h 137"/>
                  <a:gd name="T10" fmla="*/ 2147483646 w 171"/>
                  <a:gd name="T11" fmla="*/ 2147483646 h 137"/>
                  <a:gd name="T12" fmla="*/ 2147483646 w 171"/>
                  <a:gd name="T13" fmla="*/ 2147483646 h 137"/>
                  <a:gd name="T14" fmla="*/ 2147483646 w 171"/>
                  <a:gd name="T15" fmla="*/ 2147483646 h 137"/>
                  <a:gd name="T16" fmla="*/ 2147483646 w 171"/>
                  <a:gd name="T17" fmla="*/ 2147483646 h 137"/>
                  <a:gd name="T18" fmla="*/ 2147483646 w 171"/>
                  <a:gd name="T19" fmla="*/ 2147483646 h 137"/>
                  <a:gd name="T20" fmla="*/ 0 w 171"/>
                  <a:gd name="T21" fmla="*/ 2147483646 h 137"/>
                  <a:gd name="T22" fmla="*/ 2147483646 w 171"/>
                  <a:gd name="T23" fmla="*/ 2147483646 h 137"/>
                  <a:gd name="T24" fmla="*/ 2147483646 w 171"/>
                  <a:gd name="T25" fmla="*/ 2147483646 h 137"/>
                  <a:gd name="T26" fmla="*/ 2147483646 w 171"/>
                  <a:gd name="T27" fmla="*/ 2147483646 h 1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70"/>
              <p:cNvSpPr>
                <a:spLocks/>
              </p:cNvSpPr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147483646 w 46"/>
                  <a:gd name="T1" fmla="*/ 0 h 38"/>
                  <a:gd name="T2" fmla="*/ 0 w 46"/>
                  <a:gd name="T3" fmla="*/ 2147483646 h 38"/>
                  <a:gd name="T4" fmla="*/ 2147483646 w 46"/>
                  <a:gd name="T5" fmla="*/ 2147483646 h 38"/>
                  <a:gd name="T6" fmla="*/ 2147483646 w 46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75"/>
              <p:cNvSpPr>
                <a:spLocks/>
              </p:cNvSpPr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2147483646 w 211"/>
                  <a:gd name="T1" fmla="*/ 0 h 153"/>
                  <a:gd name="T2" fmla="*/ 2147483646 w 211"/>
                  <a:gd name="T3" fmla="*/ 0 h 153"/>
                  <a:gd name="T4" fmla="*/ 2147483646 w 211"/>
                  <a:gd name="T5" fmla="*/ 2147483646 h 153"/>
                  <a:gd name="T6" fmla="*/ 2147483646 w 211"/>
                  <a:gd name="T7" fmla="*/ 2147483646 h 153"/>
                  <a:gd name="T8" fmla="*/ 2147483646 w 211"/>
                  <a:gd name="T9" fmla="*/ 2147483646 h 153"/>
                  <a:gd name="T10" fmla="*/ 2147483646 w 211"/>
                  <a:gd name="T11" fmla="*/ 2147483646 h 153"/>
                  <a:gd name="T12" fmla="*/ 2147483646 w 211"/>
                  <a:gd name="T13" fmla="*/ 2147483646 h 153"/>
                  <a:gd name="T14" fmla="*/ 2147483646 w 211"/>
                  <a:gd name="T15" fmla="*/ 2147483646 h 153"/>
                  <a:gd name="T16" fmla="*/ 0 w 211"/>
                  <a:gd name="T17" fmla="*/ 2147483646 h 153"/>
                  <a:gd name="T18" fmla="*/ 2147483646 w 211"/>
                  <a:gd name="T19" fmla="*/ 2147483646 h 153"/>
                  <a:gd name="T20" fmla="*/ 2147483646 w 211"/>
                  <a:gd name="T21" fmla="*/ 2147483646 h 153"/>
                  <a:gd name="T22" fmla="*/ 2147483646 w 211"/>
                  <a:gd name="T23" fmla="*/ 2147483646 h 153"/>
                  <a:gd name="T24" fmla="*/ 2147483646 w 211"/>
                  <a:gd name="T25" fmla="*/ 2147483646 h 153"/>
                  <a:gd name="T26" fmla="*/ 2147483646 w 211"/>
                  <a:gd name="T27" fmla="*/ 0 h 153"/>
                  <a:gd name="T28" fmla="*/ 2147483646 w 211"/>
                  <a:gd name="T29" fmla="*/ 0 h 153"/>
                  <a:gd name="T30" fmla="*/ 2147483646 w 211"/>
                  <a:gd name="T31" fmla="*/ 0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76"/>
              <p:cNvSpPr>
                <a:spLocks/>
              </p:cNvSpPr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2147483646 w 51"/>
                  <a:gd name="T1" fmla="*/ 0 h 68"/>
                  <a:gd name="T2" fmla="*/ 2147483646 w 51"/>
                  <a:gd name="T3" fmla="*/ 0 h 68"/>
                  <a:gd name="T4" fmla="*/ 0 w 51"/>
                  <a:gd name="T5" fmla="*/ 2147483646 h 68"/>
                  <a:gd name="T6" fmla="*/ 0 w 51"/>
                  <a:gd name="T7" fmla="*/ 2147483646 h 68"/>
                  <a:gd name="T8" fmla="*/ 2147483646 w 51"/>
                  <a:gd name="T9" fmla="*/ 2147483646 h 68"/>
                  <a:gd name="T10" fmla="*/ 2147483646 w 51"/>
                  <a:gd name="T11" fmla="*/ 2147483646 h 68"/>
                  <a:gd name="T12" fmla="*/ 2147483646 w 51"/>
                  <a:gd name="T13" fmla="*/ 2147483646 h 68"/>
                  <a:gd name="T14" fmla="*/ 2147483646 w 51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77"/>
              <p:cNvSpPr>
                <a:spLocks/>
              </p:cNvSpPr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2147483646 w 27"/>
                  <a:gd name="T1" fmla="*/ 0 h 43"/>
                  <a:gd name="T2" fmla="*/ 2147483646 w 27"/>
                  <a:gd name="T3" fmla="*/ 0 h 43"/>
                  <a:gd name="T4" fmla="*/ 0 w 27"/>
                  <a:gd name="T5" fmla="*/ 2147483646 h 43"/>
                  <a:gd name="T6" fmla="*/ 2147483646 w 27"/>
                  <a:gd name="T7" fmla="*/ 2147483646 h 43"/>
                  <a:gd name="T8" fmla="*/ 2147483646 w 27"/>
                  <a:gd name="T9" fmla="*/ 2147483646 h 43"/>
                  <a:gd name="T10" fmla="*/ 2147483646 w 2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78"/>
              <p:cNvSpPr>
                <a:spLocks/>
              </p:cNvSpPr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2147483646 w 154"/>
                  <a:gd name="T1" fmla="*/ 0 h 58"/>
                  <a:gd name="T2" fmla="*/ 2147483646 w 154"/>
                  <a:gd name="T3" fmla="*/ 0 h 58"/>
                  <a:gd name="T4" fmla="*/ 2147483646 w 154"/>
                  <a:gd name="T5" fmla="*/ 2147483646 h 58"/>
                  <a:gd name="T6" fmla="*/ 2147483646 w 154"/>
                  <a:gd name="T7" fmla="*/ 2147483646 h 58"/>
                  <a:gd name="T8" fmla="*/ 2147483646 w 154"/>
                  <a:gd name="T9" fmla="*/ 2147483646 h 58"/>
                  <a:gd name="T10" fmla="*/ 0 w 154"/>
                  <a:gd name="T11" fmla="*/ 2147483646 h 58"/>
                  <a:gd name="T12" fmla="*/ 2147483646 w 154"/>
                  <a:gd name="T13" fmla="*/ 2147483646 h 58"/>
                  <a:gd name="T14" fmla="*/ 2147483646 w 154"/>
                  <a:gd name="T15" fmla="*/ 2147483646 h 58"/>
                  <a:gd name="T16" fmla="*/ 2147483646 w 154"/>
                  <a:gd name="T17" fmla="*/ 2147483646 h 58"/>
                  <a:gd name="T18" fmla="*/ 2147483646 w 154"/>
                  <a:gd name="T19" fmla="*/ 2147483646 h 58"/>
                  <a:gd name="T20" fmla="*/ 2147483646 w 154"/>
                  <a:gd name="T21" fmla="*/ 2147483646 h 58"/>
                  <a:gd name="T22" fmla="*/ 2147483646 w 154"/>
                  <a:gd name="T23" fmla="*/ 2147483646 h 58"/>
                  <a:gd name="T24" fmla="*/ 2147483646 w 154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79"/>
              <p:cNvSpPr>
                <a:spLocks/>
              </p:cNvSpPr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2147483646 w 52"/>
                  <a:gd name="T1" fmla="*/ 0 h 19"/>
                  <a:gd name="T2" fmla="*/ 2147483646 w 52"/>
                  <a:gd name="T3" fmla="*/ 0 h 19"/>
                  <a:gd name="T4" fmla="*/ 2147483646 w 52"/>
                  <a:gd name="T5" fmla="*/ 0 h 19"/>
                  <a:gd name="T6" fmla="*/ 2147483646 w 52"/>
                  <a:gd name="T7" fmla="*/ 2147483646 h 19"/>
                  <a:gd name="T8" fmla="*/ 0 w 52"/>
                  <a:gd name="T9" fmla="*/ 2147483646 h 19"/>
                  <a:gd name="T10" fmla="*/ 2147483646 w 52"/>
                  <a:gd name="T11" fmla="*/ 2147483646 h 19"/>
                  <a:gd name="T12" fmla="*/ 2147483646 w 52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D30FF4D-AB90-4B3A-B8EA-3F0F9E08E121}"/>
              </a:ext>
            </a:extLst>
          </p:cNvPr>
          <p:cNvGrpSpPr/>
          <p:nvPr/>
        </p:nvGrpSpPr>
        <p:grpSpPr>
          <a:xfrm>
            <a:off x="7956952" y="2556113"/>
            <a:ext cx="4583516" cy="4583516"/>
            <a:chOff x="7938183" y="3068223"/>
            <a:chExt cx="4583516" cy="45835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B4641ABB-12E6-4BEC-8FE9-D768135ACF5C}"/>
                </a:ext>
              </a:extLst>
            </p:cNvPr>
            <p:cNvGrpSpPr/>
            <p:nvPr/>
          </p:nvGrpSpPr>
          <p:grpSpPr>
            <a:xfrm>
              <a:off x="7938183" y="3068223"/>
              <a:ext cx="4583516" cy="4583516"/>
              <a:chOff x="7938183" y="3068223"/>
              <a:chExt cx="4583516" cy="4583516"/>
            </a:xfrm>
          </p:grpSpPr>
          <p:pic>
            <p:nvPicPr>
              <p:cNvPr id="86" name="图片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183" y="3068223"/>
                <a:ext cx="4583516" cy="4583516"/>
              </a:xfrm>
              <a:prstGeom prst="rect">
                <a:avLst/>
              </a:prstGeom>
            </p:spPr>
          </p:pic>
          <p:sp>
            <p:nvSpPr>
              <p:cNvPr id="87" name="Rectangle 7">
                <a:extLst>
                  <a:ext uri="{FF2B5EF4-FFF2-40B4-BE49-F238E27FC236}">
                    <a16:creationId xmlns:a16="http://schemas.microsoft.com/office/drawing/2014/main" xmlns="" id="{A270AB62-8478-4379-83A9-BDE43EFCBBC7}"/>
                  </a:ext>
                </a:extLst>
              </p:cNvPr>
              <p:cNvSpPr/>
              <p:nvPr/>
            </p:nvSpPr>
            <p:spPr>
              <a:xfrm>
                <a:off x="10416480" y="5085184"/>
                <a:ext cx="750225" cy="661490"/>
              </a:xfrm>
              <a:custGeom>
                <a:avLst/>
                <a:gdLst>
                  <a:gd name="connsiteX0" fmla="*/ 0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0 w 720080"/>
                  <a:gd name="connsiteY4" fmla="*/ 0 h 360040"/>
                  <a:gd name="connsiteX0" fmla="*/ 30145 w 720080"/>
                  <a:gd name="connsiteY0" fmla="*/ 0 h 360040"/>
                  <a:gd name="connsiteX1" fmla="*/ 720080 w 720080"/>
                  <a:gd name="connsiteY1" fmla="*/ 0 h 360040"/>
                  <a:gd name="connsiteX2" fmla="*/ 720080 w 720080"/>
                  <a:gd name="connsiteY2" fmla="*/ 360040 h 360040"/>
                  <a:gd name="connsiteX3" fmla="*/ 0 w 720080"/>
                  <a:gd name="connsiteY3" fmla="*/ 360040 h 360040"/>
                  <a:gd name="connsiteX4" fmla="*/ 30145 w 720080"/>
                  <a:gd name="connsiteY4" fmla="*/ 0 h 360040"/>
                  <a:gd name="connsiteX0" fmla="*/ 30145 w 720080"/>
                  <a:gd name="connsiteY0" fmla="*/ 200967 h 561007"/>
                  <a:gd name="connsiteX1" fmla="*/ 619596 w 720080"/>
                  <a:gd name="connsiteY1" fmla="*/ 0 h 561007"/>
                  <a:gd name="connsiteX2" fmla="*/ 720080 w 720080"/>
                  <a:gd name="connsiteY2" fmla="*/ 561007 h 561007"/>
                  <a:gd name="connsiteX3" fmla="*/ 0 w 720080"/>
                  <a:gd name="connsiteY3" fmla="*/ 561007 h 561007"/>
                  <a:gd name="connsiteX4" fmla="*/ 30145 w 720080"/>
                  <a:gd name="connsiteY4" fmla="*/ 200967 h 561007"/>
                  <a:gd name="connsiteX0" fmla="*/ 30145 w 800466"/>
                  <a:gd name="connsiteY0" fmla="*/ 200967 h 561007"/>
                  <a:gd name="connsiteX1" fmla="*/ 619596 w 800466"/>
                  <a:gd name="connsiteY1" fmla="*/ 0 h 561007"/>
                  <a:gd name="connsiteX2" fmla="*/ 800466 w 800466"/>
                  <a:gd name="connsiteY2" fmla="*/ 440427 h 561007"/>
                  <a:gd name="connsiteX3" fmla="*/ 0 w 800466"/>
                  <a:gd name="connsiteY3" fmla="*/ 561007 h 561007"/>
                  <a:gd name="connsiteX4" fmla="*/ 30145 w 800466"/>
                  <a:gd name="connsiteY4" fmla="*/ 200967 h 561007"/>
                  <a:gd name="connsiteX0" fmla="*/ 0 w 770321"/>
                  <a:gd name="connsiteY0" fmla="*/ 200967 h 711732"/>
                  <a:gd name="connsiteX1" fmla="*/ 589451 w 770321"/>
                  <a:gd name="connsiteY1" fmla="*/ 0 h 711732"/>
                  <a:gd name="connsiteX2" fmla="*/ 770321 w 770321"/>
                  <a:gd name="connsiteY2" fmla="*/ 440427 h 711732"/>
                  <a:gd name="connsiteX3" fmla="*/ 70339 w 770321"/>
                  <a:gd name="connsiteY3" fmla="*/ 711732 h 711732"/>
                  <a:gd name="connsiteX4" fmla="*/ 0 w 770321"/>
                  <a:gd name="connsiteY4" fmla="*/ 200967 h 711732"/>
                  <a:gd name="connsiteX0" fmla="*/ 0 w 750225"/>
                  <a:gd name="connsiteY0" fmla="*/ 200967 h 711732"/>
                  <a:gd name="connsiteX1" fmla="*/ 589451 w 750225"/>
                  <a:gd name="connsiteY1" fmla="*/ 0 h 711732"/>
                  <a:gd name="connsiteX2" fmla="*/ 750225 w 750225"/>
                  <a:gd name="connsiteY2" fmla="*/ 420330 h 711732"/>
                  <a:gd name="connsiteX3" fmla="*/ 70339 w 750225"/>
                  <a:gd name="connsiteY3" fmla="*/ 711732 h 711732"/>
                  <a:gd name="connsiteX4" fmla="*/ 0 w 750225"/>
                  <a:gd name="connsiteY4" fmla="*/ 200967 h 711732"/>
                  <a:gd name="connsiteX0" fmla="*/ 0 w 750225"/>
                  <a:gd name="connsiteY0" fmla="*/ 200967 h 661490"/>
                  <a:gd name="connsiteX1" fmla="*/ 589451 w 750225"/>
                  <a:gd name="connsiteY1" fmla="*/ 0 h 661490"/>
                  <a:gd name="connsiteX2" fmla="*/ 750225 w 750225"/>
                  <a:gd name="connsiteY2" fmla="*/ 420330 h 661490"/>
                  <a:gd name="connsiteX3" fmla="*/ 70339 w 750225"/>
                  <a:gd name="connsiteY3" fmla="*/ 661490 h 661490"/>
                  <a:gd name="connsiteX4" fmla="*/ 0 w 750225"/>
                  <a:gd name="connsiteY4" fmla="*/ 200967 h 66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225" h="661490">
                    <a:moveTo>
                      <a:pt x="0" y="200967"/>
                    </a:moveTo>
                    <a:lnTo>
                      <a:pt x="589451" y="0"/>
                    </a:lnTo>
                    <a:lnTo>
                      <a:pt x="750225" y="420330"/>
                    </a:lnTo>
                    <a:lnTo>
                      <a:pt x="70339" y="661490"/>
                    </a:lnTo>
                    <a:lnTo>
                      <a:pt x="0" y="200967"/>
                    </a:lnTo>
                    <a:close/>
                  </a:path>
                </a:pathLst>
              </a:custGeom>
              <a:solidFill>
                <a:srgbClr val="F4C154"/>
              </a:solidFill>
              <a:ln>
                <a:solidFill>
                  <a:srgbClr val="F4C1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Rectangle 9">
              <a:extLst>
                <a:ext uri="{FF2B5EF4-FFF2-40B4-BE49-F238E27FC236}">
                  <a16:creationId xmlns:a16="http://schemas.microsoft.com/office/drawing/2014/main" xmlns="" id="{1AA4141C-6173-4160-A4D9-2E3AAA14460D}"/>
                </a:ext>
              </a:extLst>
            </p:cNvPr>
            <p:cNvSpPr/>
            <p:nvPr/>
          </p:nvSpPr>
          <p:spPr>
            <a:xfrm>
              <a:off x="8674868" y="5688021"/>
              <a:ext cx="2965747" cy="1033280"/>
            </a:xfrm>
            <a:custGeom>
              <a:avLst/>
              <a:gdLst>
                <a:gd name="connsiteX0" fmla="*/ 0 w 2664296"/>
                <a:gd name="connsiteY0" fmla="*/ 0 h 661490"/>
                <a:gd name="connsiteX1" fmla="*/ 2664296 w 2664296"/>
                <a:gd name="connsiteY1" fmla="*/ 0 h 661490"/>
                <a:gd name="connsiteX2" fmla="*/ 2664296 w 2664296"/>
                <a:gd name="connsiteY2" fmla="*/ 661490 h 661490"/>
                <a:gd name="connsiteX3" fmla="*/ 0 w 2664296"/>
                <a:gd name="connsiteY3" fmla="*/ 661490 h 661490"/>
                <a:gd name="connsiteX4" fmla="*/ 0 w 2664296"/>
                <a:gd name="connsiteY4" fmla="*/ 0 h 661490"/>
                <a:gd name="connsiteX0" fmla="*/ 301451 w 2965747"/>
                <a:gd name="connsiteY0" fmla="*/ 0 h 772022"/>
                <a:gd name="connsiteX1" fmla="*/ 2965747 w 2965747"/>
                <a:gd name="connsiteY1" fmla="*/ 0 h 772022"/>
                <a:gd name="connsiteX2" fmla="*/ 2965747 w 2965747"/>
                <a:gd name="connsiteY2" fmla="*/ 661490 h 772022"/>
                <a:gd name="connsiteX3" fmla="*/ 0 w 2965747"/>
                <a:gd name="connsiteY3" fmla="*/ 772022 h 772022"/>
                <a:gd name="connsiteX4" fmla="*/ 301451 w 2965747"/>
                <a:gd name="connsiteY4" fmla="*/ 0 h 772022"/>
                <a:gd name="connsiteX0" fmla="*/ 221064 w 2965747"/>
                <a:gd name="connsiteY0" fmla="*/ 0 h 792119"/>
                <a:gd name="connsiteX1" fmla="*/ 2965747 w 2965747"/>
                <a:gd name="connsiteY1" fmla="*/ 20097 h 792119"/>
                <a:gd name="connsiteX2" fmla="*/ 2965747 w 2965747"/>
                <a:gd name="connsiteY2" fmla="*/ 681587 h 792119"/>
                <a:gd name="connsiteX3" fmla="*/ 0 w 2965747"/>
                <a:gd name="connsiteY3" fmla="*/ 792119 h 792119"/>
                <a:gd name="connsiteX4" fmla="*/ 221064 w 2965747"/>
                <a:gd name="connsiteY4" fmla="*/ 0 h 792119"/>
                <a:gd name="connsiteX0" fmla="*/ 221064 w 2975795"/>
                <a:gd name="connsiteY0" fmla="*/ 0 h 792119"/>
                <a:gd name="connsiteX1" fmla="*/ 2975795 w 2975795"/>
                <a:gd name="connsiteY1" fmla="*/ 40193 h 792119"/>
                <a:gd name="connsiteX2" fmla="*/ 2965747 w 2975795"/>
                <a:gd name="connsiteY2" fmla="*/ 681587 h 792119"/>
                <a:gd name="connsiteX3" fmla="*/ 0 w 2975795"/>
                <a:gd name="connsiteY3" fmla="*/ 792119 h 792119"/>
                <a:gd name="connsiteX4" fmla="*/ 221064 w 2975795"/>
                <a:gd name="connsiteY4" fmla="*/ 0 h 792119"/>
                <a:gd name="connsiteX0" fmla="*/ 221064 w 2975795"/>
                <a:gd name="connsiteY0" fmla="*/ 0 h 792119"/>
                <a:gd name="connsiteX1" fmla="*/ 2428561 w 2975795"/>
                <a:gd name="connsiteY1" fmla="*/ 939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87884 w 2975795"/>
                <a:gd name="connsiteY1" fmla="*/ 69684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75795"/>
                <a:gd name="connsiteY0" fmla="*/ 0 h 792119"/>
                <a:gd name="connsiteX1" fmla="*/ 2257739 w 2975795"/>
                <a:gd name="connsiteY1" fmla="*/ 19442 h 792119"/>
                <a:gd name="connsiteX2" fmla="*/ 2975795 w 2975795"/>
                <a:gd name="connsiteY2" fmla="*/ 40193 h 792119"/>
                <a:gd name="connsiteX3" fmla="*/ 2965747 w 2975795"/>
                <a:gd name="connsiteY3" fmla="*/ 681587 h 792119"/>
                <a:gd name="connsiteX4" fmla="*/ 0 w 2975795"/>
                <a:gd name="connsiteY4" fmla="*/ 792119 h 792119"/>
                <a:gd name="connsiteX5" fmla="*/ 221064 w 2975795"/>
                <a:gd name="connsiteY5" fmla="*/ 0 h 792119"/>
                <a:gd name="connsiteX0" fmla="*/ 221064 w 2965747"/>
                <a:gd name="connsiteY0" fmla="*/ 241161 h 1033280"/>
                <a:gd name="connsiteX1" fmla="*/ 2257739 w 2965747"/>
                <a:gd name="connsiteY1" fmla="*/ 260603 h 1033280"/>
                <a:gd name="connsiteX2" fmla="*/ 2815022 w 2965747"/>
                <a:gd name="connsiteY2" fmla="*/ 0 h 1033280"/>
                <a:gd name="connsiteX3" fmla="*/ 2965747 w 2965747"/>
                <a:gd name="connsiteY3" fmla="*/ 922748 h 1033280"/>
                <a:gd name="connsiteX4" fmla="*/ 0 w 2965747"/>
                <a:gd name="connsiteY4" fmla="*/ 1033280 h 1033280"/>
                <a:gd name="connsiteX5" fmla="*/ 221064 w 2965747"/>
                <a:gd name="connsiteY5" fmla="*/ 241161 h 103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5747" h="1033280">
                  <a:moveTo>
                    <a:pt x="221064" y="241161"/>
                  </a:moveTo>
                  <a:lnTo>
                    <a:pt x="2257739" y="260603"/>
                  </a:lnTo>
                  <a:lnTo>
                    <a:pt x="2815022" y="0"/>
                  </a:lnTo>
                  <a:lnTo>
                    <a:pt x="2965747" y="922748"/>
                  </a:lnTo>
                  <a:lnTo>
                    <a:pt x="0" y="1033280"/>
                  </a:lnTo>
                  <a:lnTo>
                    <a:pt x="221064" y="241161"/>
                  </a:lnTo>
                  <a:close/>
                </a:path>
              </a:pathLst>
            </a:custGeom>
            <a:solidFill>
              <a:srgbClr val="FCD8C0"/>
            </a:solidFill>
            <a:ln>
              <a:solidFill>
                <a:srgbClr val="F6D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文本框 5"/>
          <p:cNvSpPr txBox="1"/>
          <p:nvPr/>
        </p:nvSpPr>
        <p:spPr>
          <a:xfrm rot="16200000">
            <a:off x="3791038" y="-2109591"/>
            <a:ext cx="1292662" cy="56235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7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8697E-6 -2.22222E-6 L -0.87948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065E-6 2.22222E-6 L -0.89537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762E-6 1.48148E-6 L -0.91179 0.030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90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" y="250553"/>
            <a:ext cx="1926503" cy="23410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36102" y="137160"/>
            <a:ext cx="5579098" cy="1779314"/>
            <a:chOff x="1736102" y="137160"/>
            <a:chExt cx="5579098" cy="1779314"/>
          </a:xfrm>
        </p:grpSpPr>
        <p:sp>
          <p:nvSpPr>
            <p:cNvPr id="4" name="Cloud Callout 3"/>
            <p:cNvSpPr/>
            <p:nvPr/>
          </p:nvSpPr>
          <p:spPr>
            <a:xfrm>
              <a:off x="1736102" y="137160"/>
              <a:ext cx="5579098" cy="1779314"/>
            </a:xfrm>
            <a:prstGeom prst="cloudCallout">
              <a:avLst>
                <a:gd name="adj1" fmla="val -73663"/>
                <a:gd name="adj2" fmla="val 23840"/>
              </a:avLst>
            </a:prstGeom>
            <a:solidFill>
              <a:srgbClr val="ADE7FB"/>
            </a:solidFill>
            <a:ln>
              <a:solidFill>
                <a:srgbClr val="D3F4FD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400" b="1">
                <a:solidFill>
                  <a:srgbClr val="02162F"/>
                </a:solidFill>
                <a:latin typeface="UVN Bai Sau" panose="04030605020802020C03" pitchFamily="8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213E3D-ACB9-4E85-8123-590D4CC7F9A2}"/>
                </a:ext>
              </a:extLst>
            </p:cNvPr>
            <p:cNvSpPr/>
            <p:nvPr/>
          </p:nvSpPr>
          <p:spPr>
            <a:xfrm>
              <a:off x="1951794" y="392340"/>
              <a:ext cx="5226246" cy="1015663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perspectiveFront"/>
                <a:lightRig rig="soft" dir="tl">
                  <a:rot lat="0" lon="0" rev="0"/>
                </a:lightRig>
              </a:scene3d>
              <a:sp3d extrusionH="57150" contourW="25400" prstMaterial="matte">
                <a:bevelT w="25400" h="55880" prst="hardEdge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0" b="1" spc="50" dirty="0" err="1">
                  <a:ln w="11430">
                    <a:solidFill>
                      <a:schemeClr val="tx1"/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6000" b="1" spc="50" dirty="0">
                  <a:ln w="11430">
                    <a:solidFill>
                      <a:schemeClr val="tx1"/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tx1"/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6000" b="1" spc="50" dirty="0">
                  <a:ln w="11430">
                    <a:solidFill>
                      <a:schemeClr val="tx1"/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</p:txBody>
        </p:sp>
      </p:grpSp>
      <p:pic>
        <p:nvPicPr>
          <p:cNvPr id="11" name="Picture 10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62C1B427-4393-4081-B031-423E3D21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076" flipH="1">
            <a:off x="441643" y="1502423"/>
            <a:ext cx="2377729" cy="2377729"/>
          </a:xfrm>
          <a:prstGeom prst="rect">
            <a:avLst/>
          </a:prstGeom>
        </p:spPr>
      </p:pic>
      <p:grpSp>
        <p:nvGrpSpPr>
          <p:cNvPr id="12" name="组合 13">
            <a:extLst>
              <a:ext uri="{FF2B5EF4-FFF2-40B4-BE49-F238E27FC236}">
                <a16:creationId xmlns:a16="http://schemas.microsoft.com/office/drawing/2014/main" xmlns="" id="{07F8710D-A778-4EEE-BB9D-5F6A740FDECF}"/>
              </a:ext>
            </a:extLst>
          </p:cNvPr>
          <p:cNvGrpSpPr/>
          <p:nvPr/>
        </p:nvGrpSpPr>
        <p:grpSpPr>
          <a:xfrm>
            <a:off x="8883672" y="3165178"/>
            <a:ext cx="3415008" cy="3370463"/>
            <a:chOff x="4302787" y="2458126"/>
            <a:chExt cx="3912077" cy="386104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0F6E0A0E-6815-491F-AB66-B8D35927EA07}"/>
                </a:ext>
              </a:extLst>
            </p:cNvPr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xmlns="" id="{87087BE0-3357-4EEE-9252-7B75DFF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1350153" y="1614409"/>
            <a:ext cx="8527843" cy="3463334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b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6000" b="1" spc="50" dirty="0">
              <a:ln w="11430"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1238045" y="1124606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9994915" y="224133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9761077" y="202253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5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1" y="-27983"/>
            <a:ext cx="1803456" cy="1696169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A9F0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2347493" y="242143"/>
            <a:ext cx="8482430" cy="145324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624EDCE-3164-4059-BCE9-F3CDFF074584}"/>
              </a:ext>
            </a:extLst>
          </p:cNvPr>
          <p:cNvGrpSpPr/>
          <p:nvPr/>
        </p:nvGrpSpPr>
        <p:grpSpPr>
          <a:xfrm>
            <a:off x="2952074" y="2163001"/>
            <a:ext cx="8295046" cy="2453517"/>
            <a:chOff x="676044" y="1801179"/>
            <a:chExt cx="4304284" cy="265175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493F3335-0256-4EB0-A03E-DE2E1837D263}"/>
                </a:ext>
              </a:extLst>
            </p:cNvPr>
            <p:cNvGrpSpPr/>
            <p:nvPr/>
          </p:nvGrpSpPr>
          <p:grpSpPr>
            <a:xfrm>
              <a:off x="676044" y="1801179"/>
              <a:ext cx="4304284" cy="2651753"/>
              <a:chOff x="2398400" y="-289948"/>
              <a:chExt cx="7279940" cy="485879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55" name="Graphic 34">
                <a:extLst>
                  <a:ext uri="{FF2B5EF4-FFF2-40B4-BE49-F238E27FC236}">
                    <a16:creationId xmlns:a16="http://schemas.microsoft.com/office/drawing/2014/main" xmlns="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prstClr val="black"/>
                  <a:srgbClr val="FFFFCC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06104" y="-289948"/>
                <a:ext cx="7072236" cy="4858794"/>
              </a:xfrm>
              <a:prstGeom prst="rect">
                <a:avLst/>
              </a:prstGeom>
            </p:spPr>
          </p:pic>
          <p:pic>
            <p:nvPicPr>
              <p:cNvPr id="56" name="Graphic 35">
                <a:extLst>
                  <a:ext uri="{FF2B5EF4-FFF2-40B4-BE49-F238E27FC236}">
                    <a16:creationId xmlns:a16="http://schemas.microsoft.com/office/drawing/2014/main" xmlns="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19188380">
                <a:off x="2398400" y="348022"/>
                <a:ext cx="673623" cy="1834123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F858E2B-CBC6-411E-BB55-310082C8329D}"/>
                </a:ext>
              </a:extLst>
            </p:cNvPr>
            <p:cNvSpPr txBox="1"/>
            <p:nvPr/>
          </p:nvSpPr>
          <p:spPr>
            <a:xfrm>
              <a:off x="1179749" y="2043602"/>
              <a:ext cx="3768960" cy="2095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6000" b="1" dirty="0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6000" b="1" spc="50" dirty="0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6000" b="1" spc="50" dirty="0" err="1">
                  <a:ln w="1143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6000" b="1" spc="50" dirty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557950" y="1298832"/>
            <a:ext cx="2912533" cy="55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84" y="2379931"/>
            <a:ext cx="5724111" cy="4706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2628486" y="512873"/>
            <a:ext cx="7131986" cy="145324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ướng học tập</a:t>
            </a:r>
            <a:endParaRPr lang="en-US" sz="5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3752" y="2464370"/>
            <a:ext cx="6648127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组合 53"/>
          <p:cNvGrpSpPr/>
          <p:nvPr/>
        </p:nvGrpSpPr>
        <p:grpSpPr>
          <a:xfrm>
            <a:off x="516420" y="1335846"/>
            <a:ext cx="2727085" cy="4715597"/>
            <a:chOff x="1229285" y="-1714093"/>
            <a:chExt cx="2016534" cy="3486934"/>
          </a:xfrm>
        </p:grpSpPr>
        <p:grpSp>
          <p:nvGrpSpPr>
            <p:cNvPr id="12" name="组合 54"/>
            <p:cNvGrpSpPr/>
            <p:nvPr/>
          </p:nvGrpSpPr>
          <p:grpSpPr>
            <a:xfrm>
              <a:off x="1229285" y="208275"/>
              <a:ext cx="1108721" cy="1564566"/>
              <a:chOff x="589090" y="241470"/>
              <a:chExt cx="1217765" cy="1718443"/>
            </a:xfrm>
          </p:grpSpPr>
          <p:sp>
            <p:nvSpPr>
              <p:cNvPr id="16" name="任意多边形 58"/>
              <p:cNvSpPr/>
              <p:nvPr/>
            </p:nvSpPr>
            <p:spPr>
              <a:xfrm>
                <a:off x="1048819" y="2414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心形 59"/>
              <p:cNvSpPr/>
              <p:nvPr/>
            </p:nvSpPr>
            <p:spPr>
              <a:xfrm>
                <a:off x="589090" y="907707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4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43"/>
          <p:cNvGrpSpPr/>
          <p:nvPr/>
        </p:nvGrpSpPr>
        <p:grpSpPr>
          <a:xfrm>
            <a:off x="649940" y="-740010"/>
            <a:ext cx="1546825" cy="4705203"/>
            <a:chOff x="2102024" y="-1714093"/>
            <a:chExt cx="1143795" cy="3479248"/>
          </a:xfrm>
        </p:grpSpPr>
        <p:grpSp>
          <p:nvGrpSpPr>
            <p:cNvPr id="19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3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chemeClr val="accent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1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2196765" y="4589565"/>
            <a:ext cx="664812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solidFill>
                <a:srgbClr val="7030A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>
            <a:off x="8621276" y="1907346"/>
            <a:ext cx="3155251" cy="30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62561" y="-798298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7" y="39625"/>
            <a:ext cx="6699738" cy="161913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4" name="矩形 69"/>
          <p:cNvSpPr>
            <a:spLocks noChangeArrowheads="1"/>
          </p:cNvSpPr>
          <p:nvPr/>
        </p:nvSpPr>
        <p:spPr bwMode="auto">
          <a:xfrm>
            <a:off x="1114021" y="234305"/>
            <a:ext cx="3128244" cy="118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CN" sz="1100" b="1" dirty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微软雅黑" pitchFamily="34" charset="-122"/>
              </a:rPr>
              <a:t>CHUẨN BỊ</a:t>
            </a:r>
            <a:endParaRPr lang="en-US" altLang="zh-CN" sz="1100" b="1" dirty="0"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313574" y="1419264"/>
            <a:ext cx="5523641" cy="1360340"/>
            <a:chOff x="592589" y="663109"/>
            <a:chExt cx="5523641" cy="1360340"/>
          </a:xfrm>
        </p:grpSpPr>
        <p:sp>
          <p:nvSpPr>
            <p:cNvPr id="119" name="任意多边形 9"/>
            <p:cNvSpPr/>
            <p:nvPr/>
          </p:nvSpPr>
          <p:spPr>
            <a:xfrm>
              <a:off x="1229715" y="943065"/>
              <a:ext cx="4886515" cy="811614"/>
            </a:xfrm>
            <a:custGeom>
              <a:avLst/>
              <a:gdLst>
                <a:gd name="connsiteX0" fmla="*/ 0 w 2527652"/>
                <a:gd name="connsiteY0" fmla="*/ 0 h 1008000"/>
                <a:gd name="connsiteX1" fmla="*/ 2023652 w 2527652"/>
                <a:gd name="connsiteY1" fmla="*/ 0 h 1008000"/>
                <a:gd name="connsiteX2" fmla="*/ 2527652 w 2527652"/>
                <a:gd name="connsiteY2" fmla="*/ 504000 h 1008000"/>
                <a:gd name="connsiteX3" fmla="*/ 2023652 w 2527652"/>
                <a:gd name="connsiteY3" fmla="*/ 1008000 h 1008000"/>
                <a:gd name="connsiteX4" fmla="*/ 0 w 2527652"/>
                <a:gd name="connsiteY4" fmla="*/ 100800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652" h="1008000">
                  <a:moveTo>
                    <a:pt x="0" y="0"/>
                  </a:moveTo>
                  <a:lnTo>
                    <a:pt x="2023652" y="0"/>
                  </a:lnTo>
                  <a:cubicBezTo>
                    <a:pt x="2302004" y="0"/>
                    <a:pt x="2527652" y="225648"/>
                    <a:pt x="2527652" y="504000"/>
                  </a:cubicBezTo>
                  <a:cubicBezTo>
                    <a:pt x="2527652" y="782352"/>
                    <a:pt x="2302004" y="1008000"/>
                    <a:pt x="2023652" y="1008000"/>
                  </a:cubicBezTo>
                  <a:lnTo>
                    <a:pt x="0" y="1008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91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92589" y="663109"/>
              <a:ext cx="1347382" cy="1360340"/>
              <a:chOff x="815051" y="1098144"/>
              <a:chExt cx="1347382" cy="1360340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815051" y="1098144"/>
                <a:ext cx="1347382" cy="1360340"/>
                <a:chOff x="499056" y="275031"/>
                <a:chExt cx="2183453" cy="2183453"/>
              </a:xfrm>
            </p:grpSpPr>
            <p:sp>
              <p:nvSpPr>
                <p:cNvPr id="123" name="椭圆 6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7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14300" dist="1143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8"/>
                <p:cNvSpPr>
                  <a:spLocks noChangeAspect="1"/>
                </p:cNvSpPr>
                <p:nvPr/>
              </p:nvSpPr>
              <p:spPr>
                <a:xfrm>
                  <a:off x="722063" y="555031"/>
                  <a:ext cx="1698242" cy="16982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35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椭圆 10"/>
                <p:cNvSpPr>
                  <a:spLocks noChangeAspect="1"/>
                </p:cNvSpPr>
                <p:nvPr/>
              </p:nvSpPr>
              <p:spPr>
                <a:xfrm>
                  <a:off x="970843" y="724943"/>
                  <a:ext cx="1358593" cy="13585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5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1"/>
              <p:cNvSpPr txBox="1"/>
              <p:nvPr/>
            </p:nvSpPr>
            <p:spPr>
              <a:xfrm>
                <a:off x="1301450" y="1413270"/>
                <a:ext cx="3855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altLang="zh-CN" sz="4800">
                    <a:solidFill>
                      <a:schemeClr val="accent6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4800" dirty="0">
                  <a:solidFill>
                    <a:schemeClr val="accent6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27" name="文本框 3"/>
          <p:cNvSpPr txBox="1"/>
          <p:nvPr/>
        </p:nvSpPr>
        <p:spPr>
          <a:xfrm>
            <a:off x="2947842" y="1811823"/>
            <a:ext cx="3496853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CN" sz="35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Sách</a:t>
            </a:r>
            <a:r>
              <a:rPr lang="en-US" altLang="zh-CN" sz="3500" b="1" dirty="0">
                <a:solidFill>
                  <a:schemeClr val="accent6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TV4 </a:t>
            </a:r>
            <a:r>
              <a:rPr lang="en-US" altLang="zh-CN" sz="35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3500" b="1" dirty="0">
                <a:solidFill>
                  <a:schemeClr val="accent6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1</a:t>
            </a:r>
            <a:endParaRPr lang="zh-CN" altLang="en-US" sz="3500" b="1" dirty="0">
              <a:solidFill>
                <a:schemeClr val="accent6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21666" y="2627486"/>
            <a:ext cx="5439740" cy="1360340"/>
            <a:chOff x="592589" y="663109"/>
            <a:chExt cx="5439740" cy="1360340"/>
          </a:xfrm>
        </p:grpSpPr>
        <p:sp>
          <p:nvSpPr>
            <p:cNvPr id="129" name="任意多边形 9"/>
            <p:cNvSpPr/>
            <p:nvPr/>
          </p:nvSpPr>
          <p:spPr>
            <a:xfrm>
              <a:off x="1229714" y="943065"/>
              <a:ext cx="4802615" cy="811614"/>
            </a:xfrm>
            <a:custGeom>
              <a:avLst/>
              <a:gdLst>
                <a:gd name="connsiteX0" fmla="*/ 0 w 2527652"/>
                <a:gd name="connsiteY0" fmla="*/ 0 h 1008000"/>
                <a:gd name="connsiteX1" fmla="*/ 2023652 w 2527652"/>
                <a:gd name="connsiteY1" fmla="*/ 0 h 1008000"/>
                <a:gd name="connsiteX2" fmla="*/ 2527652 w 2527652"/>
                <a:gd name="connsiteY2" fmla="*/ 504000 h 1008000"/>
                <a:gd name="connsiteX3" fmla="*/ 2023652 w 2527652"/>
                <a:gd name="connsiteY3" fmla="*/ 1008000 h 1008000"/>
                <a:gd name="connsiteX4" fmla="*/ 0 w 2527652"/>
                <a:gd name="connsiteY4" fmla="*/ 100800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652" h="1008000">
                  <a:moveTo>
                    <a:pt x="0" y="0"/>
                  </a:moveTo>
                  <a:lnTo>
                    <a:pt x="2023652" y="0"/>
                  </a:lnTo>
                  <a:cubicBezTo>
                    <a:pt x="2302004" y="0"/>
                    <a:pt x="2527652" y="225648"/>
                    <a:pt x="2527652" y="504000"/>
                  </a:cubicBezTo>
                  <a:cubicBezTo>
                    <a:pt x="2527652" y="782352"/>
                    <a:pt x="2302004" y="1008000"/>
                    <a:pt x="2023652" y="1008000"/>
                  </a:cubicBezTo>
                  <a:lnTo>
                    <a:pt x="0" y="1008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91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92589" y="663109"/>
              <a:ext cx="1347382" cy="1360340"/>
              <a:chOff x="815051" y="1098144"/>
              <a:chExt cx="1347382" cy="136034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815051" y="1098144"/>
                <a:ext cx="1347382" cy="1360340"/>
                <a:chOff x="499056" y="275031"/>
                <a:chExt cx="2183453" cy="2183453"/>
              </a:xfrm>
            </p:grpSpPr>
            <p:sp>
              <p:nvSpPr>
                <p:cNvPr id="133" name="椭圆 6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椭圆 7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noFill/>
                </a:ln>
                <a:effectLst>
                  <a:innerShdw blurRad="114300" dist="1143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椭圆 8"/>
                <p:cNvSpPr>
                  <a:spLocks noChangeAspect="1"/>
                </p:cNvSpPr>
                <p:nvPr/>
              </p:nvSpPr>
              <p:spPr>
                <a:xfrm>
                  <a:off x="722063" y="555031"/>
                  <a:ext cx="1698242" cy="16982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35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椭圆 10"/>
                <p:cNvSpPr>
                  <a:spLocks noChangeAspect="1"/>
                </p:cNvSpPr>
                <p:nvPr/>
              </p:nvSpPr>
              <p:spPr>
                <a:xfrm>
                  <a:off x="970843" y="724943"/>
                  <a:ext cx="1358593" cy="13585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5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2" name="文本框 11"/>
              <p:cNvSpPr txBox="1"/>
              <p:nvPr/>
            </p:nvSpPr>
            <p:spPr>
              <a:xfrm>
                <a:off x="1301450" y="1413270"/>
                <a:ext cx="3855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altLang="zh-CN" sz="4800">
                    <a:solidFill>
                      <a:srgbClr val="00B050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48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37" name="文本框 3"/>
          <p:cNvSpPr txBox="1"/>
          <p:nvPr/>
        </p:nvSpPr>
        <p:spPr>
          <a:xfrm>
            <a:off x="3755934" y="3020045"/>
            <a:ext cx="3496853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CN" sz="3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Vở</a:t>
            </a:r>
            <a:r>
              <a:rPr lang="en-US" altLang="zh-CN" sz="3500" b="1" dirty="0">
                <a:solidFill>
                  <a:srgbClr val="00B05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ghi</a:t>
            </a:r>
            <a:r>
              <a:rPr lang="en-US" altLang="zh-CN" sz="3500" b="1" dirty="0">
                <a:solidFill>
                  <a:srgbClr val="00B05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chép</a:t>
            </a:r>
            <a:endParaRPr lang="zh-CN" altLang="en-US" sz="3500" b="1" dirty="0">
              <a:solidFill>
                <a:srgbClr val="00B050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2870535" y="3840816"/>
            <a:ext cx="5781114" cy="1360340"/>
            <a:chOff x="592589" y="663109"/>
            <a:chExt cx="5781114" cy="1360340"/>
          </a:xfrm>
        </p:grpSpPr>
        <p:sp>
          <p:nvSpPr>
            <p:cNvPr id="139" name="任意多边形 9"/>
            <p:cNvSpPr/>
            <p:nvPr/>
          </p:nvSpPr>
          <p:spPr>
            <a:xfrm>
              <a:off x="1229714" y="943065"/>
              <a:ext cx="5143989" cy="811614"/>
            </a:xfrm>
            <a:custGeom>
              <a:avLst/>
              <a:gdLst>
                <a:gd name="connsiteX0" fmla="*/ 0 w 2527652"/>
                <a:gd name="connsiteY0" fmla="*/ 0 h 1008000"/>
                <a:gd name="connsiteX1" fmla="*/ 2023652 w 2527652"/>
                <a:gd name="connsiteY1" fmla="*/ 0 h 1008000"/>
                <a:gd name="connsiteX2" fmla="*/ 2527652 w 2527652"/>
                <a:gd name="connsiteY2" fmla="*/ 504000 h 1008000"/>
                <a:gd name="connsiteX3" fmla="*/ 2023652 w 2527652"/>
                <a:gd name="connsiteY3" fmla="*/ 1008000 h 1008000"/>
                <a:gd name="connsiteX4" fmla="*/ 0 w 2527652"/>
                <a:gd name="connsiteY4" fmla="*/ 100800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652" h="1008000">
                  <a:moveTo>
                    <a:pt x="0" y="0"/>
                  </a:moveTo>
                  <a:lnTo>
                    <a:pt x="2023652" y="0"/>
                  </a:lnTo>
                  <a:cubicBezTo>
                    <a:pt x="2302004" y="0"/>
                    <a:pt x="2527652" y="225648"/>
                    <a:pt x="2527652" y="504000"/>
                  </a:cubicBezTo>
                  <a:cubicBezTo>
                    <a:pt x="2527652" y="782352"/>
                    <a:pt x="2302004" y="1008000"/>
                    <a:pt x="2023652" y="1008000"/>
                  </a:cubicBezTo>
                  <a:lnTo>
                    <a:pt x="0" y="1008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91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92589" y="663109"/>
              <a:ext cx="1347382" cy="1360340"/>
              <a:chOff x="815051" y="1098144"/>
              <a:chExt cx="1347382" cy="1360340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815051" y="1098144"/>
                <a:ext cx="1347382" cy="1360340"/>
                <a:chOff x="499056" y="275031"/>
                <a:chExt cx="2183453" cy="2183453"/>
              </a:xfrm>
            </p:grpSpPr>
            <p:sp>
              <p:nvSpPr>
                <p:cNvPr id="143" name="椭圆 6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" name="椭圆 7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innerShdw blurRad="114300" dist="1143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椭圆 8"/>
                <p:cNvSpPr>
                  <a:spLocks noChangeAspect="1"/>
                </p:cNvSpPr>
                <p:nvPr/>
              </p:nvSpPr>
              <p:spPr>
                <a:xfrm>
                  <a:off x="722063" y="555031"/>
                  <a:ext cx="1698242" cy="16982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35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椭圆 10"/>
                <p:cNvSpPr>
                  <a:spLocks noChangeAspect="1"/>
                </p:cNvSpPr>
                <p:nvPr/>
              </p:nvSpPr>
              <p:spPr>
                <a:xfrm>
                  <a:off x="970843" y="724943"/>
                  <a:ext cx="1358593" cy="13585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5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2" name="文本框 11"/>
              <p:cNvSpPr txBox="1"/>
              <p:nvPr/>
            </p:nvSpPr>
            <p:spPr>
              <a:xfrm>
                <a:off x="1301450" y="1413270"/>
                <a:ext cx="3855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altLang="zh-CN" sz="4800">
                    <a:solidFill>
                      <a:srgbClr val="7030A0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4800" dirty="0">
                  <a:solidFill>
                    <a:srgbClr val="7030A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47" name="文本框 3"/>
          <p:cNvSpPr txBox="1"/>
          <p:nvPr/>
        </p:nvSpPr>
        <p:spPr>
          <a:xfrm>
            <a:off x="4432824" y="4177528"/>
            <a:ext cx="4551292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CN" sz="3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3500" b="1" dirty="0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lang="en-US" altLang="zh-CN" sz="3500" b="1" dirty="0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500" b="1" dirty="0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endParaRPr lang="zh-CN" altLang="en-US" sz="3500" b="1" dirty="0">
              <a:solidFill>
                <a:srgbClr val="7030A0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689744" y="5025306"/>
            <a:ext cx="5781114" cy="1360340"/>
            <a:chOff x="592589" y="663109"/>
            <a:chExt cx="5781114" cy="1360340"/>
          </a:xfrm>
        </p:grpSpPr>
        <p:sp>
          <p:nvSpPr>
            <p:cNvPr id="149" name="任意多边形 9"/>
            <p:cNvSpPr/>
            <p:nvPr/>
          </p:nvSpPr>
          <p:spPr>
            <a:xfrm>
              <a:off x="1229714" y="943065"/>
              <a:ext cx="5143989" cy="811614"/>
            </a:xfrm>
            <a:custGeom>
              <a:avLst/>
              <a:gdLst>
                <a:gd name="connsiteX0" fmla="*/ 0 w 2527652"/>
                <a:gd name="connsiteY0" fmla="*/ 0 h 1008000"/>
                <a:gd name="connsiteX1" fmla="*/ 2023652 w 2527652"/>
                <a:gd name="connsiteY1" fmla="*/ 0 h 1008000"/>
                <a:gd name="connsiteX2" fmla="*/ 2527652 w 2527652"/>
                <a:gd name="connsiteY2" fmla="*/ 504000 h 1008000"/>
                <a:gd name="connsiteX3" fmla="*/ 2023652 w 2527652"/>
                <a:gd name="connsiteY3" fmla="*/ 1008000 h 1008000"/>
                <a:gd name="connsiteX4" fmla="*/ 0 w 2527652"/>
                <a:gd name="connsiteY4" fmla="*/ 1008000 h 10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652" h="1008000">
                  <a:moveTo>
                    <a:pt x="0" y="0"/>
                  </a:moveTo>
                  <a:lnTo>
                    <a:pt x="2023652" y="0"/>
                  </a:lnTo>
                  <a:cubicBezTo>
                    <a:pt x="2302004" y="0"/>
                    <a:pt x="2527652" y="225648"/>
                    <a:pt x="2527652" y="504000"/>
                  </a:cubicBezTo>
                  <a:cubicBezTo>
                    <a:pt x="2527652" y="782352"/>
                    <a:pt x="2302004" y="1008000"/>
                    <a:pt x="2023652" y="1008000"/>
                  </a:cubicBezTo>
                  <a:lnTo>
                    <a:pt x="0" y="1008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91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592589" y="663109"/>
              <a:ext cx="1347382" cy="1360340"/>
              <a:chOff x="815051" y="1098144"/>
              <a:chExt cx="1347382" cy="1360340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815051" y="1098144"/>
                <a:ext cx="1347382" cy="1360340"/>
                <a:chOff x="499056" y="275031"/>
                <a:chExt cx="2183453" cy="2183453"/>
              </a:xfrm>
            </p:grpSpPr>
            <p:sp>
              <p:nvSpPr>
                <p:cNvPr id="153" name="椭圆 6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" name="椭圆 7"/>
                <p:cNvSpPr>
                  <a:spLocks noChangeAspect="1"/>
                </p:cNvSpPr>
                <p:nvPr/>
              </p:nvSpPr>
              <p:spPr>
                <a:xfrm>
                  <a:off x="499056" y="275031"/>
                  <a:ext cx="2183453" cy="2183453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innerShdw blurRad="114300" dist="1143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椭圆 8"/>
                <p:cNvSpPr>
                  <a:spLocks noChangeAspect="1"/>
                </p:cNvSpPr>
                <p:nvPr/>
              </p:nvSpPr>
              <p:spPr>
                <a:xfrm>
                  <a:off x="722063" y="555031"/>
                  <a:ext cx="1698242" cy="16982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135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椭圆 10"/>
                <p:cNvSpPr>
                  <a:spLocks noChangeAspect="1"/>
                </p:cNvSpPr>
                <p:nvPr/>
              </p:nvSpPr>
              <p:spPr>
                <a:xfrm>
                  <a:off x="970843" y="724943"/>
                  <a:ext cx="1358593" cy="13585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500000" scaled="1"/>
                  <a:tileRect/>
                </a:gradFill>
                <a:ln w="254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2" name="文本框 11"/>
              <p:cNvSpPr txBox="1"/>
              <p:nvPr/>
            </p:nvSpPr>
            <p:spPr>
              <a:xfrm>
                <a:off x="1301450" y="1413270"/>
                <a:ext cx="3855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altLang="zh-CN" sz="4800">
                    <a:solidFill>
                      <a:schemeClr val="accent5">
                        <a:lumMod val="75000"/>
                      </a:schemeClr>
                    </a:solidFill>
                    <a:latin typeface="Impact" panose="020B0806030902050204" pitchFamily="34" charset="0"/>
                  </a:rPr>
                  <a:t>4</a:t>
                </a:r>
                <a:endParaRPr lang="zh-CN" altLang="en-US" sz="48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57" name="文本框 3"/>
          <p:cNvSpPr txBox="1"/>
          <p:nvPr/>
        </p:nvSpPr>
        <p:spPr>
          <a:xfrm>
            <a:off x="5339958" y="5379603"/>
            <a:ext cx="4551292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CN" sz="3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Tư</a:t>
            </a:r>
            <a:r>
              <a:rPr lang="en-US" altLang="zh-CN" sz="3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ngồi</a:t>
            </a:r>
            <a:r>
              <a:rPr lang="en-US" altLang="zh-CN" sz="3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học</a:t>
            </a:r>
            <a:endParaRPr lang="zh-CN" altLang="en-US" sz="3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8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-257620" y="4274883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9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2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9614985" y="1764686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8760475" y="311001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8526637" y="289121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7" grpId="0"/>
      <p:bldP spid="137" grpId="0"/>
      <p:bldP spid="147" grpId="0"/>
      <p:bldP spid="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32" y="2379931"/>
            <a:ext cx="5724111" cy="4706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2974847" y="436596"/>
            <a:ext cx="5778251" cy="1166167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971" y="2379931"/>
            <a:ext cx="664812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组合 53"/>
          <p:cNvGrpSpPr/>
          <p:nvPr/>
        </p:nvGrpSpPr>
        <p:grpSpPr>
          <a:xfrm>
            <a:off x="516420" y="1335846"/>
            <a:ext cx="2727085" cy="4715597"/>
            <a:chOff x="1229285" y="-1714093"/>
            <a:chExt cx="2016534" cy="3486934"/>
          </a:xfrm>
        </p:grpSpPr>
        <p:grpSp>
          <p:nvGrpSpPr>
            <p:cNvPr id="12" name="组合 54"/>
            <p:cNvGrpSpPr/>
            <p:nvPr/>
          </p:nvGrpSpPr>
          <p:grpSpPr>
            <a:xfrm>
              <a:off x="1229285" y="208275"/>
              <a:ext cx="1108721" cy="1564566"/>
              <a:chOff x="589090" y="241470"/>
              <a:chExt cx="1217765" cy="1718443"/>
            </a:xfrm>
          </p:grpSpPr>
          <p:sp>
            <p:nvSpPr>
              <p:cNvPr id="16" name="任意多边形 58"/>
              <p:cNvSpPr/>
              <p:nvPr/>
            </p:nvSpPr>
            <p:spPr>
              <a:xfrm>
                <a:off x="1048819" y="2414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心形 59"/>
              <p:cNvSpPr/>
              <p:nvPr/>
            </p:nvSpPr>
            <p:spPr>
              <a:xfrm>
                <a:off x="589090" y="907707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4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组合 43"/>
          <p:cNvGrpSpPr/>
          <p:nvPr/>
        </p:nvGrpSpPr>
        <p:grpSpPr>
          <a:xfrm>
            <a:off x="649940" y="-740010"/>
            <a:ext cx="1546825" cy="4705203"/>
            <a:chOff x="2102024" y="-1714093"/>
            <a:chExt cx="1143795" cy="3479248"/>
          </a:xfrm>
        </p:grpSpPr>
        <p:grpSp>
          <p:nvGrpSpPr>
            <p:cNvPr id="19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3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  <a:solidFill>
                <a:schemeClr val="accent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1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2090605" y="4475444"/>
            <a:ext cx="731843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7030A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,…</a:t>
            </a:r>
          </a:p>
        </p:txBody>
      </p:sp>
    </p:spTree>
    <p:extLst>
      <p:ext uri="{BB962C8B-B14F-4D97-AF65-F5344CB8AC3E}">
        <p14:creationId xmlns:p14="http://schemas.microsoft.com/office/powerpoint/2010/main" val="6227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62561" y="-763128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49531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0" y="3101462"/>
            <a:ext cx="12192000" cy="3980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483918"/>
            <a:ext cx="2346661" cy="979237"/>
          </a:xfrm>
          <a:prstGeom prst="rect">
            <a:avLst/>
          </a:prstGeom>
        </p:spPr>
      </p:pic>
      <p:grpSp>
        <p:nvGrpSpPr>
          <p:cNvPr id="116" name="组合 52">
            <a:extLst>
              <a:ext uri="{FF2B5EF4-FFF2-40B4-BE49-F238E27FC236}">
                <a16:creationId xmlns:a16="http://schemas.microsoft.com/office/drawing/2014/main" xmlns="" id="{4E3267E0-F333-411A-9644-41C1535A5FE1}"/>
              </a:ext>
            </a:extLst>
          </p:cNvPr>
          <p:cNvGrpSpPr/>
          <p:nvPr/>
        </p:nvGrpSpPr>
        <p:grpSpPr>
          <a:xfrm>
            <a:off x="3655084" y="1707456"/>
            <a:ext cx="4243047" cy="3356904"/>
            <a:chOff x="3865274" y="1755614"/>
            <a:chExt cx="4461449" cy="3274385"/>
          </a:xfrm>
        </p:grpSpPr>
        <p:pic>
          <p:nvPicPr>
            <p:cNvPr id="117" name="图片 32">
              <a:extLst>
                <a:ext uri="{FF2B5EF4-FFF2-40B4-BE49-F238E27FC236}">
                  <a16:creationId xmlns:a16="http://schemas.microsoft.com/office/drawing/2014/main" xmlns="" id="{D7E119D8-1ED4-4E74-AD66-8DBBEE02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04690">
              <a:off x="4517686" y="1755614"/>
              <a:ext cx="1109400" cy="957067"/>
            </a:xfrm>
            <a:prstGeom prst="rect">
              <a:avLst/>
            </a:prstGeom>
          </p:spPr>
        </p:pic>
        <p:grpSp>
          <p:nvGrpSpPr>
            <p:cNvPr id="195" name="组合 31">
              <a:extLst>
                <a:ext uri="{FF2B5EF4-FFF2-40B4-BE49-F238E27FC236}">
                  <a16:creationId xmlns:a16="http://schemas.microsoft.com/office/drawing/2014/main" xmlns="" id="{435BBD08-B2E1-411C-9DCA-36B10CB87619}"/>
                </a:ext>
              </a:extLst>
            </p:cNvPr>
            <p:cNvGrpSpPr/>
            <p:nvPr/>
          </p:nvGrpSpPr>
          <p:grpSpPr>
            <a:xfrm>
              <a:off x="3865274" y="2142031"/>
              <a:ext cx="4461449" cy="2887968"/>
              <a:chOff x="2650838" y="2838576"/>
              <a:chExt cx="3248026" cy="2102500"/>
            </a:xfrm>
          </p:grpSpPr>
          <p:sp>
            <p:nvSpPr>
              <p:cNvPr id="197" name="Freeform 22">
                <a:extLst>
                  <a:ext uri="{FF2B5EF4-FFF2-40B4-BE49-F238E27FC236}">
                    <a16:creationId xmlns:a16="http://schemas.microsoft.com/office/drawing/2014/main" xmlns="" id="{7B997A2A-2B71-43E3-BF47-29A3441A20F7}"/>
                  </a:ext>
                </a:extLst>
              </p:cNvPr>
              <p:cNvSpPr/>
              <p:nvPr/>
            </p:nvSpPr>
            <p:spPr bwMode="auto">
              <a:xfrm>
                <a:off x="4274850" y="2838576"/>
                <a:ext cx="1054100" cy="2102499"/>
              </a:xfrm>
              <a:custGeom>
                <a:avLst/>
                <a:gdLst>
                  <a:gd name="T0" fmla="*/ 0 w 347"/>
                  <a:gd name="T1" fmla="*/ 0 h 693"/>
                  <a:gd name="T2" fmla="*/ 0 w 347"/>
                  <a:gd name="T3" fmla="*/ 122 h 693"/>
                  <a:gd name="T4" fmla="*/ 225 w 347"/>
                  <a:gd name="T5" fmla="*/ 347 h 693"/>
                  <a:gd name="T6" fmla="*/ 0 w 347"/>
                  <a:gd name="T7" fmla="*/ 572 h 693"/>
                  <a:gd name="T8" fmla="*/ 0 w 347"/>
                  <a:gd name="T9" fmla="*/ 693 h 693"/>
                  <a:gd name="T10" fmla="*/ 347 w 347"/>
                  <a:gd name="T11" fmla="*/ 347 h 693"/>
                  <a:gd name="T12" fmla="*/ 0 w 347"/>
                  <a:gd name="T1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693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125" y="122"/>
                      <a:pt x="225" y="222"/>
                      <a:pt x="225" y="347"/>
                    </a:cubicBezTo>
                    <a:cubicBezTo>
                      <a:pt x="225" y="471"/>
                      <a:pt x="125" y="572"/>
                      <a:pt x="0" y="572"/>
                    </a:cubicBezTo>
                    <a:cubicBezTo>
                      <a:pt x="0" y="693"/>
                      <a:pt x="0" y="693"/>
                      <a:pt x="0" y="693"/>
                    </a:cubicBezTo>
                    <a:cubicBezTo>
                      <a:pt x="192" y="693"/>
                      <a:pt x="347" y="538"/>
                      <a:pt x="347" y="347"/>
                    </a:cubicBezTo>
                    <a:cubicBezTo>
                      <a:pt x="347" y="155"/>
                      <a:pt x="192" y="0"/>
                      <a:pt x="0" y="0"/>
                    </a:cubicBez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8" name="Freeform 23">
                <a:extLst>
                  <a:ext uri="{FF2B5EF4-FFF2-40B4-BE49-F238E27FC236}">
                    <a16:creationId xmlns:a16="http://schemas.microsoft.com/office/drawing/2014/main" xmlns="" id="{5CA278E1-96D3-46E4-A287-864251F08C2D}"/>
                  </a:ext>
                </a:extLst>
              </p:cNvPr>
              <p:cNvSpPr/>
              <p:nvPr/>
            </p:nvSpPr>
            <p:spPr bwMode="auto">
              <a:xfrm>
                <a:off x="3223924" y="2838576"/>
                <a:ext cx="2674938" cy="2102499"/>
              </a:xfrm>
              <a:custGeom>
                <a:avLst/>
                <a:gdLst/>
                <a:ahLst/>
                <a:cxnLst/>
                <a:rect l="l" t="t" r="r" b="b"/>
                <a:pathLst>
                  <a:path w="2674938" h="2101850">
                    <a:moveTo>
                      <a:pt x="1050925" y="0"/>
                    </a:moveTo>
                    <a:cubicBezTo>
                      <a:pt x="1050925" y="0"/>
                      <a:pt x="1050925" y="0"/>
                      <a:pt x="1050925" y="3175"/>
                    </a:cubicBezTo>
                    <a:cubicBezTo>
                      <a:pt x="1169554" y="3175"/>
                      <a:pt x="1509800" y="3175"/>
                      <a:pt x="2485684" y="3175"/>
                    </a:cubicBezTo>
                    <a:cubicBezTo>
                      <a:pt x="2589774" y="3175"/>
                      <a:pt x="2674938" y="85004"/>
                      <a:pt x="2674938" y="185016"/>
                    </a:cubicBezTo>
                    <a:cubicBezTo>
                      <a:pt x="2674938" y="285029"/>
                      <a:pt x="2589774" y="369888"/>
                      <a:pt x="2485684" y="369888"/>
                    </a:cubicBezTo>
                    <a:cubicBezTo>
                      <a:pt x="2485684" y="369888"/>
                      <a:pt x="2485684" y="369888"/>
                      <a:pt x="1050925" y="369888"/>
                    </a:cubicBezTo>
                    <a:lnTo>
                      <a:pt x="1050925" y="370023"/>
                    </a:lnTo>
                    <a:cubicBezTo>
                      <a:pt x="674293" y="370023"/>
                      <a:pt x="367520" y="673320"/>
                      <a:pt x="367520" y="1052442"/>
                    </a:cubicBezTo>
                    <a:cubicBezTo>
                      <a:pt x="367520" y="1428530"/>
                      <a:pt x="674293" y="1734861"/>
                      <a:pt x="1050925" y="1734861"/>
                    </a:cubicBezTo>
                    <a:cubicBezTo>
                      <a:pt x="1050925" y="1734861"/>
                      <a:pt x="1050925" y="1734861"/>
                      <a:pt x="1050925" y="2101850"/>
                    </a:cubicBezTo>
                    <a:cubicBezTo>
                      <a:pt x="470790" y="2101850"/>
                      <a:pt x="0" y="1631739"/>
                      <a:pt x="0" y="1052442"/>
                    </a:cubicBezTo>
                    <a:cubicBezTo>
                      <a:pt x="0" y="491539"/>
                      <a:pt x="436781" y="34749"/>
                      <a:pt x="987425" y="3205"/>
                    </a:cubicBezTo>
                    <a:lnTo>
                      <a:pt x="987425" y="3175"/>
                    </a:lnTo>
                    <a:close/>
                  </a:path>
                </a:pathLst>
              </a:custGeom>
              <a:solidFill>
                <a:srgbClr val="FFE28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9" name="Freeform 24">
                <a:extLst>
                  <a:ext uri="{FF2B5EF4-FFF2-40B4-BE49-F238E27FC236}">
                    <a16:creationId xmlns:a16="http://schemas.microsoft.com/office/drawing/2014/main" xmlns="" id="{91E9DBE5-8D5E-42D9-A6CB-608B781DBCA5}"/>
                  </a:ext>
                </a:extLst>
              </p:cNvPr>
              <p:cNvSpPr/>
              <p:nvPr/>
            </p:nvSpPr>
            <p:spPr bwMode="auto">
              <a:xfrm>
                <a:off x="3592226" y="3208578"/>
                <a:ext cx="682625" cy="1365671"/>
              </a:xfrm>
              <a:custGeom>
                <a:avLst/>
                <a:gdLst>
                  <a:gd name="T0" fmla="*/ 0 w 225"/>
                  <a:gd name="T1" fmla="*/ 225 h 450"/>
                  <a:gd name="T2" fmla="*/ 225 w 225"/>
                  <a:gd name="T3" fmla="*/ 450 h 450"/>
                  <a:gd name="T4" fmla="*/ 225 w 225"/>
                  <a:gd name="T5" fmla="*/ 0 h 450"/>
                  <a:gd name="T6" fmla="*/ 0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0" y="225"/>
                    </a:moveTo>
                    <a:cubicBezTo>
                      <a:pt x="0" y="349"/>
                      <a:pt x="101" y="450"/>
                      <a:pt x="225" y="45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01" y="0"/>
                      <a:pt x="0" y="100"/>
                      <a:pt x="0" y="225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0" name="Freeform 25">
                <a:extLst>
                  <a:ext uri="{FF2B5EF4-FFF2-40B4-BE49-F238E27FC236}">
                    <a16:creationId xmlns:a16="http://schemas.microsoft.com/office/drawing/2014/main" xmlns="" id="{D0C697F3-D69E-41B7-B6CF-0AD40857C7F1}"/>
                  </a:ext>
                </a:extLst>
              </p:cNvPr>
              <p:cNvSpPr/>
              <p:nvPr/>
            </p:nvSpPr>
            <p:spPr bwMode="auto">
              <a:xfrm>
                <a:off x="4274851" y="3208578"/>
                <a:ext cx="682625" cy="1365671"/>
              </a:xfrm>
              <a:custGeom>
                <a:avLst/>
                <a:gdLst>
                  <a:gd name="T0" fmla="*/ 225 w 225"/>
                  <a:gd name="T1" fmla="*/ 225 h 450"/>
                  <a:gd name="T2" fmla="*/ 0 w 225"/>
                  <a:gd name="T3" fmla="*/ 0 h 450"/>
                  <a:gd name="T4" fmla="*/ 0 w 225"/>
                  <a:gd name="T5" fmla="*/ 450 h 450"/>
                  <a:gd name="T6" fmla="*/ 225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225" y="225"/>
                    </a:moveTo>
                    <a:cubicBezTo>
                      <a:pt x="225" y="100"/>
                      <a:pt x="125" y="0"/>
                      <a:pt x="0" y="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125" y="450"/>
                      <a:pt x="225" y="349"/>
                      <a:pt x="225" y="225"/>
                    </a:cubicBez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xmlns="" id="{F8D581E2-02C0-4FF1-BC82-C6F00B6F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938" y="3575403"/>
                <a:ext cx="631825" cy="630433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2" name="Freeform 27">
                <a:extLst>
                  <a:ext uri="{FF2B5EF4-FFF2-40B4-BE49-F238E27FC236}">
                    <a16:creationId xmlns:a16="http://schemas.microsoft.com/office/drawing/2014/main" xmlns="" id="{814E3B81-2FD3-4F85-89CE-8371F738E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687" y="3729439"/>
                <a:ext cx="319088" cy="319186"/>
              </a:xfrm>
              <a:custGeom>
                <a:avLst/>
                <a:gdLst>
                  <a:gd name="T0" fmla="*/ 87 w 105"/>
                  <a:gd name="T1" fmla="*/ 1 h 105"/>
                  <a:gd name="T2" fmla="*/ 91 w 105"/>
                  <a:gd name="T3" fmla="*/ 2 h 105"/>
                  <a:gd name="T4" fmla="*/ 91 w 105"/>
                  <a:gd name="T5" fmla="*/ 2 h 105"/>
                  <a:gd name="T6" fmla="*/ 103 w 105"/>
                  <a:gd name="T7" fmla="*/ 14 h 105"/>
                  <a:gd name="T8" fmla="*/ 103 w 105"/>
                  <a:gd name="T9" fmla="*/ 14 h 105"/>
                  <a:gd name="T10" fmla="*/ 104 w 105"/>
                  <a:gd name="T11" fmla="*/ 18 h 105"/>
                  <a:gd name="T12" fmla="*/ 88 w 105"/>
                  <a:gd name="T13" fmla="*/ 32 h 105"/>
                  <a:gd name="T14" fmla="*/ 77 w 105"/>
                  <a:gd name="T15" fmla="*/ 34 h 105"/>
                  <a:gd name="T16" fmla="*/ 74 w 105"/>
                  <a:gd name="T17" fmla="*/ 76 h 105"/>
                  <a:gd name="T18" fmla="*/ 51 w 105"/>
                  <a:gd name="T19" fmla="*/ 85 h 105"/>
                  <a:gd name="T20" fmla="*/ 19 w 105"/>
                  <a:gd name="T21" fmla="*/ 53 h 105"/>
                  <a:gd name="T22" fmla="*/ 51 w 105"/>
                  <a:gd name="T23" fmla="*/ 21 h 105"/>
                  <a:gd name="T24" fmla="*/ 75 w 105"/>
                  <a:gd name="T25" fmla="*/ 24 h 105"/>
                  <a:gd name="T26" fmla="*/ 73 w 105"/>
                  <a:gd name="T27" fmla="*/ 14 h 105"/>
                  <a:gd name="T28" fmla="*/ 93 w 105"/>
                  <a:gd name="T29" fmla="*/ 41 h 105"/>
                  <a:gd name="T30" fmla="*/ 101 w 105"/>
                  <a:gd name="T31" fmla="*/ 38 h 105"/>
                  <a:gd name="T32" fmla="*/ 103 w 105"/>
                  <a:gd name="T33" fmla="*/ 53 h 105"/>
                  <a:gd name="T34" fmla="*/ 51 w 105"/>
                  <a:gd name="T35" fmla="*/ 105 h 105"/>
                  <a:gd name="T36" fmla="*/ 0 w 105"/>
                  <a:gd name="T37" fmla="*/ 53 h 105"/>
                  <a:gd name="T38" fmla="*/ 51 w 105"/>
                  <a:gd name="T39" fmla="*/ 2 h 105"/>
                  <a:gd name="T40" fmla="*/ 66 w 105"/>
                  <a:gd name="T41" fmla="*/ 4 h 105"/>
                  <a:gd name="T42" fmla="*/ 64 w 105"/>
                  <a:gd name="T43" fmla="*/ 12 h 105"/>
                  <a:gd name="T44" fmla="*/ 51 w 105"/>
                  <a:gd name="T45" fmla="*/ 10 h 105"/>
                  <a:gd name="T46" fmla="*/ 8 w 105"/>
                  <a:gd name="T47" fmla="*/ 53 h 105"/>
                  <a:gd name="T48" fmla="*/ 51 w 105"/>
                  <a:gd name="T49" fmla="*/ 97 h 105"/>
                  <a:gd name="T50" fmla="*/ 95 w 105"/>
                  <a:gd name="T51" fmla="*/ 53 h 105"/>
                  <a:gd name="T52" fmla="*/ 93 w 105"/>
                  <a:gd name="T53" fmla="*/ 41 h 105"/>
                  <a:gd name="T54" fmla="*/ 51 w 105"/>
                  <a:gd name="T55" fmla="*/ 39 h 105"/>
                  <a:gd name="T56" fmla="*/ 67 w 105"/>
                  <a:gd name="T57" fmla="*/ 32 h 105"/>
                  <a:gd name="T58" fmla="*/ 32 w 105"/>
                  <a:gd name="T59" fmla="*/ 34 h 105"/>
                  <a:gd name="T60" fmla="*/ 32 w 105"/>
                  <a:gd name="T61" fmla="*/ 34 h 105"/>
                  <a:gd name="T62" fmla="*/ 32 w 105"/>
                  <a:gd name="T63" fmla="*/ 73 h 105"/>
                  <a:gd name="T64" fmla="*/ 71 w 105"/>
                  <a:gd name="T65" fmla="*/ 73 h 105"/>
                  <a:gd name="T66" fmla="*/ 79 w 105"/>
                  <a:gd name="T67" fmla="*/ 53 h 105"/>
                  <a:gd name="T68" fmla="*/ 64 w 105"/>
                  <a:gd name="T69" fmla="*/ 46 h 105"/>
                  <a:gd name="T70" fmla="*/ 62 w 105"/>
                  <a:gd name="T71" fmla="*/ 64 h 105"/>
                  <a:gd name="T72" fmla="*/ 51 w 105"/>
                  <a:gd name="T73" fmla="*/ 68 h 105"/>
                  <a:gd name="T74" fmla="*/ 37 w 105"/>
                  <a:gd name="T75" fmla="*/ 53 h 105"/>
                  <a:gd name="T76" fmla="*/ 41 w 105"/>
                  <a:gd name="T77" fmla="*/ 43 h 105"/>
                  <a:gd name="T78" fmla="*/ 55 w 105"/>
                  <a:gd name="T79" fmla="*/ 44 h 105"/>
                  <a:gd name="T80" fmla="*/ 51 w 105"/>
                  <a:gd name="T81" fmla="*/ 44 h 105"/>
                  <a:gd name="T82" fmla="*/ 42 w 105"/>
                  <a:gd name="T83" fmla="*/ 53 h 105"/>
                  <a:gd name="T84" fmla="*/ 51 w 105"/>
                  <a:gd name="T85" fmla="*/ 63 h 105"/>
                  <a:gd name="T86" fmla="*/ 58 w 105"/>
                  <a:gd name="T87" fmla="*/ 60 h 105"/>
                  <a:gd name="T88" fmla="*/ 61 w 105"/>
                  <a:gd name="T89" fmla="*/ 50 h 105"/>
                  <a:gd name="T90" fmla="*/ 49 w 105"/>
                  <a:gd name="T91" fmla="*/ 56 h 105"/>
                  <a:gd name="T92" fmla="*/ 55 w 105"/>
                  <a:gd name="T93" fmla="*/ 44 h 105"/>
                  <a:gd name="T94" fmla="*/ 87 w 105"/>
                  <a:gd name="T95" fmla="*/ 7 h 105"/>
                  <a:gd name="T96" fmla="*/ 79 w 105"/>
                  <a:gd name="T97" fmla="*/ 22 h 105"/>
                  <a:gd name="T98" fmla="*/ 87 w 105"/>
                  <a:gd name="T99" fmla="*/ 7 h 105"/>
                  <a:gd name="T100" fmla="*/ 92 w 105"/>
                  <a:gd name="T101" fmla="*/ 16 h 105"/>
                  <a:gd name="T102" fmla="*/ 88 w 105"/>
                  <a:gd name="T103" fmla="*/ 27 h 105"/>
                  <a:gd name="T104" fmla="*/ 92 w 105"/>
                  <a:gd name="T105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05">
                    <a:moveTo>
                      <a:pt x="73" y="14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1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5" y="15"/>
                      <a:pt x="105" y="17"/>
                      <a:pt x="104" y="18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1" y="39"/>
                      <a:pt x="83" y="46"/>
                      <a:pt x="83" y="53"/>
                    </a:cubicBezTo>
                    <a:cubicBezTo>
                      <a:pt x="83" y="62"/>
                      <a:pt x="80" y="70"/>
                      <a:pt x="74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68" y="82"/>
                      <a:pt x="60" y="85"/>
                      <a:pt x="51" y="85"/>
                    </a:cubicBezTo>
                    <a:cubicBezTo>
                      <a:pt x="43" y="85"/>
                      <a:pt x="35" y="82"/>
                      <a:pt x="29" y="76"/>
                    </a:cubicBezTo>
                    <a:cubicBezTo>
                      <a:pt x="23" y="70"/>
                      <a:pt x="19" y="62"/>
                      <a:pt x="19" y="53"/>
                    </a:cubicBezTo>
                    <a:cubicBezTo>
                      <a:pt x="19" y="45"/>
                      <a:pt x="23" y="37"/>
                      <a:pt x="29" y="31"/>
                    </a:cubicBezTo>
                    <a:cubicBezTo>
                      <a:pt x="35" y="25"/>
                      <a:pt x="43" y="21"/>
                      <a:pt x="51" y="21"/>
                    </a:cubicBezTo>
                    <a:cubicBezTo>
                      <a:pt x="59" y="21"/>
                      <a:pt x="66" y="24"/>
                      <a:pt x="71" y="28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3" y="15"/>
                      <a:pt x="73" y="14"/>
                    </a:cubicBezTo>
                    <a:close/>
                    <a:moveTo>
                      <a:pt x="93" y="41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39"/>
                      <a:pt x="94" y="36"/>
                      <a:pt x="96" y="36"/>
                    </a:cubicBezTo>
                    <a:cubicBezTo>
                      <a:pt x="98" y="35"/>
                      <a:pt x="100" y="36"/>
                      <a:pt x="101" y="38"/>
                    </a:cubicBezTo>
                    <a:cubicBezTo>
                      <a:pt x="102" y="41"/>
                      <a:pt x="102" y="43"/>
                      <a:pt x="102" y="46"/>
                    </a:cubicBezTo>
                    <a:cubicBezTo>
                      <a:pt x="103" y="48"/>
                      <a:pt x="103" y="51"/>
                      <a:pt x="103" y="53"/>
                    </a:cubicBezTo>
                    <a:cubicBezTo>
                      <a:pt x="103" y="68"/>
                      <a:pt x="97" y="81"/>
                      <a:pt x="88" y="90"/>
                    </a:cubicBezTo>
                    <a:cubicBezTo>
                      <a:pt x="79" y="99"/>
                      <a:pt x="66" y="105"/>
                      <a:pt x="51" y="105"/>
                    </a:cubicBezTo>
                    <a:cubicBezTo>
                      <a:pt x="37" y="105"/>
                      <a:pt x="24" y="99"/>
                      <a:pt x="15" y="90"/>
                    </a:cubicBezTo>
                    <a:cubicBezTo>
                      <a:pt x="6" y="81"/>
                      <a:pt x="0" y="68"/>
                      <a:pt x="0" y="53"/>
                    </a:cubicBezTo>
                    <a:cubicBezTo>
                      <a:pt x="0" y="39"/>
                      <a:pt x="6" y="26"/>
                      <a:pt x="15" y="17"/>
                    </a:cubicBezTo>
                    <a:cubicBezTo>
                      <a:pt x="24" y="8"/>
                      <a:pt x="37" y="2"/>
                      <a:pt x="51" y="2"/>
                    </a:cubicBezTo>
                    <a:cubicBezTo>
                      <a:pt x="54" y="2"/>
                      <a:pt x="57" y="2"/>
                      <a:pt x="59" y="2"/>
                    </a:cubicBezTo>
                    <a:cubicBezTo>
                      <a:pt x="62" y="3"/>
                      <a:pt x="64" y="3"/>
                      <a:pt x="66" y="4"/>
                    </a:cubicBezTo>
                    <a:cubicBezTo>
                      <a:pt x="69" y="5"/>
                      <a:pt x="70" y="7"/>
                      <a:pt x="69" y="9"/>
                    </a:cubicBezTo>
                    <a:cubicBezTo>
                      <a:pt x="69" y="11"/>
                      <a:pt x="66" y="13"/>
                      <a:pt x="64" y="12"/>
                    </a:cubicBezTo>
                    <a:cubicBezTo>
                      <a:pt x="62" y="11"/>
                      <a:pt x="60" y="11"/>
                      <a:pt x="58" y="11"/>
                    </a:cubicBezTo>
                    <a:cubicBezTo>
                      <a:pt x="56" y="10"/>
                      <a:pt x="54" y="10"/>
                      <a:pt x="51" y="10"/>
                    </a:cubicBezTo>
                    <a:cubicBezTo>
                      <a:pt x="39" y="10"/>
                      <a:pt x="29" y="15"/>
                      <a:pt x="21" y="23"/>
                    </a:cubicBezTo>
                    <a:cubicBezTo>
                      <a:pt x="13" y="31"/>
                      <a:pt x="8" y="41"/>
                      <a:pt x="8" y="53"/>
                    </a:cubicBezTo>
                    <a:cubicBezTo>
                      <a:pt x="8" y="65"/>
                      <a:pt x="13" y="76"/>
                      <a:pt x="21" y="84"/>
                    </a:cubicBezTo>
                    <a:cubicBezTo>
                      <a:pt x="29" y="92"/>
                      <a:pt x="39" y="97"/>
                      <a:pt x="51" y="97"/>
                    </a:cubicBezTo>
                    <a:cubicBezTo>
                      <a:pt x="63" y="97"/>
                      <a:pt x="74" y="92"/>
                      <a:pt x="82" y="84"/>
                    </a:cubicBezTo>
                    <a:cubicBezTo>
                      <a:pt x="90" y="76"/>
                      <a:pt x="95" y="65"/>
                      <a:pt x="95" y="53"/>
                    </a:cubicBezTo>
                    <a:cubicBezTo>
                      <a:pt x="95" y="51"/>
                      <a:pt x="95" y="49"/>
                      <a:pt x="94" y="47"/>
                    </a:cubicBezTo>
                    <a:cubicBezTo>
                      <a:pt x="94" y="45"/>
                      <a:pt x="94" y="43"/>
                      <a:pt x="93" y="41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6" y="39"/>
                      <a:pt x="59" y="4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3" y="28"/>
                      <a:pt x="57" y="26"/>
                      <a:pt x="51" y="26"/>
                    </a:cubicBezTo>
                    <a:cubicBezTo>
                      <a:pt x="44" y="26"/>
                      <a:pt x="37" y="29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4" y="46"/>
                      <a:pt x="24" y="53"/>
                    </a:cubicBezTo>
                    <a:cubicBezTo>
                      <a:pt x="24" y="61"/>
                      <a:pt x="27" y="68"/>
                      <a:pt x="32" y="73"/>
                    </a:cubicBezTo>
                    <a:cubicBezTo>
                      <a:pt x="37" y="78"/>
                      <a:pt x="44" y="81"/>
                      <a:pt x="51" y="81"/>
                    </a:cubicBezTo>
                    <a:cubicBezTo>
                      <a:pt x="59" y="81"/>
                      <a:pt x="66" y="78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6" y="68"/>
                      <a:pt x="79" y="61"/>
                      <a:pt x="79" y="53"/>
                    </a:cubicBezTo>
                    <a:cubicBezTo>
                      <a:pt x="79" y="47"/>
                      <a:pt x="77" y="42"/>
                      <a:pt x="73" y="3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5" y="48"/>
                      <a:pt x="66" y="51"/>
                      <a:pt x="66" y="53"/>
                    </a:cubicBezTo>
                    <a:cubicBezTo>
                      <a:pt x="66" y="57"/>
                      <a:pt x="64" y="61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9" y="66"/>
                      <a:pt x="55" y="68"/>
                      <a:pt x="51" y="68"/>
                    </a:cubicBezTo>
                    <a:cubicBezTo>
                      <a:pt x="47" y="68"/>
                      <a:pt x="44" y="66"/>
                      <a:pt x="41" y="64"/>
                    </a:cubicBezTo>
                    <a:cubicBezTo>
                      <a:pt x="38" y="61"/>
                      <a:pt x="37" y="57"/>
                      <a:pt x="37" y="53"/>
                    </a:cubicBezTo>
                    <a:cubicBezTo>
                      <a:pt x="37" y="49"/>
                      <a:pt x="38" y="46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4" y="40"/>
                      <a:pt x="47" y="39"/>
                      <a:pt x="51" y="39"/>
                    </a:cubicBezTo>
                    <a:close/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9" y="44"/>
                      <a:pt x="46" y="45"/>
                      <a:pt x="45" y="46"/>
                    </a:cubicBezTo>
                    <a:cubicBezTo>
                      <a:pt x="43" y="48"/>
                      <a:pt x="42" y="51"/>
                      <a:pt x="42" y="53"/>
                    </a:cubicBezTo>
                    <a:cubicBezTo>
                      <a:pt x="42" y="56"/>
                      <a:pt x="43" y="59"/>
                      <a:pt x="45" y="60"/>
                    </a:cubicBezTo>
                    <a:cubicBezTo>
                      <a:pt x="46" y="62"/>
                      <a:pt x="49" y="63"/>
                      <a:pt x="51" y="63"/>
                    </a:cubicBezTo>
                    <a:cubicBezTo>
                      <a:pt x="54" y="63"/>
                      <a:pt x="57" y="62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9"/>
                      <a:pt x="61" y="56"/>
                      <a:pt x="61" y="53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8"/>
                      <a:pt x="50" y="58"/>
                      <a:pt x="49" y="56"/>
                    </a:cubicBezTo>
                    <a:cubicBezTo>
                      <a:pt x="47" y="55"/>
                      <a:pt x="47" y="52"/>
                      <a:pt x="49" y="51"/>
                    </a:cubicBezTo>
                    <a:cubicBezTo>
                      <a:pt x="55" y="44"/>
                      <a:pt x="55" y="44"/>
                      <a:pt x="55" y="44"/>
                    </a:cubicBezTo>
                    <a:close/>
                    <a:moveTo>
                      <a:pt x="87" y="7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7"/>
                      <a:pt x="87" y="7"/>
                      <a:pt x="87" y="7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6"/>
                      <a:pt x="92" y="16"/>
                      <a:pt x="92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3" name="Freeform 28">
                <a:extLst>
                  <a:ext uri="{FF2B5EF4-FFF2-40B4-BE49-F238E27FC236}">
                    <a16:creationId xmlns:a16="http://schemas.microsoft.com/office/drawing/2014/main" xmlns="" id="{AC815BC2-3FA5-4392-AAD4-AE4FE3FB3086}"/>
                  </a:ext>
                </a:extLst>
              </p:cNvPr>
              <p:cNvSpPr/>
              <p:nvPr/>
            </p:nvSpPr>
            <p:spPr bwMode="auto">
              <a:xfrm>
                <a:off x="2650838" y="4205836"/>
                <a:ext cx="1668463" cy="368414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4" name="Freeform 29">
                <a:extLst>
                  <a:ext uri="{FF2B5EF4-FFF2-40B4-BE49-F238E27FC236}">
                    <a16:creationId xmlns:a16="http://schemas.microsoft.com/office/drawing/2014/main" xmlns="" id="{2995E310-962B-495A-B398-F441E5CD7375}"/>
                  </a:ext>
                </a:extLst>
              </p:cNvPr>
              <p:cNvSpPr/>
              <p:nvPr/>
            </p:nvSpPr>
            <p:spPr bwMode="auto">
              <a:xfrm>
                <a:off x="2650838" y="4574250"/>
                <a:ext cx="1668463" cy="366826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5" name="Freeform 31">
                <a:extLst>
                  <a:ext uri="{FF2B5EF4-FFF2-40B4-BE49-F238E27FC236}">
                    <a16:creationId xmlns:a16="http://schemas.microsoft.com/office/drawing/2014/main" xmlns="" id="{5B792560-90FB-4B1A-93A5-FDC3EAAD7BA3}"/>
                  </a:ext>
                </a:extLst>
              </p:cNvPr>
              <p:cNvSpPr/>
              <p:nvPr/>
            </p:nvSpPr>
            <p:spPr bwMode="auto">
              <a:xfrm>
                <a:off x="4211351" y="3208579"/>
                <a:ext cx="1687513" cy="366826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196" name="图片 33">
              <a:extLst>
                <a:ext uri="{FF2B5EF4-FFF2-40B4-BE49-F238E27FC236}">
                  <a16:creationId xmlns:a16="http://schemas.microsoft.com/office/drawing/2014/main" xmlns="" id="{2855394D-EB28-45D1-839C-ABF77F0F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404690">
              <a:off x="4738408" y="2444730"/>
              <a:ext cx="1296450" cy="394467"/>
            </a:xfrm>
            <a:prstGeom prst="rect">
              <a:avLst/>
            </a:prstGeom>
          </p:spPr>
        </p:pic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93" y="2811413"/>
            <a:ext cx="2940763" cy="646331"/>
          </a:xfrm>
          <a:prstGeom prst="rect">
            <a:avLst/>
          </a:prstGeom>
          <a:solidFill>
            <a:srgbClr val="95E1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1</a:t>
            </a:r>
          </a:p>
        </p:txBody>
      </p:sp>
      <p:pic>
        <p:nvPicPr>
          <p:cNvPr id="207" name="图片 57">
            <a:extLst>
              <a:ext uri="{FF2B5EF4-FFF2-40B4-BE49-F238E27FC236}">
                <a16:creationId xmlns:a16="http://schemas.microsoft.com/office/drawing/2014/main" xmlns="" id="{0FC42C2C-0576-4877-8EAE-C3DD497A8A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440" y="3596369"/>
            <a:ext cx="942460" cy="723366"/>
          </a:xfrm>
          <a:prstGeom prst="rect">
            <a:avLst/>
          </a:prstGeom>
        </p:spPr>
      </p:pic>
      <p:pic>
        <p:nvPicPr>
          <p:cNvPr id="208" name="图片 58">
            <a:extLst>
              <a:ext uri="{FF2B5EF4-FFF2-40B4-BE49-F238E27FC236}">
                <a16:creationId xmlns:a16="http://schemas.microsoft.com/office/drawing/2014/main" xmlns="" id="{8E7EB37E-EDDA-43E8-8FCE-8F85ECA9B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894" y="2007243"/>
            <a:ext cx="942462" cy="723366"/>
          </a:xfrm>
          <a:prstGeom prst="rect">
            <a:avLst/>
          </a:prstGeom>
        </p:spPr>
      </p:pic>
      <p:pic>
        <p:nvPicPr>
          <p:cNvPr id="209" name="图片 59">
            <a:extLst>
              <a:ext uri="{FF2B5EF4-FFF2-40B4-BE49-F238E27FC236}">
                <a16:creationId xmlns:a16="http://schemas.microsoft.com/office/drawing/2014/main" xmlns="" id="{40F9276A-BBD6-4950-8EAB-AADDF1BBD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8969" y="2863410"/>
            <a:ext cx="946970" cy="723366"/>
          </a:xfrm>
          <a:prstGeom prst="rect">
            <a:avLst/>
          </a:prstGeom>
        </p:spPr>
      </p:pic>
      <p:pic>
        <p:nvPicPr>
          <p:cNvPr id="210" name="图片 60">
            <a:extLst>
              <a:ext uri="{FF2B5EF4-FFF2-40B4-BE49-F238E27FC236}">
                <a16:creationId xmlns:a16="http://schemas.microsoft.com/office/drawing/2014/main" xmlns="" id="{29C8F1B3-61ED-4E3F-BE0C-F08E19515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7273" y="4406323"/>
            <a:ext cx="936607" cy="723366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846" y="3940467"/>
            <a:ext cx="5755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noProof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80" y="4474126"/>
            <a:ext cx="73519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311" y="1854647"/>
            <a:ext cx="2940763" cy="646331"/>
          </a:xfrm>
          <a:prstGeom prst="rect">
            <a:avLst/>
          </a:prstGeom>
          <a:solidFill>
            <a:srgbClr val="F1CF6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3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387" y="2010678"/>
            <a:ext cx="71646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274" y="3669530"/>
            <a:ext cx="294076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4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916" y="2553749"/>
            <a:ext cx="71646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218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17317" y="-629754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707942" y="944181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474104" y="72537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9999739" y="25937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9342129" y="9798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xmlns="" id="{E8897C8B-0598-4F8C-89DA-3106F0C2B4B6}"/>
              </a:ext>
            </a:extLst>
          </p:cNvPr>
          <p:cNvSpPr txBox="1">
            <a:spLocks/>
          </p:cNvSpPr>
          <p:nvPr/>
        </p:nvSpPr>
        <p:spPr>
          <a:xfrm>
            <a:off x="2124278" y="228603"/>
            <a:ext cx="7890802" cy="886558"/>
          </a:xfrm>
        </p:spPr>
        <p:txBody>
          <a:bodyPr>
            <a:prstTxWarp prst="textInflateTop">
              <a:avLst/>
            </a:prstTxWarp>
            <a:scene3d>
              <a:camera prst="obliqueTopLef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hoạt động </a:t>
            </a:r>
            <a:endParaRPr lang="en-US" sz="54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3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81067" y="2713588"/>
            <a:ext cx="786074" cy="2682184"/>
          </a:xfrm>
          <a:prstGeom prst="rect">
            <a:avLst/>
          </a:prstGeom>
        </p:spPr>
      </p:pic>
      <p:sp>
        <p:nvSpPr>
          <p:cNvPr id="224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173948" y="3600152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6330882" y="5294064"/>
            <a:ext cx="1149176" cy="898172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361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6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3062477" y="5979009"/>
            <a:ext cx="891719" cy="985936"/>
            <a:chOff x="4490668" y="1848552"/>
            <a:chExt cx="1251662" cy="1198340"/>
          </a:xfrm>
          <a:solidFill>
            <a:srgbClr val="FFE575"/>
          </a:solidFill>
        </p:grpSpPr>
        <p:sp>
          <p:nvSpPr>
            <p:cNvPr id="407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0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1086850" y="5996167"/>
            <a:ext cx="891719" cy="985936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441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4" y="5182440"/>
            <a:ext cx="2940763" cy="646331"/>
          </a:xfrm>
          <a:prstGeom prst="rect">
            <a:avLst/>
          </a:prstGeom>
          <a:solidFill>
            <a:srgbClr val="FFE1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noProof="1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2</a:t>
            </a:r>
          </a:p>
        </p:txBody>
      </p:sp>
      <p:grpSp>
        <p:nvGrpSpPr>
          <p:cNvPr id="474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4403622" y="5207871"/>
            <a:ext cx="1522264" cy="1167004"/>
            <a:chOff x="2977744" y="1751833"/>
            <a:chExt cx="1322776" cy="846138"/>
          </a:xfrm>
          <a:solidFill>
            <a:srgbClr val="A5C408"/>
          </a:solidFill>
        </p:grpSpPr>
        <p:sp>
          <p:nvSpPr>
            <p:cNvPr id="475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6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11" grpId="0"/>
      <p:bldP spid="213" grpId="0"/>
      <p:bldP spid="214" grpId="0" animBg="1"/>
      <p:bldP spid="215" grpId="0"/>
      <p:bldP spid="216" grpId="0" animBg="1"/>
      <p:bldP spid="217" grpId="0"/>
      <p:bldP spid="2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5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1" y="-27983"/>
            <a:ext cx="1803456" cy="1696169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A9F0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pic>
        <p:nvPicPr>
          <p:cNvPr id="51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014" y="1671231"/>
            <a:ext cx="3060321" cy="306032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>
            <a:off x="2131305" y="365514"/>
            <a:ext cx="8482430" cy="145324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21236" y="819011"/>
            <a:ext cx="10448114" cy="6336846"/>
            <a:chOff x="-1021236" y="819011"/>
            <a:chExt cx="10448114" cy="6336846"/>
          </a:xfrm>
        </p:grpSpPr>
        <p:pic>
          <p:nvPicPr>
            <p:cNvPr id="59" name="PA_图片 3">
              <a:extLst>
                <a:ext uri="{FF2B5EF4-FFF2-40B4-BE49-F238E27FC236}">
                  <a16:creationId xmlns:a16="http://schemas.microsoft.com/office/drawing/2014/main" xmlns="" id="{5B74BE9E-C78D-4DEC-B03F-FC27DD50910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544">
              <a:off x="-1021236" y="819011"/>
              <a:ext cx="5250572" cy="5758915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624EDCE-3164-4059-BCE9-F3CDFF074584}"/>
                </a:ext>
              </a:extLst>
            </p:cNvPr>
            <p:cNvGrpSpPr/>
            <p:nvPr/>
          </p:nvGrpSpPr>
          <p:grpSpPr>
            <a:xfrm>
              <a:off x="2357714" y="2551621"/>
              <a:ext cx="7069164" cy="4604236"/>
              <a:chOff x="676044" y="1801179"/>
              <a:chExt cx="4304284" cy="497624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493F3335-0256-4EB0-A03E-DE2E1837D263}"/>
                  </a:ext>
                </a:extLst>
              </p:cNvPr>
              <p:cNvGrpSpPr/>
              <p:nvPr/>
            </p:nvGrpSpPr>
            <p:grpSpPr>
              <a:xfrm>
                <a:off x="676044" y="1801179"/>
                <a:ext cx="4304284" cy="3684325"/>
                <a:chOff x="2398400" y="-289948"/>
                <a:chExt cx="7279940" cy="6750771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5" name="Graphic 34">
                  <a:extLst>
                    <a:ext uri="{FF2B5EF4-FFF2-40B4-BE49-F238E27FC236}">
                      <a16:creationId xmlns:a16="http://schemas.microsoft.com/office/drawing/2014/main" xmlns="" id="{00C47780-0B6D-48A8-AA40-6657DC045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duotone>
                    <a:prstClr val="black"/>
                    <a:srgbClr val="FFFFCC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06104" y="-289948"/>
                  <a:ext cx="7072236" cy="6750771"/>
                </a:xfrm>
                <a:prstGeom prst="rect">
                  <a:avLst/>
                </a:prstGeom>
              </p:spPr>
            </p:pic>
            <p:pic>
              <p:nvPicPr>
                <p:cNvPr id="56" name="Graphic 35">
                  <a:extLst>
                    <a:ext uri="{FF2B5EF4-FFF2-40B4-BE49-F238E27FC236}">
                      <a16:creationId xmlns:a16="http://schemas.microsoft.com/office/drawing/2014/main" xmlns="" id="{36EF21C5-6175-4100-BE19-E6F31D515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9188380">
                  <a:off x="2398400" y="348022"/>
                  <a:ext cx="673623" cy="1834123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F858E2B-CBC6-411E-BB55-310082C8329D}"/>
                  </a:ext>
                </a:extLst>
              </p:cNvPr>
              <p:cNvSpPr txBox="1"/>
              <p:nvPr/>
            </p:nvSpPr>
            <p:spPr>
              <a:xfrm>
                <a:off x="1179749" y="1887559"/>
                <a:ext cx="3768960" cy="4889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3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qua, ở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endPara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E8FE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E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grpSp>
        <p:nvGrpSpPr>
          <p:cNvPr id="69" name="组合 4"/>
          <p:cNvGrpSpPr/>
          <p:nvPr/>
        </p:nvGrpSpPr>
        <p:grpSpPr>
          <a:xfrm>
            <a:off x="438092" y="122541"/>
            <a:ext cx="7377181" cy="3904934"/>
            <a:chOff x="-588" y="0"/>
            <a:chExt cx="12192588" cy="6858000"/>
          </a:xfrm>
        </p:grpSpPr>
        <p:sp>
          <p:nvSpPr>
            <p:cNvPr id="70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9" name="矩形 33">
            <a:extLst>
              <a:ext uri="{FF2B5EF4-FFF2-40B4-BE49-F238E27FC236}">
                <a16:creationId xmlns:a16="http://schemas.microsoft.com/office/drawing/2014/main" xmlns="" id="{34101415-0256-41C2-A520-30876F3DBD86}"/>
              </a:ext>
            </a:extLst>
          </p:cNvPr>
          <p:cNvSpPr/>
          <p:nvPr/>
        </p:nvSpPr>
        <p:spPr>
          <a:xfrm rot="1029942">
            <a:off x="1490908" y="1065572"/>
            <a:ext cx="5380390" cy="1494820"/>
          </a:xfrm>
          <a:prstGeom prst="rect">
            <a:avLst/>
          </a:prstGeom>
        </p:spPr>
        <p:txBody>
          <a:bodyPr wrap="square" lIns="65008" tIns="32504" rIns="65008" bIns="32504">
            <a:prstTxWarp prst="textDeflateBottom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altLang="zh-CN" sz="960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0" name="Picture 109" descr="Shape&#10;&#10;Description automatically generated">
            <a:extLst>
              <a:ext uri="{FF2B5EF4-FFF2-40B4-BE49-F238E27FC236}">
                <a16:creationId xmlns:a16="http://schemas.microsoft.com/office/drawing/2014/main" xmlns="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6432870" y="286613"/>
            <a:ext cx="1271238" cy="154317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0" y="839690"/>
            <a:ext cx="3045937" cy="304593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91698468-4B7F-4F17-8A51-EFF5746A4A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7644" y="-145746"/>
            <a:ext cx="3414923" cy="6933637"/>
          </a:xfrm>
          <a:prstGeom prst="rect">
            <a:avLst/>
          </a:prstGeom>
        </p:spPr>
      </p:pic>
      <p:pic>
        <p:nvPicPr>
          <p:cNvPr id="115" name="Picture 114" descr="Text&#10;&#10;Description automatically generated">
            <a:extLst>
              <a:ext uri="{FF2B5EF4-FFF2-40B4-BE49-F238E27FC236}">
                <a16:creationId xmlns:a16="http://schemas.microsoft.com/office/drawing/2014/main" xmlns="" id="{40FA1FB7-1223-456B-881D-2242ED6D50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22" y="4122196"/>
            <a:ext cx="4526556" cy="2466973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B4213E3D-ACB9-4E85-8123-590D4CC7F9A2}"/>
              </a:ext>
            </a:extLst>
          </p:cNvPr>
          <p:cNvSpPr/>
          <p:nvPr/>
        </p:nvSpPr>
        <p:spPr>
          <a:xfrm rot="20355030">
            <a:off x="330620" y="4304270"/>
            <a:ext cx="4674947" cy="189769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charset="0"/>
              </a:rPr>
              <a:t>Kể chuyện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5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1" y="-27983"/>
            <a:ext cx="1803456" cy="1696169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A9F0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pic>
        <p:nvPicPr>
          <p:cNvPr id="51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014" y="1671231"/>
            <a:ext cx="3060321" cy="30603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021236" y="819011"/>
            <a:ext cx="10448114" cy="5758915"/>
            <a:chOff x="-1021236" y="819011"/>
            <a:chExt cx="10448114" cy="5758915"/>
          </a:xfrm>
        </p:grpSpPr>
        <p:pic>
          <p:nvPicPr>
            <p:cNvPr id="59" name="PA_图片 3">
              <a:extLst>
                <a:ext uri="{FF2B5EF4-FFF2-40B4-BE49-F238E27FC236}">
                  <a16:creationId xmlns:a16="http://schemas.microsoft.com/office/drawing/2014/main" xmlns="" id="{5B74BE9E-C78D-4DEC-B03F-FC27DD50910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544">
              <a:off x="-1021236" y="819011"/>
              <a:ext cx="5250572" cy="5758915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624EDCE-3164-4059-BCE9-F3CDFF074584}"/>
                </a:ext>
              </a:extLst>
            </p:cNvPr>
            <p:cNvGrpSpPr/>
            <p:nvPr/>
          </p:nvGrpSpPr>
          <p:grpSpPr>
            <a:xfrm>
              <a:off x="2357714" y="2551621"/>
              <a:ext cx="7069164" cy="3086623"/>
              <a:chOff x="676044" y="1801179"/>
              <a:chExt cx="4304284" cy="333601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493F3335-0256-4EB0-A03E-DE2E1837D263}"/>
                  </a:ext>
                </a:extLst>
              </p:cNvPr>
              <p:cNvGrpSpPr/>
              <p:nvPr/>
            </p:nvGrpSpPr>
            <p:grpSpPr>
              <a:xfrm>
                <a:off x="676044" y="1801179"/>
                <a:ext cx="4304284" cy="2651753"/>
                <a:chOff x="2398400" y="-289948"/>
                <a:chExt cx="7279940" cy="4858794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5" name="Graphic 34">
                  <a:extLst>
                    <a:ext uri="{FF2B5EF4-FFF2-40B4-BE49-F238E27FC236}">
                      <a16:creationId xmlns:a16="http://schemas.microsoft.com/office/drawing/2014/main" xmlns="" id="{00C47780-0B6D-48A8-AA40-6657DC045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duotone>
                    <a:prstClr val="black"/>
                    <a:srgbClr val="FFFFCC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06104" y="-289948"/>
                  <a:ext cx="7072236" cy="4858794"/>
                </a:xfrm>
                <a:prstGeom prst="rect">
                  <a:avLst/>
                </a:prstGeom>
              </p:spPr>
            </p:pic>
            <p:pic>
              <p:nvPicPr>
                <p:cNvPr id="56" name="Graphic 35">
                  <a:extLst>
                    <a:ext uri="{FF2B5EF4-FFF2-40B4-BE49-F238E27FC236}">
                      <a16:creationId xmlns:a16="http://schemas.microsoft.com/office/drawing/2014/main" xmlns="" id="{36EF21C5-6175-4100-BE19-E6F31D515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9188380">
                  <a:off x="2398400" y="348022"/>
                  <a:ext cx="673623" cy="1834123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F858E2B-CBC6-411E-BB55-310082C8329D}"/>
                  </a:ext>
                </a:extLst>
              </p:cNvPr>
              <p:cNvSpPr txBox="1"/>
              <p:nvPr/>
            </p:nvSpPr>
            <p:spPr>
              <a:xfrm>
                <a:off x="1179749" y="2043602"/>
                <a:ext cx="3768960" cy="3093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3600" b="1" dirty="0"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3600" b="1" u="sng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600" b="1" u="sng" dirty="0">
                    <a:latin typeface="Times New Roman" panose="02020603050405020304" pitchFamily="18" charset="0"/>
                  </a:rPr>
                  <a:t> 2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bức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thư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thường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những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nội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dung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nào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?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endParaRPr lang="en-US" altLang="en-US" sz="3600" b="1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5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9794557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xmlns="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xmlns="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xmlns="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xmlns="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xmlns="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xmlns="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xmlns="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xmlns="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xmlns="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xmlns="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:a16="http://schemas.microsoft.com/office/drawing/2014/main" xmlns="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:a16="http://schemas.microsoft.com/office/drawing/2014/main" xmlns="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:a16="http://schemas.microsoft.com/office/drawing/2014/main" xmlns="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561404" y="367656"/>
            <a:ext cx="1037014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4000" b="1" dirty="0" err="1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sau</a:t>
            </a:r>
            <a:r>
              <a: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04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779191" y="-477522"/>
            <a:ext cx="20058806" cy="4626425"/>
          </a:xfrm>
          <a:prstGeom prst="rect">
            <a:avLst/>
          </a:prstGeom>
        </p:spPr>
      </p:pic>
      <p:pic>
        <p:nvPicPr>
          <p:cNvPr id="50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1" y="-27983"/>
            <a:ext cx="1803456" cy="1696169"/>
          </a:xfrm>
          <a:prstGeom prst="rect">
            <a:avLst/>
          </a:prstGeom>
        </p:spPr>
      </p:pic>
      <p:pic>
        <p:nvPicPr>
          <p:cNvPr id="49" name="图片 5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A9F09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-1869443" y="4148903"/>
            <a:ext cx="20058806" cy="4626425"/>
          </a:xfrm>
          <a:prstGeom prst="rect">
            <a:avLst/>
          </a:prstGeom>
        </p:spPr>
      </p:pic>
      <p:pic>
        <p:nvPicPr>
          <p:cNvPr id="51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014" y="1671231"/>
            <a:ext cx="3060321" cy="30603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021236" y="819011"/>
            <a:ext cx="10448114" cy="5758915"/>
            <a:chOff x="-1021236" y="819011"/>
            <a:chExt cx="10448114" cy="5758915"/>
          </a:xfrm>
        </p:grpSpPr>
        <p:pic>
          <p:nvPicPr>
            <p:cNvPr id="59" name="PA_图片 3">
              <a:extLst>
                <a:ext uri="{FF2B5EF4-FFF2-40B4-BE49-F238E27FC236}">
                  <a16:creationId xmlns:a16="http://schemas.microsoft.com/office/drawing/2014/main" xmlns="" id="{5B74BE9E-C78D-4DEC-B03F-FC27DD50910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544">
              <a:off x="-1021236" y="819011"/>
              <a:ext cx="5250572" cy="5758915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624EDCE-3164-4059-BCE9-F3CDFF074584}"/>
                </a:ext>
              </a:extLst>
            </p:cNvPr>
            <p:cNvGrpSpPr/>
            <p:nvPr/>
          </p:nvGrpSpPr>
          <p:grpSpPr>
            <a:xfrm>
              <a:off x="2357714" y="2551622"/>
              <a:ext cx="7069164" cy="2255624"/>
              <a:chOff x="676044" y="1801180"/>
              <a:chExt cx="4304284" cy="243787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493F3335-0256-4EB0-A03E-DE2E1837D263}"/>
                  </a:ext>
                </a:extLst>
              </p:cNvPr>
              <p:cNvGrpSpPr/>
              <p:nvPr/>
            </p:nvGrpSpPr>
            <p:grpSpPr>
              <a:xfrm>
                <a:off x="676044" y="1801180"/>
                <a:ext cx="4304284" cy="1726337"/>
                <a:chOff x="2398400" y="-289946"/>
                <a:chExt cx="7279940" cy="3163159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55" name="Graphic 34">
                  <a:extLst>
                    <a:ext uri="{FF2B5EF4-FFF2-40B4-BE49-F238E27FC236}">
                      <a16:creationId xmlns:a16="http://schemas.microsoft.com/office/drawing/2014/main" xmlns="" id="{00C47780-0B6D-48A8-AA40-6657DC045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duotone>
                    <a:prstClr val="black"/>
                    <a:srgbClr val="FFFFCC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606104" y="-289946"/>
                  <a:ext cx="7072236" cy="3163159"/>
                </a:xfrm>
                <a:prstGeom prst="rect">
                  <a:avLst/>
                </a:prstGeom>
              </p:spPr>
            </p:pic>
            <p:pic>
              <p:nvPicPr>
                <p:cNvPr id="56" name="Graphic 35">
                  <a:extLst>
                    <a:ext uri="{FF2B5EF4-FFF2-40B4-BE49-F238E27FC236}">
                      <a16:creationId xmlns:a16="http://schemas.microsoft.com/office/drawing/2014/main" xmlns="" id="{36EF21C5-6175-4100-BE19-E6F31D515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9188380">
                  <a:off x="2398400" y="348022"/>
                  <a:ext cx="673623" cy="1834123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F858E2B-CBC6-411E-BB55-310082C8329D}"/>
                  </a:ext>
                </a:extLst>
              </p:cNvPr>
              <p:cNvSpPr txBox="1"/>
              <p:nvPr/>
            </p:nvSpPr>
            <p:spPr>
              <a:xfrm>
                <a:off x="1179749" y="2043602"/>
                <a:ext cx="3768960" cy="219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3600" b="1" u="sng" dirty="0" err="1"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600" b="1" u="sng" dirty="0">
                    <a:latin typeface="Times New Roman" panose="02020603050405020304" pitchFamily="18" charset="0"/>
                  </a:rPr>
                  <a:t> 3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Thế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nào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kể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latin typeface="Times New Roman" panose="02020603050405020304" pitchFamily="18" charset="0"/>
                  </a:rPr>
                  <a:t>chuyện</a:t>
                </a:r>
                <a:r>
                  <a:rPr lang="en-US" altLang="en-US" sz="3600" b="1" dirty="0">
                    <a:latin typeface="Times New Roman" panose="02020603050405020304" pitchFamily="18" charset="0"/>
                  </a:rPr>
                  <a:t> ?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endParaRPr lang="en-US" altLang="en-US" sz="3600" b="1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32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416</Words>
  <Application>Microsoft Office PowerPoint</Application>
  <PresentationFormat>Widescreen</PresentationFormat>
  <Paragraphs>74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Times New Roman</vt:lpstr>
      <vt:lpstr>宋体</vt:lpstr>
      <vt:lpstr>UTM Zirkon</vt:lpstr>
      <vt:lpstr>Microsoft YaHei</vt:lpstr>
      <vt:lpstr>Impact</vt:lpstr>
      <vt:lpstr>汉仪跳跳体简</vt:lpstr>
      <vt:lpstr>SimHei</vt:lpstr>
      <vt:lpstr>方正卡通简体</vt:lpstr>
      <vt:lpstr>UVN Bai Sau</vt:lpstr>
      <vt:lpstr>UTM Arruba KT</vt:lpstr>
      <vt:lpstr>Arial</vt:lpstr>
      <vt:lpstr>Arial Unicode MS</vt:lpstr>
      <vt:lpstr>Microsoft YaHei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TLV</dc:title>
  <dc:creator>HTH</dc:creator>
  <cp:keywords>http:/www.ypppt.com</cp:keywords>
  <dc:description>http://www.ypppt.com/</dc:description>
  <cp:lastModifiedBy>Dell</cp:lastModifiedBy>
  <cp:revision>70</cp:revision>
  <dcterms:created xsi:type="dcterms:W3CDTF">2016-02-25T11:28:42Z</dcterms:created>
  <dcterms:modified xsi:type="dcterms:W3CDTF">2021-10-27T10:50:45Z</dcterms:modified>
</cp:coreProperties>
</file>