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56" r:id="rId4"/>
    <p:sldMasterId id="2147483778" r:id="rId5"/>
    <p:sldMasterId id="2147483790" r:id="rId6"/>
    <p:sldMasterId id="2147483803" r:id="rId7"/>
  </p:sldMasterIdLst>
  <p:notesMasterIdLst>
    <p:notesMasterId r:id="rId46"/>
  </p:notesMasterIdLst>
  <p:sldIdLst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329" r:id="rId19"/>
    <p:sldId id="345" r:id="rId20"/>
    <p:sldId id="330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336" r:id="rId30"/>
    <p:sldId id="281" r:id="rId31"/>
    <p:sldId id="283" r:id="rId32"/>
    <p:sldId id="282" r:id="rId33"/>
    <p:sldId id="284" r:id="rId34"/>
    <p:sldId id="285" r:id="rId35"/>
    <p:sldId id="286" r:id="rId36"/>
    <p:sldId id="287" r:id="rId37"/>
    <p:sldId id="289" r:id="rId38"/>
    <p:sldId id="291" r:id="rId39"/>
    <p:sldId id="292" r:id="rId40"/>
    <p:sldId id="293" r:id="rId41"/>
    <p:sldId id="290" r:id="rId42"/>
    <p:sldId id="295" r:id="rId43"/>
    <p:sldId id="296" r:id="rId44"/>
    <p:sldId id="29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6" autoAdjust="0"/>
    <p:restoredTop sz="94660"/>
  </p:normalViewPr>
  <p:slideViewPr>
    <p:cSldViewPr snapToGrid="0">
      <p:cViewPr>
        <p:scale>
          <a:sx n="60" d="100"/>
          <a:sy n="60" d="100"/>
        </p:scale>
        <p:origin x="845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C2124-E608-45CA-ACDD-CFF9372AEA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03B17-08A7-4290-B45D-7F92EC9FB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4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8448D6-DFFC-46B6-803F-FD7AA9D70BF9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9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8A4BD-8DAF-48F9-AE36-40B03295A9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2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96E89-F1CB-4818-AE09-EF8CC01ACC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5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7F1C2-50FE-4152-B444-B321191159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32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456C4D-566A-4A16-B2CA-1FF552F8E93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44249"/>
      </p:ext>
    </p:extLst>
  </p:cSld>
  <p:clrMapOvr>
    <a:masterClrMapping/>
  </p:clrMapOvr>
  <p:transition>
    <p:whee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41863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58263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C418439-74AD-4E65-827C-4C2E7BB55F88}" type="slidenum">
              <a:rPr lang="en-US" altLang="en-US" sz="2700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2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1340"/>
            <a:ext cx="1016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/>
          <p:cNvSpPr/>
          <p:nvPr userDrawn="1"/>
        </p:nvSpPr>
        <p:spPr>
          <a:xfrm>
            <a:off x="315914" y="349250"/>
            <a:ext cx="115601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02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/>
          <p:cNvSpPr/>
          <p:nvPr userDrawn="1"/>
        </p:nvSpPr>
        <p:spPr>
          <a:xfrm>
            <a:off x="315914" y="349250"/>
            <a:ext cx="115601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6096000" y="1071565"/>
            <a:ext cx="6096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988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7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2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76501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0319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6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8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33602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7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45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83433-D259-4CE1-90FA-B964490B7D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39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8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5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53004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65783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7" y="2840525"/>
            <a:ext cx="2527629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21110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51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37078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A4FF1D-4397-42B1-9FD2-FDADFAA21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56062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1BAE8A-151D-48AA-BCE8-818D797FE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16691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F2E9EE-ABD4-4EC9-A3B3-4AEF75972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71062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78DF8F-AF58-4F2F-A703-3E03E38C5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06773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AF27A4-1A27-4AA1-A1FE-0A8E145C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08589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81DD2-DC12-45EF-8BFE-C09CB6066A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42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C4FD16-6160-4D00-9303-F22502ADA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41185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7585E2-35F8-4BCA-AB46-80A225467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6919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F23A40-9F36-48E1-AC2E-B4BAD4162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84905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3D4A2C-1AD9-4CF0-B25A-5A122FA82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50615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6B87C9-8DDA-4EC0-BF7C-7EE23AF5C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48600"/>
      </p:ext>
    </p:extLst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BDC50E-2FCC-47A6-AE3C-0C4DA4712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1299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28A6FA-8C3D-4E7A-94CC-174B38629615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9BD8E8-AB94-4A25-BB77-E61DCD320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7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EF3730-E1EE-47F3-A5FF-79B6A944977A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B3BF3F-F473-4E20-AFD1-3837FC57D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5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012E18-7E31-4405-A0A6-642350E9A0C5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E586F7-0315-41C0-86C1-EB7BD5E1F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09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0D349B-19F1-4665-8309-FBFC1F2725D1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C4FB6D-FBF6-4401-9459-0549410E5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1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3FD52-F362-4BC2-A464-A00DFB6214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094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843EBD-46FC-45A6-85FC-CDD9FF0F1F56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12983C-B1F7-4F24-A50A-9F8438AD9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62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57CE12-7769-4724-BC86-41662BD96781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37CFD2-466B-47DD-BABB-87F9BF243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05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178481-6291-490C-8CA3-87317D51BD61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2B65ED-01DD-4B38-9BFC-1126F00C9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87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FF3B72-1CBE-41CE-A76F-54DF3621176C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4E98BC-9A41-47A5-B386-A3A9B4E49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3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97F74B-CF43-42D7-9984-7F146089711F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E6C49D-EEE7-4B4A-88ED-7899D1FD3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35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1D1C09-04AE-43DA-96DB-352AB31A4756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50CA85-0CC6-4809-A2E8-551419F86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55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DD7115-AE22-4677-B6BD-694C06E11D08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B765BA-4FEA-409E-B87C-C38901D97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96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1340"/>
            <a:ext cx="1016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/>
          <p:cNvSpPr/>
          <p:nvPr userDrawn="1"/>
        </p:nvSpPr>
        <p:spPr>
          <a:xfrm>
            <a:off x="315914" y="349250"/>
            <a:ext cx="115601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244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/>
          <p:cNvSpPr/>
          <p:nvPr userDrawn="1"/>
        </p:nvSpPr>
        <p:spPr>
          <a:xfrm>
            <a:off x="315914" y="349250"/>
            <a:ext cx="115601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6096000" y="1071565"/>
            <a:ext cx="6096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820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65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D047-8BF5-4277-82FA-3EE1BD57BFF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861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7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2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5691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28217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6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8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6703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7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38202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8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5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02605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34214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7" y="2840525"/>
            <a:ext cx="2527629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749809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3168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56279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6560C1-6FF7-4000-A038-66632F5E1A4C}" type="datetimeFigureOut">
              <a:rPr lang="vi-VN" sz="270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26/10/2021</a:t>
            </a:fld>
            <a:endParaRPr lang="vi-VN" sz="27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7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EA175B-F059-4228-A8F5-F62B18DBCC43}" type="slidenum">
              <a:rPr lang="vi-VN" sz="270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228066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FA7A1-4DAA-4144-91E3-2A4AC86AF3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37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41863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58263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C418439-74AD-4E65-827C-4C2E7BB55F88}" type="slidenum">
              <a:rPr lang="en-US" altLang="en-US" sz="2700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004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CEBA5-6444-4E4A-A686-1EE20F5830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27781"/>
      </p:ext>
    </p:extLst>
  </p:cSld>
  <p:clrMapOvr>
    <a:masterClrMapping/>
  </p:clrMapOvr>
  <p:transition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85490-919A-4D5E-9567-FA0C5EC38A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04738"/>
      </p:ext>
    </p:extLst>
  </p:cSld>
  <p:clrMapOvr>
    <a:masterClrMapping/>
  </p:clrMapOvr>
  <p:transition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CE18B-02AA-470F-BB42-2DC0C4BBB2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43168"/>
      </p:ext>
    </p:extLst>
  </p:cSld>
  <p:clrMapOvr>
    <a:masterClrMapping/>
  </p:clrMapOvr>
  <p:transition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ABFFF-4D85-44D9-8CA4-018CFB2A72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78239"/>
      </p:ext>
    </p:extLst>
  </p:cSld>
  <p:clrMapOvr>
    <a:masterClrMapping/>
  </p:clrMapOvr>
  <p:transition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5BADA-9E30-47B4-94BE-49BBDC0B3D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37169"/>
      </p:ext>
    </p:extLst>
  </p:cSld>
  <p:clrMapOvr>
    <a:masterClrMapping/>
  </p:clrMapOvr>
  <p:transition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F5310-DE85-4E9C-8CB9-3C0599BAE9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33098"/>
      </p:ext>
    </p:extLst>
  </p:cSld>
  <p:clrMapOvr>
    <a:masterClrMapping/>
  </p:clrMapOvr>
  <p:transition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C2ED4-08F7-47CA-96B5-8D8FD60304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74155"/>
      </p:ext>
    </p:extLst>
  </p:cSld>
  <p:clrMapOvr>
    <a:masterClrMapping/>
  </p:clrMapOvr>
  <p:transition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3B3D6-7DDB-4AA9-922B-FB8D65FF1D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52445"/>
      </p:ext>
    </p:extLst>
  </p:cSld>
  <p:clrMapOvr>
    <a:masterClrMapping/>
  </p:clrMapOvr>
  <p:transition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F3C92-5AA1-4977-83EB-6C7CADEBA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53763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27E72-1DC8-43BB-A22B-12A428D886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742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E4716-31A9-42CC-975A-96FE396A8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68005"/>
      </p:ext>
    </p:extLst>
  </p:cSld>
  <p:clrMapOvr>
    <a:masterClrMapping/>
  </p:clrMapOvr>
  <p:transition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A64FF-C8EA-4084-B841-50CE5561A6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65435"/>
      </p:ext>
    </p:extLst>
  </p:cSld>
  <p:clrMapOvr>
    <a:masterClrMapping/>
  </p:clrMapOvr>
  <p:transition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16387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16388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389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390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391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392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393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394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6395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96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97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98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99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00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6401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16402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03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04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6405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16406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07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08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6409" name="Group 25"/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1641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1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1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6413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16414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15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16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6417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16418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19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20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6421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22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23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24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25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26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27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428" name="Rectangle 4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16429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16430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887435-236E-4CB5-AB24-9573DAF0BD22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  <p:sp>
        <p:nvSpPr>
          <p:cNvPr id="1643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43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66823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EC938-A78C-448F-947B-FC9EBC0F4FB8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97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1893F-D1E2-48B4-99A1-B320DE9D9A6C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101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5ABA7-88EF-46A7-8DB2-46171D5C2D33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523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A8327-EC3C-4A24-B4B1-16812889978C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6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C60CF-2DBD-4821-A3B6-F3D28B120F82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422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52E90-6DBE-46D5-8F25-072EAA42C9A3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602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EB4FA-7994-4D29-9C1F-07AEC2E01764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5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B642E-1DD5-41ED-93C1-E5E3B29877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938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3F018-40B8-4255-925C-7CB3E1943092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048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C7394-9ABA-44B6-AEE0-A22093C32B3A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473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B9271-E9F7-4418-9649-64FC3756D5D0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4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3458578-2D1A-4630-B189-BE9EEB5BE43D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901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DC319-FA7A-4923-9EB6-3E8D5D4F1A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516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A8333-E6D8-4A40-BDFA-BE7E15F774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55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CFE8B-B3E1-4D8A-8FE3-1FB22E7A6E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110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DCEF3-DB08-4753-862C-504D2F6FEC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1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B91DE-1236-4CCA-8506-7CD0CCAD127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870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997F2-CA71-4078-9DA7-016A6435D3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0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8DBD2-8526-44A0-9814-E6D305B991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375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2371F-3D14-44EB-A016-4C6F012FAA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151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066F3-817F-452D-B556-FD7ED69535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859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5744E-E6D6-4917-8394-C68F72B368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014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E050-C1AC-467E-9A5A-2683585D2F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360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6C8B8-2831-4A3E-972B-646CD3A081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208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936CFC-20E9-4FD8-9C74-024C54DBCE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31343"/>
      </p:ext>
    </p:extLst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E376B7-960C-4E04-B1AB-53B4610066C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4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816" r:id="rId13"/>
    <p:sldLayoutId id="2147483735" r:id="rId14"/>
    <p:sldLayoutId id="2147483736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302F05-461F-4A09-A2B3-C2EA77701B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2A95D52-2E33-45B8-9830-E445B4237917}" type="datetimeFigureOut">
              <a:rPr lang="en-US"/>
              <a:pPr>
                <a:defRPr/>
              </a:pPr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D749DDD-D58C-41C5-AEE0-74D3A9569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8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 userDrawn="1"/>
        </p:nvSpPr>
        <p:spPr>
          <a:xfrm>
            <a:off x="315914" y="349250"/>
            <a:ext cx="115601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rcRect l="21709" t="28104"/>
          <a:stretch>
            <a:fillRect/>
          </a:stretch>
        </p:blipFill>
        <p:spPr>
          <a:xfrm rot="21135172">
            <a:off x="-148158" y="-201943"/>
            <a:ext cx="3398403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rcRect r="24130" b="22282"/>
          <a:stretch>
            <a:fillRect/>
          </a:stretch>
        </p:blipFill>
        <p:spPr>
          <a:xfrm>
            <a:off x="9258302" y="4688356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326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265816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531632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797448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063265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27397" indent="-127397" algn="l" defTabSz="51316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572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1747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98922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6097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328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478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629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779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01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5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0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5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03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53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04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7B134A-4EA1-4F48-B497-E24216BE7B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0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5363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536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6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6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536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5369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5370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1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2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3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4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537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5376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77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78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5379" name="Group 19"/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5380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1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2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5383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5384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5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6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5387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5388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9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0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539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9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9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9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9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9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9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9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9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40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40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40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40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40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540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406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40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540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540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D3D0BD-36F2-4CEA-9F6B-5CDDCE903769}" type="slidenum">
              <a:rPr 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3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34D62-E5EB-40DD-B6F9-795F86E7823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1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audio" Target="../media/audio3.wav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11" descr="Cute-Flower-Floral-Backgroun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WordArt 7"/>
          <p:cNvSpPr>
            <a:spLocks noChangeArrowheads="1" noChangeShapeType="1" noTextEdit="1"/>
          </p:cNvSpPr>
          <p:nvPr/>
        </p:nvSpPr>
        <p:spPr bwMode="auto">
          <a:xfrm>
            <a:off x="4381500" y="3200400"/>
            <a:ext cx="38290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kern="1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05200" y="2590800"/>
            <a:ext cx="5022056" cy="2156222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95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PHÂN MÔN</a:t>
            </a:r>
            <a:endParaRPr lang="en-US" sz="495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95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TẬP ĐỌC</a:t>
            </a:r>
            <a:r>
              <a:rPr lang="en-US" sz="495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LỚP 4</a:t>
            </a:r>
            <a:endParaRPr lang="vi-VN" sz="495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91247"/>
      </p:ext>
    </p:extLst>
  </p:cSld>
  <p:clrMapOvr>
    <a:masterClrMapping/>
  </p:clrMapOvr>
  <p:transition spd="slow">
    <p:cover dir="l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81400" y="263769"/>
            <a:ext cx="5143500" cy="749334"/>
          </a:xfrm>
          <a:prstGeom prst="rect">
            <a:avLst/>
          </a:prstGeom>
        </p:spPr>
        <p:txBody>
          <a:bodyPr vert="horz" lIns="84406" tIns="42203" rIns="84406" bIns="4220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62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02906" y="1036120"/>
            <a:ext cx="6964944" cy="1268196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585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496891" y="2464299"/>
            <a:ext cx="6970960" cy="1314258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7757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585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sz="2585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2788276" y="1491526"/>
            <a:ext cx="629342" cy="628559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086" y="3077961"/>
            <a:ext cx="572993" cy="53911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94037" y="1526593"/>
            <a:ext cx="5664082" cy="43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15" b="1" dirty="0" err="1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2215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đúng</a:t>
            </a:r>
            <a:r>
              <a:rPr lang="en-US" sz="2215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2215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2215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215" b="1" dirty="0" err="1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sz="2215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khó</a:t>
            </a:r>
            <a:endParaRPr lang="en-US" sz="2215" b="1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4037" y="2749436"/>
            <a:ext cx="6083099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trôi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chảy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toàn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ngắt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nghỉ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đúng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;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diễn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cảm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giọng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phù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hợp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với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nhân</a:t>
            </a:r>
            <a:r>
              <a:rPr lang="en-US" sz="2215" b="1" dirty="0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7964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vật</a:t>
            </a:r>
            <a:endParaRPr lang="en-US" sz="2215" b="1" dirty="0">
              <a:solidFill>
                <a:srgbClr val="F79646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2496893" y="3883032"/>
            <a:ext cx="6970961" cy="1081646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585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2812068" y="4234725"/>
            <a:ext cx="630764" cy="57430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68961" y="4435588"/>
            <a:ext cx="5714237" cy="43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15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Hiểu</a:t>
            </a:r>
            <a:r>
              <a:rPr lang="en-US" sz="2215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2215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sz="2215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khó</a:t>
            </a:r>
            <a:r>
              <a:rPr lang="en-US" sz="2215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215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nội</a:t>
            </a:r>
            <a:r>
              <a:rPr lang="en-US" sz="2215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dung </a:t>
            </a:r>
            <a:r>
              <a:rPr lang="en-US" sz="2215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2215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sz="2215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215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2215" b="1" dirty="0">
                <a:solidFill>
                  <a:srgbClr val="A3CEB8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2502909" y="5196406"/>
            <a:ext cx="6964945" cy="1081646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31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31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2794021" y="5589475"/>
            <a:ext cx="630764" cy="57430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10740" y="5518758"/>
            <a:ext cx="6285661" cy="74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Giúp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HS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ước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mơ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chính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đáng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lực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phấn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123" b="1" dirty="0" err="1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đấu</a:t>
            </a:r>
            <a:r>
              <a:rPr lang="en-US" sz="2123" b="1" dirty="0">
                <a:solidFill>
                  <a:srgbClr val="FF0066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14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1"/>
            <a:ext cx="6629400" cy="562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5750" y="3601196"/>
            <a:ext cx="3753274" cy="761747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500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vi-VN" sz="4500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74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A2E3-C78C-4620-B46A-DAFB059F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BE8B0-43E0-4071-99A5-B71F68CD854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85782" y="1752600"/>
            <a:ext cx="10343966" cy="2209800"/>
          </a:xfrm>
        </p:spPr>
        <p:txBody>
          <a:bodyPr/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 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sung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BB0AE4-C838-4EA3-946C-4903D90E1552}"/>
              </a:ext>
            </a:extLst>
          </p:cNvPr>
          <p:cNvSpPr txBox="1">
            <a:spLocks/>
          </p:cNvSpPr>
          <p:nvPr/>
        </p:nvSpPr>
        <p:spPr bwMode="auto">
          <a:xfrm>
            <a:off x="4038600" y="1524000"/>
            <a:ext cx="304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Mi-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đát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05E7E2-301A-457E-B247-17FC692BD459}"/>
              </a:ext>
            </a:extLst>
          </p:cNvPr>
          <p:cNvSpPr txBox="1">
            <a:spLocks/>
          </p:cNvSpPr>
          <p:nvPr/>
        </p:nvSpPr>
        <p:spPr bwMode="auto">
          <a:xfrm>
            <a:off x="4038600" y="2819400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Đi-ô-ni-dốt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0C39FA-FFC0-4765-BD1D-1DDFE290766F}"/>
              </a:ext>
            </a:extLst>
          </p:cNvPr>
          <p:cNvSpPr txBox="1">
            <a:spLocks/>
          </p:cNvSpPr>
          <p:nvPr/>
        </p:nvSpPr>
        <p:spPr bwMode="auto">
          <a:xfrm>
            <a:off x="4114800" y="4114800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Pác-tôn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F33031-E8C6-4A17-8FD7-3B6BFEF38E5F}"/>
              </a:ext>
            </a:extLst>
          </p:cNvPr>
          <p:cNvSpPr txBox="1"/>
          <p:nvPr/>
        </p:nvSpPr>
        <p:spPr>
          <a:xfrm>
            <a:off x="1091953" y="380138"/>
            <a:ext cx="3364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1A72261-C119-46AE-8F35-3983D6AFB5B2}"/>
              </a:ext>
            </a:extLst>
          </p:cNvPr>
          <p:cNvSpPr txBox="1">
            <a:spLocks/>
          </p:cNvSpPr>
          <p:nvPr/>
        </p:nvSpPr>
        <p:spPr bwMode="auto">
          <a:xfrm>
            <a:off x="536358" y="707461"/>
            <a:ext cx="1071164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Pác-tôn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E7F503-8422-4B80-A412-C12274153688}"/>
              </a:ext>
            </a:extLst>
          </p:cNvPr>
          <p:cNvCxnSpPr/>
          <p:nvPr/>
        </p:nvCxnSpPr>
        <p:spPr>
          <a:xfrm rot="5400000">
            <a:off x="7071804" y="3768736"/>
            <a:ext cx="457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75C142-6FA3-423E-A0C4-2211E41BBA44}"/>
              </a:ext>
            </a:extLst>
          </p:cNvPr>
          <p:cNvCxnSpPr/>
          <p:nvPr/>
        </p:nvCxnSpPr>
        <p:spPr>
          <a:xfrm rot="5400000">
            <a:off x="7663973" y="2040961"/>
            <a:ext cx="457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D7E625-E859-48F0-8CAD-2B24A7ECA7F2}"/>
              </a:ext>
            </a:extLst>
          </p:cNvPr>
          <p:cNvSpPr txBox="1">
            <a:spLocks/>
          </p:cNvSpPr>
          <p:nvPr/>
        </p:nvSpPr>
        <p:spPr bwMode="auto">
          <a:xfrm>
            <a:off x="0" y="3256628"/>
            <a:ext cx="1099675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99504-AF24-4DE0-941E-CCAB23D38A31}"/>
              </a:ext>
            </a:extLst>
          </p:cNvPr>
          <p:cNvSpPr txBox="1"/>
          <p:nvPr/>
        </p:nvSpPr>
        <p:spPr>
          <a:xfrm>
            <a:off x="363984" y="122686"/>
            <a:ext cx="3364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13E62-3436-4BE1-935C-01B2B78085D0}"/>
              </a:ext>
            </a:extLst>
          </p:cNvPr>
          <p:cNvSpPr txBox="1"/>
          <p:nvPr/>
        </p:nvSpPr>
        <p:spPr>
          <a:xfrm>
            <a:off x="536358" y="5152757"/>
            <a:ext cx="1125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9B145-42D3-496B-A2A6-A01995C1B218}"/>
              </a:ext>
            </a:extLst>
          </p:cNvPr>
          <p:cNvSpPr txBox="1"/>
          <p:nvPr/>
        </p:nvSpPr>
        <p:spPr>
          <a:xfrm>
            <a:off x="1221882" y="5888929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nhiên</a:t>
            </a:r>
            <a:endParaRPr lang="en-US" sz="28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7" grpId="0"/>
      <p:bldP spid="7" grpId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457200"/>
            <a:ext cx="5041829" cy="42248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81200" y="4800600"/>
            <a:ext cx="8382000" cy="1371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Thần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-ô-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dốt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96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thần</a:t>
            </a:r>
            <a:r>
              <a:rPr lang="en-US" sz="96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thoại</a:t>
            </a:r>
            <a:r>
              <a:rPr lang="en-US" sz="96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Hi </a:t>
            </a:r>
            <a:r>
              <a:rPr lang="en-US" sz="96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Lạp</a:t>
            </a:r>
            <a:r>
              <a:rPr lang="vi-VN" sz="96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là vị thần rượu nho, con trai của thần </a:t>
            </a:r>
            <a:r>
              <a:rPr lang="en-US" sz="96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Dớt</a:t>
            </a:r>
            <a:r>
              <a:rPr lang="en-US" sz="96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br>
              <a:rPr lang="en-US" sz="33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en-US" sz="3300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68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3600" y="2133600"/>
            <a:ext cx="8305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00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3241948" y="1115640"/>
            <a:ext cx="6172200" cy="166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</a:rPr>
              <a:t>Đọc  đoạn trong nhóm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924944"/>
            <a:ext cx="3200400" cy="22597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077072"/>
            <a:ext cx="2705100" cy="2800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53192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WordArt 3"/>
          <p:cNvSpPr>
            <a:spLocks noChangeArrowheads="1" noChangeShapeType="1" noTextEdit="1"/>
          </p:cNvSpPr>
          <p:nvPr/>
        </p:nvSpPr>
        <p:spPr bwMode="auto">
          <a:xfrm>
            <a:off x="3944644" y="2033726"/>
            <a:ext cx="4876800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1509253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887122" y="258549"/>
            <a:ext cx="6229255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thầm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1+ TLCH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9575" y="843324"/>
            <a:ext cx="7997571" cy="641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87122" y="1551781"/>
            <a:ext cx="10515600" cy="4670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Mi-đát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59575" y="2086176"/>
            <a:ext cx="11409512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</a:rPr>
              <a:t>Thần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</a:rPr>
              <a:t>-ô-</a:t>
            </a:r>
            <a:r>
              <a:rPr lang="en-US" sz="3600" b="1" dirty="0" err="1">
                <a:latin typeface="Times New Roman" panose="02020603050405020304" pitchFamily="18" charset="0"/>
              </a:rPr>
              <a:t>ni</a:t>
            </a:r>
            <a:r>
              <a:rPr lang="en-US" sz="3600" b="1" dirty="0">
                <a:latin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</a:rPr>
              <a:t>dốt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vua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Mi-đát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-ô-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Mi-đát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</a:rPr>
              <a:t>Vua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Mi-đát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xin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thần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Mi-đát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background-powerpoint-cute-4-600x2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7200"/>
            <a:ext cx="915309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/>
          <p:cNvSpPr/>
          <p:nvPr/>
        </p:nvSpPr>
        <p:spPr>
          <a:xfrm>
            <a:off x="3648954" y="2362201"/>
            <a:ext cx="4932760" cy="1300163"/>
          </a:xfrm>
          <a:prstGeom prst="rect">
            <a:avLst/>
          </a:prstGeom>
          <a:solidFill>
            <a:srgbClr val="30A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76230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3847" y="3670766"/>
            <a:ext cx="10681649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Aft>
                <a:spcPct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Theo </a:t>
            </a:r>
            <a:r>
              <a:rPr lang="en-US" sz="3200" b="1" dirty="0" err="1">
                <a:latin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vua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Mi-đát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ước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</a:rPr>
              <a:t>?</a:t>
            </a:r>
          </a:p>
          <a:p>
            <a:pPr lvl="0" fontAlgn="base">
              <a:lnSpc>
                <a:spcPct val="150000"/>
              </a:lnSpc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lam.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0510" y="1270849"/>
            <a:ext cx="10836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1847" y="2459881"/>
            <a:ext cx="10733649" cy="98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Mi-đát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Sung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Mi-đát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694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50543" y="586539"/>
            <a:ext cx="1126850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latin typeface="Times New Roman" pitchFamily="18" charset="0"/>
              </a:rPr>
              <a:t>Thoạt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đầu</a:t>
            </a:r>
            <a:r>
              <a:rPr lang="en-US" altLang="en-US" sz="3200" b="1" dirty="0">
                <a:latin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</a:rPr>
              <a:t>điều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ước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được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thực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hiện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tốt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đẹp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như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thế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nào</a:t>
            </a:r>
            <a:r>
              <a:rPr lang="en-US" altLang="en-US" sz="3200" b="1" dirty="0">
                <a:latin typeface="Times New Roman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Vua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bẻ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sồi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ngắt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biến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vàng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vua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cảm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sung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sướng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7" name="Picture 4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43" y="2825086"/>
            <a:ext cx="4810434" cy="36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pple-ha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98" y="2561795"/>
            <a:ext cx="4344536" cy="391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0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 bwMode="auto">
          <a:xfrm>
            <a:off x="2293034" y="1190465"/>
            <a:ext cx="6344529" cy="2593743"/>
          </a:xfrm>
          <a:prstGeom prst="cloudCallout">
            <a:avLst>
              <a:gd name="adj1" fmla="val -55497"/>
              <a:gd name="adj2" fmla="val 201150"/>
            </a:avLst>
          </a:prstGeom>
          <a:solidFill>
            <a:srgbClr val="FFF0E1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Điều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ước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vua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Mi-đát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được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hiện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442"/>
            <a:ext cx="2523765" cy="2609558"/>
          </a:xfrm>
          <a:prstGeom prst="rect">
            <a:avLst/>
          </a:prstGeom>
        </p:spPr>
      </p:pic>
      <p:sp>
        <p:nvSpPr>
          <p:cNvPr id="6" name="Hình Chữ nhật 3"/>
          <p:cNvSpPr>
            <a:spLocks noChangeArrowheads="1"/>
          </p:cNvSpPr>
          <p:nvPr/>
        </p:nvSpPr>
        <p:spPr bwMode="auto">
          <a:xfrm>
            <a:off x="3888167" y="544135"/>
            <a:ext cx="43004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</p:spTree>
    <p:extLst>
      <p:ext uri="{BB962C8B-B14F-4D97-AF65-F5344CB8AC3E}">
        <p14:creationId xmlns:p14="http://schemas.microsoft.com/office/powerpoint/2010/main" val="32231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0B80CC23-12F1-40EC-B749-F6B69DE82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838200"/>
            <a:ext cx="655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000" b="1">
              <a:solidFill>
                <a:srgbClr val="80008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 b="1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EE8BA4E2-DD11-498A-8D87-52FDC47EE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23" y="729449"/>
            <a:ext cx="1038835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ngồi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r>
              <a:rPr lang="en-US" altLang="en-US" sz="4000" b="1" i="1" dirty="0" err="1">
                <a:latin typeface="Times New Roman" panose="02020603050405020304" pitchFamily="18" charset="0"/>
              </a:rPr>
              <a:t>Mọi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ăn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vua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chạm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vàng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ăn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r>
              <a:rPr lang="en-US" altLang="en-US" sz="4000" b="1" i="1" dirty="0">
                <a:latin typeface="Times New Roman" panose="02020603050405020304" pitchFamily="18" charset="0"/>
              </a:rPr>
              <a:t>Khi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ấy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vua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mình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xin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ước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khủng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</a:rPr>
              <a:t>khiếp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endParaRPr lang="en-US" altLang="en-US" sz="4000" b="1" i="1" dirty="0">
              <a:latin typeface="Times New Roman" panose="02020603050405020304" pitchFamily="18" charset="0"/>
            </a:endParaRP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B20466C7-5BD7-49EB-8749-934BCD3C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17" y="253425"/>
            <a:ext cx="6229255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thầm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2 + TLCH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33167" y="429374"/>
            <a:ext cx="5715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i="1" dirty="0">
                <a:solidFill>
                  <a:srgbClr val="FF0000"/>
                </a:solidFill>
                <a:latin typeface="Times New Roman" pitchFamily="18" charset="0"/>
              </a:rPr>
              <a:t>Điều ước khủng khiếp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itchFamily="18" charset="0"/>
              </a:rPr>
              <a:t>nghĩa là 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itchFamily="18" charset="0"/>
              </a:rPr>
              <a:t>thế nào?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8C6230-4D34-4D57-BD67-35DD7780B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092" y="1779338"/>
            <a:ext cx="5562807" cy="138499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 điều ước mà khi biến thành sự thật thì khiến con người hoảng sợ, sợ đến mức tột độ.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B539ABD5-49A3-42A7-9FCE-FD3FC4C38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3" y="4938684"/>
            <a:ext cx="10668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 fontAlgn="base"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khủng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chạm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4" descr="1(1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8167" y="266725"/>
            <a:ext cx="6002740" cy="441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BAF921-51A4-4D00-B4C1-DE52E916908C}"/>
              </a:ext>
            </a:extLst>
          </p:cNvPr>
          <p:cNvSpPr txBox="1"/>
          <p:nvPr/>
        </p:nvSpPr>
        <p:spPr>
          <a:xfrm>
            <a:off x="309263" y="3623690"/>
            <a:ext cx="55628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Mi-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đát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750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 bwMode="auto">
          <a:xfrm>
            <a:off x="2523765" y="1179929"/>
            <a:ext cx="6344529" cy="2593743"/>
          </a:xfrm>
          <a:prstGeom prst="cloudCallout">
            <a:avLst>
              <a:gd name="adj1" fmla="val -55497"/>
              <a:gd name="adj2" fmla="val 201150"/>
            </a:avLst>
          </a:prstGeom>
          <a:solidFill>
            <a:srgbClr val="FFF0E1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Vua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Mi-đát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nhận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ra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sự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b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khủng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khiếp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điều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ước</a:t>
            </a:r>
            <a:endParaRPr lang="en-US" sz="36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300" kern="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442"/>
            <a:ext cx="2523765" cy="2609558"/>
          </a:xfrm>
          <a:prstGeom prst="rect">
            <a:avLst/>
          </a:prstGeom>
        </p:spPr>
      </p:pic>
      <p:sp>
        <p:nvSpPr>
          <p:cNvPr id="6" name="Hình Chữ nhật 3"/>
          <p:cNvSpPr>
            <a:spLocks noChangeArrowheads="1"/>
          </p:cNvSpPr>
          <p:nvPr/>
        </p:nvSpPr>
        <p:spPr bwMode="auto">
          <a:xfrm>
            <a:off x="3888167" y="544135"/>
            <a:ext cx="43004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</p:txBody>
      </p:sp>
    </p:spTree>
    <p:extLst>
      <p:ext uri="{BB962C8B-B14F-4D97-AF65-F5344CB8AC3E}">
        <p14:creationId xmlns:p14="http://schemas.microsoft.com/office/powerpoint/2010/main" val="112301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873474" y="313140"/>
            <a:ext cx="6229255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thầm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3 + TLCH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13982" y="922373"/>
            <a:ext cx="10744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</a:rPr>
              <a:t>Vua Mi-đát có được điều gì khi nhúng mình vào dòng nước trên sông Pác-tôn?</a:t>
            </a:r>
            <a:endParaRPr lang="en-US" alt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3982" y="2122702"/>
            <a:ext cx="11582400" cy="107721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- K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hi nhúng mình vào dòng nước trên sông Pác-tôn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ô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ng đã mất đi phép 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ầ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u và rửa sạch được lòng tham.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73474" y="3671262"/>
            <a:ext cx="70132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mầu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</a:rPr>
              <a:t>nghĩa là thế nào?</a:t>
            </a:r>
            <a:endParaRPr lang="en-US" alt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8C6230-4D34-4D57-BD67-35DD7780B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47" y="5047799"/>
            <a:ext cx="10636535" cy="58477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Phép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lạ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đem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lại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kết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quả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khác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thường</a:t>
            </a: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1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6D8E7902-A959-4639-878E-D1B3C3F29806}"/>
              </a:ext>
            </a:extLst>
          </p:cNvPr>
          <p:cNvSpPr/>
          <p:nvPr/>
        </p:nvSpPr>
        <p:spPr bwMode="auto">
          <a:xfrm>
            <a:off x="246418" y="585147"/>
            <a:ext cx="6678304" cy="2206625"/>
          </a:xfrm>
          <a:prstGeom prst="cloud">
            <a:avLst/>
          </a:prstGeom>
          <a:solidFill>
            <a:srgbClr val="FFE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0970" y="1149850"/>
            <a:ext cx="502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Em hiểu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itchFamily="18" charset="0"/>
              </a:rPr>
              <a:t>rửa sạch được lòng tham</a:t>
            </a:r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là gì?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A5FC4D-118A-404C-9C67-31D56A661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47" y="3723329"/>
            <a:ext cx="7119582" cy="120032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- Làm cho lòng tham không còn nữa.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95785"/>
            <a:ext cx="4572000" cy="646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25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7" name="Text Box 9">
            <a:extLst>
              <a:ext uri="{FF2B5EF4-FFF2-40B4-BE49-F238E27FC236}">
                <a16:creationId xmlns:a16="http://schemas.microsoft.com/office/drawing/2014/main" id="{304287F4-4227-4BDF-AF9F-857362C5C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0806"/>
            <a:ext cx="11353800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Mi-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đát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lam.</a:t>
            </a:r>
          </a:p>
        </p:txBody>
      </p:sp>
      <p:sp>
        <p:nvSpPr>
          <p:cNvPr id="7" name="Hình Chữ nhật 3"/>
          <p:cNvSpPr>
            <a:spLocks noChangeArrowheads="1"/>
          </p:cNvSpPr>
          <p:nvPr/>
        </p:nvSpPr>
        <p:spPr bwMode="auto">
          <a:xfrm>
            <a:off x="3697100" y="1978649"/>
            <a:ext cx="43004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3?</a:t>
            </a:r>
          </a:p>
        </p:txBody>
      </p:sp>
      <p:sp>
        <p:nvSpPr>
          <p:cNvPr id="8" name="Cloud Callout 7"/>
          <p:cNvSpPr/>
          <p:nvPr/>
        </p:nvSpPr>
        <p:spPr bwMode="auto">
          <a:xfrm>
            <a:off x="2132624" y="2788753"/>
            <a:ext cx="6001441" cy="2288214"/>
          </a:xfrm>
          <a:prstGeom prst="cloudCallout">
            <a:avLst>
              <a:gd name="adj1" fmla="val -55497"/>
              <a:gd name="adj2" fmla="val 201150"/>
            </a:avLst>
          </a:prstGeom>
          <a:solidFill>
            <a:srgbClr val="FFF0E1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Vua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Mi-đát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rút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ra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được</a:t>
            </a:r>
            <a:b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quý</a:t>
            </a:r>
            <a:r>
              <a:rPr lang="en-US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300" kern="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4906890"/>
            <a:ext cx="1886964" cy="19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2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6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6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814731" y="736209"/>
            <a:ext cx="7849773" cy="1950720"/>
          </a:xfrm>
          <a:prstGeom prst="wedgeEllipseCallout">
            <a:avLst>
              <a:gd name="adj1" fmla="val 25301"/>
              <a:gd name="adj2" fmla="val 37282"/>
            </a:avLst>
          </a:prstGeom>
          <a:solidFill>
            <a:srgbClr val="EDFAD2"/>
          </a:solidFill>
          <a:ln w="9525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1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Em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hãy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nêu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nội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 dung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Flowchart: Punched Tape 6"/>
          <p:cNvSpPr/>
          <p:nvPr/>
        </p:nvSpPr>
        <p:spPr>
          <a:xfrm>
            <a:off x="1040521" y="2928229"/>
            <a:ext cx="10110958" cy="270099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Nội</a:t>
            </a:r>
            <a:r>
              <a:rPr lang="en-US" sz="32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dung: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ước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muốn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tham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lam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không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bao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giờ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mang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lại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hạnhphúc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cho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con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483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08" y="0"/>
            <a:ext cx="91447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9825" y="11737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43446" y="9099"/>
            <a:ext cx="9131300" cy="8255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 TRANH BÍ ẨN</a:t>
            </a: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1529953" y="834599"/>
            <a:ext cx="9131300" cy="180340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0" dirty="0">
                <a:solidFill>
                  <a:schemeClr val="bg1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543050" y="2647099"/>
            <a:ext cx="9124950" cy="2200275"/>
          </a:xfrm>
          <a:prstGeom prst="rect">
            <a:avLst/>
          </a:prstGeom>
          <a:solidFill>
            <a:srgbClr val="92D05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0" dirty="0">
                <a:solidFill>
                  <a:srgbClr val="FFFFFF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524000" y="4740701"/>
            <a:ext cx="9124950" cy="2108200"/>
          </a:xfrm>
          <a:prstGeom prst="rect">
            <a:avLst/>
          </a:prstGeom>
          <a:solidFill>
            <a:srgbClr val="92D05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0" dirty="0">
                <a:solidFill>
                  <a:srgbClr val="FFFFFF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9920980" y="6263493"/>
            <a:ext cx="829877" cy="511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mới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31513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9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599" y="670066"/>
            <a:ext cx="8154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4400" b="1" i="0" u="none" strike="noStrike" kern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997612" y="2047607"/>
            <a:ext cx="8356209" cy="176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F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F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F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1997612" y="3263807"/>
            <a:ext cx="9129933" cy="124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Char char="F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7"/>
          <p:cNvSpPr txBox="1">
            <a:spLocks noChangeArrowheads="1"/>
          </p:cNvSpPr>
          <p:nvPr/>
        </p:nvSpPr>
        <p:spPr bwMode="auto">
          <a:xfrm>
            <a:off x="2895600" y="1371600"/>
            <a:ext cx="7162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8800" b="1">
                <a:solidFill>
                  <a:srgbClr val="FF3300"/>
                </a:solidFill>
                <a:latin typeface="Times New Roman" panose="02020603050405020304" pitchFamily="18" charset="0"/>
              </a:rPr>
              <a:t>LUYỆN 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2257564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2" name="TextBox 13"/>
          <p:cNvSpPr txBox="1">
            <a:spLocks noChangeArrowheads="1"/>
          </p:cNvSpPr>
          <p:nvPr/>
        </p:nvSpPr>
        <p:spPr bwMode="auto">
          <a:xfrm>
            <a:off x="2667000" y="428625"/>
            <a:ext cx="657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6699"/>
                </a:solidFill>
                <a:cs typeface="Arial" panose="020B0604020202020204" pitchFamily="34" charset="0"/>
              </a:rPr>
              <a:t>          </a:t>
            </a:r>
            <a:endParaRPr lang="en-US" sz="2400" b="1" u="sng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80234" name="Text Box 10"/>
          <p:cNvSpPr txBox="1">
            <a:spLocks noChangeArrowheads="1"/>
          </p:cNvSpPr>
          <p:nvPr/>
        </p:nvSpPr>
        <p:spPr bwMode="auto">
          <a:xfrm>
            <a:off x="3848100" y="245286"/>
            <a:ext cx="3886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ước</a:t>
            </a:r>
            <a:r>
              <a:rPr 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vua</a:t>
            </a:r>
            <a:r>
              <a:rPr 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Mi-đát</a:t>
            </a:r>
            <a:endParaRPr lang="en-US" sz="2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35" name="Text Box 11"/>
          <p:cNvSpPr txBox="1">
            <a:spLocks noChangeArrowheads="1"/>
          </p:cNvSpPr>
          <p:nvPr/>
        </p:nvSpPr>
        <p:spPr bwMode="auto">
          <a:xfrm>
            <a:off x="1752600" y="17526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6699"/>
                </a:solidFill>
                <a:latin typeface="Times New Roman" panose="02020603050405020304" pitchFamily="18" charset="0"/>
              </a:rPr>
              <a:t>      </a:t>
            </a:r>
          </a:p>
        </p:txBody>
      </p:sp>
      <p:sp>
        <p:nvSpPr>
          <p:cNvPr id="180236" name="Text Box 12"/>
          <p:cNvSpPr txBox="1">
            <a:spLocks noChangeArrowheads="1"/>
          </p:cNvSpPr>
          <p:nvPr/>
        </p:nvSpPr>
        <p:spPr bwMode="auto">
          <a:xfrm>
            <a:off x="1752600" y="22098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6699"/>
                </a:solidFill>
                <a:latin typeface="Times New Roman" panose="02020603050405020304" pitchFamily="18" charset="0"/>
              </a:rPr>
              <a:t>      </a:t>
            </a:r>
          </a:p>
        </p:txBody>
      </p:sp>
      <p:sp>
        <p:nvSpPr>
          <p:cNvPr id="180237" name="Text Box 13"/>
          <p:cNvSpPr txBox="1">
            <a:spLocks noChangeArrowheads="1"/>
          </p:cNvSpPr>
          <p:nvPr/>
        </p:nvSpPr>
        <p:spPr bwMode="auto">
          <a:xfrm>
            <a:off x="2057400" y="29718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0238" name="Text Box 14"/>
          <p:cNvSpPr txBox="1">
            <a:spLocks noChangeArrowheads="1"/>
          </p:cNvSpPr>
          <p:nvPr/>
        </p:nvSpPr>
        <p:spPr bwMode="auto">
          <a:xfrm>
            <a:off x="682389" y="1524001"/>
            <a:ext cx="10372298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6699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Mi-đát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bụng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đói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cồn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cào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, 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chịu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chấp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khẩn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     -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tha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tội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!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-ô-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dốt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phán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: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     -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ngươi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Pác-tôn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, 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nhúng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, 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mầu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mất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ngươi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Mi-đát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, 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khỏi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quà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hằng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mong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.  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Lúc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ấy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, 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hạnh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phúc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lam.</a:t>
            </a:r>
          </a:p>
        </p:txBody>
      </p:sp>
      <p:sp>
        <p:nvSpPr>
          <p:cNvPr id="180239" name="Line 15"/>
          <p:cNvSpPr>
            <a:spLocks noChangeShapeType="1"/>
          </p:cNvSpPr>
          <p:nvPr/>
        </p:nvSpPr>
        <p:spPr bwMode="auto">
          <a:xfrm>
            <a:off x="3393282" y="1981200"/>
            <a:ext cx="990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40" name="Line 16"/>
          <p:cNvSpPr>
            <a:spLocks noChangeShapeType="1"/>
          </p:cNvSpPr>
          <p:nvPr/>
        </p:nvSpPr>
        <p:spPr bwMode="auto">
          <a:xfrm>
            <a:off x="838200" y="2257567"/>
            <a:ext cx="1219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41" name="Line 17"/>
          <p:cNvSpPr>
            <a:spLocks noChangeShapeType="1"/>
          </p:cNvSpPr>
          <p:nvPr/>
        </p:nvSpPr>
        <p:spPr bwMode="auto">
          <a:xfrm>
            <a:off x="2710787" y="2667000"/>
            <a:ext cx="838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42" name="Line 18"/>
          <p:cNvSpPr>
            <a:spLocks noChangeShapeType="1"/>
          </p:cNvSpPr>
          <p:nvPr/>
        </p:nvSpPr>
        <p:spPr bwMode="auto">
          <a:xfrm>
            <a:off x="5486400" y="3233382"/>
            <a:ext cx="609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46" name="Line 22"/>
          <p:cNvSpPr>
            <a:spLocks noChangeShapeType="1"/>
          </p:cNvSpPr>
          <p:nvPr/>
        </p:nvSpPr>
        <p:spPr bwMode="auto">
          <a:xfrm>
            <a:off x="4419600" y="4113663"/>
            <a:ext cx="1143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47" name="Line 23"/>
          <p:cNvSpPr>
            <a:spLocks noChangeShapeType="1"/>
          </p:cNvSpPr>
          <p:nvPr/>
        </p:nvSpPr>
        <p:spPr bwMode="auto">
          <a:xfrm>
            <a:off x="5810676" y="4727812"/>
            <a:ext cx="1219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52" name="Line 28"/>
          <p:cNvSpPr>
            <a:spLocks noChangeShapeType="1"/>
          </p:cNvSpPr>
          <p:nvPr/>
        </p:nvSpPr>
        <p:spPr bwMode="auto">
          <a:xfrm flipH="1">
            <a:off x="4419600" y="1537606"/>
            <a:ext cx="228600" cy="45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53" name="Line 29"/>
          <p:cNvSpPr>
            <a:spLocks noChangeShapeType="1"/>
          </p:cNvSpPr>
          <p:nvPr/>
        </p:nvSpPr>
        <p:spPr bwMode="auto">
          <a:xfrm flipH="1">
            <a:off x="5696376" y="3421856"/>
            <a:ext cx="228600" cy="45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54" name="Line 30"/>
          <p:cNvSpPr>
            <a:spLocks noChangeShapeType="1"/>
          </p:cNvSpPr>
          <p:nvPr/>
        </p:nvSpPr>
        <p:spPr bwMode="auto">
          <a:xfrm flipH="1">
            <a:off x="9449652" y="3373373"/>
            <a:ext cx="228600" cy="45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55" name="Line 31"/>
          <p:cNvSpPr>
            <a:spLocks noChangeShapeType="1"/>
          </p:cNvSpPr>
          <p:nvPr/>
        </p:nvSpPr>
        <p:spPr bwMode="auto">
          <a:xfrm flipH="1">
            <a:off x="5562600" y="4290764"/>
            <a:ext cx="228600" cy="45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56" name="Line 32"/>
          <p:cNvSpPr>
            <a:spLocks noChangeShapeType="1"/>
          </p:cNvSpPr>
          <p:nvPr/>
        </p:nvSpPr>
        <p:spPr bwMode="auto">
          <a:xfrm flipH="1">
            <a:off x="5943600" y="4644199"/>
            <a:ext cx="228600" cy="45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57" name="Line 33"/>
          <p:cNvSpPr>
            <a:spLocks noChangeShapeType="1"/>
          </p:cNvSpPr>
          <p:nvPr/>
        </p:nvSpPr>
        <p:spPr bwMode="auto">
          <a:xfrm flipH="1">
            <a:off x="8301536" y="4682299"/>
            <a:ext cx="228600" cy="45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59" name="Line 35"/>
          <p:cNvSpPr>
            <a:spLocks noChangeShapeType="1"/>
          </p:cNvSpPr>
          <p:nvPr/>
        </p:nvSpPr>
        <p:spPr bwMode="auto">
          <a:xfrm flipH="1">
            <a:off x="6827683" y="5081979"/>
            <a:ext cx="119063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61" name="Line 37"/>
          <p:cNvSpPr>
            <a:spLocks noChangeShapeType="1"/>
          </p:cNvSpPr>
          <p:nvPr/>
        </p:nvSpPr>
        <p:spPr bwMode="auto">
          <a:xfrm flipH="1">
            <a:off x="4758590" y="4747964"/>
            <a:ext cx="15240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62" name="Line 38"/>
          <p:cNvSpPr>
            <a:spLocks noChangeShapeType="1"/>
          </p:cNvSpPr>
          <p:nvPr/>
        </p:nvSpPr>
        <p:spPr bwMode="auto">
          <a:xfrm flipH="1">
            <a:off x="4825052" y="4720399"/>
            <a:ext cx="15240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63" name="Line 39"/>
          <p:cNvSpPr>
            <a:spLocks noChangeShapeType="1"/>
          </p:cNvSpPr>
          <p:nvPr/>
        </p:nvSpPr>
        <p:spPr bwMode="auto">
          <a:xfrm flipH="1">
            <a:off x="6887215" y="5081979"/>
            <a:ext cx="119063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8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0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8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8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8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9" grpId="0" animBg="1"/>
      <p:bldP spid="180240" grpId="0" animBg="1"/>
      <p:bldP spid="180241" grpId="0" animBg="1"/>
      <p:bldP spid="180242" grpId="0" animBg="1"/>
      <p:bldP spid="180246" grpId="0" animBg="1"/>
      <p:bldP spid="180247" grpId="0" animBg="1"/>
      <p:bldP spid="180252" grpId="0" animBg="1"/>
      <p:bldP spid="180253" grpId="0" animBg="1"/>
      <p:bldP spid="180254" grpId="0" animBg="1"/>
      <p:bldP spid="180255" grpId="0" animBg="1"/>
      <p:bldP spid="180256" grpId="0" animBg="1"/>
      <p:bldP spid="180257" grpId="0" animBg="1"/>
      <p:bldP spid="180259" grpId="0" animBg="1"/>
      <p:bldP spid="180261" grpId="0" animBg="1"/>
      <p:bldP spid="180262" grpId="0" animBg="1"/>
      <p:bldP spid="1802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4229100" y="911482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00FF"/>
                </a:solidFill>
                <a:latin typeface="Arial" charset="0"/>
              </a:rPr>
              <a:t>     </a:t>
            </a:r>
            <a:endParaRPr lang="en-US" altLang="vi-VN" sz="32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5105400" y="274320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000000"/>
                </a:solidFill>
                <a:latin typeface=".VnTimeH" pitchFamily="34" charset="0"/>
              </a:rPr>
              <a:t> 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524000" y="4191000"/>
            <a:ext cx="137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00"/>
                </a:solidFill>
                <a:latin typeface="Arial" charset="0"/>
              </a:rPr>
              <a:t>   </a:t>
            </a:r>
          </a:p>
        </p:txBody>
      </p:sp>
      <p:sp>
        <p:nvSpPr>
          <p:cNvPr id="21512" name="WordArt 13"/>
          <p:cNvSpPr>
            <a:spLocks noChangeArrowheads="1" noChangeShapeType="1" noTextEdit="1"/>
          </p:cNvSpPr>
          <p:nvPr/>
        </p:nvSpPr>
        <p:spPr bwMode="auto">
          <a:xfrm rot="281910">
            <a:off x="2694781" y="706896"/>
            <a:ext cx="5811837" cy="17160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/>
                <a:cs typeface="Times New Roman"/>
              </a:rPr>
              <a:t>Ai đọc hay hơn?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498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21514" name="Hộp_Văn_Bản 11"/>
          <p:cNvSpPr txBox="1">
            <a:spLocks noChangeArrowheads="1"/>
          </p:cNvSpPr>
          <p:nvPr/>
        </p:nvSpPr>
        <p:spPr bwMode="auto">
          <a:xfrm>
            <a:off x="2495760" y="2575871"/>
            <a:ext cx="72004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vi-VN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vi-VN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vi-VN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vi-VN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vi-VN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vi-VN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vi-VN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B9D5-6089-4939-B798-62DA86E04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97"/>
          <a:stretch/>
        </p:blipFill>
        <p:spPr>
          <a:xfrm>
            <a:off x="3423135" y="3560520"/>
            <a:ext cx="41148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79544"/>
      </p:ext>
    </p:extLst>
  </p:cSld>
  <p:clrMapOvr>
    <a:masterClrMapping/>
  </p:clrMapOvr>
  <p:transition spd="med"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44" y="0"/>
            <a:ext cx="9221788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81600" y="1828800"/>
            <a:ext cx="4038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124" name="Rectangle 15"/>
          <p:cNvSpPr>
            <a:spLocks noChangeArrowheads="1"/>
          </p:cNvSpPr>
          <p:nvPr/>
        </p:nvSpPr>
        <p:spPr bwMode="auto">
          <a:xfrm>
            <a:off x="4572000" y="3090069"/>
            <a:ext cx="5257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84406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636896" y="1114567"/>
            <a:ext cx="5105400" cy="3124200"/>
          </a:xfrm>
          <a:prstGeom prst="cube">
            <a:avLst>
              <a:gd name="adj" fmla="val 25000"/>
            </a:avLst>
          </a:prstGeom>
          <a:solidFill>
            <a:srgbClr val="FFE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Câu chuyện giúp em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hiểu được điều gì ?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6357582" y="991737"/>
            <a:ext cx="5334000" cy="3124200"/>
          </a:xfrm>
          <a:prstGeom prst="cube">
            <a:avLst>
              <a:gd name="adj" fmla="val 25000"/>
            </a:avLst>
          </a:prstGeom>
          <a:solidFill>
            <a:srgbClr val="FFE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Em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có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thể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chọn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tiếng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“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ước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”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đứng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đầu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để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đặt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tên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cho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truyện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theo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ý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nghĩa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</p:txBody>
      </p:sp>
      <p:pic>
        <p:nvPicPr>
          <p:cNvPr id="6" name="Picture 3" descr="24054246-Cartoon-man-with-a-question-mark-and-a-light-bulb-over-his-head-Stock-Phot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48" y="4492389"/>
            <a:ext cx="2743200" cy="221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6" y="5334000"/>
            <a:ext cx="1029496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94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11" y="5334000"/>
            <a:ext cx="1029496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Picture 3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15" y="4965700"/>
            <a:ext cx="13716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2" name="Oval 4"/>
          <p:cNvSpPr>
            <a:spLocks noChangeArrowheads="1"/>
          </p:cNvSpPr>
          <p:nvPr/>
        </p:nvSpPr>
        <p:spPr bwMode="auto">
          <a:xfrm>
            <a:off x="3352800" y="4419600"/>
            <a:ext cx="7620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6373" name="Oval 5"/>
          <p:cNvSpPr>
            <a:spLocks noChangeArrowheads="1"/>
          </p:cNvSpPr>
          <p:nvPr/>
        </p:nvSpPr>
        <p:spPr bwMode="auto">
          <a:xfrm>
            <a:off x="2971800" y="4889500"/>
            <a:ext cx="533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6374" name="Rectangle 6"/>
          <p:cNvSpPr>
            <a:spLocks noChangeArrowheads="1"/>
          </p:cNvSpPr>
          <p:nvPr/>
        </p:nvSpPr>
        <p:spPr bwMode="auto">
          <a:xfrm>
            <a:off x="2209800" y="2209800"/>
            <a:ext cx="8077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006699"/>
                </a:solidFill>
                <a:latin typeface="Times New Roman" panose="02020603050405020304" pitchFamily="18" charset="0"/>
              </a:rPr>
              <a:t>     </a:t>
            </a:r>
            <a:endParaRPr lang="en-US" sz="2800" b="1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6377" name="Rectangle 9"/>
          <p:cNvSpPr>
            <a:spLocks noChangeArrowheads="1"/>
          </p:cNvSpPr>
          <p:nvPr/>
        </p:nvSpPr>
        <p:spPr bwMode="auto">
          <a:xfrm>
            <a:off x="1295400" y="758825"/>
            <a:ext cx="101550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6699"/>
                </a:solidFill>
                <a:latin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mến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1524000" y="2085976"/>
            <a:ext cx="411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lam</a:t>
            </a:r>
            <a:endParaRPr lang="vi-VN" sz="32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6380" name="Text Box 12"/>
          <p:cNvSpPr txBox="1">
            <a:spLocks noChangeArrowheads="1"/>
          </p:cNvSpPr>
          <p:nvPr/>
        </p:nvSpPr>
        <p:spPr bwMode="auto">
          <a:xfrm>
            <a:off x="2247900" y="2757489"/>
            <a:ext cx="2971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Thật thà</a:t>
            </a:r>
          </a:p>
        </p:txBody>
      </p:sp>
      <p:sp>
        <p:nvSpPr>
          <p:cNvPr id="186381" name="Text Box 13"/>
          <p:cNvSpPr txBox="1">
            <a:spLocks noChangeArrowheads="1"/>
          </p:cNvSpPr>
          <p:nvPr/>
        </p:nvSpPr>
        <p:spPr bwMode="auto">
          <a:xfrm>
            <a:off x="2819400" y="3374498"/>
            <a:ext cx="53146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Biết chia sẻ về mọi mặt</a:t>
            </a:r>
          </a:p>
        </p:txBody>
      </p:sp>
      <p:sp>
        <p:nvSpPr>
          <p:cNvPr id="186382" name="Text Box 14"/>
          <p:cNvSpPr txBox="1">
            <a:spLocks noChangeArrowheads="1"/>
          </p:cNvSpPr>
          <p:nvPr/>
        </p:nvSpPr>
        <p:spPr bwMode="auto">
          <a:xfrm>
            <a:off x="4792637" y="4080715"/>
            <a:ext cx="62347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Biết quan tâm, giúp đỡ bạn</a:t>
            </a:r>
          </a:p>
        </p:txBody>
      </p:sp>
      <p:sp>
        <p:nvSpPr>
          <p:cNvPr id="186383" name="Oval 15"/>
          <p:cNvSpPr>
            <a:spLocks noChangeArrowheads="1"/>
          </p:cNvSpPr>
          <p:nvPr/>
        </p:nvSpPr>
        <p:spPr bwMode="auto">
          <a:xfrm>
            <a:off x="8991600" y="4724400"/>
            <a:ext cx="14478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>
                <a:solidFill>
                  <a:srgbClr val="006699"/>
                </a:solidFill>
                <a:latin typeface="Times New Roman" panose="02020603050405020304" pitchFamily="18" charset="0"/>
              </a:rPr>
              <a:t>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87456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6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8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8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18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animBg="1"/>
      <p:bldP spid="186373" grpId="0" animBg="1"/>
      <p:bldP spid="186377" grpId="0"/>
      <p:bldP spid="186378" grpId="0"/>
      <p:bldP spid="186380" grpId="0"/>
      <p:bldP spid="186381" grpId="0"/>
      <p:bldP spid="186382" grpId="0"/>
      <p:bldP spid="18638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922595" y="595597"/>
            <a:ext cx="3284683" cy="1325563"/>
          </a:xfrm>
        </p:spPr>
        <p:txBody>
          <a:bodyPr/>
          <a:lstStyle/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838200" y="1552670"/>
            <a:ext cx="10515600" cy="2405181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nl-NL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nhà em hãy lập kế hoạch thực hiện ước mơ của em.</a:t>
            </a:r>
            <a:endParaRPr lang="en-US" alt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5" y="4914924"/>
            <a:ext cx="10294961" cy="19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595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3"/>
          <p:cNvSpPr>
            <a:spLocks noChangeArrowheads="1" noChangeShapeType="1" noTextEdit="1"/>
          </p:cNvSpPr>
          <p:nvPr/>
        </p:nvSpPr>
        <p:spPr bwMode="auto">
          <a:xfrm>
            <a:off x="2362200" y="609600"/>
            <a:ext cx="7467600" cy="30305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4419600"/>
            <a:ext cx="2209800" cy="1981200"/>
            <a:chOff x="3115" y="0"/>
            <a:chExt cx="2170" cy="2486"/>
          </a:xfrm>
        </p:grpSpPr>
        <p:grpSp>
          <p:nvGrpSpPr>
            <p:cNvPr id="35242" name="Group 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5374" name="Oval 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375" name="Oval 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243" name="Group 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5372" name="Oval 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373" name="Oval 1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244" name="Group 1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5370" name="Oval 1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371" name="Oval 1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245" name="Group 1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5246" name="Group 1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5368" name="Oval 1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vi-VN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369" name="Oval 1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vi-VN" altLang="en-US" sz="18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247" name="Group 1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5270" name="Group 1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35366" name="Freeform 2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67" name="Freeform 2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71" name="Group 2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35364" name="Freeform 2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65" name="Freeform 2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72" name="Group 2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35362" name="Freeform 2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63" name="Freeform 2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73" name="Group 2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35360" name="Freeform 2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61" name="Freeform 3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74" name="Group 3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35358" name="Freeform 3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59" name="Freeform 3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75" name="Group 3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35356" name="Freeform 3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57" name="Freeform 3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76" name="Group 3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35354" name="Freeform 3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55" name="Freeform 3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77" name="Group 4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35352" name="Freeform 4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53" name="Freeform 4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78" name="Group 4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35350" name="Freeform 4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51" name="Freeform 4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79" name="Group 4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35348" name="Freeform 4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49" name="Freeform 4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80" name="Group 4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35346" name="Freeform 5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47" name="Freeform 5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81" name="Group 5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35344" name="Freeform 5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45" name="Freeform 5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82" name="Group 5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35342" name="Freeform 5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43" name="Freeform 5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83" name="Group 5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35340" name="Freeform 5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41" name="Freeform 6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84" name="Group 6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35338" name="Freeform 6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39" name="Freeform 6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85" name="Group 6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5336" name="Freeform 6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37" name="Freeform 6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86" name="Group 6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5334" name="Freeform 6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35" name="Freeform 6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87" name="Group 7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35332" name="Freeform 7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33" name="Freeform 7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88" name="Group 7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5330" name="Freeform 7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31" name="Freeform 7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89" name="Group 7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35328" name="Freeform 7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29" name="Freeform 7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90" name="Group 7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35326" name="Freeform 8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27" name="Freeform 8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5291" name="Freeform 8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92" name="Freeform 8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5293" name="Group 8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35324" name="Freeform 8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25" name="Freeform 8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94" name="Group 8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35322" name="Freeform 8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23" name="Freeform 8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95" name="Group 9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35320" name="Freeform 9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21" name="Freeform 9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96" name="Group 9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35318" name="Freeform 9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19" name="Freeform 9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97" name="Group 9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5316" name="Freeform 9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17" name="Freeform 9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98" name="Group 9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5314" name="Freeform 10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15" name="Freeform 10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299" name="Group 10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35312" name="Freeform 10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13" name="Freeform 10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300" name="Group 10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35310" name="Freeform 10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11" name="Freeform 10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301" name="Group 10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35308" name="Freeform 10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09" name="Freeform 11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302" name="Group 11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35306" name="Freeform 11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07" name="Freeform 11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303" name="Group 11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35304" name="Freeform 11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305" name="Freeform 11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35248" name="Freeform 11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49" name="Arc 11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50" name="Arc 11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51" name="Arc 12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52" name="Arc 12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53" name="Arc 12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54" name="Arc 12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55" name="Arc 12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56" name="Arc 12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57" name="Freeform 12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58" name="Freeform 12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59" name="Arc 12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60" name="Arc 12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61" name="Arc 13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62" name="Freeform 13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63" name="Freeform 13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64" name="Freeform 13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65" name="Freeform 13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66" name="Freeform 13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67" name="Freeform 13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68" name="Freeform 13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69" name="Freeform 13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aphicFrame>
        <p:nvGraphicFramePr>
          <p:cNvPr id="74891" name="Object 139"/>
          <p:cNvGraphicFramePr>
            <a:graphicFrameLocks noChangeAspect="1"/>
          </p:cNvGraphicFramePr>
          <p:nvPr/>
        </p:nvGraphicFramePr>
        <p:xfrm>
          <a:off x="8343900" y="3581400"/>
          <a:ext cx="23241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3900" y="3581400"/>
                        <a:ext cx="232410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33"/>
          <p:cNvSpPr>
            <a:spLocks noChangeArrowheads="1"/>
          </p:cNvSpPr>
          <p:nvPr/>
        </p:nvSpPr>
        <p:spPr bwMode="auto">
          <a:xfrm>
            <a:off x="2438400" y="2819400"/>
            <a:ext cx="996950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21" name="AutoShape 33"/>
          <p:cNvSpPr>
            <a:spLocks noChangeArrowheads="1"/>
          </p:cNvSpPr>
          <p:nvPr/>
        </p:nvSpPr>
        <p:spPr bwMode="auto">
          <a:xfrm>
            <a:off x="2514600" y="5105400"/>
            <a:ext cx="996950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26" name="AutoShape 33"/>
          <p:cNvSpPr>
            <a:spLocks noChangeArrowheads="1"/>
          </p:cNvSpPr>
          <p:nvPr/>
        </p:nvSpPr>
        <p:spPr bwMode="auto">
          <a:xfrm>
            <a:off x="6019800" y="5410200"/>
            <a:ext cx="996950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6705600" y="1524001"/>
            <a:ext cx="6096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 rot="-4268438">
            <a:off x="1769269" y="1202532"/>
            <a:ext cx="715963" cy="596900"/>
          </a:xfrm>
          <a:prstGeom prst="irregularSeal1">
            <a:avLst/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1" name="AutoShape 24"/>
          <p:cNvSpPr>
            <a:spLocks noChangeArrowheads="1"/>
          </p:cNvSpPr>
          <p:nvPr/>
        </p:nvSpPr>
        <p:spPr bwMode="auto">
          <a:xfrm rot="-1673001">
            <a:off x="4267201" y="5410200"/>
            <a:ext cx="677863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pic>
        <p:nvPicPr>
          <p:cNvPr id="34827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7989" y="1355726"/>
            <a:ext cx="223837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8" y="1062039"/>
            <a:ext cx="2286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92813" y="-2868612"/>
            <a:ext cx="271463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7" descr="CRNRC4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525588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8" descr="CRNRC4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6" y="0"/>
            <a:ext cx="14065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0" descr="CRNRC4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70575"/>
            <a:ext cx="161766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9" descr="CRNRC40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38" y="5764214"/>
            <a:ext cx="1541462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69013" y="3619500"/>
            <a:ext cx="271462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3" name="Group 154"/>
          <p:cNvGrpSpPr>
            <a:grpSpLocks/>
          </p:cNvGrpSpPr>
          <p:nvPr/>
        </p:nvGrpSpPr>
        <p:grpSpPr bwMode="auto">
          <a:xfrm>
            <a:off x="5029200" y="914400"/>
            <a:ext cx="2209800" cy="1981200"/>
            <a:chOff x="3115" y="0"/>
            <a:chExt cx="2170" cy="2486"/>
          </a:xfrm>
        </p:grpSpPr>
        <p:grpSp>
          <p:nvGrpSpPr>
            <p:cNvPr id="35108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5240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241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109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5238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239" name="Oval 16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110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5236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237" name="Oval 16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111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5112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5234" name="Oval 16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vi-VN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35" name="Oval 16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vi-VN" altLang="en-US" sz="18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113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5136" name="Group 16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35232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33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37" name="Group 17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35230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31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38" name="Group 17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35228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29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39" name="Group 17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35226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27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40" name="Group 18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35224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25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41" name="Group 18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35222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23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42" name="Group 18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35220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21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43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35218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19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44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35216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17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45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35214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15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46" name="Group 19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35212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13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47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35210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11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48" name="Group 20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35208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09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49" name="Group 20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35206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07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50" name="Group 21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35204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05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51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5202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03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52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5200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201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53" name="Group 22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35198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99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54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5196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97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55" name="Group 22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35194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95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56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35192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93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5157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158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5159" name="Group 23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35190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91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60" name="Group 23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35188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89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61" name="Group 24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35186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87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62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35184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85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63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5182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83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64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5180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81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65" name="Group 25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35178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79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66" name="Group 25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35176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77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67" name="Group 25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35174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75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68" name="Group 26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35172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73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169" name="Group 26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35170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171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35114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15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16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17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18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19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20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21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22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23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24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25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26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27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28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29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30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31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32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33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34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35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031" name="Group 154"/>
          <p:cNvGrpSpPr>
            <a:grpSpLocks/>
          </p:cNvGrpSpPr>
          <p:nvPr/>
        </p:nvGrpSpPr>
        <p:grpSpPr bwMode="auto">
          <a:xfrm>
            <a:off x="7391400" y="2590800"/>
            <a:ext cx="2209800" cy="1981200"/>
            <a:chOff x="3115" y="0"/>
            <a:chExt cx="2170" cy="2486"/>
          </a:xfrm>
        </p:grpSpPr>
        <p:grpSp>
          <p:nvGrpSpPr>
            <p:cNvPr id="34974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5106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107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975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5104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105" name="Oval 16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976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5102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103" name="Oval 16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977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34978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5100" name="Oval 16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vi-VN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101" name="Oval 16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vi-VN" altLang="en-US" sz="18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4979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5002" name="Group 169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35098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99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03" name="Group 172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35096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97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04" name="Group 175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35094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95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05" name="Group 178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35092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93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06" name="Group 181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35090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91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07" name="Group 184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35088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89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08" name="Group 187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35086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87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09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35084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85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10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35082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83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11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35080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81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12" name="Group 199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35078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79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13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35076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77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14" name="Group 205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35074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75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15" name="Group 208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35072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73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16" name="Group 211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35070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71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17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5068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69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18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5066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67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19" name="Group 220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35064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65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20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5062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63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21" name="Group 226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35060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61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22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35058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59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5023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024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5025" name="Group 234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35056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57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26" name="Group 237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35054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55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27" name="Group 240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35052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53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28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35050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51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29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5048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49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30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5046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47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31" name="Group 252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35044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45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32" name="Group 255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35042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43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33" name="Group 258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35040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41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34" name="Group 261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35038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39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035" name="Group 264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35036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037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34980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81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82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83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84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85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86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87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88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89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90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91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92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93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94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95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96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97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98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999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000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001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23" name="AutoShape 33"/>
          <p:cNvSpPr>
            <a:spLocks noChangeArrowheads="1"/>
          </p:cNvSpPr>
          <p:nvPr/>
        </p:nvSpPr>
        <p:spPr bwMode="auto">
          <a:xfrm>
            <a:off x="5867400" y="3962400"/>
            <a:ext cx="996950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grpSp>
        <p:nvGrpSpPr>
          <p:cNvPr id="1102" name="Group 154"/>
          <p:cNvGrpSpPr>
            <a:grpSpLocks/>
          </p:cNvGrpSpPr>
          <p:nvPr/>
        </p:nvGrpSpPr>
        <p:grpSpPr bwMode="auto">
          <a:xfrm>
            <a:off x="1905000" y="228600"/>
            <a:ext cx="2209800" cy="1981200"/>
            <a:chOff x="3115" y="0"/>
            <a:chExt cx="2170" cy="2486"/>
          </a:xfrm>
        </p:grpSpPr>
        <p:grpSp>
          <p:nvGrpSpPr>
            <p:cNvPr id="34840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4972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73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41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4970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71" name="Oval 16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42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4968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69" name="Oval 16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vi-VN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43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34844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4966" name="Oval 16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vi-VN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67" name="Oval 16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vi-VN" altLang="en-US" sz="18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4845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4868" name="Group 169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34964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65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69" name="Group 172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34962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63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70" name="Group 175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34960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61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71" name="Group 178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34958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59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72" name="Group 181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34956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57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73" name="Group 184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34954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55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74" name="Group 187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34952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53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75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34950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51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76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34948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49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77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34946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47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78" name="Group 199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34944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45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79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34942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43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80" name="Group 205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34940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41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81" name="Group 208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34938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39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82" name="Group 211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34936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37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83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4934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35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84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4932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33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85" name="Group 220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34930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31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86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4928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29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87" name="Group 226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34926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27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88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34924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25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4889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90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4891" name="Group 234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34922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23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92" name="Group 237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34920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21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93" name="Group 240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34918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19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94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34916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17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95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4914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15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96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4912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13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97" name="Group 252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34910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11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98" name="Group 255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34908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09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899" name="Group 258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34906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07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900" name="Group 261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34904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05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4901" name="Group 264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34902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903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34846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47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48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49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0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1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2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3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4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5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6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7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8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9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0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1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2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3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4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5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6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7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59" name="AutoShape 33"/>
          <p:cNvSpPr>
            <a:spLocks noChangeArrowheads="1"/>
          </p:cNvSpPr>
          <p:nvPr/>
        </p:nvSpPr>
        <p:spPr bwMode="auto">
          <a:xfrm>
            <a:off x="6858000" y="4267200"/>
            <a:ext cx="996950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81778"/>
      </p:ext>
    </p:extLst>
  </p:cSld>
  <p:clrMapOvr>
    <a:masterClrMapping/>
  </p:clrMapOvr>
  <p:transition>
    <p:zoom dir="in"/>
    <p:sndAc>
      <p:stSnd>
        <p:snd r:embed="rId3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30" grpId="0" animBg="1"/>
      <p:bldP spid="31" grpId="0" animBg="1"/>
      <p:bldP spid="423" grpId="0" animBg="1"/>
      <p:bldP spid="5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2705101" y="304800"/>
            <a:ext cx="7508875" cy="2743200"/>
          </a:xfrm>
          <a:prstGeom prst="cloudCallout">
            <a:avLst>
              <a:gd name="adj1" fmla="val -43615"/>
              <a:gd name="adj2" fmla="val 62500"/>
            </a:avLst>
          </a:prstGeom>
          <a:solidFill>
            <a:srgbClr val="EFAFE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914400"/>
            <a:ext cx="6705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38500" y="3429000"/>
            <a:ext cx="3138488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95939" y="4572000"/>
            <a:ext cx="2795587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may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239000" y="3357563"/>
            <a:ext cx="2643188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9" name="Picture 8" descr="tải xuố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2214564"/>
            <a:ext cx="1143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inh-anh-mat-bu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857625"/>
            <a:ext cx="1143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inh-anh-mat-bu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5357814"/>
            <a:ext cx="11953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ction Button: Home 15">
            <a:hlinkClick r:id="rId6" action="ppaction://hlinksldjump" highlightClick="1"/>
          </p:cNvPr>
          <p:cNvSpPr/>
          <p:nvPr/>
        </p:nvSpPr>
        <p:spPr>
          <a:xfrm>
            <a:off x="9953626" y="6143626"/>
            <a:ext cx="714375" cy="714375"/>
          </a:xfrm>
          <a:prstGeom prst="actionButtonHo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37964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5"/>
          <p:cNvGrpSpPr>
            <a:grpSpLocks/>
          </p:cNvGrpSpPr>
          <p:nvPr/>
        </p:nvGrpSpPr>
        <p:grpSpPr bwMode="auto">
          <a:xfrm>
            <a:off x="2452688" y="1571625"/>
            <a:ext cx="7924800" cy="2971800"/>
            <a:chOff x="928662" y="1893994"/>
            <a:chExt cx="7924800" cy="3581400"/>
          </a:xfrm>
        </p:grpSpPr>
        <p:sp>
          <p:nvSpPr>
            <p:cNvPr id="4" name="Cloud Callout 3"/>
            <p:cNvSpPr/>
            <p:nvPr/>
          </p:nvSpPr>
          <p:spPr>
            <a:xfrm>
              <a:off x="928662" y="1893994"/>
              <a:ext cx="7924800" cy="3581400"/>
            </a:xfrm>
            <a:prstGeom prst="cloudCallout">
              <a:avLst>
                <a:gd name="adj1" fmla="val -43615"/>
                <a:gd name="adj2" fmla="val 62500"/>
              </a:avLst>
            </a:prstGeom>
            <a:solidFill>
              <a:srgbClr val="CC0099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643037" y="2686034"/>
              <a:ext cx="7051675" cy="21350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“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Thưa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”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9953626" y="6143626"/>
            <a:ext cx="714375" cy="714375"/>
          </a:xfrm>
          <a:prstGeom prst="actionButtonHome">
            <a:avLst/>
          </a:prstGeom>
          <a:solidFill>
            <a:srgbClr val="EB85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71428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3"/>
          <p:cNvGrpSpPr>
            <a:grpSpLocks/>
          </p:cNvGrpSpPr>
          <p:nvPr/>
        </p:nvGrpSpPr>
        <p:grpSpPr bwMode="auto">
          <a:xfrm>
            <a:off x="2381250" y="1428750"/>
            <a:ext cx="7924800" cy="3581400"/>
            <a:chOff x="914400" y="0"/>
            <a:chExt cx="7924800" cy="3581400"/>
          </a:xfrm>
        </p:grpSpPr>
        <p:sp>
          <p:nvSpPr>
            <p:cNvPr id="5" name="Cloud Callout 4"/>
            <p:cNvSpPr/>
            <p:nvPr/>
          </p:nvSpPr>
          <p:spPr>
            <a:xfrm>
              <a:off x="914400" y="0"/>
              <a:ext cx="7924800" cy="3581400"/>
            </a:xfrm>
            <a:prstGeom prst="cloudCallout">
              <a:avLst>
                <a:gd name="adj1" fmla="val -43615"/>
                <a:gd name="adj2" fmla="val 62500"/>
              </a:avLst>
            </a:prstGeom>
            <a:solidFill>
              <a:srgbClr val="00B0F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76400" y="457200"/>
              <a:ext cx="6629400" cy="2133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32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     “</a:t>
              </a:r>
              <a:r>
                <a:rPr lang="en-US" sz="32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Thưa</a:t>
              </a: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</a:p>
          </p:txBody>
        </p:sp>
      </p:grp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9953626" y="6143626"/>
            <a:ext cx="714375" cy="714375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76305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vuamidat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838200"/>
            <a:ext cx="9144000" cy="6019800"/>
          </a:xfr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570" y="2819400"/>
            <a:ext cx="4776856" cy="2286000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572000" y="-152400"/>
            <a:ext cx="190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đọc</a:t>
            </a:r>
            <a:endParaRPr lang="en-US" altLang="en-US" sz="4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598738" y="541339"/>
            <a:ext cx="66294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Điều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ước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vua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itchFamily="18" charset="0"/>
              </a:rPr>
              <a:t> Mi -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đát</a:t>
            </a:r>
            <a:endParaRPr lang="en-US" altLang="en-US" sz="44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endParaRPr lang="en-US" altLang="en-US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286501" y="1262064"/>
            <a:ext cx="39100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Lạp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2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1" y="1088892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1721" y="2648500"/>
            <a:ext cx="2388870" cy="3263504"/>
          </a:xfrm>
        </p:spPr>
        <p:txBody>
          <a:bodyPr/>
          <a:lstStyle/>
          <a:p>
            <a:pPr marL="0" indent="0">
              <a:buNone/>
            </a:pP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13616" y="2648500"/>
            <a:ext cx="238887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002486" y="2648500"/>
            <a:ext cx="3373610" cy="32635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25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8194" y="5847764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3231174"/>
            <a:ext cx="4304714" cy="2321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857252"/>
            <a:ext cx="4199207" cy="2078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788" y="857252"/>
            <a:ext cx="4512212" cy="20785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89" y="3231174"/>
            <a:ext cx="4512212" cy="23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3684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1134</Words>
  <Application>Microsoft Office PowerPoint</Application>
  <PresentationFormat>Widescreen</PresentationFormat>
  <Paragraphs>130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.VnTime</vt:lpstr>
      <vt:lpstr>.VnTimeH</vt:lpstr>
      <vt:lpstr>Arial</vt:lpstr>
      <vt:lpstr>Calibri</vt:lpstr>
      <vt:lpstr>Calibri Light</vt:lpstr>
      <vt:lpstr>Times</vt:lpstr>
      <vt:lpstr>Times New Roman</vt:lpstr>
      <vt:lpstr>Verdana</vt:lpstr>
      <vt:lpstr>Wingdings</vt:lpstr>
      <vt:lpstr>Default Design</vt:lpstr>
      <vt:lpstr>1_Default Design</vt:lpstr>
      <vt:lpstr>1_Office Theme</vt:lpstr>
      <vt:lpstr>2_Office 主题​​</vt:lpstr>
      <vt:lpstr>3_Default Design</vt:lpstr>
      <vt:lpstr>Balloons</vt:lpstr>
      <vt:lpstr>2_Default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Thần thoại</vt:lpstr>
      <vt:lpstr>Hi Lạp</vt:lpstr>
      <vt:lpstr>PowerPoint Presentation</vt:lpstr>
      <vt:lpstr>PowerPoint Presentation</vt:lpstr>
      <vt:lpstr>Chia đoạn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SÁNG TẠO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Lâm Thị Huyền</cp:lastModifiedBy>
  <cp:revision>19</cp:revision>
  <dcterms:created xsi:type="dcterms:W3CDTF">2021-10-17T09:57:23Z</dcterms:created>
  <dcterms:modified xsi:type="dcterms:W3CDTF">2021-10-26T00:25:59Z</dcterms:modified>
</cp:coreProperties>
</file>