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43"/>
  </p:notesMasterIdLst>
  <p:sldIdLst>
    <p:sldId id="272" r:id="rId3"/>
    <p:sldId id="282" r:id="rId4"/>
    <p:sldId id="280" r:id="rId5"/>
    <p:sldId id="288" r:id="rId6"/>
    <p:sldId id="367" r:id="rId7"/>
    <p:sldId id="283" r:id="rId8"/>
    <p:sldId id="278" r:id="rId9"/>
    <p:sldId id="366" r:id="rId10"/>
    <p:sldId id="311" r:id="rId11"/>
    <p:sldId id="333" r:id="rId12"/>
    <p:sldId id="317" r:id="rId13"/>
    <p:sldId id="369" r:id="rId14"/>
    <p:sldId id="370" r:id="rId15"/>
    <p:sldId id="371" r:id="rId16"/>
    <p:sldId id="373" r:id="rId17"/>
    <p:sldId id="372" r:id="rId18"/>
    <p:sldId id="374" r:id="rId19"/>
    <p:sldId id="375" r:id="rId20"/>
    <p:sldId id="359" r:id="rId21"/>
    <p:sldId id="376" r:id="rId22"/>
    <p:sldId id="316" r:id="rId23"/>
    <p:sldId id="368" r:id="rId24"/>
    <p:sldId id="336" r:id="rId25"/>
    <p:sldId id="310" r:id="rId26"/>
    <p:sldId id="296" r:id="rId27"/>
    <p:sldId id="377" r:id="rId28"/>
    <p:sldId id="340" r:id="rId29"/>
    <p:sldId id="378" r:id="rId30"/>
    <p:sldId id="297" r:id="rId31"/>
    <p:sldId id="379" r:id="rId32"/>
    <p:sldId id="382" r:id="rId33"/>
    <p:sldId id="383" r:id="rId34"/>
    <p:sldId id="384" r:id="rId35"/>
    <p:sldId id="385" r:id="rId36"/>
    <p:sldId id="380" r:id="rId37"/>
    <p:sldId id="362" r:id="rId38"/>
    <p:sldId id="381" r:id="rId39"/>
    <p:sldId id="292" r:id="rId40"/>
    <p:sldId id="293" r:id="rId41"/>
    <p:sldId id="27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004DE6"/>
    <a:srgbClr val="DDBA59"/>
    <a:srgbClr val="E0C066"/>
    <a:srgbClr val="FFCCCC"/>
    <a:srgbClr val="CC99FF"/>
    <a:srgbClr val="CCFF99"/>
    <a:srgbClr val="003FB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6" d="100"/>
          <a:sy n="66" d="100"/>
        </p:scale>
        <p:origin x="3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dgm:spPr>
        <a:solidFill>
          <a:srgbClr val="FFFF99"/>
        </a:solidFill>
      </dgm:spPr>
      <dgm:t>
        <a:bodyPr/>
        <a:lstStyle/>
        <a:p>
          <a:r>
            <a:rPr lang="en-US" altLang="en-US" b="1" smtClean="0">
              <a:solidFill>
                <a:schemeClr val="tx1"/>
              </a:solidFill>
              <a:latin typeface="Times New Roman" panose="02020603050405020304" pitchFamily="18" charset="0"/>
              <a:cs typeface="Times New Roman" panose="02020603050405020304" pitchFamily="18" charset="0"/>
            </a:rPr>
            <a:t>Lép Tôn-xtôi</a:t>
          </a:r>
          <a:endParaRPr lang="en-US">
            <a:solidFill>
              <a:schemeClr val="tx1"/>
            </a:solidFill>
          </a:endParaRPr>
        </a:p>
      </dgm:t>
    </dgm:pt>
    <dgm:pt modelId="{9F4C7E5D-C65C-445C-A055-D59387156E25}" type="parTrans" cxnId="{B577F8CC-ADFB-453A-B111-667304D0E599}">
      <dgm:prSet/>
      <dgm:spPr/>
      <dgm:t>
        <a:bodyPr/>
        <a:lstStyle/>
        <a:p>
          <a:endParaRPr lang="en-US"/>
        </a:p>
      </dgm:t>
    </dgm:pt>
    <dgm:pt modelId="{8D28CD89-EA38-47B9-B1DB-7E880491E0CD}" type="sibTrans" cxnId="{B577F8CC-ADFB-453A-B111-667304D0E599}">
      <dgm:prSet/>
      <dgm:spPr/>
      <dgm:t>
        <a:bodyPr/>
        <a:lstStyle/>
        <a:p>
          <a:endParaRPr lang="en-US"/>
        </a:p>
      </dgm:t>
    </dgm:pt>
    <dgm:pt modelId="{20DEF573-1B80-4B15-AD9D-86B2907E850D}">
      <dgm:prSet phldrT="[Text]" custT="1"/>
      <dgm:spPr>
        <a:solidFill>
          <a:srgbClr val="66FFFF"/>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2 bộ phận</a:t>
          </a:r>
          <a:endParaRPr lang="en-US" sz="2800" b="1">
            <a:solidFill>
              <a:schemeClr val="tx1"/>
            </a:solidFill>
            <a:latin typeface="Times New Roman" panose="02020603050405020304" pitchFamily="18" charset="0"/>
            <a:cs typeface="Times New Roman" panose="02020603050405020304" pitchFamily="18" charset="0"/>
          </a:endParaRPr>
        </a:p>
      </dgm:t>
    </dgm:pt>
    <dgm:pt modelId="{DCDC76A5-7059-4361-A22A-865C6F8846DE}" type="parTrans" cxnId="{214E103B-684D-45C8-BBC8-A89FAA6B7093}">
      <dgm:prSet/>
      <dgm:spPr/>
      <dgm:t>
        <a:bodyPr/>
        <a:lstStyle/>
        <a:p>
          <a:endParaRPr lang="en-US"/>
        </a:p>
      </dgm:t>
    </dgm:pt>
    <dgm:pt modelId="{7E66DDDC-0DE6-4BDF-995F-B113FB928EDE}" type="sibTrans" cxnId="{214E103B-684D-45C8-BBC8-A89FAA6B7093}">
      <dgm:prSet/>
      <dgm:spPr/>
      <dgm:t>
        <a:bodyPr/>
        <a:lstStyle/>
        <a:p>
          <a:endParaRPr lang="en-US"/>
        </a:p>
      </dgm:t>
    </dgm:pt>
    <dgm:pt modelId="{667766CF-7310-4692-95B9-558757839BEE}">
      <dgm:prSet phldrT="[Text]" custT="1"/>
      <dgm:spPr>
        <a:solidFill>
          <a:srgbClr val="92D05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Lép</a:t>
          </a:r>
          <a:endParaRPr lang="en-US" sz="2800" b="1">
            <a:solidFill>
              <a:schemeClr val="tx1"/>
            </a:solidFill>
            <a:latin typeface="Times New Roman" panose="02020603050405020304" pitchFamily="18" charset="0"/>
            <a:cs typeface="Times New Roman" panose="02020603050405020304" pitchFamily="18" charset="0"/>
          </a:endParaRPr>
        </a:p>
      </dgm:t>
    </dgm:pt>
    <dgm:pt modelId="{6915F555-CFA6-437C-A9C9-DA62DA9F6527}" type="parTrans" cxnId="{7E7B9A82-88D0-416B-A5AD-5A19BC907583}">
      <dgm:prSet/>
      <dgm:spPr/>
      <dgm:t>
        <a:bodyPr/>
        <a:lstStyle/>
        <a:p>
          <a:endParaRPr lang="en-US"/>
        </a:p>
      </dgm:t>
    </dgm:pt>
    <dgm:pt modelId="{DA91D946-76DC-420F-B98D-5CD3084D88E4}" type="sibTrans" cxnId="{7E7B9A82-88D0-416B-A5AD-5A19BC907583}">
      <dgm:prSet/>
      <dgm:spPr/>
      <dgm:t>
        <a:bodyPr/>
        <a:lstStyle/>
        <a:p>
          <a:endParaRPr lang="en-US"/>
        </a:p>
      </dgm:t>
    </dgm:pt>
    <dgm:pt modelId="{3785FDFA-F586-4DE7-B494-D4EDDA836513}">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Tôn-xtôi</a:t>
          </a:r>
          <a:endParaRPr lang="en-US" sz="2800"/>
        </a:p>
      </dgm:t>
    </dgm:pt>
    <dgm:pt modelId="{65D1E075-B471-415F-94C2-8B547DCE6004}" type="parTrans" cxnId="{F8E7435F-8661-4D1A-A1F0-0F8AAAE0D662}">
      <dgm:prSet/>
      <dgm:spPr/>
      <dgm:t>
        <a:bodyPr/>
        <a:lstStyle/>
        <a:p>
          <a:endParaRPr lang="en-US"/>
        </a:p>
      </dgm:t>
    </dgm:pt>
    <dgm:pt modelId="{CAA782F1-4C23-4C4A-864B-643993397C86}" type="sibTrans" cxnId="{F8E7435F-8661-4D1A-A1F0-0F8AAAE0D662}">
      <dgm:prSet/>
      <dgm:spPr/>
      <dgm:t>
        <a:bodyPr/>
        <a:lstStyle/>
        <a:p>
          <a:endParaRPr lang="en-US"/>
        </a:p>
      </dgm:t>
    </dgm:pt>
    <dgm:pt modelId="{D1B68814-F8D6-4010-ABB8-4D8916435945}">
      <dgm:prSet phldrT="[Text]" custT="1"/>
      <dgm:spPr>
        <a:solidFill>
          <a:srgbClr val="FFC00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xtôi</a:t>
          </a:r>
          <a:endParaRPr lang="en-US" sz="2800"/>
        </a:p>
      </dgm:t>
    </dgm:pt>
    <dgm:pt modelId="{317F2EED-257F-4702-B812-680A61E664FE}" type="parTrans" cxnId="{B2FB438A-20BC-4003-ABB6-3F09B04E5B79}">
      <dgm:prSet/>
      <dgm:spPr/>
      <dgm:t>
        <a:bodyPr/>
        <a:lstStyle/>
        <a:p>
          <a:endParaRPr lang="en-US"/>
        </a:p>
      </dgm:t>
    </dgm:pt>
    <dgm:pt modelId="{F94E2952-FAB9-438A-AC93-A5EF1CD29256}" type="sibTrans" cxnId="{B2FB438A-20BC-4003-ABB6-3F09B04E5B79}">
      <dgm:prSet/>
      <dgm:spPr/>
      <dgm:t>
        <a:bodyPr/>
        <a:lstStyle/>
        <a:p>
          <a:endParaRPr lang="en-US"/>
        </a:p>
      </dgm:t>
    </dgm:pt>
    <dgm:pt modelId="{53CE7CBD-0C0F-4573-8132-B4A6BAD5FF2A}">
      <dgm:prSet phldrT="[Text]" custT="1"/>
      <dgm:spPr>
        <a:solidFill>
          <a:srgbClr val="FFC00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Tôn</a:t>
          </a:r>
          <a:endParaRPr lang="en-US" sz="2800"/>
        </a:p>
      </dgm:t>
    </dgm:pt>
    <dgm:pt modelId="{6A4743B0-F8BA-4810-9BCE-8663B0388E54}" type="parTrans" cxnId="{F00F9FE3-5E0A-46BC-B2E4-1E97D64E96C9}">
      <dgm:prSet/>
      <dgm:spPr/>
      <dgm:t>
        <a:bodyPr/>
        <a:lstStyle/>
        <a:p>
          <a:endParaRPr lang="en-US"/>
        </a:p>
      </dgm:t>
    </dgm:pt>
    <dgm:pt modelId="{848E7B0E-85FD-4D0D-8DFE-47EB00026471}" type="sibTrans" cxnId="{F00F9FE3-5E0A-46BC-B2E4-1E97D64E96C9}">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139827">
        <dgm:presLayoutVars>
          <dgm:chPref val="3"/>
        </dgm:presLayoutVars>
      </dgm:prSet>
      <dgm:spPr/>
      <dgm:t>
        <a:bodyPr/>
        <a:lstStyle/>
        <a:p>
          <a:endParaRPr lang="en-US"/>
        </a:p>
      </dgm:t>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Lbl="parChTrans1D2" presStyleIdx="0" presStyleCnt="1"/>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dgm:presLayoutVars>
          <dgm:chPref val="3"/>
        </dgm:presLayoutVars>
      </dgm:prSet>
      <dgm:spPr/>
      <dgm:t>
        <a:bodyPr/>
        <a:lstStyle/>
        <a:p>
          <a:endParaRPr lang="en-US"/>
        </a:p>
      </dgm:t>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Lbl="parChTrans1D3" presStyleIdx="0" presStyleCnt="2"/>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dgm:presLayoutVars>
          <dgm:chPref val="3"/>
        </dgm:presLayoutVars>
      </dgm:prSet>
      <dgm:spPr/>
      <dgm:t>
        <a:bodyPr/>
        <a:lstStyle/>
        <a:p>
          <a:endParaRPr lang="en-US"/>
        </a:p>
      </dgm:t>
    </dgm:pt>
    <dgm:pt modelId="{B56CF4EC-B358-4430-B86B-2C76992C27E0}" type="pres">
      <dgm:prSet presAssocID="{667766CF-7310-4692-95B9-558757839BEE}"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Lbl="parChTrans1D3" presStyleIdx="1" presStyleCnt="2"/>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dgm:presLayoutVars>
          <dgm:chPref val="3"/>
        </dgm:presLayoutVars>
      </dgm:prSet>
      <dgm:spPr/>
      <dgm:t>
        <a:bodyPr/>
        <a:lstStyle/>
        <a:p>
          <a:endParaRPr lang="en-US"/>
        </a:p>
      </dgm:t>
    </dgm:pt>
    <dgm:pt modelId="{DFFD9432-2B85-4002-84D4-FDE9EDF8368B}" type="pres">
      <dgm:prSet presAssocID="{3785FDFA-F586-4DE7-B494-D4EDDA836513}" presName="level3hierChild" presStyleCnt="0"/>
      <dgm:spPr/>
    </dgm:pt>
    <dgm:pt modelId="{6701848F-F8C8-44C5-887D-0875A4F721B2}" type="pres">
      <dgm:prSet presAssocID="{6A4743B0-F8BA-4810-9BCE-8663B0388E54}" presName="conn2-1" presStyleLbl="parChTrans1D4" presStyleIdx="0" presStyleCnt="2"/>
      <dgm:spPr/>
    </dgm:pt>
    <dgm:pt modelId="{C46F97DA-345A-4021-BE1D-29D8EF8B1BFD}" type="pres">
      <dgm:prSet presAssocID="{6A4743B0-F8BA-4810-9BCE-8663B0388E54}" presName="connTx" presStyleLbl="parChTrans1D4" presStyleIdx="0" presStyleCnt="2"/>
      <dgm:spPr/>
    </dgm:pt>
    <dgm:pt modelId="{3F206EAC-4D00-408F-8CA1-87352721AA2E}" type="pres">
      <dgm:prSet presAssocID="{53CE7CBD-0C0F-4573-8132-B4A6BAD5FF2A}" presName="root2" presStyleCnt="0"/>
      <dgm:spPr/>
    </dgm:pt>
    <dgm:pt modelId="{4A6402CF-4700-4625-8669-1D0D3EAD8CA3}" type="pres">
      <dgm:prSet presAssocID="{53CE7CBD-0C0F-4573-8132-B4A6BAD5FF2A}" presName="LevelTwoTextNode" presStyleLbl="node4" presStyleIdx="0" presStyleCnt="2">
        <dgm:presLayoutVars>
          <dgm:chPref val="3"/>
        </dgm:presLayoutVars>
      </dgm:prSet>
      <dgm:spPr/>
      <dgm:t>
        <a:bodyPr/>
        <a:lstStyle/>
        <a:p>
          <a:endParaRPr lang="en-US"/>
        </a:p>
      </dgm:t>
    </dgm:pt>
    <dgm:pt modelId="{F30C6DE0-7D8D-4CD7-BDE7-C82AA068BA63}" type="pres">
      <dgm:prSet presAssocID="{53CE7CBD-0C0F-4573-8132-B4A6BAD5FF2A}" presName="level3hierChild" presStyleCnt="0"/>
      <dgm:spPr/>
    </dgm:pt>
    <dgm:pt modelId="{9D23D781-BC48-47AC-A917-B496B4262B3B}" type="pres">
      <dgm:prSet presAssocID="{317F2EED-257F-4702-B812-680A61E664FE}" presName="conn2-1" presStyleLbl="parChTrans1D4" presStyleIdx="1" presStyleCnt="2"/>
      <dgm:spPr/>
    </dgm:pt>
    <dgm:pt modelId="{DB9C61C4-BA9C-4F9C-8FEC-8C79033CDACE}" type="pres">
      <dgm:prSet presAssocID="{317F2EED-257F-4702-B812-680A61E664FE}" presName="connTx" presStyleLbl="parChTrans1D4" presStyleIdx="1" presStyleCnt="2"/>
      <dgm:spPr/>
    </dgm:pt>
    <dgm:pt modelId="{0B1E771E-1C4D-4279-A964-8EE6D5DD4B32}" type="pres">
      <dgm:prSet presAssocID="{D1B68814-F8D6-4010-ABB8-4D8916435945}" presName="root2" presStyleCnt="0"/>
      <dgm:spPr/>
    </dgm:pt>
    <dgm:pt modelId="{F0389A70-F14B-4E6B-AA73-F945EC7DCFA3}" type="pres">
      <dgm:prSet presAssocID="{D1B68814-F8D6-4010-ABB8-4D8916435945}" presName="LevelTwoTextNode" presStyleLbl="node4" presStyleIdx="1" presStyleCnt="2">
        <dgm:presLayoutVars>
          <dgm:chPref val="3"/>
        </dgm:presLayoutVars>
      </dgm:prSet>
      <dgm:spPr/>
      <dgm:t>
        <a:bodyPr/>
        <a:lstStyle/>
        <a:p>
          <a:endParaRPr lang="en-US"/>
        </a:p>
      </dgm:t>
    </dgm:pt>
    <dgm:pt modelId="{CCC85D1E-CD52-4DFC-A4B6-163C26EB031A}" type="pres">
      <dgm:prSet presAssocID="{D1B68814-F8D6-4010-ABB8-4D8916435945}" presName="level3hierChild" presStyleCnt="0"/>
      <dgm:spPr/>
    </dgm:pt>
  </dgm:ptLst>
  <dgm:cxnLst>
    <dgm:cxn modelId="{1B6D4C78-62B6-47A8-A426-63BFC31F5F4C}" type="presOf" srcId="{65D1E075-B471-415F-94C2-8B547DCE6004}" destId="{15CC3FF5-A6C5-4262-A8A3-19A46E345AAF}" srcOrd="0" destOrd="0" presId="urn:microsoft.com/office/officeart/2005/8/layout/hierarchy2"/>
    <dgm:cxn modelId="{D9BFA5B7-4727-4BD9-8FE1-4F67406C69DF}" type="presOf" srcId="{317F2EED-257F-4702-B812-680A61E664FE}" destId="{DB9C61C4-BA9C-4F9C-8FEC-8C79033CDACE}" srcOrd="1" destOrd="0" presId="urn:microsoft.com/office/officeart/2005/8/layout/hierarchy2"/>
    <dgm:cxn modelId="{B2FB438A-20BC-4003-ABB6-3F09B04E5B79}" srcId="{3785FDFA-F586-4DE7-B494-D4EDDA836513}" destId="{D1B68814-F8D6-4010-ABB8-4D8916435945}" srcOrd="1" destOrd="0" parTransId="{317F2EED-257F-4702-B812-680A61E664FE}" sibTransId="{F94E2952-FAB9-438A-AC93-A5EF1CD29256}"/>
    <dgm:cxn modelId="{6F5FD781-6852-4736-AEA4-EDBE18B78CF1}" type="presOf" srcId="{71E89FDF-56C0-4275-B6CA-78C3BA1AFB74}" destId="{4BB79738-F1E1-40ED-A87B-394A91B8C3BA}" srcOrd="0" destOrd="0" presId="urn:microsoft.com/office/officeart/2005/8/layout/hierarchy2"/>
    <dgm:cxn modelId="{9159E415-1E1C-4982-972F-3B86D2226FA6}" type="presOf" srcId="{20DEF573-1B80-4B15-AD9D-86B2907E850D}" destId="{B52E8E1E-C65A-4943-9BB3-03E99C3A44C8}" srcOrd="0" destOrd="0" presId="urn:microsoft.com/office/officeart/2005/8/layout/hierarchy2"/>
    <dgm:cxn modelId="{C5AC500F-3F04-4CE7-85A6-73A21B499ADC}" type="presOf" srcId="{667766CF-7310-4692-95B9-558757839BEE}" destId="{58827DD4-7963-453F-AE14-AB77F32214CC}" srcOrd="0" destOrd="0" presId="urn:microsoft.com/office/officeart/2005/8/layout/hierarchy2"/>
    <dgm:cxn modelId="{AE645AB4-937A-472F-B54F-B59D736E16E4}" type="presOf" srcId="{53CE7CBD-0C0F-4573-8132-B4A6BAD5FF2A}" destId="{4A6402CF-4700-4625-8669-1D0D3EAD8CA3}" srcOrd="0" destOrd="0" presId="urn:microsoft.com/office/officeart/2005/8/layout/hierarchy2"/>
    <dgm:cxn modelId="{F855FD58-FBBD-4620-AA86-71AC7DCBB5C1}" type="presOf" srcId="{79803A39-D591-4C21-BAB5-A25C7E4047D7}" destId="{C4B9B48D-2456-4B16-9F18-62466D57007E}" srcOrd="0" destOrd="0" presId="urn:microsoft.com/office/officeart/2005/8/layout/hierarchy2"/>
    <dgm:cxn modelId="{797077DC-1F83-45AC-8965-2582C6887718}" type="presOf" srcId="{317F2EED-257F-4702-B812-680A61E664FE}" destId="{9D23D781-BC48-47AC-A917-B496B4262B3B}" srcOrd="0" destOrd="0" presId="urn:microsoft.com/office/officeart/2005/8/layout/hierarchy2"/>
    <dgm:cxn modelId="{F8E7435F-8661-4D1A-A1F0-0F8AAAE0D662}" srcId="{20DEF573-1B80-4B15-AD9D-86B2907E850D}" destId="{3785FDFA-F586-4DE7-B494-D4EDDA836513}" srcOrd="1" destOrd="0" parTransId="{65D1E075-B471-415F-94C2-8B547DCE6004}" sibTransId="{CAA782F1-4C23-4C4A-864B-643993397C86}"/>
    <dgm:cxn modelId="{F002447C-8B71-498B-A80C-776D3CB13776}" type="presOf" srcId="{6A4743B0-F8BA-4810-9BCE-8663B0388E54}" destId="{6701848F-F8C8-44C5-887D-0875A4F721B2}" srcOrd="0" destOrd="0" presId="urn:microsoft.com/office/officeart/2005/8/layout/hierarchy2"/>
    <dgm:cxn modelId="{214E103B-684D-45C8-BBC8-A89FAA6B7093}" srcId="{79803A39-D591-4C21-BAB5-A25C7E4047D7}" destId="{20DEF573-1B80-4B15-AD9D-86B2907E850D}" srcOrd="0" destOrd="0" parTransId="{DCDC76A5-7059-4361-A22A-865C6F8846DE}" sibTransId="{7E66DDDC-0DE6-4BDF-995F-B113FB928EDE}"/>
    <dgm:cxn modelId="{B577F8CC-ADFB-453A-B111-667304D0E599}" srcId="{71E89FDF-56C0-4275-B6CA-78C3BA1AFB74}" destId="{79803A39-D591-4C21-BAB5-A25C7E4047D7}" srcOrd="0" destOrd="0" parTransId="{9F4C7E5D-C65C-445C-A055-D59387156E25}" sibTransId="{8D28CD89-EA38-47B9-B1DB-7E880491E0CD}"/>
    <dgm:cxn modelId="{1A54E5A6-3772-4DB3-84ED-21C87D050473}" type="presOf" srcId="{6915F555-CFA6-437C-A9C9-DA62DA9F6527}" destId="{17270569-111B-4BC0-BEF3-E91F8338028F}" srcOrd="0" destOrd="0" presId="urn:microsoft.com/office/officeart/2005/8/layout/hierarchy2"/>
    <dgm:cxn modelId="{EB24D3F9-81A7-482D-93C0-E192FE4B799D}" type="presOf" srcId="{DCDC76A5-7059-4361-A22A-865C6F8846DE}" destId="{5ABD12B5-C95B-4969-8BAD-0B2FCD3DC2F7}" srcOrd="0" destOrd="0" presId="urn:microsoft.com/office/officeart/2005/8/layout/hierarchy2"/>
    <dgm:cxn modelId="{7E7B9A82-88D0-416B-A5AD-5A19BC907583}" srcId="{20DEF573-1B80-4B15-AD9D-86B2907E850D}" destId="{667766CF-7310-4692-95B9-558757839BEE}" srcOrd="0" destOrd="0" parTransId="{6915F555-CFA6-437C-A9C9-DA62DA9F6527}" sibTransId="{DA91D946-76DC-420F-B98D-5CD3084D88E4}"/>
    <dgm:cxn modelId="{96709D9A-D5AB-499B-88E3-0E73AA813748}" type="presOf" srcId="{DCDC76A5-7059-4361-A22A-865C6F8846DE}" destId="{7D519697-6D76-49E0-9739-0338BBE1C784}" srcOrd="1" destOrd="0" presId="urn:microsoft.com/office/officeart/2005/8/layout/hierarchy2"/>
    <dgm:cxn modelId="{2B00BBAA-3569-4205-9080-A210DD72503C}" type="presOf" srcId="{65D1E075-B471-415F-94C2-8B547DCE6004}" destId="{90CA69D4-1777-49D1-8294-64713AADBA17}" srcOrd="1" destOrd="0" presId="urn:microsoft.com/office/officeart/2005/8/layout/hierarchy2"/>
    <dgm:cxn modelId="{F00F9FE3-5E0A-46BC-B2E4-1E97D64E96C9}" srcId="{3785FDFA-F586-4DE7-B494-D4EDDA836513}" destId="{53CE7CBD-0C0F-4573-8132-B4A6BAD5FF2A}" srcOrd="0" destOrd="0" parTransId="{6A4743B0-F8BA-4810-9BCE-8663B0388E54}" sibTransId="{848E7B0E-85FD-4D0D-8DFE-47EB00026471}"/>
    <dgm:cxn modelId="{BBFEE121-75C5-49C8-89CE-CC8F3B7885F4}" type="presOf" srcId="{6A4743B0-F8BA-4810-9BCE-8663B0388E54}" destId="{C46F97DA-345A-4021-BE1D-29D8EF8B1BFD}" srcOrd="1" destOrd="0" presId="urn:microsoft.com/office/officeart/2005/8/layout/hierarchy2"/>
    <dgm:cxn modelId="{0ADBFAF8-0C49-4F47-9D9E-0AA14B775639}" type="presOf" srcId="{D1B68814-F8D6-4010-ABB8-4D8916435945}" destId="{F0389A70-F14B-4E6B-AA73-F945EC7DCFA3}" srcOrd="0" destOrd="0" presId="urn:microsoft.com/office/officeart/2005/8/layout/hierarchy2"/>
    <dgm:cxn modelId="{519B592D-5E73-4EC9-A7DB-37E6B488E07A}" type="presOf" srcId="{6915F555-CFA6-437C-A9C9-DA62DA9F6527}" destId="{F6E46D1D-CF8E-4EE7-80A2-7EB9170268C8}" srcOrd="1" destOrd="0" presId="urn:microsoft.com/office/officeart/2005/8/layout/hierarchy2"/>
    <dgm:cxn modelId="{F970B468-377B-44C0-916B-92BCE020BB3A}" type="presOf" srcId="{3785FDFA-F586-4DE7-B494-D4EDDA836513}" destId="{20E511E5-1BDB-440F-948B-FBD791CD963F}" srcOrd="0" destOrd="0" presId="urn:microsoft.com/office/officeart/2005/8/layout/hierarchy2"/>
    <dgm:cxn modelId="{6E387FA4-A70D-4017-9FCF-A7D92A50F016}" type="presParOf" srcId="{4BB79738-F1E1-40ED-A87B-394A91B8C3BA}" destId="{8443BA79-E444-4ED6-B45B-68AB6F62858E}" srcOrd="0" destOrd="0" presId="urn:microsoft.com/office/officeart/2005/8/layout/hierarchy2"/>
    <dgm:cxn modelId="{2158D4B6-FA93-4EC7-8F49-6265F5C8C8A5}" type="presParOf" srcId="{8443BA79-E444-4ED6-B45B-68AB6F62858E}" destId="{C4B9B48D-2456-4B16-9F18-62466D57007E}" srcOrd="0" destOrd="0" presId="urn:microsoft.com/office/officeart/2005/8/layout/hierarchy2"/>
    <dgm:cxn modelId="{D331F562-63F9-4685-8094-8B6D6382CF97}" type="presParOf" srcId="{8443BA79-E444-4ED6-B45B-68AB6F62858E}" destId="{650B8B83-0FB5-4B37-9BBF-23C2F1553B2C}" srcOrd="1" destOrd="0" presId="urn:microsoft.com/office/officeart/2005/8/layout/hierarchy2"/>
    <dgm:cxn modelId="{16187242-9CBA-476F-9827-66B028FA89B8}" type="presParOf" srcId="{650B8B83-0FB5-4B37-9BBF-23C2F1553B2C}" destId="{5ABD12B5-C95B-4969-8BAD-0B2FCD3DC2F7}" srcOrd="0" destOrd="0" presId="urn:microsoft.com/office/officeart/2005/8/layout/hierarchy2"/>
    <dgm:cxn modelId="{1435E90D-C437-4202-93C9-992CB02AED12}" type="presParOf" srcId="{5ABD12B5-C95B-4969-8BAD-0B2FCD3DC2F7}" destId="{7D519697-6D76-49E0-9739-0338BBE1C784}" srcOrd="0" destOrd="0" presId="urn:microsoft.com/office/officeart/2005/8/layout/hierarchy2"/>
    <dgm:cxn modelId="{4706C9DE-EDC4-4A6C-8A59-D4007FC136C5}" type="presParOf" srcId="{650B8B83-0FB5-4B37-9BBF-23C2F1553B2C}" destId="{CFE7543A-8808-41AE-AAD2-6287A0835198}" srcOrd="1" destOrd="0" presId="urn:microsoft.com/office/officeart/2005/8/layout/hierarchy2"/>
    <dgm:cxn modelId="{D6401890-4789-4CD4-8CF7-1004B27CE2BB}" type="presParOf" srcId="{CFE7543A-8808-41AE-AAD2-6287A0835198}" destId="{B52E8E1E-C65A-4943-9BB3-03E99C3A44C8}" srcOrd="0" destOrd="0" presId="urn:microsoft.com/office/officeart/2005/8/layout/hierarchy2"/>
    <dgm:cxn modelId="{4A137A4B-7715-4DE8-8331-6BE20D647A2F}" type="presParOf" srcId="{CFE7543A-8808-41AE-AAD2-6287A0835198}" destId="{6132B0FE-9B5F-40FD-9ADB-258244C53853}" srcOrd="1" destOrd="0" presId="urn:microsoft.com/office/officeart/2005/8/layout/hierarchy2"/>
    <dgm:cxn modelId="{76FC0C76-0128-4BBE-B909-973B533B1C80}" type="presParOf" srcId="{6132B0FE-9B5F-40FD-9ADB-258244C53853}" destId="{17270569-111B-4BC0-BEF3-E91F8338028F}" srcOrd="0" destOrd="0" presId="urn:microsoft.com/office/officeart/2005/8/layout/hierarchy2"/>
    <dgm:cxn modelId="{40445BCE-56B6-42F4-B1D5-13E9483D2C81}" type="presParOf" srcId="{17270569-111B-4BC0-BEF3-E91F8338028F}" destId="{F6E46D1D-CF8E-4EE7-80A2-7EB9170268C8}" srcOrd="0" destOrd="0" presId="urn:microsoft.com/office/officeart/2005/8/layout/hierarchy2"/>
    <dgm:cxn modelId="{D764D88E-1E37-4A9E-A30A-EC19BA7A4AD7}" type="presParOf" srcId="{6132B0FE-9B5F-40FD-9ADB-258244C53853}" destId="{54A3FA18-DCE0-45AE-BB27-C272274604AD}" srcOrd="1" destOrd="0" presId="urn:microsoft.com/office/officeart/2005/8/layout/hierarchy2"/>
    <dgm:cxn modelId="{DC7B1ACF-3FAE-446D-96CE-00D112E592F3}" type="presParOf" srcId="{54A3FA18-DCE0-45AE-BB27-C272274604AD}" destId="{58827DD4-7963-453F-AE14-AB77F32214CC}" srcOrd="0" destOrd="0" presId="urn:microsoft.com/office/officeart/2005/8/layout/hierarchy2"/>
    <dgm:cxn modelId="{2F6EA829-8737-4B90-A635-962293601151}" type="presParOf" srcId="{54A3FA18-DCE0-45AE-BB27-C272274604AD}" destId="{B56CF4EC-B358-4430-B86B-2C76992C27E0}" srcOrd="1" destOrd="0" presId="urn:microsoft.com/office/officeart/2005/8/layout/hierarchy2"/>
    <dgm:cxn modelId="{BEC02050-CAF1-4B5D-BF46-4696442D7E40}" type="presParOf" srcId="{6132B0FE-9B5F-40FD-9ADB-258244C53853}" destId="{15CC3FF5-A6C5-4262-A8A3-19A46E345AAF}" srcOrd="2" destOrd="0" presId="urn:microsoft.com/office/officeart/2005/8/layout/hierarchy2"/>
    <dgm:cxn modelId="{A356BE0C-9BDE-4141-AA34-2C6C889637A6}" type="presParOf" srcId="{15CC3FF5-A6C5-4262-A8A3-19A46E345AAF}" destId="{90CA69D4-1777-49D1-8294-64713AADBA17}" srcOrd="0" destOrd="0" presId="urn:microsoft.com/office/officeart/2005/8/layout/hierarchy2"/>
    <dgm:cxn modelId="{93285FB6-00B3-4887-B267-6CCD83F713F5}" type="presParOf" srcId="{6132B0FE-9B5F-40FD-9ADB-258244C53853}" destId="{72F2DA7F-DD41-4D62-ADA0-04C11296F3F2}" srcOrd="3" destOrd="0" presId="urn:microsoft.com/office/officeart/2005/8/layout/hierarchy2"/>
    <dgm:cxn modelId="{92E4C2C2-377C-4D7E-A6DF-EAD029C5B688}" type="presParOf" srcId="{72F2DA7F-DD41-4D62-ADA0-04C11296F3F2}" destId="{20E511E5-1BDB-440F-948B-FBD791CD963F}" srcOrd="0" destOrd="0" presId="urn:microsoft.com/office/officeart/2005/8/layout/hierarchy2"/>
    <dgm:cxn modelId="{4F9A027E-C4BE-4AC6-AB5E-D05C1498BCC0}" type="presParOf" srcId="{72F2DA7F-DD41-4D62-ADA0-04C11296F3F2}" destId="{DFFD9432-2B85-4002-84D4-FDE9EDF8368B}" srcOrd="1" destOrd="0" presId="urn:microsoft.com/office/officeart/2005/8/layout/hierarchy2"/>
    <dgm:cxn modelId="{7DE3DD61-453D-44F7-BFCD-7B4BF3A7C3E2}" type="presParOf" srcId="{DFFD9432-2B85-4002-84D4-FDE9EDF8368B}" destId="{6701848F-F8C8-44C5-887D-0875A4F721B2}" srcOrd="0" destOrd="0" presId="urn:microsoft.com/office/officeart/2005/8/layout/hierarchy2"/>
    <dgm:cxn modelId="{87EB49A4-1382-4409-B3F6-670E037D38F4}" type="presParOf" srcId="{6701848F-F8C8-44C5-887D-0875A4F721B2}" destId="{C46F97DA-345A-4021-BE1D-29D8EF8B1BFD}" srcOrd="0" destOrd="0" presId="urn:microsoft.com/office/officeart/2005/8/layout/hierarchy2"/>
    <dgm:cxn modelId="{026ECF4C-E9A2-46D4-9B3F-E511AD901246}" type="presParOf" srcId="{DFFD9432-2B85-4002-84D4-FDE9EDF8368B}" destId="{3F206EAC-4D00-408F-8CA1-87352721AA2E}" srcOrd="1" destOrd="0" presId="urn:microsoft.com/office/officeart/2005/8/layout/hierarchy2"/>
    <dgm:cxn modelId="{A5BBAE4F-C61F-41B2-8BC5-776F07BC3E04}" type="presParOf" srcId="{3F206EAC-4D00-408F-8CA1-87352721AA2E}" destId="{4A6402CF-4700-4625-8669-1D0D3EAD8CA3}" srcOrd="0" destOrd="0" presId="urn:microsoft.com/office/officeart/2005/8/layout/hierarchy2"/>
    <dgm:cxn modelId="{298ADCBC-1583-4896-9287-AA018B72033E}" type="presParOf" srcId="{3F206EAC-4D00-408F-8CA1-87352721AA2E}" destId="{F30C6DE0-7D8D-4CD7-BDE7-C82AA068BA63}" srcOrd="1" destOrd="0" presId="urn:microsoft.com/office/officeart/2005/8/layout/hierarchy2"/>
    <dgm:cxn modelId="{7AD1120A-5527-4B08-83BA-FF211E09C69A}" type="presParOf" srcId="{DFFD9432-2B85-4002-84D4-FDE9EDF8368B}" destId="{9D23D781-BC48-47AC-A917-B496B4262B3B}" srcOrd="2" destOrd="0" presId="urn:microsoft.com/office/officeart/2005/8/layout/hierarchy2"/>
    <dgm:cxn modelId="{233B292A-1B74-4C0E-88F0-EACA2F38360F}" type="presParOf" srcId="{9D23D781-BC48-47AC-A917-B496B4262B3B}" destId="{DB9C61C4-BA9C-4F9C-8FEC-8C79033CDACE}" srcOrd="0" destOrd="0" presId="urn:microsoft.com/office/officeart/2005/8/layout/hierarchy2"/>
    <dgm:cxn modelId="{6D17D9B5-3045-4FCB-86F7-38FAB5E73E84}" type="presParOf" srcId="{DFFD9432-2B85-4002-84D4-FDE9EDF8368B}" destId="{0B1E771E-1C4D-4279-A964-8EE6D5DD4B32}" srcOrd="3" destOrd="0" presId="urn:microsoft.com/office/officeart/2005/8/layout/hierarchy2"/>
    <dgm:cxn modelId="{784FA4AD-5D32-46BE-A063-16416207515B}" type="presParOf" srcId="{0B1E771E-1C4D-4279-A964-8EE6D5DD4B32}" destId="{F0389A70-F14B-4E6B-AA73-F945EC7DCFA3}" srcOrd="0" destOrd="0" presId="urn:microsoft.com/office/officeart/2005/8/layout/hierarchy2"/>
    <dgm:cxn modelId="{BFFD696F-6800-43BF-BAFF-D4F584796815}" type="presParOf" srcId="{0B1E771E-1C4D-4279-A964-8EE6D5DD4B32}" destId="{CCC85D1E-CD52-4DFC-A4B6-163C26EB03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custT="1"/>
      <dgm:spPr>
        <a:solidFill>
          <a:srgbClr val="FFFF99"/>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Mô-rít-xơ  Mát- téc-lích</a:t>
          </a:r>
          <a:endParaRPr lang="en-US" sz="2800" b="1">
            <a:solidFill>
              <a:schemeClr val="tx1"/>
            </a:solidFill>
          </a:endParaRPr>
        </a:p>
      </dgm:t>
    </dgm:pt>
    <dgm:pt modelId="{9F4C7E5D-C65C-445C-A055-D59387156E25}" type="parTrans" cxnId="{B577F8CC-ADFB-453A-B111-667304D0E599}">
      <dgm:prSet/>
      <dgm:spPr/>
      <dgm:t>
        <a:bodyPr/>
        <a:lstStyle/>
        <a:p>
          <a:endParaRPr lang="en-US"/>
        </a:p>
      </dgm:t>
    </dgm:pt>
    <dgm:pt modelId="{8D28CD89-EA38-47B9-B1DB-7E880491E0CD}" type="sibTrans" cxnId="{B577F8CC-ADFB-453A-B111-667304D0E599}">
      <dgm:prSet/>
      <dgm:spPr/>
      <dgm:t>
        <a:bodyPr/>
        <a:lstStyle/>
        <a:p>
          <a:endParaRPr lang="en-US"/>
        </a:p>
      </dgm:t>
    </dgm:pt>
    <dgm:pt modelId="{20DEF573-1B80-4B15-AD9D-86B2907E850D}">
      <dgm:prSet phldrT="[Text]" custT="1"/>
      <dgm:spPr>
        <a:solidFill>
          <a:srgbClr val="66FFFF"/>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2 bộ phận</a:t>
          </a:r>
          <a:endParaRPr lang="en-US" sz="2800" b="1">
            <a:solidFill>
              <a:schemeClr val="tx1"/>
            </a:solidFill>
            <a:latin typeface="Times New Roman" panose="02020603050405020304" pitchFamily="18" charset="0"/>
            <a:cs typeface="Times New Roman" panose="02020603050405020304" pitchFamily="18" charset="0"/>
          </a:endParaRPr>
        </a:p>
      </dgm:t>
    </dgm:pt>
    <dgm:pt modelId="{DCDC76A5-7059-4361-A22A-865C6F8846DE}" type="parTrans" cxnId="{214E103B-684D-45C8-BBC8-A89FAA6B7093}">
      <dgm:prSet/>
      <dgm:spPr/>
      <dgm:t>
        <a:bodyPr/>
        <a:lstStyle/>
        <a:p>
          <a:endParaRPr lang="en-US"/>
        </a:p>
      </dgm:t>
    </dgm:pt>
    <dgm:pt modelId="{7E66DDDC-0DE6-4BDF-995F-B113FB928EDE}" type="sibTrans" cxnId="{214E103B-684D-45C8-BBC8-A89FAA6B7093}">
      <dgm:prSet/>
      <dgm:spPr/>
      <dgm:t>
        <a:bodyPr/>
        <a:lstStyle/>
        <a:p>
          <a:endParaRPr lang="en-US"/>
        </a:p>
      </dgm:t>
    </dgm:pt>
    <dgm:pt modelId="{667766CF-7310-4692-95B9-558757839BEE}">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Mô-rít-xơ </a:t>
          </a:r>
          <a:endParaRPr lang="en-US" sz="2800" b="1">
            <a:solidFill>
              <a:schemeClr val="tx1"/>
            </a:solidFill>
            <a:latin typeface="Times New Roman" panose="02020603050405020304" pitchFamily="18" charset="0"/>
            <a:cs typeface="Times New Roman" panose="02020603050405020304" pitchFamily="18" charset="0"/>
          </a:endParaRPr>
        </a:p>
      </dgm:t>
    </dgm:pt>
    <dgm:pt modelId="{6915F555-CFA6-437C-A9C9-DA62DA9F6527}" type="parTrans" cxnId="{7E7B9A82-88D0-416B-A5AD-5A19BC907583}">
      <dgm:prSet/>
      <dgm:spPr/>
      <dgm:t>
        <a:bodyPr/>
        <a:lstStyle/>
        <a:p>
          <a:endParaRPr lang="en-US"/>
        </a:p>
      </dgm:t>
    </dgm:pt>
    <dgm:pt modelId="{DA91D946-76DC-420F-B98D-5CD3084D88E4}" type="sibTrans" cxnId="{7E7B9A82-88D0-416B-A5AD-5A19BC907583}">
      <dgm:prSet/>
      <dgm:spPr/>
      <dgm:t>
        <a:bodyPr/>
        <a:lstStyle/>
        <a:p>
          <a:endParaRPr lang="en-US"/>
        </a:p>
      </dgm:t>
    </dgm:pt>
    <dgm:pt modelId="{3785FDFA-F586-4DE7-B494-D4EDDA836513}">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Mát- téc-lích</a:t>
          </a:r>
          <a:endParaRPr lang="en-US" sz="2800"/>
        </a:p>
      </dgm:t>
    </dgm:pt>
    <dgm:pt modelId="{65D1E075-B471-415F-94C2-8B547DCE6004}" type="parTrans" cxnId="{F8E7435F-8661-4D1A-A1F0-0F8AAAE0D662}">
      <dgm:prSet/>
      <dgm:spPr/>
      <dgm:t>
        <a:bodyPr/>
        <a:lstStyle/>
        <a:p>
          <a:endParaRPr lang="en-US"/>
        </a:p>
      </dgm:t>
    </dgm:pt>
    <dgm:pt modelId="{CAA782F1-4C23-4C4A-864B-643993397C86}" type="sibTrans" cxnId="{F8E7435F-8661-4D1A-A1F0-0F8AAAE0D662}">
      <dgm:prSet/>
      <dgm:spPr/>
      <dgm:t>
        <a:bodyPr/>
        <a:lstStyle/>
        <a:p>
          <a:endParaRPr lang="en-US"/>
        </a:p>
      </dgm:t>
    </dgm:pt>
    <dgm:pt modelId="{D1B68814-F8D6-4010-ABB8-4D8916435945}">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Téc</a:t>
          </a:r>
          <a:endParaRPr lang="en-US" sz="2800" b="1">
            <a:solidFill>
              <a:schemeClr val="tx1"/>
            </a:solidFill>
            <a:latin typeface="Times New Roman" panose="02020603050405020304" pitchFamily="18" charset="0"/>
            <a:cs typeface="Times New Roman" panose="02020603050405020304" pitchFamily="18" charset="0"/>
          </a:endParaRPr>
        </a:p>
      </dgm:t>
    </dgm:pt>
    <dgm:pt modelId="{317F2EED-257F-4702-B812-680A61E664FE}" type="parTrans" cxnId="{B2FB438A-20BC-4003-ABB6-3F09B04E5B79}">
      <dgm:prSet/>
      <dgm:spPr/>
      <dgm:t>
        <a:bodyPr/>
        <a:lstStyle/>
        <a:p>
          <a:endParaRPr lang="en-US"/>
        </a:p>
      </dgm:t>
    </dgm:pt>
    <dgm:pt modelId="{F94E2952-FAB9-438A-AC93-A5EF1CD29256}" type="sibTrans" cxnId="{B2FB438A-20BC-4003-ABB6-3F09B04E5B79}">
      <dgm:prSet/>
      <dgm:spPr/>
      <dgm:t>
        <a:bodyPr/>
        <a:lstStyle/>
        <a:p>
          <a:endParaRPr lang="en-US"/>
        </a:p>
      </dgm:t>
    </dgm:pt>
    <dgm:pt modelId="{53CE7CBD-0C0F-4573-8132-B4A6BAD5FF2A}">
      <dgm:prSet phldrT="[Text]" custT="1"/>
      <dgm:spPr>
        <a:solidFill>
          <a:srgbClr val="FFC00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Mát</a:t>
          </a:r>
          <a:endParaRPr lang="en-US" sz="2800"/>
        </a:p>
      </dgm:t>
    </dgm:pt>
    <dgm:pt modelId="{6A4743B0-F8BA-4810-9BCE-8663B0388E54}" type="parTrans" cxnId="{F00F9FE3-5E0A-46BC-B2E4-1E97D64E96C9}">
      <dgm:prSet/>
      <dgm:spPr/>
      <dgm:t>
        <a:bodyPr/>
        <a:lstStyle/>
        <a:p>
          <a:endParaRPr lang="en-US"/>
        </a:p>
      </dgm:t>
    </dgm:pt>
    <dgm:pt modelId="{848E7B0E-85FD-4D0D-8DFE-47EB00026471}" type="sibTrans" cxnId="{F00F9FE3-5E0A-46BC-B2E4-1E97D64E96C9}">
      <dgm:prSet/>
      <dgm:spPr/>
      <dgm:t>
        <a:bodyPr/>
        <a:lstStyle/>
        <a:p>
          <a:endParaRPr lang="en-US"/>
        </a:p>
      </dgm:t>
    </dgm:pt>
    <dgm:pt modelId="{65D8B960-F3A3-4CE5-B565-64F672A2079E}">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xơ</a:t>
          </a:r>
          <a:endParaRPr lang="en-US" sz="2800" b="1">
            <a:solidFill>
              <a:schemeClr val="tx1"/>
            </a:solidFill>
            <a:latin typeface="Times New Roman" panose="02020603050405020304" pitchFamily="18" charset="0"/>
            <a:cs typeface="Times New Roman" panose="02020603050405020304" pitchFamily="18" charset="0"/>
          </a:endParaRPr>
        </a:p>
      </dgm:t>
    </dgm:pt>
    <dgm:pt modelId="{01EEE06F-21DC-4510-9907-567245A785E7}" type="parTrans" cxnId="{F041C9EF-70A8-4598-911A-3114C6640CA0}">
      <dgm:prSet/>
      <dgm:spPr/>
      <dgm:t>
        <a:bodyPr/>
        <a:lstStyle/>
        <a:p>
          <a:endParaRPr lang="en-US"/>
        </a:p>
      </dgm:t>
    </dgm:pt>
    <dgm:pt modelId="{91C1B623-64EE-4698-9BEA-FF8EA65A174C}" type="sibTrans" cxnId="{F041C9EF-70A8-4598-911A-3114C6640CA0}">
      <dgm:prSet/>
      <dgm:spPr/>
      <dgm:t>
        <a:bodyPr/>
        <a:lstStyle/>
        <a:p>
          <a:endParaRPr lang="en-US"/>
        </a:p>
      </dgm:t>
    </dgm:pt>
    <dgm:pt modelId="{55340712-34FD-4C2C-ABF0-7F7363140BEF}">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Mô</a:t>
          </a:r>
          <a:endParaRPr lang="en-US" sz="2800" b="1">
            <a:solidFill>
              <a:schemeClr val="tx1"/>
            </a:solidFill>
            <a:latin typeface="Times New Roman" panose="02020603050405020304" pitchFamily="18" charset="0"/>
            <a:cs typeface="Times New Roman" panose="02020603050405020304" pitchFamily="18" charset="0"/>
          </a:endParaRPr>
        </a:p>
      </dgm:t>
    </dgm:pt>
    <dgm:pt modelId="{702A0A57-CAE9-4F51-82ED-BFE33DA58043}" type="parTrans" cxnId="{79394C59-C6AA-4B24-8A8F-4ABF6BB4775C}">
      <dgm:prSet/>
      <dgm:spPr/>
      <dgm:t>
        <a:bodyPr/>
        <a:lstStyle/>
        <a:p>
          <a:endParaRPr lang="en-US"/>
        </a:p>
      </dgm:t>
    </dgm:pt>
    <dgm:pt modelId="{730DBC9B-C4B7-4193-8804-34777DB5B5D5}" type="sibTrans" cxnId="{79394C59-C6AA-4B24-8A8F-4ABF6BB4775C}">
      <dgm:prSet/>
      <dgm:spPr/>
      <dgm:t>
        <a:bodyPr/>
        <a:lstStyle/>
        <a:p>
          <a:endParaRPr lang="en-US"/>
        </a:p>
      </dgm:t>
    </dgm:pt>
    <dgm:pt modelId="{E0129D11-1093-414B-87FE-97058245FCD5}">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rít</a:t>
          </a:r>
          <a:endParaRPr lang="en-US" sz="2800" b="1">
            <a:solidFill>
              <a:schemeClr val="tx1"/>
            </a:solidFill>
            <a:latin typeface="Times New Roman" panose="02020603050405020304" pitchFamily="18" charset="0"/>
            <a:cs typeface="Times New Roman" panose="02020603050405020304" pitchFamily="18" charset="0"/>
          </a:endParaRPr>
        </a:p>
      </dgm:t>
    </dgm:pt>
    <dgm:pt modelId="{DE6A6ACB-541A-47CC-9476-4C393D32662D}" type="parTrans" cxnId="{A77C9EA0-DF34-4A97-920D-C8427EE690F5}">
      <dgm:prSet/>
      <dgm:spPr/>
      <dgm:t>
        <a:bodyPr/>
        <a:lstStyle/>
        <a:p>
          <a:endParaRPr lang="en-US"/>
        </a:p>
      </dgm:t>
    </dgm:pt>
    <dgm:pt modelId="{07F7B607-1840-4BE5-83A3-AC897FC24A9A}" type="sibTrans" cxnId="{A77C9EA0-DF34-4A97-920D-C8427EE690F5}">
      <dgm:prSet/>
      <dgm:spPr/>
      <dgm:t>
        <a:bodyPr/>
        <a:lstStyle/>
        <a:p>
          <a:endParaRPr lang="en-US"/>
        </a:p>
      </dgm:t>
    </dgm:pt>
    <dgm:pt modelId="{FD7B5C28-2C61-4B51-9AFD-51B582FABDB0}">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lích</a:t>
          </a:r>
          <a:endParaRPr lang="en-US" sz="2800" b="1">
            <a:solidFill>
              <a:schemeClr val="tx1"/>
            </a:solidFill>
            <a:latin typeface="Times New Roman" panose="02020603050405020304" pitchFamily="18" charset="0"/>
            <a:cs typeface="Times New Roman" panose="02020603050405020304" pitchFamily="18" charset="0"/>
          </a:endParaRPr>
        </a:p>
      </dgm:t>
    </dgm:pt>
    <dgm:pt modelId="{3FC6DEF7-DCD8-4F5D-9D5F-543143337974}" type="parTrans" cxnId="{36EE180A-57AF-4A25-A82F-B5947FB50368}">
      <dgm:prSet/>
      <dgm:spPr/>
      <dgm:t>
        <a:bodyPr/>
        <a:lstStyle/>
        <a:p>
          <a:endParaRPr lang="en-US"/>
        </a:p>
      </dgm:t>
    </dgm:pt>
    <dgm:pt modelId="{B3595C58-C71E-4197-904D-93BBB99C5BEF}" type="sibTrans" cxnId="{36EE180A-57AF-4A25-A82F-B5947FB50368}">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250598" custScaleY="195837">
        <dgm:presLayoutVars>
          <dgm:chPref val="3"/>
        </dgm:presLayoutVars>
      </dgm:prSet>
      <dgm:spPr/>
      <dgm:t>
        <a:bodyPr/>
        <a:lstStyle/>
        <a:p>
          <a:endParaRPr lang="en-US"/>
        </a:p>
      </dgm:t>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Lbl="parChTrans1D2" presStyleIdx="0" presStyleCnt="1"/>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t>
        <a:bodyPr/>
        <a:lstStyle/>
        <a:p>
          <a:endParaRPr lang="en-US"/>
        </a:p>
      </dgm:t>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Lbl="parChTrans1D3" presStyleIdx="0" presStyleCnt="2"/>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t>
        <a:bodyPr/>
        <a:lstStyle/>
        <a:p>
          <a:endParaRPr lang="en-US"/>
        </a:p>
      </dgm:t>
    </dgm:pt>
    <dgm:pt modelId="{B56CF4EC-B358-4430-B86B-2C76992C27E0}" type="pres">
      <dgm:prSet presAssocID="{667766CF-7310-4692-95B9-558757839BEE}" presName="level3hierChild" presStyleCnt="0"/>
      <dgm:spPr/>
    </dgm:pt>
    <dgm:pt modelId="{96850482-FDFD-4A98-B99D-2F336F705D27}" type="pres">
      <dgm:prSet presAssocID="{702A0A57-CAE9-4F51-82ED-BFE33DA58043}" presName="conn2-1" presStyleLbl="parChTrans1D4" presStyleIdx="0" presStyleCnt="6"/>
      <dgm:spPr/>
    </dgm:pt>
    <dgm:pt modelId="{33FFAFEA-255A-4AC7-843B-2D1543FA9CDE}" type="pres">
      <dgm:prSet presAssocID="{702A0A57-CAE9-4F51-82ED-BFE33DA58043}" presName="connTx" presStyleLbl="parChTrans1D4" presStyleIdx="0" presStyleCnt="6"/>
      <dgm:spPr/>
    </dgm:pt>
    <dgm:pt modelId="{082A3209-20A4-41F3-8E7F-B6DA477BBCF0}" type="pres">
      <dgm:prSet presAssocID="{55340712-34FD-4C2C-ABF0-7F7363140BEF}" presName="root2" presStyleCnt="0"/>
      <dgm:spPr/>
    </dgm:pt>
    <dgm:pt modelId="{66063643-BC06-48A2-8041-F26D0FE73466}" type="pres">
      <dgm:prSet presAssocID="{55340712-34FD-4C2C-ABF0-7F7363140BEF}" presName="LevelTwoTextNode" presStyleLbl="node4" presStyleIdx="0" presStyleCnt="6">
        <dgm:presLayoutVars>
          <dgm:chPref val="3"/>
        </dgm:presLayoutVars>
      </dgm:prSet>
      <dgm:spPr/>
      <dgm:t>
        <a:bodyPr/>
        <a:lstStyle/>
        <a:p>
          <a:endParaRPr lang="en-US"/>
        </a:p>
      </dgm:t>
    </dgm:pt>
    <dgm:pt modelId="{74D94B49-624F-4438-8000-F4D2CF027710}" type="pres">
      <dgm:prSet presAssocID="{55340712-34FD-4C2C-ABF0-7F7363140BEF}" presName="level3hierChild" presStyleCnt="0"/>
      <dgm:spPr/>
    </dgm:pt>
    <dgm:pt modelId="{9AF6CA52-40F8-4EC2-9C16-C49765FED784}" type="pres">
      <dgm:prSet presAssocID="{DE6A6ACB-541A-47CC-9476-4C393D32662D}" presName="conn2-1" presStyleLbl="parChTrans1D4" presStyleIdx="1" presStyleCnt="6"/>
      <dgm:spPr/>
    </dgm:pt>
    <dgm:pt modelId="{ED8591BE-4962-443C-9C22-EC9A9B8D5F53}" type="pres">
      <dgm:prSet presAssocID="{DE6A6ACB-541A-47CC-9476-4C393D32662D}" presName="connTx" presStyleLbl="parChTrans1D4" presStyleIdx="1" presStyleCnt="6"/>
      <dgm:spPr/>
    </dgm:pt>
    <dgm:pt modelId="{DEFD281D-9F6A-41C8-A72B-87B1F141EADF}" type="pres">
      <dgm:prSet presAssocID="{E0129D11-1093-414B-87FE-97058245FCD5}" presName="root2" presStyleCnt="0"/>
      <dgm:spPr/>
    </dgm:pt>
    <dgm:pt modelId="{99AAC8EA-2642-46F9-A934-53E2AD328D51}" type="pres">
      <dgm:prSet presAssocID="{E0129D11-1093-414B-87FE-97058245FCD5}" presName="LevelTwoTextNode" presStyleLbl="node4" presStyleIdx="1" presStyleCnt="6">
        <dgm:presLayoutVars>
          <dgm:chPref val="3"/>
        </dgm:presLayoutVars>
      </dgm:prSet>
      <dgm:spPr/>
      <dgm:t>
        <a:bodyPr/>
        <a:lstStyle/>
        <a:p>
          <a:endParaRPr lang="en-US"/>
        </a:p>
      </dgm:t>
    </dgm:pt>
    <dgm:pt modelId="{12A5BE05-10F6-4453-97D2-EECB57B7B6F5}" type="pres">
      <dgm:prSet presAssocID="{E0129D11-1093-414B-87FE-97058245FCD5}" presName="level3hierChild" presStyleCnt="0"/>
      <dgm:spPr/>
    </dgm:pt>
    <dgm:pt modelId="{B46F2109-55FC-4DE2-8B64-79DBBF273F12}" type="pres">
      <dgm:prSet presAssocID="{01EEE06F-21DC-4510-9907-567245A785E7}" presName="conn2-1" presStyleLbl="parChTrans1D4" presStyleIdx="2" presStyleCnt="6"/>
      <dgm:spPr/>
    </dgm:pt>
    <dgm:pt modelId="{4DC55437-A90A-40F4-845D-8882DC912F0B}" type="pres">
      <dgm:prSet presAssocID="{01EEE06F-21DC-4510-9907-567245A785E7}" presName="connTx" presStyleLbl="parChTrans1D4" presStyleIdx="2" presStyleCnt="6"/>
      <dgm:spPr/>
    </dgm:pt>
    <dgm:pt modelId="{35D8EE0B-8DF1-4B82-825D-D83BD3BDC230}" type="pres">
      <dgm:prSet presAssocID="{65D8B960-F3A3-4CE5-B565-64F672A2079E}" presName="root2" presStyleCnt="0"/>
      <dgm:spPr/>
    </dgm:pt>
    <dgm:pt modelId="{78E45B32-D449-49EE-AE17-21F69E5A1F95}" type="pres">
      <dgm:prSet presAssocID="{65D8B960-F3A3-4CE5-B565-64F672A2079E}" presName="LevelTwoTextNode" presStyleLbl="node4" presStyleIdx="2" presStyleCnt="6">
        <dgm:presLayoutVars>
          <dgm:chPref val="3"/>
        </dgm:presLayoutVars>
      </dgm:prSet>
      <dgm:spPr/>
      <dgm:t>
        <a:bodyPr/>
        <a:lstStyle/>
        <a:p>
          <a:endParaRPr lang="en-US"/>
        </a:p>
      </dgm:t>
    </dgm:pt>
    <dgm:pt modelId="{B9E0DFE6-FA0B-4934-B0B0-D3390294B0E9}" type="pres">
      <dgm:prSet presAssocID="{65D8B960-F3A3-4CE5-B565-64F672A2079E}"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Lbl="parChTrans1D3" presStyleIdx="1" presStyleCnt="2"/>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custScaleX="200367" custScaleY="130147">
        <dgm:presLayoutVars>
          <dgm:chPref val="3"/>
        </dgm:presLayoutVars>
      </dgm:prSet>
      <dgm:spPr/>
      <dgm:t>
        <a:bodyPr/>
        <a:lstStyle/>
        <a:p>
          <a:endParaRPr lang="en-US"/>
        </a:p>
      </dgm:t>
    </dgm:pt>
    <dgm:pt modelId="{DFFD9432-2B85-4002-84D4-FDE9EDF8368B}" type="pres">
      <dgm:prSet presAssocID="{3785FDFA-F586-4DE7-B494-D4EDDA836513}" presName="level3hierChild" presStyleCnt="0"/>
      <dgm:spPr/>
    </dgm:pt>
    <dgm:pt modelId="{6701848F-F8C8-44C5-887D-0875A4F721B2}" type="pres">
      <dgm:prSet presAssocID="{6A4743B0-F8BA-4810-9BCE-8663B0388E54}" presName="conn2-1" presStyleLbl="parChTrans1D4" presStyleIdx="3" presStyleCnt="6"/>
      <dgm:spPr/>
    </dgm:pt>
    <dgm:pt modelId="{C46F97DA-345A-4021-BE1D-29D8EF8B1BFD}" type="pres">
      <dgm:prSet presAssocID="{6A4743B0-F8BA-4810-9BCE-8663B0388E54}" presName="connTx" presStyleLbl="parChTrans1D4" presStyleIdx="3" presStyleCnt="6"/>
      <dgm:spPr/>
    </dgm:pt>
    <dgm:pt modelId="{3F206EAC-4D00-408F-8CA1-87352721AA2E}" type="pres">
      <dgm:prSet presAssocID="{53CE7CBD-0C0F-4573-8132-B4A6BAD5FF2A}" presName="root2" presStyleCnt="0"/>
      <dgm:spPr/>
    </dgm:pt>
    <dgm:pt modelId="{4A6402CF-4700-4625-8669-1D0D3EAD8CA3}" type="pres">
      <dgm:prSet presAssocID="{53CE7CBD-0C0F-4573-8132-B4A6BAD5FF2A}" presName="LevelTwoTextNode" presStyleLbl="node4" presStyleIdx="3" presStyleCnt="6">
        <dgm:presLayoutVars>
          <dgm:chPref val="3"/>
        </dgm:presLayoutVars>
      </dgm:prSet>
      <dgm:spPr/>
      <dgm:t>
        <a:bodyPr/>
        <a:lstStyle/>
        <a:p>
          <a:endParaRPr lang="en-US"/>
        </a:p>
      </dgm:t>
    </dgm:pt>
    <dgm:pt modelId="{F30C6DE0-7D8D-4CD7-BDE7-C82AA068BA63}" type="pres">
      <dgm:prSet presAssocID="{53CE7CBD-0C0F-4573-8132-B4A6BAD5FF2A}" presName="level3hierChild" presStyleCnt="0"/>
      <dgm:spPr/>
    </dgm:pt>
    <dgm:pt modelId="{9D23D781-BC48-47AC-A917-B496B4262B3B}" type="pres">
      <dgm:prSet presAssocID="{317F2EED-257F-4702-B812-680A61E664FE}" presName="conn2-1" presStyleLbl="parChTrans1D4" presStyleIdx="4" presStyleCnt="6"/>
      <dgm:spPr/>
    </dgm:pt>
    <dgm:pt modelId="{DB9C61C4-BA9C-4F9C-8FEC-8C79033CDACE}" type="pres">
      <dgm:prSet presAssocID="{317F2EED-257F-4702-B812-680A61E664FE}" presName="connTx" presStyleLbl="parChTrans1D4" presStyleIdx="4" presStyleCnt="6"/>
      <dgm:spPr/>
    </dgm:pt>
    <dgm:pt modelId="{0B1E771E-1C4D-4279-A964-8EE6D5DD4B32}" type="pres">
      <dgm:prSet presAssocID="{D1B68814-F8D6-4010-ABB8-4D8916435945}" presName="root2" presStyleCnt="0"/>
      <dgm:spPr/>
    </dgm:pt>
    <dgm:pt modelId="{F0389A70-F14B-4E6B-AA73-F945EC7DCFA3}" type="pres">
      <dgm:prSet presAssocID="{D1B68814-F8D6-4010-ABB8-4D8916435945}" presName="LevelTwoTextNode" presStyleLbl="node4" presStyleIdx="4" presStyleCnt="6">
        <dgm:presLayoutVars>
          <dgm:chPref val="3"/>
        </dgm:presLayoutVars>
      </dgm:prSet>
      <dgm:spPr/>
      <dgm:t>
        <a:bodyPr/>
        <a:lstStyle/>
        <a:p>
          <a:endParaRPr lang="en-US"/>
        </a:p>
      </dgm:t>
    </dgm:pt>
    <dgm:pt modelId="{CCC85D1E-CD52-4DFC-A4B6-163C26EB031A}" type="pres">
      <dgm:prSet presAssocID="{D1B68814-F8D6-4010-ABB8-4D8916435945}" presName="level3hierChild" presStyleCnt="0"/>
      <dgm:spPr/>
    </dgm:pt>
    <dgm:pt modelId="{DE0D431D-D02E-4598-85B8-54348C25719B}" type="pres">
      <dgm:prSet presAssocID="{3FC6DEF7-DCD8-4F5D-9D5F-543143337974}" presName="conn2-1" presStyleLbl="parChTrans1D4" presStyleIdx="5" presStyleCnt="6"/>
      <dgm:spPr/>
    </dgm:pt>
    <dgm:pt modelId="{D5619EE3-AA3C-4A2A-AA4D-63A2757B21BB}" type="pres">
      <dgm:prSet presAssocID="{3FC6DEF7-DCD8-4F5D-9D5F-543143337974}" presName="connTx" presStyleLbl="parChTrans1D4" presStyleIdx="5" presStyleCnt="6"/>
      <dgm:spPr/>
    </dgm:pt>
    <dgm:pt modelId="{DE8D71D0-2750-434F-B973-4A1B2B0AB78F}" type="pres">
      <dgm:prSet presAssocID="{FD7B5C28-2C61-4B51-9AFD-51B582FABDB0}" presName="root2" presStyleCnt="0"/>
      <dgm:spPr/>
    </dgm:pt>
    <dgm:pt modelId="{BD4B1A8A-BF9F-4807-9FE7-77FAE4C4700C}" type="pres">
      <dgm:prSet presAssocID="{FD7B5C28-2C61-4B51-9AFD-51B582FABDB0}" presName="LevelTwoTextNode" presStyleLbl="node4" presStyleIdx="5" presStyleCnt="6">
        <dgm:presLayoutVars>
          <dgm:chPref val="3"/>
        </dgm:presLayoutVars>
      </dgm:prSet>
      <dgm:spPr/>
      <dgm:t>
        <a:bodyPr/>
        <a:lstStyle/>
        <a:p>
          <a:endParaRPr lang="en-US"/>
        </a:p>
      </dgm:t>
    </dgm:pt>
    <dgm:pt modelId="{0BFBB83F-8660-4971-B48D-C3E91457AF41}" type="pres">
      <dgm:prSet presAssocID="{FD7B5C28-2C61-4B51-9AFD-51B582FABDB0}" presName="level3hierChild" presStyleCnt="0"/>
      <dgm:spPr/>
    </dgm:pt>
  </dgm:ptLst>
  <dgm:cxnLst>
    <dgm:cxn modelId="{A8478710-1684-4032-AA49-5123CA641F71}" type="presOf" srcId="{FD7B5C28-2C61-4B51-9AFD-51B582FABDB0}" destId="{BD4B1A8A-BF9F-4807-9FE7-77FAE4C4700C}" srcOrd="0" destOrd="0" presId="urn:microsoft.com/office/officeart/2005/8/layout/hierarchy2"/>
    <dgm:cxn modelId="{C5AC500F-3F04-4CE7-85A6-73A21B499ADC}" type="presOf" srcId="{667766CF-7310-4692-95B9-558757839BEE}" destId="{58827DD4-7963-453F-AE14-AB77F32214CC}" srcOrd="0" destOrd="0" presId="urn:microsoft.com/office/officeart/2005/8/layout/hierarchy2"/>
    <dgm:cxn modelId="{797077DC-1F83-45AC-8965-2582C6887718}" type="presOf" srcId="{317F2EED-257F-4702-B812-680A61E664FE}" destId="{9D23D781-BC48-47AC-A917-B496B4262B3B}" srcOrd="0" destOrd="0" presId="urn:microsoft.com/office/officeart/2005/8/layout/hierarchy2"/>
    <dgm:cxn modelId="{AC9FCC89-AE51-416B-A6F6-84AB9317C5C4}" type="presOf" srcId="{702A0A57-CAE9-4F51-82ED-BFE33DA58043}" destId="{96850482-FDFD-4A98-B99D-2F336F705D27}" srcOrd="0" destOrd="0" presId="urn:microsoft.com/office/officeart/2005/8/layout/hierarchy2"/>
    <dgm:cxn modelId="{F8E7435F-8661-4D1A-A1F0-0F8AAAE0D662}" srcId="{20DEF573-1B80-4B15-AD9D-86B2907E850D}" destId="{3785FDFA-F586-4DE7-B494-D4EDDA836513}" srcOrd="1" destOrd="0" parTransId="{65D1E075-B471-415F-94C2-8B547DCE6004}" sibTransId="{CAA782F1-4C23-4C4A-864B-643993397C86}"/>
    <dgm:cxn modelId="{B2FB438A-20BC-4003-ABB6-3F09B04E5B79}" srcId="{3785FDFA-F586-4DE7-B494-D4EDDA836513}" destId="{D1B68814-F8D6-4010-ABB8-4D8916435945}" srcOrd="1" destOrd="0" parTransId="{317F2EED-257F-4702-B812-680A61E664FE}" sibTransId="{F94E2952-FAB9-438A-AC93-A5EF1CD29256}"/>
    <dgm:cxn modelId="{CDB850ED-39F5-4BBC-9562-610EC85E69E0}" type="presOf" srcId="{DE6A6ACB-541A-47CC-9476-4C393D32662D}" destId="{9AF6CA52-40F8-4EC2-9C16-C49765FED784}" srcOrd="0" destOrd="0" presId="urn:microsoft.com/office/officeart/2005/8/layout/hierarchy2"/>
    <dgm:cxn modelId="{AE645AB4-937A-472F-B54F-B59D736E16E4}" type="presOf" srcId="{53CE7CBD-0C0F-4573-8132-B4A6BAD5FF2A}" destId="{4A6402CF-4700-4625-8669-1D0D3EAD8CA3}" srcOrd="0" destOrd="0" presId="urn:microsoft.com/office/officeart/2005/8/layout/hierarchy2"/>
    <dgm:cxn modelId="{0ADBFAF8-0C49-4F47-9D9E-0AA14B775639}" type="presOf" srcId="{D1B68814-F8D6-4010-ABB8-4D8916435945}" destId="{F0389A70-F14B-4E6B-AA73-F945EC7DCFA3}" srcOrd="0" destOrd="0" presId="urn:microsoft.com/office/officeart/2005/8/layout/hierarchy2"/>
    <dgm:cxn modelId="{F002447C-8B71-498B-A80C-776D3CB13776}" type="presOf" srcId="{6A4743B0-F8BA-4810-9BCE-8663B0388E54}" destId="{6701848F-F8C8-44C5-887D-0875A4F721B2}" srcOrd="0" destOrd="0" presId="urn:microsoft.com/office/officeart/2005/8/layout/hierarchy2"/>
    <dgm:cxn modelId="{D9BFA5B7-4727-4BD9-8FE1-4F67406C69DF}" type="presOf" srcId="{317F2EED-257F-4702-B812-680A61E664FE}" destId="{DB9C61C4-BA9C-4F9C-8FEC-8C79033CDACE}" srcOrd="1" destOrd="0" presId="urn:microsoft.com/office/officeart/2005/8/layout/hierarchy2"/>
    <dgm:cxn modelId="{F0F69ED1-E15C-429F-A6BA-A410CE3AF49E}" type="presOf" srcId="{702A0A57-CAE9-4F51-82ED-BFE33DA58043}" destId="{33FFAFEA-255A-4AC7-843B-2D1543FA9CDE}" srcOrd="1" destOrd="0" presId="urn:microsoft.com/office/officeart/2005/8/layout/hierarchy2"/>
    <dgm:cxn modelId="{B577F8CC-ADFB-453A-B111-667304D0E599}" srcId="{71E89FDF-56C0-4275-B6CA-78C3BA1AFB74}" destId="{79803A39-D591-4C21-BAB5-A25C7E4047D7}" srcOrd="0" destOrd="0" parTransId="{9F4C7E5D-C65C-445C-A055-D59387156E25}" sibTransId="{8D28CD89-EA38-47B9-B1DB-7E880491E0CD}"/>
    <dgm:cxn modelId="{5DE5A524-C0B0-4A6E-8E22-221805E98A62}" type="presOf" srcId="{01EEE06F-21DC-4510-9907-567245A785E7}" destId="{4DC55437-A90A-40F4-845D-8882DC912F0B}" srcOrd="1" destOrd="0" presId="urn:microsoft.com/office/officeart/2005/8/layout/hierarchy2"/>
    <dgm:cxn modelId="{F265EB32-5980-4807-87C2-3991D6CE92C8}" type="presOf" srcId="{DE6A6ACB-541A-47CC-9476-4C393D32662D}" destId="{ED8591BE-4962-443C-9C22-EC9A9B8D5F53}" srcOrd="1" destOrd="0" presId="urn:microsoft.com/office/officeart/2005/8/layout/hierarchy2"/>
    <dgm:cxn modelId="{40784DE7-E58A-42C0-BD7B-4FB6D6AE1A61}" type="presOf" srcId="{E0129D11-1093-414B-87FE-97058245FCD5}" destId="{99AAC8EA-2642-46F9-A934-53E2AD328D51}" srcOrd="0" destOrd="0" presId="urn:microsoft.com/office/officeart/2005/8/layout/hierarchy2"/>
    <dgm:cxn modelId="{4B3A2BB2-5EF6-4275-8793-DB10D0F26870}" type="presOf" srcId="{55340712-34FD-4C2C-ABF0-7F7363140BEF}" destId="{66063643-BC06-48A2-8041-F26D0FE73466}" srcOrd="0" destOrd="0" presId="urn:microsoft.com/office/officeart/2005/8/layout/hierarchy2"/>
    <dgm:cxn modelId="{F041C9EF-70A8-4598-911A-3114C6640CA0}" srcId="{667766CF-7310-4692-95B9-558757839BEE}" destId="{65D8B960-F3A3-4CE5-B565-64F672A2079E}" srcOrd="2" destOrd="0" parTransId="{01EEE06F-21DC-4510-9907-567245A785E7}" sibTransId="{91C1B623-64EE-4698-9BEA-FF8EA65A174C}"/>
    <dgm:cxn modelId="{F970B468-377B-44C0-916B-92BCE020BB3A}" type="presOf" srcId="{3785FDFA-F586-4DE7-B494-D4EDDA836513}" destId="{20E511E5-1BDB-440F-948B-FBD791CD963F}" srcOrd="0" destOrd="0" presId="urn:microsoft.com/office/officeart/2005/8/layout/hierarchy2"/>
    <dgm:cxn modelId="{EB24D3F9-81A7-482D-93C0-E192FE4B799D}" type="presOf" srcId="{DCDC76A5-7059-4361-A22A-865C6F8846DE}" destId="{5ABD12B5-C95B-4969-8BAD-0B2FCD3DC2F7}" srcOrd="0" destOrd="0" presId="urn:microsoft.com/office/officeart/2005/8/layout/hierarchy2"/>
    <dgm:cxn modelId="{BBFEE121-75C5-49C8-89CE-CC8F3B7885F4}" type="presOf" srcId="{6A4743B0-F8BA-4810-9BCE-8663B0388E54}" destId="{C46F97DA-345A-4021-BE1D-29D8EF8B1BFD}" srcOrd="1" destOrd="0" presId="urn:microsoft.com/office/officeart/2005/8/layout/hierarchy2"/>
    <dgm:cxn modelId="{79394C59-C6AA-4B24-8A8F-4ABF6BB4775C}" srcId="{667766CF-7310-4692-95B9-558757839BEE}" destId="{55340712-34FD-4C2C-ABF0-7F7363140BEF}" srcOrd="0" destOrd="0" parTransId="{702A0A57-CAE9-4F51-82ED-BFE33DA58043}" sibTransId="{730DBC9B-C4B7-4193-8804-34777DB5B5D5}"/>
    <dgm:cxn modelId="{2B00BBAA-3569-4205-9080-A210DD72503C}" type="presOf" srcId="{65D1E075-B471-415F-94C2-8B547DCE6004}" destId="{90CA69D4-1777-49D1-8294-64713AADBA17}" srcOrd="1" destOrd="0" presId="urn:microsoft.com/office/officeart/2005/8/layout/hierarchy2"/>
    <dgm:cxn modelId="{519B592D-5E73-4EC9-A7DB-37E6B488E07A}" type="presOf" srcId="{6915F555-CFA6-437C-A9C9-DA62DA9F6527}" destId="{F6E46D1D-CF8E-4EE7-80A2-7EB9170268C8}" srcOrd="1" destOrd="0" presId="urn:microsoft.com/office/officeart/2005/8/layout/hierarchy2"/>
    <dgm:cxn modelId="{F855FD58-FBBD-4620-AA86-71AC7DCBB5C1}" type="presOf" srcId="{79803A39-D591-4C21-BAB5-A25C7E4047D7}" destId="{C4B9B48D-2456-4B16-9F18-62466D57007E}" srcOrd="0" destOrd="0" presId="urn:microsoft.com/office/officeart/2005/8/layout/hierarchy2"/>
    <dgm:cxn modelId="{829CBEC1-D829-4E76-979D-591943B4C83D}" type="presOf" srcId="{3FC6DEF7-DCD8-4F5D-9D5F-543143337974}" destId="{D5619EE3-AA3C-4A2A-AA4D-63A2757B21BB}" srcOrd="1" destOrd="0" presId="urn:microsoft.com/office/officeart/2005/8/layout/hierarchy2"/>
    <dgm:cxn modelId="{9159E415-1E1C-4982-972F-3B86D2226FA6}" type="presOf" srcId="{20DEF573-1B80-4B15-AD9D-86B2907E850D}" destId="{B52E8E1E-C65A-4943-9BB3-03E99C3A44C8}" srcOrd="0" destOrd="0" presId="urn:microsoft.com/office/officeart/2005/8/layout/hierarchy2"/>
    <dgm:cxn modelId="{A77C9EA0-DF34-4A97-920D-C8427EE690F5}" srcId="{667766CF-7310-4692-95B9-558757839BEE}" destId="{E0129D11-1093-414B-87FE-97058245FCD5}" srcOrd="1" destOrd="0" parTransId="{DE6A6ACB-541A-47CC-9476-4C393D32662D}" sibTransId="{07F7B607-1840-4BE5-83A3-AC897FC24A9A}"/>
    <dgm:cxn modelId="{1A54E5A6-3772-4DB3-84ED-21C87D050473}" type="presOf" srcId="{6915F555-CFA6-437C-A9C9-DA62DA9F6527}" destId="{17270569-111B-4BC0-BEF3-E91F8338028F}" srcOrd="0" destOrd="0" presId="urn:microsoft.com/office/officeart/2005/8/layout/hierarchy2"/>
    <dgm:cxn modelId="{36EE180A-57AF-4A25-A82F-B5947FB50368}" srcId="{3785FDFA-F586-4DE7-B494-D4EDDA836513}" destId="{FD7B5C28-2C61-4B51-9AFD-51B582FABDB0}" srcOrd="2" destOrd="0" parTransId="{3FC6DEF7-DCD8-4F5D-9D5F-543143337974}" sibTransId="{B3595C58-C71E-4197-904D-93BBB99C5BEF}"/>
    <dgm:cxn modelId="{1B6D4C78-62B6-47A8-A426-63BFC31F5F4C}" type="presOf" srcId="{65D1E075-B471-415F-94C2-8B547DCE6004}" destId="{15CC3FF5-A6C5-4262-A8A3-19A46E345AAF}" srcOrd="0" destOrd="0" presId="urn:microsoft.com/office/officeart/2005/8/layout/hierarchy2"/>
    <dgm:cxn modelId="{96709D9A-D5AB-499B-88E3-0E73AA813748}" type="presOf" srcId="{DCDC76A5-7059-4361-A22A-865C6F8846DE}" destId="{7D519697-6D76-49E0-9739-0338BBE1C784}" srcOrd="1" destOrd="0" presId="urn:microsoft.com/office/officeart/2005/8/layout/hierarchy2"/>
    <dgm:cxn modelId="{907694B4-A5A6-4432-ADD0-995F5057D665}" type="presOf" srcId="{3FC6DEF7-DCD8-4F5D-9D5F-543143337974}" destId="{DE0D431D-D02E-4598-85B8-54348C25719B}" srcOrd="0" destOrd="0" presId="urn:microsoft.com/office/officeart/2005/8/layout/hierarchy2"/>
    <dgm:cxn modelId="{ACB68D35-90A6-4137-A090-A7EBC314DFE9}" type="presOf" srcId="{01EEE06F-21DC-4510-9907-567245A785E7}" destId="{B46F2109-55FC-4DE2-8B64-79DBBF273F12}" srcOrd="0" destOrd="0" presId="urn:microsoft.com/office/officeart/2005/8/layout/hierarchy2"/>
    <dgm:cxn modelId="{F00F9FE3-5E0A-46BC-B2E4-1E97D64E96C9}" srcId="{3785FDFA-F586-4DE7-B494-D4EDDA836513}" destId="{53CE7CBD-0C0F-4573-8132-B4A6BAD5FF2A}" srcOrd="0" destOrd="0" parTransId="{6A4743B0-F8BA-4810-9BCE-8663B0388E54}" sibTransId="{848E7B0E-85FD-4D0D-8DFE-47EB00026471}"/>
    <dgm:cxn modelId="{7E7B9A82-88D0-416B-A5AD-5A19BC907583}" srcId="{20DEF573-1B80-4B15-AD9D-86B2907E850D}" destId="{667766CF-7310-4692-95B9-558757839BEE}" srcOrd="0" destOrd="0" parTransId="{6915F555-CFA6-437C-A9C9-DA62DA9F6527}" sibTransId="{DA91D946-76DC-420F-B98D-5CD3084D88E4}"/>
    <dgm:cxn modelId="{214E103B-684D-45C8-BBC8-A89FAA6B7093}" srcId="{79803A39-D591-4C21-BAB5-A25C7E4047D7}" destId="{20DEF573-1B80-4B15-AD9D-86B2907E850D}" srcOrd="0" destOrd="0" parTransId="{DCDC76A5-7059-4361-A22A-865C6F8846DE}" sibTransId="{7E66DDDC-0DE6-4BDF-995F-B113FB928EDE}"/>
    <dgm:cxn modelId="{67469207-3BD8-47F6-BDCC-64F5C9D8604D}" type="presOf" srcId="{65D8B960-F3A3-4CE5-B565-64F672A2079E}" destId="{78E45B32-D449-49EE-AE17-21F69E5A1F95}" srcOrd="0" destOrd="0" presId="urn:microsoft.com/office/officeart/2005/8/layout/hierarchy2"/>
    <dgm:cxn modelId="{6F5FD781-6852-4736-AEA4-EDBE18B78CF1}" type="presOf" srcId="{71E89FDF-56C0-4275-B6CA-78C3BA1AFB74}" destId="{4BB79738-F1E1-40ED-A87B-394A91B8C3BA}" srcOrd="0" destOrd="0" presId="urn:microsoft.com/office/officeart/2005/8/layout/hierarchy2"/>
    <dgm:cxn modelId="{6E387FA4-A70D-4017-9FCF-A7D92A50F016}" type="presParOf" srcId="{4BB79738-F1E1-40ED-A87B-394A91B8C3BA}" destId="{8443BA79-E444-4ED6-B45B-68AB6F62858E}" srcOrd="0" destOrd="0" presId="urn:microsoft.com/office/officeart/2005/8/layout/hierarchy2"/>
    <dgm:cxn modelId="{2158D4B6-FA93-4EC7-8F49-6265F5C8C8A5}" type="presParOf" srcId="{8443BA79-E444-4ED6-B45B-68AB6F62858E}" destId="{C4B9B48D-2456-4B16-9F18-62466D57007E}" srcOrd="0" destOrd="0" presId="urn:microsoft.com/office/officeart/2005/8/layout/hierarchy2"/>
    <dgm:cxn modelId="{D331F562-63F9-4685-8094-8B6D6382CF97}" type="presParOf" srcId="{8443BA79-E444-4ED6-B45B-68AB6F62858E}" destId="{650B8B83-0FB5-4B37-9BBF-23C2F1553B2C}" srcOrd="1" destOrd="0" presId="urn:microsoft.com/office/officeart/2005/8/layout/hierarchy2"/>
    <dgm:cxn modelId="{16187242-9CBA-476F-9827-66B028FA89B8}" type="presParOf" srcId="{650B8B83-0FB5-4B37-9BBF-23C2F1553B2C}" destId="{5ABD12B5-C95B-4969-8BAD-0B2FCD3DC2F7}" srcOrd="0" destOrd="0" presId="urn:microsoft.com/office/officeart/2005/8/layout/hierarchy2"/>
    <dgm:cxn modelId="{1435E90D-C437-4202-93C9-992CB02AED12}" type="presParOf" srcId="{5ABD12B5-C95B-4969-8BAD-0B2FCD3DC2F7}" destId="{7D519697-6D76-49E0-9739-0338BBE1C784}" srcOrd="0" destOrd="0" presId="urn:microsoft.com/office/officeart/2005/8/layout/hierarchy2"/>
    <dgm:cxn modelId="{4706C9DE-EDC4-4A6C-8A59-D4007FC136C5}" type="presParOf" srcId="{650B8B83-0FB5-4B37-9BBF-23C2F1553B2C}" destId="{CFE7543A-8808-41AE-AAD2-6287A0835198}" srcOrd="1" destOrd="0" presId="urn:microsoft.com/office/officeart/2005/8/layout/hierarchy2"/>
    <dgm:cxn modelId="{D6401890-4789-4CD4-8CF7-1004B27CE2BB}" type="presParOf" srcId="{CFE7543A-8808-41AE-AAD2-6287A0835198}" destId="{B52E8E1E-C65A-4943-9BB3-03E99C3A44C8}" srcOrd="0" destOrd="0" presId="urn:microsoft.com/office/officeart/2005/8/layout/hierarchy2"/>
    <dgm:cxn modelId="{4A137A4B-7715-4DE8-8331-6BE20D647A2F}" type="presParOf" srcId="{CFE7543A-8808-41AE-AAD2-6287A0835198}" destId="{6132B0FE-9B5F-40FD-9ADB-258244C53853}" srcOrd="1" destOrd="0" presId="urn:microsoft.com/office/officeart/2005/8/layout/hierarchy2"/>
    <dgm:cxn modelId="{76FC0C76-0128-4BBE-B909-973B533B1C80}" type="presParOf" srcId="{6132B0FE-9B5F-40FD-9ADB-258244C53853}" destId="{17270569-111B-4BC0-BEF3-E91F8338028F}" srcOrd="0" destOrd="0" presId="urn:microsoft.com/office/officeart/2005/8/layout/hierarchy2"/>
    <dgm:cxn modelId="{40445BCE-56B6-42F4-B1D5-13E9483D2C81}" type="presParOf" srcId="{17270569-111B-4BC0-BEF3-E91F8338028F}" destId="{F6E46D1D-CF8E-4EE7-80A2-7EB9170268C8}" srcOrd="0" destOrd="0" presId="urn:microsoft.com/office/officeart/2005/8/layout/hierarchy2"/>
    <dgm:cxn modelId="{D764D88E-1E37-4A9E-A30A-EC19BA7A4AD7}" type="presParOf" srcId="{6132B0FE-9B5F-40FD-9ADB-258244C53853}" destId="{54A3FA18-DCE0-45AE-BB27-C272274604AD}" srcOrd="1" destOrd="0" presId="urn:microsoft.com/office/officeart/2005/8/layout/hierarchy2"/>
    <dgm:cxn modelId="{DC7B1ACF-3FAE-446D-96CE-00D112E592F3}" type="presParOf" srcId="{54A3FA18-DCE0-45AE-BB27-C272274604AD}" destId="{58827DD4-7963-453F-AE14-AB77F32214CC}" srcOrd="0" destOrd="0" presId="urn:microsoft.com/office/officeart/2005/8/layout/hierarchy2"/>
    <dgm:cxn modelId="{2F6EA829-8737-4B90-A635-962293601151}" type="presParOf" srcId="{54A3FA18-DCE0-45AE-BB27-C272274604AD}" destId="{B56CF4EC-B358-4430-B86B-2C76992C27E0}" srcOrd="1" destOrd="0" presId="urn:microsoft.com/office/officeart/2005/8/layout/hierarchy2"/>
    <dgm:cxn modelId="{ED6951B2-6929-4282-B0A0-3D6C39AD81F4}" type="presParOf" srcId="{B56CF4EC-B358-4430-B86B-2C76992C27E0}" destId="{96850482-FDFD-4A98-B99D-2F336F705D27}" srcOrd="0" destOrd="0" presId="urn:microsoft.com/office/officeart/2005/8/layout/hierarchy2"/>
    <dgm:cxn modelId="{3B355E18-BDF7-4CFF-B8CE-AD4479853034}" type="presParOf" srcId="{96850482-FDFD-4A98-B99D-2F336F705D27}" destId="{33FFAFEA-255A-4AC7-843B-2D1543FA9CDE}" srcOrd="0" destOrd="0" presId="urn:microsoft.com/office/officeart/2005/8/layout/hierarchy2"/>
    <dgm:cxn modelId="{9B6B6F93-EFC2-492A-9580-6CA061D2F6D6}" type="presParOf" srcId="{B56CF4EC-B358-4430-B86B-2C76992C27E0}" destId="{082A3209-20A4-41F3-8E7F-B6DA477BBCF0}" srcOrd="1" destOrd="0" presId="urn:microsoft.com/office/officeart/2005/8/layout/hierarchy2"/>
    <dgm:cxn modelId="{BB30CCA0-3DAF-433D-BE6C-3ED1CE16A696}" type="presParOf" srcId="{082A3209-20A4-41F3-8E7F-B6DA477BBCF0}" destId="{66063643-BC06-48A2-8041-F26D0FE73466}" srcOrd="0" destOrd="0" presId="urn:microsoft.com/office/officeart/2005/8/layout/hierarchy2"/>
    <dgm:cxn modelId="{92323C04-A036-4001-AA12-CB47A0B5864B}" type="presParOf" srcId="{082A3209-20A4-41F3-8E7F-B6DA477BBCF0}" destId="{74D94B49-624F-4438-8000-F4D2CF027710}" srcOrd="1" destOrd="0" presId="urn:microsoft.com/office/officeart/2005/8/layout/hierarchy2"/>
    <dgm:cxn modelId="{98AE6C76-43D1-495C-B19A-193E097B2FAC}" type="presParOf" srcId="{B56CF4EC-B358-4430-B86B-2C76992C27E0}" destId="{9AF6CA52-40F8-4EC2-9C16-C49765FED784}" srcOrd="2" destOrd="0" presId="urn:microsoft.com/office/officeart/2005/8/layout/hierarchy2"/>
    <dgm:cxn modelId="{CECACF57-52D1-4959-A182-B9E1704837E5}" type="presParOf" srcId="{9AF6CA52-40F8-4EC2-9C16-C49765FED784}" destId="{ED8591BE-4962-443C-9C22-EC9A9B8D5F53}" srcOrd="0" destOrd="0" presId="urn:microsoft.com/office/officeart/2005/8/layout/hierarchy2"/>
    <dgm:cxn modelId="{02780156-3CAC-4D94-9CF1-6580CFCE12B4}" type="presParOf" srcId="{B56CF4EC-B358-4430-B86B-2C76992C27E0}" destId="{DEFD281D-9F6A-41C8-A72B-87B1F141EADF}" srcOrd="3" destOrd="0" presId="urn:microsoft.com/office/officeart/2005/8/layout/hierarchy2"/>
    <dgm:cxn modelId="{946B59B0-76FB-4AC4-81D4-DE69A7A71FF6}" type="presParOf" srcId="{DEFD281D-9F6A-41C8-A72B-87B1F141EADF}" destId="{99AAC8EA-2642-46F9-A934-53E2AD328D51}" srcOrd="0" destOrd="0" presId="urn:microsoft.com/office/officeart/2005/8/layout/hierarchy2"/>
    <dgm:cxn modelId="{D1B769C6-8074-4A16-A52F-4E7455C0992E}" type="presParOf" srcId="{DEFD281D-9F6A-41C8-A72B-87B1F141EADF}" destId="{12A5BE05-10F6-4453-97D2-EECB57B7B6F5}" srcOrd="1" destOrd="0" presId="urn:microsoft.com/office/officeart/2005/8/layout/hierarchy2"/>
    <dgm:cxn modelId="{3F8EC9C5-FA68-4956-9D4F-84259F7E3EF2}" type="presParOf" srcId="{B56CF4EC-B358-4430-B86B-2C76992C27E0}" destId="{B46F2109-55FC-4DE2-8B64-79DBBF273F12}" srcOrd="4" destOrd="0" presId="urn:microsoft.com/office/officeart/2005/8/layout/hierarchy2"/>
    <dgm:cxn modelId="{A83DA521-DA6A-43A2-9D70-7F0E04F147AE}" type="presParOf" srcId="{B46F2109-55FC-4DE2-8B64-79DBBF273F12}" destId="{4DC55437-A90A-40F4-845D-8882DC912F0B}" srcOrd="0" destOrd="0" presId="urn:microsoft.com/office/officeart/2005/8/layout/hierarchy2"/>
    <dgm:cxn modelId="{ED7F2FA3-9997-4B37-9970-BB8F22152343}" type="presParOf" srcId="{B56CF4EC-B358-4430-B86B-2C76992C27E0}" destId="{35D8EE0B-8DF1-4B82-825D-D83BD3BDC230}" srcOrd="5" destOrd="0" presId="urn:microsoft.com/office/officeart/2005/8/layout/hierarchy2"/>
    <dgm:cxn modelId="{7814BC85-15D2-40FA-A484-3F34C909A88D}" type="presParOf" srcId="{35D8EE0B-8DF1-4B82-825D-D83BD3BDC230}" destId="{78E45B32-D449-49EE-AE17-21F69E5A1F95}" srcOrd="0" destOrd="0" presId="urn:microsoft.com/office/officeart/2005/8/layout/hierarchy2"/>
    <dgm:cxn modelId="{286E9E00-696F-4CC4-A223-92D9953E6496}" type="presParOf" srcId="{35D8EE0B-8DF1-4B82-825D-D83BD3BDC230}" destId="{B9E0DFE6-FA0B-4934-B0B0-D3390294B0E9}" srcOrd="1" destOrd="0" presId="urn:microsoft.com/office/officeart/2005/8/layout/hierarchy2"/>
    <dgm:cxn modelId="{BEC02050-CAF1-4B5D-BF46-4696442D7E40}" type="presParOf" srcId="{6132B0FE-9B5F-40FD-9ADB-258244C53853}" destId="{15CC3FF5-A6C5-4262-A8A3-19A46E345AAF}" srcOrd="2" destOrd="0" presId="urn:microsoft.com/office/officeart/2005/8/layout/hierarchy2"/>
    <dgm:cxn modelId="{A356BE0C-9BDE-4141-AA34-2C6C889637A6}" type="presParOf" srcId="{15CC3FF5-A6C5-4262-A8A3-19A46E345AAF}" destId="{90CA69D4-1777-49D1-8294-64713AADBA17}" srcOrd="0" destOrd="0" presId="urn:microsoft.com/office/officeart/2005/8/layout/hierarchy2"/>
    <dgm:cxn modelId="{93285FB6-00B3-4887-B267-6CCD83F713F5}" type="presParOf" srcId="{6132B0FE-9B5F-40FD-9ADB-258244C53853}" destId="{72F2DA7F-DD41-4D62-ADA0-04C11296F3F2}" srcOrd="3" destOrd="0" presId="urn:microsoft.com/office/officeart/2005/8/layout/hierarchy2"/>
    <dgm:cxn modelId="{92E4C2C2-377C-4D7E-A6DF-EAD029C5B688}" type="presParOf" srcId="{72F2DA7F-DD41-4D62-ADA0-04C11296F3F2}" destId="{20E511E5-1BDB-440F-948B-FBD791CD963F}" srcOrd="0" destOrd="0" presId="urn:microsoft.com/office/officeart/2005/8/layout/hierarchy2"/>
    <dgm:cxn modelId="{4F9A027E-C4BE-4AC6-AB5E-D05C1498BCC0}" type="presParOf" srcId="{72F2DA7F-DD41-4D62-ADA0-04C11296F3F2}" destId="{DFFD9432-2B85-4002-84D4-FDE9EDF8368B}" srcOrd="1" destOrd="0" presId="urn:microsoft.com/office/officeart/2005/8/layout/hierarchy2"/>
    <dgm:cxn modelId="{7DE3DD61-453D-44F7-BFCD-7B4BF3A7C3E2}" type="presParOf" srcId="{DFFD9432-2B85-4002-84D4-FDE9EDF8368B}" destId="{6701848F-F8C8-44C5-887D-0875A4F721B2}" srcOrd="0" destOrd="0" presId="urn:microsoft.com/office/officeart/2005/8/layout/hierarchy2"/>
    <dgm:cxn modelId="{87EB49A4-1382-4409-B3F6-670E037D38F4}" type="presParOf" srcId="{6701848F-F8C8-44C5-887D-0875A4F721B2}" destId="{C46F97DA-345A-4021-BE1D-29D8EF8B1BFD}" srcOrd="0" destOrd="0" presId="urn:microsoft.com/office/officeart/2005/8/layout/hierarchy2"/>
    <dgm:cxn modelId="{026ECF4C-E9A2-46D4-9B3F-E511AD901246}" type="presParOf" srcId="{DFFD9432-2B85-4002-84D4-FDE9EDF8368B}" destId="{3F206EAC-4D00-408F-8CA1-87352721AA2E}" srcOrd="1" destOrd="0" presId="urn:microsoft.com/office/officeart/2005/8/layout/hierarchy2"/>
    <dgm:cxn modelId="{A5BBAE4F-C61F-41B2-8BC5-776F07BC3E04}" type="presParOf" srcId="{3F206EAC-4D00-408F-8CA1-87352721AA2E}" destId="{4A6402CF-4700-4625-8669-1D0D3EAD8CA3}" srcOrd="0" destOrd="0" presId="urn:microsoft.com/office/officeart/2005/8/layout/hierarchy2"/>
    <dgm:cxn modelId="{298ADCBC-1583-4896-9287-AA018B72033E}" type="presParOf" srcId="{3F206EAC-4D00-408F-8CA1-87352721AA2E}" destId="{F30C6DE0-7D8D-4CD7-BDE7-C82AA068BA63}" srcOrd="1" destOrd="0" presId="urn:microsoft.com/office/officeart/2005/8/layout/hierarchy2"/>
    <dgm:cxn modelId="{7AD1120A-5527-4B08-83BA-FF211E09C69A}" type="presParOf" srcId="{DFFD9432-2B85-4002-84D4-FDE9EDF8368B}" destId="{9D23D781-BC48-47AC-A917-B496B4262B3B}" srcOrd="2" destOrd="0" presId="urn:microsoft.com/office/officeart/2005/8/layout/hierarchy2"/>
    <dgm:cxn modelId="{233B292A-1B74-4C0E-88F0-EACA2F38360F}" type="presParOf" srcId="{9D23D781-BC48-47AC-A917-B496B4262B3B}" destId="{DB9C61C4-BA9C-4F9C-8FEC-8C79033CDACE}" srcOrd="0" destOrd="0" presId="urn:microsoft.com/office/officeart/2005/8/layout/hierarchy2"/>
    <dgm:cxn modelId="{6D17D9B5-3045-4FCB-86F7-38FAB5E73E84}" type="presParOf" srcId="{DFFD9432-2B85-4002-84D4-FDE9EDF8368B}" destId="{0B1E771E-1C4D-4279-A964-8EE6D5DD4B32}" srcOrd="3" destOrd="0" presId="urn:microsoft.com/office/officeart/2005/8/layout/hierarchy2"/>
    <dgm:cxn modelId="{784FA4AD-5D32-46BE-A063-16416207515B}" type="presParOf" srcId="{0B1E771E-1C4D-4279-A964-8EE6D5DD4B32}" destId="{F0389A70-F14B-4E6B-AA73-F945EC7DCFA3}" srcOrd="0" destOrd="0" presId="urn:microsoft.com/office/officeart/2005/8/layout/hierarchy2"/>
    <dgm:cxn modelId="{BFFD696F-6800-43BF-BAFF-D4F584796815}" type="presParOf" srcId="{0B1E771E-1C4D-4279-A964-8EE6D5DD4B32}" destId="{CCC85D1E-CD52-4DFC-A4B6-163C26EB031A}" srcOrd="1" destOrd="0" presId="urn:microsoft.com/office/officeart/2005/8/layout/hierarchy2"/>
    <dgm:cxn modelId="{A367313B-4A3F-40EB-A22B-6FBE5C17C729}" type="presParOf" srcId="{DFFD9432-2B85-4002-84D4-FDE9EDF8368B}" destId="{DE0D431D-D02E-4598-85B8-54348C25719B}" srcOrd="4" destOrd="0" presId="urn:microsoft.com/office/officeart/2005/8/layout/hierarchy2"/>
    <dgm:cxn modelId="{3F4AE24D-1E43-4D06-8899-FC4EE748563D}" type="presParOf" srcId="{DE0D431D-D02E-4598-85B8-54348C25719B}" destId="{D5619EE3-AA3C-4A2A-AA4D-63A2757B21BB}" srcOrd="0" destOrd="0" presId="urn:microsoft.com/office/officeart/2005/8/layout/hierarchy2"/>
    <dgm:cxn modelId="{3279FB60-7665-4BB4-A792-0D3A9EF499A5}" type="presParOf" srcId="{DFFD9432-2B85-4002-84D4-FDE9EDF8368B}" destId="{DE8D71D0-2750-434F-B973-4A1B2B0AB78F}" srcOrd="5" destOrd="0" presId="urn:microsoft.com/office/officeart/2005/8/layout/hierarchy2"/>
    <dgm:cxn modelId="{EFF34C56-6122-4530-B2C7-BF400C45323A}" type="presParOf" srcId="{DE8D71D0-2750-434F-B973-4A1B2B0AB78F}" destId="{BD4B1A8A-BF9F-4807-9FE7-77FAE4C4700C}" srcOrd="0" destOrd="0" presId="urn:microsoft.com/office/officeart/2005/8/layout/hierarchy2"/>
    <dgm:cxn modelId="{7573751A-9B7D-4427-B96B-0DCB8AFF3F7D}" type="presParOf" srcId="{DE8D71D0-2750-434F-B973-4A1B2B0AB78F}" destId="{0BFBB83F-8660-4971-B48D-C3E91457AF4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custT="1"/>
      <dgm:spPr>
        <a:solidFill>
          <a:srgbClr val="FFFF99"/>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Tô- mát  Ê-đi-xơn</a:t>
          </a:r>
          <a:endParaRPr lang="en-US" sz="2800" b="1">
            <a:solidFill>
              <a:schemeClr val="tx1"/>
            </a:solidFill>
          </a:endParaRPr>
        </a:p>
      </dgm:t>
    </dgm:pt>
    <dgm:pt modelId="{9F4C7E5D-C65C-445C-A055-D59387156E25}" type="parTrans" cxnId="{B577F8CC-ADFB-453A-B111-667304D0E599}">
      <dgm:prSet/>
      <dgm:spPr/>
      <dgm:t>
        <a:bodyPr/>
        <a:lstStyle/>
        <a:p>
          <a:endParaRPr lang="en-US"/>
        </a:p>
      </dgm:t>
    </dgm:pt>
    <dgm:pt modelId="{8D28CD89-EA38-47B9-B1DB-7E880491E0CD}" type="sibTrans" cxnId="{B577F8CC-ADFB-453A-B111-667304D0E599}">
      <dgm:prSet/>
      <dgm:spPr/>
      <dgm:t>
        <a:bodyPr/>
        <a:lstStyle/>
        <a:p>
          <a:endParaRPr lang="en-US"/>
        </a:p>
      </dgm:t>
    </dgm:pt>
    <dgm:pt modelId="{20DEF573-1B80-4B15-AD9D-86B2907E850D}">
      <dgm:prSet phldrT="[Text]" custT="1"/>
      <dgm:spPr>
        <a:solidFill>
          <a:srgbClr val="66FFFF"/>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2 bộ phận</a:t>
          </a:r>
          <a:endParaRPr lang="en-US" sz="2800" b="1">
            <a:solidFill>
              <a:schemeClr val="tx1"/>
            </a:solidFill>
            <a:latin typeface="Times New Roman" panose="02020603050405020304" pitchFamily="18" charset="0"/>
            <a:cs typeface="Times New Roman" panose="02020603050405020304" pitchFamily="18" charset="0"/>
          </a:endParaRPr>
        </a:p>
      </dgm:t>
    </dgm:pt>
    <dgm:pt modelId="{DCDC76A5-7059-4361-A22A-865C6F8846DE}" type="parTrans" cxnId="{214E103B-684D-45C8-BBC8-A89FAA6B7093}">
      <dgm:prSet/>
      <dgm:spPr/>
      <dgm:t>
        <a:bodyPr/>
        <a:lstStyle/>
        <a:p>
          <a:endParaRPr lang="en-US"/>
        </a:p>
      </dgm:t>
    </dgm:pt>
    <dgm:pt modelId="{7E66DDDC-0DE6-4BDF-995F-B113FB928EDE}" type="sibTrans" cxnId="{214E103B-684D-45C8-BBC8-A89FAA6B7093}">
      <dgm:prSet/>
      <dgm:spPr/>
      <dgm:t>
        <a:bodyPr/>
        <a:lstStyle/>
        <a:p>
          <a:endParaRPr lang="en-US"/>
        </a:p>
      </dgm:t>
    </dgm:pt>
    <dgm:pt modelId="{667766CF-7310-4692-95B9-558757839BEE}">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Tô- mát  </a:t>
          </a:r>
          <a:endParaRPr lang="en-US" sz="2800" b="1">
            <a:solidFill>
              <a:schemeClr val="tx1"/>
            </a:solidFill>
            <a:latin typeface="Times New Roman" panose="02020603050405020304" pitchFamily="18" charset="0"/>
            <a:cs typeface="Times New Roman" panose="02020603050405020304" pitchFamily="18" charset="0"/>
          </a:endParaRPr>
        </a:p>
      </dgm:t>
    </dgm:pt>
    <dgm:pt modelId="{6915F555-CFA6-437C-A9C9-DA62DA9F6527}" type="parTrans" cxnId="{7E7B9A82-88D0-416B-A5AD-5A19BC907583}">
      <dgm:prSet/>
      <dgm:spPr/>
      <dgm:t>
        <a:bodyPr/>
        <a:lstStyle/>
        <a:p>
          <a:endParaRPr lang="en-US"/>
        </a:p>
      </dgm:t>
    </dgm:pt>
    <dgm:pt modelId="{DA91D946-76DC-420F-B98D-5CD3084D88E4}" type="sibTrans" cxnId="{7E7B9A82-88D0-416B-A5AD-5A19BC907583}">
      <dgm:prSet/>
      <dgm:spPr/>
      <dgm:t>
        <a:bodyPr/>
        <a:lstStyle/>
        <a:p>
          <a:endParaRPr lang="en-US"/>
        </a:p>
      </dgm:t>
    </dgm:pt>
    <dgm:pt modelId="{3785FDFA-F586-4DE7-B494-D4EDDA836513}">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Ê-đi-xơn</a:t>
          </a:r>
          <a:endParaRPr lang="en-US" sz="2800"/>
        </a:p>
      </dgm:t>
    </dgm:pt>
    <dgm:pt modelId="{65D1E075-B471-415F-94C2-8B547DCE6004}" type="parTrans" cxnId="{F8E7435F-8661-4D1A-A1F0-0F8AAAE0D662}">
      <dgm:prSet/>
      <dgm:spPr/>
      <dgm:t>
        <a:bodyPr/>
        <a:lstStyle/>
        <a:p>
          <a:endParaRPr lang="en-US"/>
        </a:p>
      </dgm:t>
    </dgm:pt>
    <dgm:pt modelId="{CAA782F1-4C23-4C4A-864B-643993397C86}" type="sibTrans" cxnId="{F8E7435F-8661-4D1A-A1F0-0F8AAAE0D662}">
      <dgm:prSet/>
      <dgm:spPr/>
      <dgm:t>
        <a:bodyPr/>
        <a:lstStyle/>
        <a:p>
          <a:endParaRPr lang="en-US"/>
        </a:p>
      </dgm:t>
    </dgm:pt>
    <dgm:pt modelId="{D1B68814-F8D6-4010-ABB8-4D8916435945}">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đi</a:t>
          </a:r>
          <a:endParaRPr lang="en-US" sz="2800" b="1">
            <a:solidFill>
              <a:schemeClr val="tx1"/>
            </a:solidFill>
            <a:latin typeface="Times New Roman" panose="02020603050405020304" pitchFamily="18" charset="0"/>
            <a:cs typeface="Times New Roman" panose="02020603050405020304" pitchFamily="18" charset="0"/>
          </a:endParaRPr>
        </a:p>
      </dgm:t>
    </dgm:pt>
    <dgm:pt modelId="{317F2EED-257F-4702-B812-680A61E664FE}" type="parTrans" cxnId="{B2FB438A-20BC-4003-ABB6-3F09B04E5B79}">
      <dgm:prSet/>
      <dgm:spPr/>
      <dgm:t>
        <a:bodyPr/>
        <a:lstStyle/>
        <a:p>
          <a:endParaRPr lang="en-US"/>
        </a:p>
      </dgm:t>
    </dgm:pt>
    <dgm:pt modelId="{F94E2952-FAB9-438A-AC93-A5EF1CD29256}" type="sibTrans" cxnId="{B2FB438A-20BC-4003-ABB6-3F09B04E5B79}">
      <dgm:prSet/>
      <dgm:spPr/>
      <dgm:t>
        <a:bodyPr/>
        <a:lstStyle/>
        <a:p>
          <a:endParaRPr lang="en-US"/>
        </a:p>
      </dgm:t>
    </dgm:pt>
    <dgm:pt modelId="{53CE7CBD-0C0F-4573-8132-B4A6BAD5FF2A}">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Ê</a:t>
          </a:r>
          <a:endParaRPr lang="en-US" sz="2800" b="1">
            <a:solidFill>
              <a:schemeClr val="tx1"/>
            </a:solidFill>
            <a:latin typeface="Times New Roman" panose="02020603050405020304" pitchFamily="18" charset="0"/>
            <a:cs typeface="Times New Roman" panose="02020603050405020304" pitchFamily="18" charset="0"/>
          </a:endParaRPr>
        </a:p>
      </dgm:t>
    </dgm:pt>
    <dgm:pt modelId="{6A4743B0-F8BA-4810-9BCE-8663B0388E54}" type="parTrans" cxnId="{F00F9FE3-5E0A-46BC-B2E4-1E97D64E96C9}">
      <dgm:prSet/>
      <dgm:spPr/>
      <dgm:t>
        <a:bodyPr/>
        <a:lstStyle/>
        <a:p>
          <a:endParaRPr lang="en-US"/>
        </a:p>
      </dgm:t>
    </dgm:pt>
    <dgm:pt modelId="{848E7B0E-85FD-4D0D-8DFE-47EB00026471}" type="sibTrans" cxnId="{F00F9FE3-5E0A-46BC-B2E4-1E97D64E96C9}">
      <dgm:prSet/>
      <dgm:spPr/>
      <dgm:t>
        <a:bodyPr/>
        <a:lstStyle/>
        <a:p>
          <a:endParaRPr lang="en-US"/>
        </a:p>
      </dgm:t>
    </dgm:pt>
    <dgm:pt modelId="{55340712-34FD-4C2C-ABF0-7F7363140BEF}">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Tô</a:t>
          </a:r>
          <a:endParaRPr lang="en-US" sz="2800" b="1">
            <a:solidFill>
              <a:schemeClr val="tx1"/>
            </a:solidFill>
            <a:latin typeface="Times New Roman" panose="02020603050405020304" pitchFamily="18" charset="0"/>
            <a:cs typeface="Times New Roman" panose="02020603050405020304" pitchFamily="18" charset="0"/>
          </a:endParaRPr>
        </a:p>
      </dgm:t>
    </dgm:pt>
    <dgm:pt modelId="{702A0A57-CAE9-4F51-82ED-BFE33DA58043}" type="parTrans" cxnId="{79394C59-C6AA-4B24-8A8F-4ABF6BB4775C}">
      <dgm:prSet/>
      <dgm:spPr/>
      <dgm:t>
        <a:bodyPr/>
        <a:lstStyle/>
        <a:p>
          <a:endParaRPr lang="en-US"/>
        </a:p>
      </dgm:t>
    </dgm:pt>
    <dgm:pt modelId="{730DBC9B-C4B7-4193-8804-34777DB5B5D5}" type="sibTrans" cxnId="{79394C59-C6AA-4B24-8A8F-4ABF6BB4775C}">
      <dgm:prSet/>
      <dgm:spPr/>
      <dgm:t>
        <a:bodyPr/>
        <a:lstStyle/>
        <a:p>
          <a:endParaRPr lang="en-US"/>
        </a:p>
      </dgm:t>
    </dgm:pt>
    <dgm:pt modelId="{E0129D11-1093-414B-87FE-97058245FCD5}">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mát</a:t>
          </a:r>
          <a:endParaRPr lang="en-US" sz="2800" b="1">
            <a:solidFill>
              <a:schemeClr val="tx1"/>
            </a:solidFill>
            <a:latin typeface="Times New Roman" panose="02020603050405020304" pitchFamily="18" charset="0"/>
            <a:cs typeface="Times New Roman" panose="02020603050405020304" pitchFamily="18" charset="0"/>
          </a:endParaRPr>
        </a:p>
      </dgm:t>
    </dgm:pt>
    <dgm:pt modelId="{DE6A6ACB-541A-47CC-9476-4C393D32662D}" type="parTrans" cxnId="{A77C9EA0-DF34-4A97-920D-C8427EE690F5}">
      <dgm:prSet/>
      <dgm:spPr/>
      <dgm:t>
        <a:bodyPr/>
        <a:lstStyle/>
        <a:p>
          <a:endParaRPr lang="en-US"/>
        </a:p>
      </dgm:t>
    </dgm:pt>
    <dgm:pt modelId="{07F7B607-1840-4BE5-83A3-AC897FC24A9A}" type="sibTrans" cxnId="{A77C9EA0-DF34-4A97-920D-C8427EE690F5}">
      <dgm:prSet/>
      <dgm:spPr/>
      <dgm:t>
        <a:bodyPr/>
        <a:lstStyle/>
        <a:p>
          <a:endParaRPr lang="en-US"/>
        </a:p>
      </dgm:t>
    </dgm:pt>
    <dgm:pt modelId="{FD7B5C28-2C61-4B51-9AFD-51B582FABDB0}">
      <dgm:prSet phldrT="[Text]" custT="1"/>
      <dgm:spPr>
        <a:solidFill>
          <a:srgbClr val="FFC00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xơn</a:t>
          </a:r>
          <a:endParaRPr lang="en-US" sz="2800" b="1">
            <a:solidFill>
              <a:schemeClr val="tx1"/>
            </a:solidFill>
            <a:latin typeface="Times New Roman" panose="02020603050405020304" pitchFamily="18" charset="0"/>
            <a:cs typeface="Times New Roman" panose="02020603050405020304" pitchFamily="18" charset="0"/>
          </a:endParaRPr>
        </a:p>
      </dgm:t>
    </dgm:pt>
    <dgm:pt modelId="{3FC6DEF7-DCD8-4F5D-9D5F-543143337974}" type="parTrans" cxnId="{36EE180A-57AF-4A25-A82F-B5947FB50368}">
      <dgm:prSet/>
      <dgm:spPr/>
      <dgm:t>
        <a:bodyPr/>
        <a:lstStyle/>
        <a:p>
          <a:endParaRPr lang="en-US"/>
        </a:p>
      </dgm:t>
    </dgm:pt>
    <dgm:pt modelId="{B3595C58-C71E-4197-904D-93BBB99C5BEF}" type="sibTrans" cxnId="{36EE180A-57AF-4A25-A82F-B5947FB50368}">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250598" custScaleY="195837">
        <dgm:presLayoutVars>
          <dgm:chPref val="3"/>
        </dgm:presLayoutVars>
      </dgm:prSet>
      <dgm:spPr/>
      <dgm:t>
        <a:bodyPr/>
        <a:lstStyle/>
        <a:p>
          <a:endParaRPr lang="en-US"/>
        </a:p>
      </dgm:t>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Lbl="parChTrans1D2" presStyleIdx="0" presStyleCnt="1"/>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t>
        <a:bodyPr/>
        <a:lstStyle/>
        <a:p>
          <a:endParaRPr lang="en-US"/>
        </a:p>
      </dgm:t>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Lbl="parChTrans1D3" presStyleIdx="0" presStyleCnt="2"/>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t>
        <a:bodyPr/>
        <a:lstStyle/>
        <a:p>
          <a:endParaRPr lang="en-US"/>
        </a:p>
      </dgm:t>
    </dgm:pt>
    <dgm:pt modelId="{B56CF4EC-B358-4430-B86B-2C76992C27E0}" type="pres">
      <dgm:prSet presAssocID="{667766CF-7310-4692-95B9-558757839BEE}" presName="level3hierChild" presStyleCnt="0"/>
      <dgm:spPr/>
    </dgm:pt>
    <dgm:pt modelId="{96850482-FDFD-4A98-B99D-2F336F705D27}" type="pres">
      <dgm:prSet presAssocID="{702A0A57-CAE9-4F51-82ED-BFE33DA58043}" presName="conn2-1" presStyleLbl="parChTrans1D4" presStyleIdx="0" presStyleCnt="5"/>
      <dgm:spPr/>
    </dgm:pt>
    <dgm:pt modelId="{33FFAFEA-255A-4AC7-843B-2D1543FA9CDE}" type="pres">
      <dgm:prSet presAssocID="{702A0A57-CAE9-4F51-82ED-BFE33DA58043}" presName="connTx" presStyleLbl="parChTrans1D4" presStyleIdx="0" presStyleCnt="5"/>
      <dgm:spPr/>
    </dgm:pt>
    <dgm:pt modelId="{082A3209-20A4-41F3-8E7F-B6DA477BBCF0}" type="pres">
      <dgm:prSet presAssocID="{55340712-34FD-4C2C-ABF0-7F7363140BEF}" presName="root2" presStyleCnt="0"/>
      <dgm:spPr/>
    </dgm:pt>
    <dgm:pt modelId="{66063643-BC06-48A2-8041-F26D0FE73466}" type="pres">
      <dgm:prSet presAssocID="{55340712-34FD-4C2C-ABF0-7F7363140BEF}" presName="LevelTwoTextNode" presStyleLbl="node4" presStyleIdx="0" presStyleCnt="5">
        <dgm:presLayoutVars>
          <dgm:chPref val="3"/>
        </dgm:presLayoutVars>
      </dgm:prSet>
      <dgm:spPr/>
      <dgm:t>
        <a:bodyPr/>
        <a:lstStyle/>
        <a:p>
          <a:endParaRPr lang="en-US"/>
        </a:p>
      </dgm:t>
    </dgm:pt>
    <dgm:pt modelId="{74D94B49-624F-4438-8000-F4D2CF027710}" type="pres">
      <dgm:prSet presAssocID="{55340712-34FD-4C2C-ABF0-7F7363140BEF}" presName="level3hierChild" presStyleCnt="0"/>
      <dgm:spPr/>
    </dgm:pt>
    <dgm:pt modelId="{9AF6CA52-40F8-4EC2-9C16-C49765FED784}" type="pres">
      <dgm:prSet presAssocID="{DE6A6ACB-541A-47CC-9476-4C393D32662D}" presName="conn2-1" presStyleLbl="parChTrans1D4" presStyleIdx="1" presStyleCnt="5"/>
      <dgm:spPr/>
    </dgm:pt>
    <dgm:pt modelId="{ED8591BE-4962-443C-9C22-EC9A9B8D5F53}" type="pres">
      <dgm:prSet presAssocID="{DE6A6ACB-541A-47CC-9476-4C393D32662D}" presName="connTx" presStyleLbl="parChTrans1D4" presStyleIdx="1" presStyleCnt="5"/>
      <dgm:spPr/>
    </dgm:pt>
    <dgm:pt modelId="{DEFD281D-9F6A-41C8-A72B-87B1F141EADF}" type="pres">
      <dgm:prSet presAssocID="{E0129D11-1093-414B-87FE-97058245FCD5}" presName="root2" presStyleCnt="0"/>
      <dgm:spPr/>
    </dgm:pt>
    <dgm:pt modelId="{99AAC8EA-2642-46F9-A934-53E2AD328D51}" type="pres">
      <dgm:prSet presAssocID="{E0129D11-1093-414B-87FE-97058245FCD5}" presName="LevelTwoTextNode" presStyleLbl="node4" presStyleIdx="1" presStyleCnt="5">
        <dgm:presLayoutVars>
          <dgm:chPref val="3"/>
        </dgm:presLayoutVars>
      </dgm:prSet>
      <dgm:spPr/>
      <dgm:t>
        <a:bodyPr/>
        <a:lstStyle/>
        <a:p>
          <a:endParaRPr lang="en-US"/>
        </a:p>
      </dgm:t>
    </dgm:pt>
    <dgm:pt modelId="{12A5BE05-10F6-4453-97D2-EECB57B7B6F5}" type="pres">
      <dgm:prSet presAssocID="{E0129D11-1093-414B-87FE-97058245FCD5}"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Lbl="parChTrans1D3" presStyleIdx="1" presStyleCnt="2"/>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custScaleX="200367" custScaleY="130147">
        <dgm:presLayoutVars>
          <dgm:chPref val="3"/>
        </dgm:presLayoutVars>
      </dgm:prSet>
      <dgm:spPr/>
      <dgm:t>
        <a:bodyPr/>
        <a:lstStyle/>
        <a:p>
          <a:endParaRPr lang="en-US"/>
        </a:p>
      </dgm:t>
    </dgm:pt>
    <dgm:pt modelId="{DFFD9432-2B85-4002-84D4-FDE9EDF8368B}" type="pres">
      <dgm:prSet presAssocID="{3785FDFA-F586-4DE7-B494-D4EDDA836513}" presName="level3hierChild" presStyleCnt="0"/>
      <dgm:spPr/>
    </dgm:pt>
    <dgm:pt modelId="{6701848F-F8C8-44C5-887D-0875A4F721B2}" type="pres">
      <dgm:prSet presAssocID="{6A4743B0-F8BA-4810-9BCE-8663B0388E54}" presName="conn2-1" presStyleLbl="parChTrans1D4" presStyleIdx="2" presStyleCnt="5"/>
      <dgm:spPr/>
    </dgm:pt>
    <dgm:pt modelId="{C46F97DA-345A-4021-BE1D-29D8EF8B1BFD}" type="pres">
      <dgm:prSet presAssocID="{6A4743B0-F8BA-4810-9BCE-8663B0388E54}" presName="connTx" presStyleLbl="parChTrans1D4" presStyleIdx="2" presStyleCnt="5"/>
      <dgm:spPr/>
    </dgm:pt>
    <dgm:pt modelId="{3F206EAC-4D00-408F-8CA1-87352721AA2E}" type="pres">
      <dgm:prSet presAssocID="{53CE7CBD-0C0F-4573-8132-B4A6BAD5FF2A}" presName="root2" presStyleCnt="0"/>
      <dgm:spPr/>
    </dgm:pt>
    <dgm:pt modelId="{4A6402CF-4700-4625-8669-1D0D3EAD8CA3}" type="pres">
      <dgm:prSet presAssocID="{53CE7CBD-0C0F-4573-8132-B4A6BAD5FF2A}" presName="LevelTwoTextNode" presStyleLbl="node4" presStyleIdx="2" presStyleCnt="5">
        <dgm:presLayoutVars>
          <dgm:chPref val="3"/>
        </dgm:presLayoutVars>
      </dgm:prSet>
      <dgm:spPr/>
      <dgm:t>
        <a:bodyPr/>
        <a:lstStyle/>
        <a:p>
          <a:endParaRPr lang="en-US"/>
        </a:p>
      </dgm:t>
    </dgm:pt>
    <dgm:pt modelId="{F30C6DE0-7D8D-4CD7-BDE7-C82AA068BA63}" type="pres">
      <dgm:prSet presAssocID="{53CE7CBD-0C0F-4573-8132-B4A6BAD5FF2A}" presName="level3hierChild" presStyleCnt="0"/>
      <dgm:spPr/>
    </dgm:pt>
    <dgm:pt modelId="{9D23D781-BC48-47AC-A917-B496B4262B3B}" type="pres">
      <dgm:prSet presAssocID="{317F2EED-257F-4702-B812-680A61E664FE}" presName="conn2-1" presStyleLbl="parChTrans1D4" presStyleIdx="3" presStyleCnt="5"/>
      <dgm:spPr/>
    </dgm:pt>
    <dgm:pt modelId="{DB9C61C4-BA9C-4F9C-8FEC-8C79033CDACE}" type="pres">
      <dgm:prSet presAssocID="{317F2EED-257F-4702-B812-680A61E664FE}" presName="connTx" presStyleLbl="parChTrans1D4" presStyleIdx="3" presStyleCnt="5"/>
      <dgm:spPr/>
    </dgm:pt>
    <dgm:pt modelId="{0B1E771E-1C4D-4279-A964-8EE6D5DD4B32}" type="pres">
      <dgm:prSet presAssocID="{D1B68814-F8D6-4010-ABB8-4D8916435945}" presName="root2" presStyleCnt="0"/>
      <dgm:spPr/>
    </dgm:pt>
    <dgm:pt modelId="{F0389A70-F14B-4E6B-AA73-F945EC7DCFA3}" type="pres">
      <dgm:prSet presAssocID="{D1B68814-F8D6-4010-ABB8-4D8916435945}" presName="LevelTwoTextNode" presStyleLbl="node4" presStyleIdx="3" presStyleCnt="5">
        <dgm:presLayoutVars>
          <dgm:chPref val="3"/>
        </dgm:presLayoutVars>
      </dgm:prSet>
      <dgm:spPr/>
      <dgm:t>
        <a:bodyPr/>
        <a:lstStyle/>
        <a:p>
          <a:endParaRPr lang="en-US"/>
        </a:p>
      </dgm:t>
    </dgm:pt>
    <dgm:pt modelId="{CCC85D1E-CD52-4DFC-A4B6-163C26EB031A}" type="pres">
      <dgm:prSet presAssocID="{D1B68814-F8D6-4010-ABB8-4D8916435945}" presName="level3hierChild" presStyleCnt="0"/>
      <dgm:spPr/>
    </dgm:pt>
    <dgm:pt modelId="{DE0D431D-D02E-4598-85B8-54348C25719B}" type="pres">
      <dgm:prSet presAssocID="{3FC6DEF7-DCD8-4F5D-9D5F-543143337974}" presName="conn2-1" presStyleLbl="parChTrans1D4" presStyleIdx="4" presStyleCnt="5"/>
      <dgm:spPr/>
    </dgm:pt>
    <dgm:pt modelId="{D5619EE3-AA3C-4A2A-AA4D-63A2757B21BB}" type="pres">
      <dgm:prSet presAssocID="{3FC6DEF7-DCD8-4F5D-9D5F-543143337974}" presName="connTx" presStyleLbl="parChTrans1D4" presStyleIdx="4" presStyleCnt="5"/>
      <dgm:spPr/>
    </dgm:pt>
    <dgm:pt modelId="{DE8D71D0-2750-434F-B973-4A1B2B0AB78F}" type="pres">
      <dgm:prSet presAssocID="{FD7B5C28-2C61-4B51-9AFD-51B582FABDB0}" presName="root2" presStyleCnt="0"/>
      <dgm:spPr/>
    </dgm:pt>
    <dgm:pt modelId="{BD4B1A8A-BF9F-4807-9FE7-77FAE4C4700C}" type="pres">
      <dgm:prSet presAssocID="{FD7B5C28-2C61-4B51-9AFD-51B582FABDB0}" presName="LevelTwoTextNode" presStyleLbl="node4" presStyleIdx="4" presStyleCnt="5">
        <dgm:presLayoutVars>
          <dgm:chPref val="3"/>
        </dgm:presLayoutVars>
      </dgm:prSet>
      <dgm:spPr/>
      <dgm:t>
        <a:bodyPr/>
        <a:lstStyle/>
        <a:p>
          <a:endParaRPr lang="en-US"/>
        </a:p>
      </dgm:t>
    </dgm:pt>
    <dgm:pt modelId="{0BFBB83F-8660-4971-B48D-C3E91457AF41}" type="pres">
      <dgm:prSet presAssocID="{FD7B5C28-2C61-4B51-9AFD-51B582FABDB0}" presName="level3hierChild" presStyleCnt="0"/>
      <dgm:spPr/>
    </dgm:pt>
  </dgm:ptLst>
  <dgm:cxnLst>
    <dgm:cxn modelId="{40784DE7-E58A-42C0-BD7B-4FB6D6AE1A61}" type="presOf" srcId="{E0129D11-1093-414B-87FE-97058245FCD5}" destId="{99AAC8EA-2642-46F9-A934-53E2AD328D51}" srcOrd="0" destOrd="0" presId="urn:microsoft.com/office/officeart/2005/8/layout/hierarchy2"/>
    <dgm:cxn modelId="{27757FF7-2609-4BDF-828C-90728109B49B}" type="presOf" srcId="{3FC6DEF7-DCD8-4F5D-9D5F-543143337974}" destId="{DE0D431D-D02E-4598-85B8-54348C25719B}" srcOrd="0" destOrd="0" presId="urn:microsoft.com/office/officeart/2005/8/layout/hierarchy2"/>
    <dgm:cxn modelId="{3D3BC497-0239-47C7-8013-FC596F78CCE9}" type="presOf" srcId="{3FC6DEF7-DCD8-4F5D-9D5F-543143337974}" destId="{D5619EE3-AA3C-4A2A-AA4D-63A2757B21BB}" srcOrd="1" destOrd="0" presId="urn:microsoft.com/office/officeart/2005/8/layout/hierarchy2"/>
    <dgm:cxn modelId="{79394C59-C6AA-4B24-8A8F-4ABF6BB4775C}" srcId="{667766CF-7310-4692-95B9-558757839BEE}" destId="{55340712-34FD-4C2C-ABF0-7F7363140BEF}" srcOrd="0" destOrd="0" parTransId="{702A0A57-CAE9-4F51-82ED-BFE33DA58043}" sibTransId="{730DBC9B-C4B7-4193-8804-34777DB5B5D5}"/>
    <dgm:cxn modelId="{A4DEDC31-09DE-4B66-B52E-72EF38421CA0}" type="presOf" srcId="{D1B68814-F8D6-4010-ABB8-4D8916435945}" destId="{F0389A70-F14B-4E6B-AA73-F945EC7DCFA3}" srcOrd="0" destOrd="0" presId="urn:microsoft.com/office/officeart/2005/8/layout/hierarchy2"/>
    <dgm:cxn modelId="{C5AC500F-3F04-4CE7-85A6-73A21B499ADC}" type="presOf" srcId="{667766CF-7310-4692-95B9-558757839BEE}" destId="{58827DD4-7963-453F-AE14-AB77F32214CC}" srcOrd="0" destOrd="0" presId="urn:microsoft.com/office/officeart/2005/8/layout/hierarchy2"/>
    <dgm:cxn modelId="{96709D9A-D5AB-499B-88E3-0E73AA813748}" type="presOf" srcId="{DCDC76A5-7059-4361-A22A-865C6F8846DE}" destId="{7D519697-6D76-49E0-9739-0338BBE1C784}" srcOrd="1" destOrd="0" presId="urn:microsoft.com/office/officeart/2005/8/layout/hierarchy2"/>
    <dgm:cxn modelId="{28F54614-5A06-4897-8425-D1FDC96207F9}" type="presOf" srcId="{6A4743B0-F8BA-4810-9BCE-8663B0388E54}" destId="{6701848F-F8C8-44C5-887D-0875A4F721B2}" srcOrd="0" destOrd="0" presId="urn:microsoft.com/office/officeart/2005/8/layout/hierarchy2"/>
    <dgm:cxn modelId="{047EC92C-C5AB-4BD2-9714-E9728B45D3F4}" type="presOf" srcId="{317F2EED-257F-4702-B812-680A61E664FE}" destId="{DB9C61C4-BA9C-4F9C-8FEC-8C79033CDACE}" srcOrd="1" destOrd="0" presId="urn:microsoft.com/office/officeart/2005/8/layout/hierarchy2"/>
    <dgm:cxn modelId="{F0F69ED1-E15C-429F-A6BA-A410CE3AF49E}" type="presOf" srcId="{702A0A57-CAE9-4F51-82ED-BFE33DA58043}" destId="{33FFAFEA-255A-4AC7-843B-2D1543FA9CDE}" srcOrd="1" destOrd="0" presId="urn:microsoft.com/office/officeart/2005/8/layout/hierarchy2"/>
    <dgm:cxn modelId="{7E7B9A82-88D0-416B-A5AD-5A19BC907583}" srcId="{20DEF573-1B80-4B15-AD9D-86B2907E850D}" destId="{667766CF-7310-4692-95B9-558757839BEE}" srcOrd="0" destOrd="0" parTransId="{6915F555-CFA6-437C-A9C9-DA62DA9F6527}" sibTransId="{DA91D946-76DC-420F-B98D-5CD3084D88E4}"/>
    <dgm:cxn modelId="{EB24D3F9-81A7-482D-93C0-E192FE4B799D}" type="presOf" srcId="{DCDC76A5-7059-4361-A22A-865C6F8846DE}" destId="{5ABD12B5-C95B-4969-8BAD-0B2FCD3DC2F7}" srcOrd="0" destOrd="0" presId="urn:microsoft.com/office/officeart/2005/8/layout/hierarchy2"/>
    <dgm:cxn modelId="{F265EB32-5980-4807-87C2-3991D6CE92C8}" type="presOf" srcId="{DE6A6ACB-541A-47CC-9476-4C393D32662D}" destId="{ED8591BE-4962-443C-9C22-EC9A9B8D5F53}" srcOrd="1" destOrd="0" presId="urn:microsoft.com/office/officeart/2005/8/layout/hierarchy2"/>
    <dgm:cxn modelId="{214E103B-684D-45C8-BBC8-A89FAA6B7093}" srcId="{79803A39-D591-4C21-BAB5-A25C7E4047D7}" destId="{20DEF573-1B80-4B15-AD9D-86B2907E850D}" srcOrd="0" destOrd="0" parTransId="{DCDC76A5-7059-4361-A22A-865C6F8846DE}" sibTransId="{7E66DDDC-0DE6-4BDF-995F-B113FB928EDE}"/>
    <dgm:cxn modelId="{CDB850ED-39F5-4BBC-9562-610EC85E69E0}" type="presOf" srcId="{DE6A6ACB-541A-47CC-9476-4C393D32662D}" destId="{9AF6CA52-40F8-4EC2-9C16-C49765FED784}" srcOrd="0" destOrd="0" presId="urn:microsoft.com/office/officeart/2005/8/layout/hierarchy2"/>
    <dgm:cxn modelId="{AC9FCC89-AE51-416B-A6F6-84AB9317C5C4}" type="presOf" srcId="{702A0A57-CAE9-4F51-82ED-BFE33DA58043}" destId="{96850482-FDFD-4A98-B99D-2F336F705D27}" srcOrd="0" destOrd="0" presId="urn:microsoft.com/office/officeart/2005/8/layout/hierarchy2"/>
    <dgm:cxn modelId="{36EE180A-57AF-4A25-A82F-B5947FB50368}" srcId="{3785FDFA-F586-4DE7-B494-D4EDDA836513}" destId="{FD7B5C28-2C61-4B51-9AFD-51B582FABDB0}" srcOrd="2" destOrd="0" parTransId="{3FC6DEF7-DCD8-4F5D-9D5F-543143337974}" sibTransId="{B3595C58-C71E-4197-904D-93BBB99C5BEF}"/>
    <dgm:cxn modelId="{6F5FD781-6852-4736-AEA4-EDBE18B78CF1}" type="presOf" srcId="{71E89FDF-56C0-4275-B6CA-78C3BA1AFB74}" destId="{4BB79738-F1E1-40ED-A87B-394A91B8C3BA}" srcOrd="0" destOrd="0" presId="urn:microsoft.com/office/officeart/2005/8/layout/hierarchy2"/>
    <dgm:cxn modelId="{10168277-E093-4A84-AF33-F30D90B11B4A}" type="presOf" srcId="{FD7B5C28-2C61-4B51-9AFD-51B582FABDB0}" destId="{BD4B1A8A-BF9F-4807-9FE7-77FAE4C4700C}" srcOrd="0" destOrd="0" presId="urn:microsoft.com/office/officeart/2005/8/layout/hierarchy2"/>
    <dgm:cxn modelId="{F855FD58-FBBD-4620-AA86-71AC7DCBB5C1}" type="presOf" srcId="{79803A39-D591-4C21-BAB5-A25C7E4047D7}" destId="{C4B9B48D-2456-4B16-9F18-62466D57007E}" srcOrd="0" destOrd="0" presId="urn:microsoft.com/office/officeart/2005/8/layout/hierarchy2"/>
    <dgm:cxn modelId="{F8E7435F-8661-4D1A-A1F0-0F8AAAE0D662}" srcId="{20DEF573-1B80-4B15-AD9D-86B2907E850D}" destId="{3785FDFA-F586-4DE7-B494-D4EDDA836513}" srcOrd="1" destOrd="0" parTransId="{65D1E075-B471-415F-94C2-8B547DCE6004}" sibTransId="{CAA782F1-4C23-4C4A-864B-643993397C86}"/>
    <dgm:cxn modelId="{A77C9EA0-DF34-4A97-920D-C8427EE690F5}" srcId="{667766CF-7310-4692-95B9-558757839BEE}" destId="{E0129D11-1093-414B-87FE-97058245FCD5}" srcOrd="1" destOrd="0" parTransId="{DE6A6ACB-541A-47CC-9476-4C393D32662D}" sibTransId="{07F7B607-1840-4BE5-83A3-AC897FC24A9A}"/>
    <dgm:cxn modelId="{9C5EC4B8-DF75-45C3-B55D-C99DB1EA0342}" type="presOf" srcId="{317F2EED-257F-4702-B812-680A61E664FE}" destId="{9D23D781-BC48-47AC-A917-B496B4262B3B}" srcOrd="0" destOrd="0" presId="urn:microsoft.com/office/officeart/2005/8/layout/hierarchy2"/>
    <dgm:cxn modelId="{F00F9FE3-5E0A-46BC-B2E4-1E97D64E96C9}" srcId="{3785FDFA-F586-4DE7-B494-D4EDDA836513}" destId="{53CE7CBD-0C0F-4573-8132-B4A6BAD5FF2A}" srcOrd="0" destOrd="0" parTransId="{6A4743B0-F8BA-4810-9BCE-8663B0388E54}" sibTransId="{848E7B0E-85FD-4D0D-8DFE-47EB00026471}"/>
    <dgm:cxn modelId="{B577F8CC-ADFB-453A-B111-667304D0E599}" srcId="{71E89FDF-56C0-4275-B6CA-78C3BA1AFB74}" destId="{79803A39-D591-4C21-BAB5-A25C7E4047D7}" srcOrd="0" destOrd="0" parTransId="{9F4C7E5D-C65C-445C-A055-D59387156E25}" sibTransId="{8D28CD89-EA38-47B9-B1DB-7E880491E0CD}"/>
    <dgm:cxn modelId="{4B3A2BB2-5EF6-4275-8793-DB10D0F26870}" type="presOf" srcId="{55340712-34FD-4C2C-ABF0-7F7363140BEF}" destId="{66063643-BC06-48A2-8041-F26D0FE73466}" srcOrd="0" destOrd="0" presId="urn:microsoft.com/office/officeart/2005/8/layout/hierarchy2"/>
    <dgm:cxn modelId="{9159E415-1E1C-4982-972F-3B86D2226FA6}" type="presOf" srcId="{20DEF573-1B80-4B15-AD9D-86B2907E850D}" destId="{B52E8E1E-C65A-4943-9BB3-03E99C3A44C8}" srcOrd="0" destOrd="0" presId="urn:microsoft.com/office/officeart/2005/8/layout/hierarchy2"/>
    <dgm:cxn modelId="{2CCF005F-E8E5-4E2A-93EC-5937F23C9B20}" type="presOf" srcId="{53CE7CBD-0C0F-4573-8132-B4A6BAD5FF2A}" destId="{4A6402CF-4700-4625-8669-1D0D3EAD8CA3}" srcOrd="0" destOrd="0" presId="urn:microsoft.com/office/officeart/2005/8/layout/hierarchy2"/>
    <dgm:cxn modelId="{612DB203-F800-414F-B31B-FFD8E46356AB}" type="presOf" srcId="{65D1E075-B471-415F-94C2-8B547DCE6004}" destId="{15CC3FF5-A6C5-4262-A8A3-19A46E345AAF}" srcOrd="0" destOrd="0" presId="urn:microsoft.com/office/officeart/2005/8/layout/hierarchy2"/>
    <dgm:cxn modelId="{0485E24C-3E84-4F6A-BDA5-166790316DB1}" type="presOf" srcId="{3785FDFA-F586-4DE7-B494-D4EDDA836513}" destId="{20E511E5-1BDB-440F-948B-FBD791CD963F}" srcOrd="0" destOrd="0" presId="urn:microsoft.com/office/officeart/2005/8/layout/hierarchy2"/>
    <dgm:cxn modelId="{B2FB438A-20BC-4003-ABB6-3F09B04E5B79}" srcId="{3785FDFA-F586-4DE7-B494-D4EDDA836513}" destId="{D1B68814-F8D6-4010-ABB8-4D8916435945}" srcOrd="1" destOrd="0" parTransId="{317F2EED-257F-4702-B812-680A61E664FE}" sibTransId="{F94E2952-FAB9-438A-AC93-A5EF1CD29256}"/>
    <dgm:cxn modelId="{AD8495E4-5ED1-41BA-8F27-28265517E79B}" type="presOf" srcId="{65D1E075-B471-415F-94C2-8B547DCE6004}" destId="{90CA69D4-1777-49D1-8294-64713AADBA17}" srcOrd="1" destOrd="0" presId="urn:microsoft.com/office/officeart/2005/8/layout/hierarchy2"/>
    <dgm:cxn modelId="{1A54E5A6-3772-4DB3-84ED-21C87D050473}" type="presOf" srcId="{6915F555-CFA6-437C-A9C9-DA62DA9F6527}" destId="{17270569-111B-4BC0-BEF3-E91F8338028F}" srcOrd="0" destOrd="0" presId="urn:microsoft.com/office/officeart/2005/8/layout/hierarchy2"/>
    <dgm:cxn modelId="{519B592D-5E73-4EC9-A7DB-37E6B488E07A}" type="presOf" srcId="{6915F555-CFA6-437C-A9C9-DA62DA9F6527}" destId="{F6E46D1D-CF8E-4EE7-80A2-7EB9170268C8}" srcOrd="1" destOrd="0" presId="urn:microsoft.com/office/officeart/2005/8/layout/hierarchy2"/>
    <dgm:cxn modelId="{992BFD5D-F4D0-430D-9A6D-0E670C01A991}" type="presOf" srcId="{6A4743B0-F8BA-4810-9BCE-8663B0388E54}" destId="{C46F97DA-345A-4021-BE1D-29D8EF8B1BFD}" srcOrd="1" destOrd="0" presId="urn:microsoft.com/office/officeart/2005/8/layout/hierarchy2"/>
    <dgm:cxn modelId="{6E387FA4-A70D-4017-9FCF-A7D92A50F016}" type="presParOf" srcId="{4BB79738-F1E1-40ED-A87B-394A91B8C3BA}" destId="{8443BA79-E444-4ED6-B45B-68AB6F62858E}" srcOrd="0" destOrd="0" presId="urn:microsoft.com/office/officeart/2005/8/layout/hierarchy2"/>
    <dgm:cxn modelId="{2158D4B6-FA93-4EC7-8F49-6265F5C8C8A5}" type="presParOf" srcId="{8443BA79-E444-4ED6-B45B-68AB6F62858E}" destId="{C4B9B48D-2456-4B16-9F18-62466D57007E}" srcOrd="0" destOrd="0" presId="urn:microsoft.com/office/officeart/2005/8/layout/hierarchy2"/>
    <dgm:cxn modelId="{D331F562-63F9-4685-8094-8B6D6382CF97}" type="presParOf" srcId="{8443BA79-E444-4ED6-B45B-68AB6F62858E}" destId="{650B8B83-0FB5-4B37-9BBF-23C2F1553B2C}" srcOrd="1" destOrd="0" presId="urn:microsoft.com/office/officeart/2005/8/layout/hierarchy2"/>
    <dgm:cxn modelId="{16187242-9CBA-476F-9827-66B028FA89B8}" type="presParOf" srcId="{650B8B83-0FB5-4B37-9BBF-23C2F1553B2C}" destId="{5ABD12B5-C95B-4969-8BAD-0B2FCD3DC2F7}" srcOrd="0" destOrd="0" presId="urn:microsoft.com/office/officeart/2005/8/layout/hierarchy2"/>
    <dgm:cxn modelId="{1435E90D-C437-4202-93C9-992CB02AED12}" type="presParOf" srcId="{5ABD12B5-C95B-4969-8BAD-0B2FCD3DC2F7}" destId="{7D519697-6D76-49E0-9739-0338BBE1C784}" srcOrd="0" destOrd="0" presId="urn:microsoft.com/office/officeart/2005/8/layout/hierarchy2"/>
    <dgm:cxn modelId="{4706C9DE-EDC4-4A6C-8A59-D4007FC136C5}" type="presParOf" srcId="{650B8B83-0FB5-4B37-9BBF-23C2F1553B2C}" destId="{CFE7543A-8808-41AE-AAD2-6287A0835198}" srcOrd="1" destOrd="0" presId="urn:microsoft.com/office/officeart/2005/8/layout/hierarchy2"/>
    <dgm:cxn modelId="{D6401890-4789-4CD4-8CF7-1004B27CE2BB}" type="presParOf" srcId="{CFE7543A-8808-41AE-AAD2-6287A0835198}" destId="{B52E8E1E-C65A-4943-9BB3-03E99C3A44C8}" srcOrd="0" destOrd="0" presId="urn:microsoft.com/office/officeart/2005/8/layout/hierarchy2"/>
    <dgm:cxn modelId="{4A137A4B-7715-4DE8-8331-6BE20D647A2F}" type="presParOf" srcId="{CFE7543A-8808-41AE-AAD2-6287A0835198}" destId="{6132B0FE-9B5F-40FD-9ADB-258244C53853}" srcOrd="1" destOrd="0" presId="urn:microsoft.com/office/officeart/2005/8/layout/hierarchy2"/>
    <dgm:cxn modelId="{76FC0C76-0128-4BBE-B909-973B533B1C80}" type="presParOf" srcId="{6132B0FE-9B5F-40FD-9ADB-258244C53853}" destId="{17270569-111B-4BC0-BEF3-E91F8338028F}" srcOrd="0" destOrd="0" presId="urn:microsoft.com/office/officeart/2005/8/layout/hierarchy2"/>
    <dgm:cxn modelId="{40445BCE-56B6-42F4-B1D5-13E9483D2C81}" type="presParOf" srcId="{17270569-111B-4BC0-BEF3-E91F8338028F}" destId="{F6E46D1D-CF8E-4EE7-80A2-7EB9170268C8}" srcOrd="0" destOrd="0" presId="urn:microsoft.com/office/officeart/2005/8/layout/hierarchy2"/>
    <dgm:cxn modelId="{D764D88E-1E37-4A9E-A30A-EC19BA7A4AD7}" type="presParOf" srcId="{6132B0FE-9B5F-40FD-9ADB-258244C53853}" destId="{54A3FA18-DCE0-45AE-BB27-C272274604AD}" srcOrd="1" destOrd="0" presId="urn:microsoft.com/office/officeart/2005/8/layout/hierarchy2"/>
    <dgm:cxn modelId="{DC7B1ACF-3FAE-446D-96CE-00D112E592F3}" type="presParOf" srcId="{54A3FA18-DCE0-45AE-BB27-C272274604AD}" destId="{58827DD4-7963-453F-AE14-AB77F32214CC}" srcOrd="0" destOrd="0" presId="urn:microsoft.com/office/officeart/2005/8/layout/hierarchy2"/>
    <dgm:cxn modelId="{2F6EA829-8737-4B90-A635-962293601151}" type="presParOf" srcId="{54A3FA18-DCE0-45AE-BB27-C272274604AD}" destId="{B56CF4EC-B358-4430-B86B-2C76992C27E0}" srcOrd="1" destOrd="0" presId="urn:microsoft.com/office/officeart/2005/8/layout/hierarchy2"/>
    <dgm:cxn modelId="{ED6951B2-6929-4282-B0A0-3D6C39AD81F4}" type="presParOf" srcId="{B56CF4EC-B358-4430-B86B-2C76992C27E0}" destId="{96850482-FDFD-4A98-B99D-2F336F705D27}" srcOrd="0" destOrd="0" presId="urn:microsoft.com/office/officeart/2005/8/layout/hierarchy2"/>
    <dgm:cxn modelId="{3B355E18-BDF7-4CFF-B8CE-AD4479853034}" type="presParOf" srcId="{96850482-FDFD-4A98-B99D-2F336F705D27}" destId="{33FFAFEA-255A-4AC7-843B-2D1543FA9CDE}" srcOrd="0" destOrd="0" presId="urn:microsoft.com/office/officeart/2005/8/layout/hierarchy2"/>
    <dgm:cxn modelId="{9B6B6F93-EFC2-492A-9580-6CA061D2F6D6}" type="presParOf" srcId="{B56CF4EC-B358-4430-B86B-2C76992C27E0}" destId="{082A3209-20A4-41F3-8E7F-B6DA477BBCF0}" srcOrd="1" destOrd="0" presId="urn:microsoft.com/office/officeart/2005/8/layout/hierarchy2"/>
    <dgm:cxn modelId="{BB30CCA0-3DAF-433D-BE6C-3ED1CE16A696}" type="presParOf" srcId="{082A3209-20A4-41F3-8E7F-B6DA477BBCF0}" destId="{66063643-BC06-48A2-8041-F26D0FE73466}" srcOrd="0" destOrd="0" presId="urn:microsoft.com/office/officeart/2005/8/layout/hierarchy2"/>
    <dgm:cxn modelId="{92323C04-A036-4001-AA12-CB47A0B5864B}" type="presParOf" srcId="{082A3209-20A4-41F3-8E7F-B6DA477BBCF0}" destId="{74D94B49-624F-4438-8000-F4D2CF027710}" srcOrd="1" destOrd="0" presId="urn:microsoft.com/office/officeart/2005/8/layout/hierarchy2"/>
    <dgm:cxn modelId="{98AE6C76-43D1-495C-B19A-193E097B2FAC}" type="presParOf" srcId="{B56CF4EC-B358-4430-B86B-2C76992C27E0}" destId="{9AF6CA52-40F8-4EC2-9C16-C49765FED784}" srcOrd="2" destOrd="0" presId="urn:microsoft.com/office/officeart/2005/8/layout/hierarchy2"/>
    <dgm:cxn modelId="{CECACF57-52D1-4959-A182-B9E1704837E5}" type="presParOf" srcId="{9AF6CA52-40F8-4EC2-9C16-C49765FED784}" destId="{ED8591BE-4962-443C-9C22-EC9A9B8D5F53}" srcOrd="0" destOrd="0" presId="urn:microsoft.com/office/officeart/2005/8/layout/hierarchy2"/>
    <dgm:cxn modelId="{02780156-3CAC-4D94-9CF1-6580CFCE12B4}" type="presParOf" srcId="{B56CF4EC-B358-4430-B86B-2C76992C27E0}" destId="{DEFD281D-9F6A-41C8-A72B-87B1F141EADF}" srcOrd="3" destOrd="0" presId="urn:microsoft.com/office/officeart/2005/8/layout/hierarchy2"/>
    <dgm:cxn modelId="{946B59B0-76FB-4AC4-81D4-DE69A7A71FF6}" type="presParOf" srcId="{DEFD281D-9F6A-41C8-A72B-87B1F141EADF}" destId="{99AAC8EA-2642-46F9-A934-53E2AD328D51}" srcOrd="0" destOrd="0" presId="urn:microsoft.com/office/officeart/2005/8/layout/hierarchy2"/>
    <dgm:cxn modelId="{D1B769C6-8074-4A16-A52F-4E7455C0992E}" type="presParOf" srcId="{DEFD281D-9F6A-41C8-A72B-87B1F141EADF}" destId="{12A5BE05-10F6-4453-97D2-EECB57B7B6F5}" srcOrd="1" destOrd="0" presId="urn:microsoft.com/office/officeart/2005/8/layout/hierarchy2"/>
    <dgm:cxn modelId="{4F7FB32C-E721-4CC6-B934-74A7C256AFAB}" type="presParOf" srcId="{6132B0FE-9B5F-40FD-9ADB-258244C53853}" destId="{15CC3FF5-A6C5-4262-A8A3-19A46E345AAF}" srcOrd="2" destOrd="0" presId="urn:microsoft.com/office/officeart/2005/8/layout/hierarchy2"/>
    <dgm:cxn modelId="{2E169AA4-11CC-40EF-BC54-2E93024A893C}" type="presParOf" srcId="{15CC3FF5-A6C5-4262-A8A3-19A46E345AAF}" destId="{90CA69D4-1777-49D1-8294-64713AADBA17}" srcOrd="0" destOrd="0" presId="urn:microsoft.com/office/officeart/2005/8/layout/hierarchy2"/>
    <dgm:cxn modelId="{186A069B-0DAA-4BA8-9340-D5C59BEA1E4C}" type="presParOf" srcId="{6132B0FE-9B5F-40FD-9ADB-258244C53853}" destId="{72F2DA7F-DD41-4D62-ADA0-04C11296F3F2}" srcOrd="3" destOrd="0" presId="urn:microsoft.com/office/officeart/2005/8/layout/hierarchy2"/>
    <dgm:cxn modelId="{458D5361-E537-426B-AD18-89654ECA78E5}" type="presParOf" srcId="{72F2DA7F-DD41-4D62-ADA0-04C11296F3F2}" destId="{20E511E5-1BDB-440F-948B-FBD791CD963F}" srcOrd="0" destOrd="0" presId="urn:microsoft.com/office/officeart/2005/8/layout/hierarchy2"/>
    <dgm:cxn modelId="{F23DAB98-8A52-4F73-A0ED-B8442293CBE3}" type="presParOf" srcId="{72F2DA7F-DD41-4D62-ADA0-04C11296F3F2}" destId="{DFFD9432-2B85-4002-84D4-FDE9EDF8368B}" srcOrd="1" destOrd="0" presId="urn:microsoft.com/office/officeart/2005/8/layout/hierarchy2"/>
    <dgm:cxn modelId="{3DE736EE-84A8-4735-9879-74151CAA8249}" type="presParOf" srcId="{DFFD9432-2B85-4002-84D4-FDE9EDF8368B}" destId="{6701848F-F8C8-44C5-887D-0875A4F721B2}" srcOrd="0" destOrd="0" presId="urn:microsoft.com/office/officeart/2005/8/layout/hierarchy2"/>
    <dgm:cxn modelId="{BA281E6B-A39C-417F-9D34-99D5DB341C35}" type="presParOf" srcId="{6701848F-F8C8-44C5-887D-0875A4F721B2}" destId="{C46F97DA-345A-4021-BE1D-29D8EF8B1BFD}" srcOrd="0" destOrd="0" presId="urn:microsoft.com/office/officeart/2005/8/layout/hierarchy2"/>
    <dgm:cxn modelId="{00272386-B03E-431A-9DB7-BA4B80723CB1}" type="presParOf" srcId="{DFFD9432-2B85-4002-84D4-FDE9EDF8368B}" destId="{3F206EAC-4D00-408F-8CA1-87352721AA2E}" srcOrd="1" destOrd="0" presId="urn:microsoft.com/office/officeart/2005/8/layout/hierarchy2"/>
    <dgm:cxn modelId="{E63563CC-6B45-4BA5-B930-DBC9FE1F324C}" type="presParOf" srcId="{3F206EAC-4D00-408F-8CA1-87352721AA2E}" destId="{4A6402CF-4700-4625-8669-1D0D3EAD8CA3}" srcOrd="0" destOrd="0" presId="urn:microsoft.com/office/officeart/2005/8/layout/hierarchy2"/>
    <dgm:cxn modelId="{055F9AA2-1EED-4503-A736-593C431F56C2}" type="presParOf" srcId="{3F206EAC-4D00-408F-8CA1-87352721AA2E}" destId="{F30C6DE0-7D8D-4CD7-BDE7-C82AA068BA63}" srcOrd="1" destOrd="0" presId="urn:microsoft.com/office/officeart/2005/8/layout/hierarchy2"/>
    <dgm:cxn modelId="{5D10899A-A031-4032-BE62-CE36B1007427}" type="presParOf" srcId="{DFFD9432-2B85-4002-84D4-FDE9EDF8368B}" destId="{9D23D781-BC48-47AC-A917-B496B4262B3B}" srcOrd="2" destOrd="0" presId="urn:microsoft.com/office/officeart/2005/8/layout/hierarchy2"/>
    <dgm:cxn modelId="{20F3AC45-69F2-4072-A31C-A209BA6720AE}" type="presParOf" srcId="{9D23D781-BC48-47AC-A917-B496B4262B3B}" destId="{DB9C61C4-BA9C-4F9C-8FEC-8C79033CDACE}" srcOrd="0" destOrd="0" presId="urn:microsoft.com/office/officeart/2005/8/layout/hierarchy2"/>
    <dgm:cxn modelId="{5AF839B1-A0DF-493F-95FA-EC1381F6C09E}" type="presParOf" srcId="{DFFD9432-2B85-4002-84D4-FDE9EDF8368B}" destId="{0B1E771E-1C4D-4279-A964-8EE6D5DD4B32}" srcOrd="3" destOrd="0" presId="urn:microsoft.com/office/officeart/2005/8/layout/hierarchy2"/>
    <dgm:cxn modelId="{2A28C616-DE8C-4C57-B3AF-69E68314A06D}" type="presParOf" srcId="{0B1E771E-1C4D-4279-A964-8EE6D5DD4B32}" destId="{F0389A70-F14B-4E6B-AA73-F945EC7DCFA3}" srcOrd="0" destOrd="0" presId="urn:microsoft.com/office/officeart/2005/8/layout/hierarchy2"/>
    <dgm:cxn modelId="{D09AEC74-90ED-4DCB-94A7-A6E927F632C6}" type="presParOf" srcId="{0B1E771E-1C4D-4279-A964-8EE6D5DD4B32}" destId="{CCC85D1E-CD52-4DFC-A4B6-163C26EB031A}" srcOrd="1" destOrd="0" presId="urn:microsoft.com/office/officeart/2005/8/layout/hierarchy2"/>
    <dgm:cxn modelId="{B33920AC-85A9-4C60-B8B4-FBDA63CA5821}" type="presParOf" srcId="{DFFD9432-2B85-4002-84D4-FDE9EDF8368B}" destId="{DE0D431D-D02E-4598-85B8-54348C25719B}" srcOrd="4" destOrd="0" presId="urn:microsoft.com/office/officeart/2005/8/layout/hierarchy2"/>
    <dgm:cxn modelId="{E3E445EC-94D1-4E77-9491-D9CEFA644BB8}" type="presParOf" srcId="{DE0D431D-D02E-4598-85B8-54348C25719B}" destId="{D5619EE3-AA3C-4A2A-AA4D-63A2757B21BB}" srcOrd="0" destOrd="0" presId="urn:microsoft.com/office/officeart/2005/8/layout/hierarchy2"/>
    <dgm:cxn modelId="{A58888B0-3504-42A7-AEDF-21839DA2AAD4}" type="presParOf" srcId="{DFFD9432-2B85-4002-84D4-FDE9EDF8368B}" destId="{DE8D71D0-2750-434F-B973-4A1B2B0AB78F}" srcOrd="5" destOrd="0" presId="urn:microsoft.com/office/officeart/2005/8/layout/hierarchy2"/>
    <dgm:cxn modelId="{211DF373-223E-4289-811B-1423B1FBD2F9}" type="presParOf" srcId="{DE8D71D0-2750-434F-B973-4A1B2B0AB78F}" destId="{BD4B1A8A-BF9F-4807-9FE7-77FAE4C4700C}" srcOrd="0" destOrd="0" presId="urn:microsoft.com/office/officeart/2005/8/layout/hierarchy2"/>
    <dgm:cxn modelId="{B394D692-A6E5-470D-A5DC-5EEBEB2F802E}" type="presParOf" srcId="{DE8D71D0-2750-434F-B973-4A1B2B0AB78F}" destId="{0BFBB83F-8660-4971-B48D-C3E91457AF4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custT="1"/>
      <dgm:spPr>
        <a:solidFill>
          <a:srgbClr val="FFFF99"/>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Hi-ma-lay-a</a:t>
          </a:r>
          <a:endParaRPr lang="en-US" sz="2800" b="1">
            <a:solidFill>
              <a:schemeClr val="tx1"/>
            </a:solidFill>
          </a:endParaRPr>
        </a:p>
      </dgm:t>
    </dgm:pt>
    <dgm:pt modelId="{9F4C7E5D-C65C-445C-A055-D59387156E25}" type="parTrans" cxnId="{B577F8CC-ADFB-453A-B111-667304D0E599}">
      <dgm:prSet/>
      <dgm:spPr/>
      <dgm:t>
        <a:bodyPr/>
        <a:lstStyle/>
        <a:p>
          <a:endParaRPr lang="en-US"/>
        </a:p>
      </dgm:t>
    </dgm:pt>
    <dgm:pt modelId="{8D28CD89-EA38-47B9-B1DB-7E880491E0CD}" type="sibTrans" cxnId="{B577F8CC-ADFB-453A-B111-667304D0E599}">
      <dgm:prSet/>
      <dgm:spPr/>
      <dgm:t>
        <a:bodyPr/>
        <a:lstStyle/>
        <a:p>
          <a:endParaRPr lang="en-US"/>
        </a:p>
      </dgm:t>
    </dgm:pt>
    <dgm:pt modelId="{20DEF573-1B80-4B15-AD9D-86B2907E850D}">
      <dgm:prSet phldrT="[Text]" custT="1"/>
      <dgm:spPr>
        <a:solidFill>
          <a:srgbClr val="66FFFF"/>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1 bộ phận</a:t>
          </a:r>
          <a:endParaRPr lang="en-US" sz="2800" b="1">
            <a:solidFill>
              <a:schemeClr val="tx1"/>
            </a:solidFill>
            <a:latin typeface="Times New Roman" panose="02020603050405020304" pitchFamily="18" charset="0"/>
            <a:cs typeface="Times New Roman" panose="02020603050405020304" pitchFamily="18" charset="0"/>
          </a:endParaRPr>
        </a:p>
      </dgm:t>
    </dgm:pt>
    <dgm:pt modelId="{DCDC76A5-7059-4361-A22A-865C6F8846DE}" type="parTrans" cxnId="{214E103B-684D-45C8-BBC8-A89FAA6B7093}">
      <dgm:prSet/>
      <dgm:spPr/>
      <dgm:t>
        <a:bodyPr/>
        <a:lstStyle/>
        <a:p>
          <a:endParaRPr lang="en-US"/>
        </a:p>
      </dgm:t>
    </dgm:pt>
    <dgm:pt modelId="{7E66DDDC-0DE6-4BDF-995F-B113FB928EDE}" type="sibTrans" cxnId="{214E103B-684D-45C8-BBC8-A89FAA6B7093}">
      <dgm:prSet/>
      <dgm:spPr/>
      <dgm:t>
        <a:bodyPr/>
        <a:lstStyle/>
        <a:p>
          <a:endParaRPr lang="en-US"/>
        </a:p>
      </dgm:t>
    </dgm:pt>
    <dgm:pt modelId="{667766CF-7310-4692-95B9-558757839BEE}">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Hi</a:t>
          </a:r>
          <a:endParaRPr lang="en-US" sz="2800" b="1">
            <a:solidFill>
              <a:schemeClr val="tx1"/>
            </a:solidFill>
            <a:latin typeface="Times New Roman" panose="02020603050405020304" pitchFamily="18" charset="0"/>
            <a:cs typeface="Times New Roman" panose="02020603050405020304" pitchFamily="18" charset="0"/>
          </a:endParaRPr>
        </a:p>
      </dgm:t>
    </dgm:pt>
    <dgm:pt modelId="{6915F555-CFA6-437C-A9C9-DA62DA9F6527}" type="parTrans" cxnId="{7E7B9A82-88D0-416B-A5AD-5A19BC907583}">
      <dgm:prSet/>
      <dgm:spPr/>
      <dgm:t>
        <a:bodyPr/>
        <a:lstStyle/>
        <a:p>
          <a:endParaRPr lang="en-US"/>
        </a:p>
      </dgm:t>
    </dgm:pt>
    <dgm:pt modelId="{DA91D946-76DC-420F-B98D-5CD3084D88E4}" type="sibTrans" cxnId="{7E7B9A82-88D0-416B-A5AD-5A19BC907583}">
      <dgm:prSet/>
      <dgm:spPr/>
      <dgm:t>
        <a:bodyPr/>
        <a:lstStyle/>
        <a:p>
          <a:endParaRPr lang="en-US"/>
        </a:p>
      </dgm:t>
    </dgm:pt>
    <dgm:pt modelId="{55340712-34FD-4C2C-ABF0-7F7363140BEF}">
      <dgm:prSet phldrT="[Text]" custT="1"/>
      <dgm:spPr>
        <a:solidFill>
          <a:srgbClr val="92D05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ma</a:t>
          </a:r>
          <a:endParaRPr lang="en-US" sz="2800" b="1">
            <a:solidFill>
              <a:schemeClr val="tx1"/>
            </a:solidFill>
            <a:latin typeface="Times New Roman" panose="02020603050405020304" pitchFamily="18" charset="0"/>
            <a:cs typeface="Times New Roman" panose="02020603050405020304" pitchFamily="18" charset="0"/>
          </a:endParaRPr>
        </a:p>
      </dgm:t>
    </dgm:pt>
    <dgm:pt modelId="{702A0A57-CAE9-4F51-82ED-BFE33DA58043}" type="parTrans" cxnId="{79394C59-C6AA-4B24-8A8F-4ABF6BB4775C}">
      <dgm:prSet/>
      <dgm:spPr/>
      <dgm:t>
        <a:bodyPr/>
        <a:lstStyle/>
        <a:p>
          <a:endParaRPr lang="en-US"/>
        </a:p>
      </dgm:t>
    </dgm:pt>
    <dgm:pt modelId="{730DBC9B-C4B7-4193-8804-34777DB5B5D5}" type="sibTrans" cxnId="{79394C59-C6AA-4B24-8A8F-4ABF6BB4775C}">
      <dgm:prSet/>
      <dgm:spPr/>
      <dgm:t>
        <a:bodyPr/>
        <a:lstStyle/>
        <a:p>
          <a:endParaRPr lang="en-US"/>
        </a:p>
      </dgm:t>
    </dgm:pt>
    <dgm:pt modelId="{5A1AA92B-FBA5-4C4F-B27B-9A69139CD28A}">
      <dgm:prSet phldrT="[Text]" custT="1"/>
      <dgm:spPr>
        <a:solidFill>
          <a:srgbClr val="92D05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lay</a:t>
          </a:r>
          <a:endParaRPr lang="en-US" sz="2800" b="1">
            <a:solidFill>
              <a:schemeClr val="tx1"/>
            </a:solidFill>
            <a:latin typeface="Times New Roman" panose="02020603050405020304" pitchFamily="18" charset="0"/>
            <a:cs typeface="Times New Roman" panose="02020603050405020304" pitchFamily="18" charset="0"/>
          </a:endParaRPr>
        </a:p>
      </dgm:t>
    </dgm:pt>
    <dgm:pt modelId="{4A99FCF6-C49A-40BE-A3F5-8526CED3D295}" type="parTrans" cxnId="{31E2A937-D620-4F12-B908-5A28FC5F173D}">
      <dgm:prSet/>
      <dgm:spPr/>
      <dgm:t>
        <a:bodyPr/>
        <a:lstStyle/>
        <a:p>
          <a:endParaRPr lang="en-US"/>
        </a:p>
      </dgm:t>
    </dgm:pt>
    <dgm:pt modelId="{B3DAC996-E8F5-4B4D-8D5F-44FFB252D390}" type="sibTrans" cxnId="{31E2A937-D620-4F12-B908-5A28FC5F173D}">
      <dgm:prSet/>
      <dgm:spPr/>
      <dgm:t>
        <a:bodyPr/>
        <a:lstStyle/>
        <a:p>
          <a:endParaRPr lang="en-US"/>
        </a:p>
      </dgm:t>
    </dgm:pt>
    <dgm:pt modelId="{8FA12E75-D64A-42B2-B722-6A777663BEDE}">
      <dgm:prSet phldrT="[Text]" custT="1"/>
      <dgm:spPr>
        <a:solidFill>
          <a:srgbClr val="92D050"/>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a</a:t>
          </a:r>
          <a:endParaRPr lang="en-US" sz="2800" b="1">
            <a:solidFill>
              <a:schemeClr val="tx1"/>
            </a:solidFill>
            <a:latin typeface="Times New Roman" panose="02020603050405020304" pitchFamily="18" charset="0"/>
            <a:cs typeface="Times New Roman" panose="02020603050405020304" pitchFamily="18" charset="0"/>
          </a:endParaRPr>
        </a:p>
      </dgm:t>
    </dgm:pt>
    <dgm:pt modelId="{4E87D4AC-6F60-482F-973A-F708E60C1E04}" type="parTrans" cxnId="{6211D419-19AC-4F45-AEAB-94B8373F962F}">
      <dgm:prSet/>
      <dgm:spPr/>
      <dgm:t>
        <a:bodyPr/>
        <a:lstStyle/>
        <a:p>
          <a:endParaRPr lang="en-US"/>
        </a:p>
      </dgm:t>
    </dgm:pt>
    <dgm:pt modelId="{B8AF519C-DA75-4055-8ED0-20E95A98E85A}" type="sibTrans" cxnId="{6211D419-19AC-4F45-AEAB-94B8373F962F}">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250598" custScaleY="195837">
        <dgm:presLayoutVars>
          <dgm:chPref val="3"/>
        </dgm:presLayoutVars>
      </dgm:prSet>
      <dgm:spPr/>
      <dgm:t>
        <a:bodyPr/>
        <a:lstStyle/>
        <a:p>
          <a:endParaRPr lang="en-US"/>
        </a:p>
      </dgm:t>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Lbl="parChTrans1D2" presStyleIdx="0" presStyleCnt="1"/>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t>
        <a:bodyPr/>
        <a:lstStyle/>
        <a:p>
          <a:endParaRPr lang="en-US"/>
        </a:p>
      </dgm:t>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4"/>
      <dgm:spPr/>
    </dgm:pt>
    <dgm:pt modelId="{F6E46D1D-CF8E-4EE7-80A2-7EB9170268C8}" type="pres">
      <dgm:prSet presAssocID="{6915F555-CFA6-437C-A9C9-DA62DA9F6527}" presName="connTx" presStyleLbl="parChTrans1D3" presStyleIdx="0" presStyleCnt="4"/>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4" custScaleX="166280">
        <dgm:presLayoutVars>
          <dgm:chPref val="3"/>
        </dgm:presLayoutVars>
      </dgm:prSet>
      <dgm:spPr/>
      <dgm:t>
        <a:bodyPr/>
        <a:lstStyle/>
        <a:p>
          <a:endParaRPr lang="en-US"/>
        </a:p>
      </dgm:t>
    </dgm:pt>
    <dgm:pt modelId="{B56CF4EC-B358-4430-B86B-2C76992C27E0}" type="pres">
      <dgm:prSet presAssocID="{667766CF-7310-4692-95B9-558757839BEE}" presName="level3hierChild" presStyleCnt="0"/>
      <dgm:spPr/>
    </dgm:pt>
    <dgm:pt modelId="{96850482-FDFD-4A98-B99D-2F336F705D27}" type="pres">
      <dgm:prSet presAssocID="{702A0A57-CAE9-4F51-82ED-BFE33DA58043}" presName="conn2-1" presStyleLbl="parChTrans1D3" presStyleIdx="1" presStyleCnt="4"/>
      <dgm:spPr/>
    </dgm:pt>
    <dgm:pt modelId="{33FFAFEA-255A-4AC7-843B-2D1543FA9CDE}" type="pres">
      <dgm:prSet presAssocID="{702A0A57-CAE9-4F51-82ED-BFE33DA58043}" presName="connTx" presStyleLbl="parChTrans1D3" presStyleIdx="1" presStyleCnt="4"/>
      <dgm:spPr/>
    </dgm:pt>
    <dgm:pt modelId="{082A3209-20A4-41F3-8E7F-B6DA477BBCF0}" type="pres">
      <dgm:prSet presAssocID="{55340712-34FD-4C2C-ABF0-7F7363140BEF}" presName="root2" presStyleCnt="0"/>
      <dgm:spPr/>
    </dgm:pt>
    <dgm:pt modelId="{66063643-BC06-48A2-8041-F26D0FE73466}" type="pres">
      <dgm:prSet presAssocID="{55340712-34FD-4C2C-ABF0-7F7363140BEF}" presName="LevelTwoTextNode" presStyleLbl="node3" presStyleIdx="1" presStyleCnt="4" custScaleX="165413">
        <dgm:presLayoutVars>
          <dgm:chPref val="3"/>
        </dgm:presLayoutVars>
      </dgm:prSet>
      <dgm:spPr/>
      <dgm:t>
        <a:bodyPr/>
        <a:lstStyle/>
        <a:p>
          <a:endParaRPr lang="en-US"/>
        </a:p>
      </dgm:t>
    </dgm:pt>
    <dgm:pt modelId="{74D94B49-624F-4438-8000-F4D2CF027710}" type="pres">
      <dgm:prSet presAssocID="{55340712-34FD-4C2C-ABF0-7F7363140BEF}" presName="level3hierChild" presStyleCnt="0"/>
      <dgm:spPr/>
    </dgm:pt>
    <dgm:pt modelId="{F3A58426-E328-47BB-9A66-BBEED087CE5B}" type="pres">
      <dgm:prSet presAssocID="{4A99FCF6-C49A-40BE-A3F5-8526CED3D295}" presName="conn2-1" presStyleLbl="parChTrans1D3" presStyleIdx="2" presStyleCnt="4"/>
      <dgm:spPr/>
    </dgm:pt>
    <dgm:pt modelId="{5017E047-8056-48B8-BB83-723AA15BC80D}" type="pres">
      <dgm:prSet presAssocID="{4A99FCF6-C49A-40BE-A3F5-8526CED3D295}" presName="connTx" presStyleLbl="parChTrans1D3" presStyleIdx="2" presStyleCnt="4"/>
      <dgm:spPr/>
    </dgm:pt>
    <dgm:pt modelId="{210EAFB5-DA97-41B3-AF8B-2280A4C9909F}" type="pres">
      <dgm:prSet presAssocID="{5A1AA92B-FBA5-4C4F-B27B-9A69139CD28A}" presName="root2" presStyleCnt="0"/>
      <dgm:spPr/>
    </dgm:pt>
    <dgm:pt modelId="{50CDF616-FEC1-43ED-8D40-C4CFE0F78C0F}" type="pres">
      <dgm:prSet presAssocID="{5A1AA92B-FBA5-4C4F-B27B-9A69139CD28A}" presName="LevelTwoTextNode" presStyleLbl="node3" presStyleIdx="2" presStyleCnt="4" custScaleX="167049">
        <dgm:presLayoutVars>
          <dgm:chPref val="3"/>
        </dgm:presLayoutVars>
      </dgm:prSet>
      <dgm:spPr/>
    </dgm:pt>
    <dgm:pt modelId="{D2F906FA-CC64-48BB-899F-9A5201AD4A98}" type="pres">
      <dgm:prSet presAssocID="{5A1AA92B-FBA5-4C4F-B27B-9A69139CD28A}" presName="level3hierChild" presStyleCnt="0"/>
      <dgm:spPr/>
    </dgm:pt>
    <dgm:pt modelId="{DA0BB6C2-B07B-4768-9460-CB3959E33774}" type="pres">
      <dgm:prSet presAssocID="{4E87D4AC-6F60-482F-973A-F708E60C1E04}" presName="conn2-1" presStyleLbl="parChTrans1D3" presStyleIdx="3" presStyleCnt="4"/>
      <dgm:spPr/>
    </dgm:pt>
    <dgm:pt modelId="{1078032E-3425-46E1-AE32-BEAD79EC78AE}" type="pres">
      <dgm:prSet presAssocID="{4E87D4AC-6F60-482F-973A-F708E60C1E04}" presName="connTx" presStyleLbl="parChTrans1D3" presStyleIdx="3" presStyleCnt="4"/>
      <dgm:spPr/>
    </dgm:pt>
    <dgm:pt modelId="{0D006ADE-A7A8-4438-B3AA-67896ADE9881}" type="pres">
      <dgm:prSet presAssocID="{8FA12E75-D64A-42B2-B722-6A777663BEDE}" presName="root2" presStyleCnt="0"/>
      <dgm:spPr/>
    </dgm:pt>
    <dgm:pt modelId="{490E0A2A-1C48-4B4D-8AC3-C924950E04CF}" type="pres">
      <dgm:prSet presAssocID="{8FA12E75-D64A-42B2-B722-6A777663BEDE}" presName="LevelTwoTextNode" presStyleLbl="node3" presStyleIdx="3" presStyleCnt="4" custScaleX="163670">
        <dgm:presLayoutVars>
          <dgm:chPref val="3"/>
        </dgm:presLayoutVars>
      </dgm:prSet>
      <dgm:spPr/>
    </dgm:pt>
    <dgm:pt modelId="{579C8F4B-4109-4CDE-B85E-DA10069FF9D9}" type="pres">
      <dgm:prSet presAssocID="{8FA12E75-D64A-42B2-B722-6A777663BEDE}" presName="level3hierChild" presStyleCnt="0"/>
      <dgm:spPr/>
    </dgm:pt>
  </dgm:ptLst>
  <dgm:cxnLst>
    <dgm:cxn modelId="{1A85CF7E-2930-4734-AFB6-2EF5E71AF471}" type="presOf" srcId="{8FA12E75-D64A-42B2-B722-6A777663BEDE}" destId="{490E0A2A-1C48-4B4D-8AC3-C924950E04CF}" srcOrd="0" destOrd="0" presId="urn:microsoft.com/office/officeart/2005/8/layout/hierarchy2"/>
    <dgm:cxn modelId="{800DBF9E-3755-4738-B391-D8535168D3FC}" type="presOf" srcId="{5A1AA92B-FBA5-4C4F-B27B-9A69139CD28A}" destId="{50CDF616-FEC1-43ED-8D40-C4CFE0F78C0F}" srcOrd="0" destOrd="0" presId="urn:microsoft.com/office/officeart/2005/8/layout/hierarchy2"/>
    <dgm:cxn modelId="{1A99D67E-C260-4234-A811-1FBB13BD6467}" type="presOf" srcId="{4A99FCF6-C49A-40BE-A3F5-8526CED3D295}" destId="{F3A58426-E328-47BB-9A66-BBEED087CE5B}" srcOrd="0" destOrd="0" presId="urn:microsoft.com/office/officeart/2005/8/layout/hierarchy2"/>
    <dgm:cxn modelId="{7E7B9A82-88D0-416B-A5AD-5A19BC907583}" srcId="{20DEF573-1B80-4B15-AD9D-86B2907E850D}" destId="{667766CF-7310-4692-95B9-558757839BEE}" srcOrd="0" destOrd="0" parTransId="{6915F555-CFA6-437C-A9C9-DA62DA9F6527}" sibTransId="{DA91D946-76DC-420F-B98D-5CD3084D88E4}"/>
    <dgm:cxn modelId="{519B592D-5E73-4EC9-A7DB-37E6B488E07A}" type="presOf" srcId="{6915F555-CFA6-437C-A9C9-DA62DA9F6527}" destId="{F6E46D1D-CF8E-4EE7-80A2-7EB9170268C8}" srcOrd="1" destOrd="0" presId="urn:microsoft.com/office/officeart/2005/8/layout/hierarchy2"/>
    <dgm:cxn modelId="{FB301995-87B7-4988-A3EE-E4ECEE9801F1}" type="presOf" srcId="{702A0A57-CAE9-4F51-82ED-BFE33DA58043}" destId="{33FFAFEA-255A-4AC7-843B-2D1543FA9CDE}" srcOrd="1" destOrd="0" presId="urn:microsoft.com/office/officeart/2005/8/layout/hierarchy2"/>
    <dgm:cxn modelId="{AACAECE0-F1E9-4C3B-8938-95DA7A66D5F5}" type="presOf" srcId="{4A99FCF6-C49A-40BE-A3F5-8526CED3D295}" destId="{5017E047-8056-48B8-BB83-723AA15BC80D}" srcOrd="1" destOrd="0" presId="urn:microsoft.com/office/officeart/2005/8/layout/hierarchy2"/>
    <dgm:cxn modelId="{BFFAC49C-3481-42A5-B666-5EC671432C42}" type="presOf" srcId="{4E87D4AC-6F60-482F-973A-F708E60C1E04}" destId="{1078032E-3425-46E1-AE32-BEAD79EC78AE}" srcOrd="1" destOrd="0" presId="urn:microsoft.com/office/officeart/2005/8/layout/hierarchy2"/>
    <dgm:cxn modelId="{6211D419-19AC-4F45-AEAB-94B8373F962F}" srcId="{20DEF573-1B80-4B15-AD9D-86B2907E850D}" destId="{8FA12E75-D64A-42B2-B722-6A777663BEDE}" srcOrd="3" destOrd="0" parTransId="{4E87D4AC-6F60-482F-973A-F708E60C1E04}" sibTransId="{B8AF519C-DA75-4055-8ED0-20E95A98E85A}"/>
    <dgm:cxn modelId="{96709D9A-D5AB-499B-88E3-0E73AA813748}" type="presOf" srcId="{DCDC76A5-7059-4361-A22A-865C6F8846DE}" destId="{7D519697-6D76-49E0-9739-0338BBE1C784}" srcOrd="1" destOrd="0" presId="urn:microsoft.com/office/officeart/2005/8/layout/hierarchy2"/>
    <dgm:cxn modelId="{79394C59-C6AA-4B24-8A8F-4ABF6BB4775C}" srcId="{20DEF573-1B80-4B15-AD9D-86B2907E850D}" destId="{55340712-34FD-4C2C-ABF0-7F7363140BEF}" srcOrd="1" destOrd="0" parTransId="{702A0A57-CAE9-4F51-82ED-BFE33DA58043}" sibTransId="{730DBC9B-C4B7-4193-8804-34777DB5B5D5}"/>
    <dgm:cxn modelId="{501EE2D8-82B8-420E-B072-1D390CDF0E79}" type="presOf" srcId="{702A0A57-CAE9-4F51-82ED-BFE33DA58043}" destId="{96850482-FDFD-4A98-B99D-2F336F705D27}" srcOrd="0" destOrd="0" presId="urn:microsoft.com/office/officeart/2005/8/layout/hierarchy2"/>
    <dgm:cxn modelId="{8656E60D-F956-439A-A567-973FFD576A11}" type="presOf" srcId="{55340712-34FD-4C2C-ABF0-7F7363140BEF}" destId="{66063643-BC06-48A2-8041-F26D0FE73466}" srcOrd="0" destOrd="0" presId="urn:microsoft.com/office/officeart/2005/8/layout/hierarchy2"/>
    <dgm:cxn modelId="{9159E415-1E1C-4982-972F-3B86D2226FA6}" type="presOf" srcId="{20DEF573-1B80-4B15-AD9D-86B2907E850D}" destId="{B52E8E1E-C65A-4943-9BB3-03E99C3A44C8}" srcOrd="0" destOrd="0" presId="urn:microsoft.com/office/officeart/2005/8/layout/hierarchy2"/>
    <dgm:cxn modelId="{F855FD58-FBBD-4620-AA86-71AC7DCBB5C1}" type="presOf" srcId="{79803A39-D591-4C21-BAB5-A25C7E4047D7}" destId="{C4B9B48D-2456-4B16-9F18-62466D57007E}" srcOrd="0" destOrd="0" presId="urn:microsoft.com/office/officeart/2005/8/layout/hierarchy2"/>
    <dgm:cxn modelId="{31E2A937-D620-4F12-B908-5A28FC5F173D}" srcId="{20DEF573-1B80-4B15-AD9D-86B2907E850D}" destId="{5A1AA92B-FBA5-4C4F-B27B-9A69139CD28A}" srcOrd="2" destOrd="0" parTransId="{4A99FCF6-C49A-40BE-A3F5-8526CED3D295}" sibTransId="{B3DAC996-E8F5-4B4D-8D5F-44FFB252D390}"/>
    <dgm:cxn modelId="{6F5FD781-6852-4736-AEA4-EDBE18B78CF1}" type="presOf" srcId="{71E89FDF-56C0-4275-B6CA-78C3BA1AFB74}" destId="{4BB79738-F1E1-40ED-A87B-394A91B8C3BA}" srcOrd="0" destOrd="0" presId="urn:microsoft.com/office/officeart/2005/8/layout/hierarchy2"/>
    <dgm:cxn modelId="{214E103B-684D-45C8-BBC8-A89FAA6B7093}" srcId="{79803A39-D591-4C21-BAB5-A25C7E4047D7}" destId="{20DEF573-1B80-4B15-AD9D-86B2907E850D}" srcOrd="0" destOrd="0" parTransId="{DCDC76A5-7059-4361-A22A-865C6F8846DE}" sibTransId="{7E66DDDC-0DE6-4BDF-995F-B113FB928EDE}"/>
    <dgm:cxn modelId="{EB24D3F9-81A7-482D-93C0-E192FE4B799D}" type="presOf" srcId="{DCDC76A5-7059-4361-A22A-865C6F8846DE}" destId="{5ABD12B5-C95B-4969-8BAD-0B2FCD3DC2F7}" srcOrd="0" destOrd="0" presId="urn:microsoft.com/office/officeart/2005/8/layout/hierarchy2"/>
    <dgm:cxn modelId="{1A54E5A6-3772-4DB3-84ED-21C87D050473}" type="presOf" srcId="{6915F555-CFA6-437C-A9C9-DA62DA9F6527}" destId="{17270569-111B-4BC0-BEF3-E91F8338028F}" srcOrd="0" destOrd="0" presId="urn:microsoft.com/office/officeart/2005/8/layout/hierarchy2"/>
    <dgm:cxn modelId="{C5AC500F-3F04-4CE7-85A6-73A21B499ADC}" type="presOf" srcId="{667766CF-7310-4692-95B9-558757839BEE}" destId="{58827DD4-7963-453F-AE14-AB77F32214CC}" srcOrd="0" destOrd="0" presId="urn:microsoft.com/office/officeart/2005/8/layout/hierarchy2"/>
    <dgm:cxn modelId="{837B25E8-AC4E-4A2E-B4E2-0323C5B19B06}" type="presOf" srcId="{4E87D4AC-6F60-482F-973A-F708E60C1E04}" destId="{DA0BB6C2-B07B-4768-9460-CB3959E33774}" srcOrd="0" destOrd="0" presId="urn:microsoft.com/office/officeart/2005/8/layout/hierarchy2"/>
    <dgm:cxn modelId="{B577F8CC-ADFB-453A-B111-667304D0E599}" srcId="{71E89FDF-56C0-4275-B6CA-78C3BA1AFB74}" destId="{79803A39-D591-4C21-BAB5-A25C7E4047D7}" srcOrd="0" destOrd="0" parTransId="{9F4C7E5D-C65C-445C-A055-D59387156E25}" sibTransId="{8D28CD89-EA38-47B9-B1DB-7E880491E0CD}"/>
    <dgm:cxn modelId="{6E387FA4-A70D-4017-9FCF-A7D92A50F016}" type="presParOf" srcId="{4BB79738-F1E1-40ED-A87B-394A91B8C3BA}" destId="{8443BA79-E444-4ED6-B45B-68AB6F62858E}" srcOrd="0" destOrd="0" presId="urn:microsoft.com/office/officeart/2005/8/layout/hierarchy2"/>
    <dgm:cxn modelId="{2158D4B6-FA93-4EC7-8F49-6265F5C8C8A5}" type="presParOf" srcId="{8443BA79-E444-4ED6-B45B-68AB6F62858E}" destId="{C4B9B48D-2456-4B16-9F18-62466D57007E}" srcOrd="0" destOrd="0" presId="urn:microsoft.com/office/officeart/2005/8/layout/hierarchy2"/>
    <dgm:cxn modelId="{D331F562-63F9-4685-8094-8B6D6382CF97}" type="presParOf" srcId="{8443BA79-E444-4ED6-B45B-68AB6F62858E}" destId="{650B8B83-0FB5-4B37-9BBF-23C2F1553B2C}" srcOrd="1" destOrd="0" presId="urn:microsoft.com/office/officeart/2005/8/layout/hierarchy2"/>
    <dgm:cxn modelId="{16187242-9CBA-476F-9827-66B028FA89B8}" type="presParOf" srcId="{650B8B83-0FB5-4B37-9BBF-23C2F1553B2C}" destId="{5ABD12B5-C95B-4969-8BAD-0B2FCD3DC2F7}" srcOrd="0" destOrd="0" presId="urn:microsoft.com/office/officeart/2005/8/layout/hierarchy2"/>
    <dgm:cxn modelId="{1435E90D-C437-4202-93C9-992CB02AED12}" type="presParOf" srcId="{5ABD12B5-C95B-4969-8BAD-0B2FCD3DC2F7}" destId="{7D519697-6D76-49E0-9739-0338BBE1C784}" srcOrd="0" destOrd="0" presId="urn:microsoft.com/office/officeart/2005/8/layout/hierarchy2"/>
    <dgm:cxn modelId="{4706C9DE-EDC4-4A6C-8A59-D4007FC136C5}" type="presParOf" srcId="{650B8B83-0FB5-4B37-9BBF-23C2F1553B2C}" destId="{CFE7543A-8808-41AE-AAD2-6287A0835198}" srcOrd="1" destOrd="0" presId="urn:microsoft.com/office/officeart/2005/8/layout/hierarchy2"/>
    <dgm:cxn modelId="{D6401890-4789-4CD4-8CF7-1004B27CE2BB}" type="presParOf" srcId="{CFE7543A-8808-41AE-AAD2-6287A0835198}" destId="{B52E8E1E-C65A-4943-9BB3-03E99C3A44C8}" srcOrd="0" destOrd="0" presId="urn:microsoft.com/office/officeart/2005/8/layout/hierarchy2"/>
    <dgm:cxn modelId="{4A137A4B-7715-4DE8-8331-6BE20D647A2F}" type="presParOf" srcId="{CFE7543A-8808-41AE-AAD2-6287A0835198}" destId="{6132B0FE-9B5F-40FD-9ADB-258244C53853}" srcOrd="1" destOrd="0" presId="urn:microsoft.com/office/officeart/2005/8/layout/hierarchy2"/>
    <dgm:cxn modelId="{76FC0C76-0128-4BBE-B909-973B533B1C80}" type="presParOf" srcId="{6132B0FE-9B5F-40FD-9ADB-258244C53853}" destId="{17270569-111B-4BC0-BEF3-E91F8338028F}" srcOrd="0" destOrd="0" presId="urn:microsoft.com/office/officeart/2005/8/layout/hierarchy2"/>
    <dgm:cxn modelId="{40445BCE-56B6-42F4-B1D5-13E9483D2C81}" type="presParOf" srcId="{17270569-111B-4BC0-BEF3-E91F8338028F}" destId="{F6E46D1D-CF8E-4EE7-80A2-7EB9170268C8}" srcOrd="0" destOrd="0" presId="urn:microsoft.com/office/officeart/2005/8/layout/hierarchy2"/>
    <dgm:cxn modelId="{D764D88E-1E37-4A9E-A30A-EC19BA7A4AD7}" type="presParOf" srcId="{6132B0FE-9B5F-40FD-9ADB-258244C53853}" destId="{54A3FA18-DCE0-45AE-BB27-C272274604AD}" srcOrd="1" destOrd="0" presId="urn:microsoft.com/office/officeart/2005/8/layout/hierarchy2"/>
    <dgm:cxn modelId="{DC7B1ACF-3FAE-446D-96CE-00D112E592F3}" type="presParOf" srcId="{54A3FA18-DCE0-45AE-BB27-C272274604AD}" destId="{58827DD4-7963-453F-AE14-AB77F32214CC}" srcOrd="0" destOrd="0" presId="urn:microsoft.com/office/officeart/2005/8/layout/hierarchy2"/>
    <dgm:cxn modelId="{2F6EA829-8737-4B90-A635-962293601151}" type="presParOf" srcId="{54A3FA18-DCE0-45AE-BB27-C272274604AD}" destId="{B56CF4EC-B358-4430-B86B-2C76992C27E0}" srcOrd="1" destOrd="0" presId="urn:microsoft.com/office/officeart/2005/8/layout/hierarchy2"/>
    <dgm:cxn modelId="{38DE3881-A7D5-4D01-AE16-CF454FA41C9C}" type="presParOf" srcId="{6132B0FE-9B5F-40FD-9ADB-258244C53853}" destId="{96850482-FDFD-4A98-B99D-2F336F705D27}" srcOrd="2" destOrd="0" presId="urn:microsoft.com/office/officeart/2005/8/layout/hierarchy2"/>
    <dgm:cxn modelId="{6E42994B-F2FE-4792-B291-DD41268F9329}" type="presParOf" srcId="{96850482-FDFD-4A98-B99D-2F336F705D27}" destId="{33FFAFEA-255A-4AC7-843B-2D1543FA9CDE}" srcOrd="0" destOrd="0" presId="urn:microsoft.com/office/officeart/2005/8/layout/hierarchy2"/>
    <dgm:cxn modelId="{1AD6FABE-A188-4774-B052-C783756C5F26}" type="presParOf" srcId="{6132B0FE-9B5F-40FD-9ADB-258244C53853}" destId="{082A3209-20A4-41F3-8E7F-B6DA477BBCF0}" srcOrd="3" destOrd="0" presId="urn:microsoft.com/office/officeart/2005/8/layout/hierarchy2"/>
    <dgm:cxn modelId="{EB0DA61E-3683-490B-8648-EBB4B16B9338}" type="presParOf" srcId="{082A3209-20A4-41F3-8E7F-B6DA477BBCF0}" destId="{66063643-BC06-48A2-8041-F26D0FE73466}" srcOrd="0" destOrd="0" presId="urn:microsoft.com/office/officeart/2005/8/layout/hierarchy2"/>
    <dgm:cxn modelId="{7334A52E-5BC3-482D-8139-F4120B7C48E1}" type="presParOf" srcId="{082A3209-20A4-41F3-8E7F-B6DA477BBCF0}" destId="{74D94B49-624F-4438-8000-F4D2CF027710}" srcOrd="1" destOrd="0" presId="urn:microsoft.com/office/officeart/2005/8/layout/hierarchy2"/>
    <dgm:cxn modelId="{44CD15AA-6E6B-4278-AA07-655D3592635E}" type="presParOf" srcId="{6132B0FE-9B5F-40FD-9ADB-258244C53853}" destId="{F3A58426-E328-47BB-9A66-BBEED087CE5B}" srcOrd="4" destOrd="0" presId="urn:microsoft.com/office/officeart/2005/8/layout/hierarchy2"/>
    <dgm:cxn modelId="{15551987-00EF-42A8-B97A-BDC8C68962C3}" type="presParOf" srcId="{F3A58426-E328-47BB-9A66-BBEED087CE5B}" destId="{5017E047-8056-48B8-BB83-723AA15BC80D}" srcOrd="0" destOrd="0" presId="urn:microsoft.com/office/officeart/2005/8/layout/hierarchy2"/>
    <dgm:cxn modelId="{4EC60325-282C-43B8-98F6-238FDEB9DE30}" type="presParOf" srcId="{6132B0FE-9B5F-40FD-9ADB-258244C53853}" destId="{210EAFB5-DA97-41B3-AF8B-2280A4C9909F}" srcOrd="5" destOrd="0" presId="urn:microsoft.com/office/officeart/2005/8/layout/hierarchy2"/>
    <dgm:cxn modelId="{2E490802-F9AD-4788-BC60-568F029760BF}" type="presParOf" srcId="{210EAFB5-DA97-41B3-AF8B-2280A4C9909F}" destId="{50CDF616-FEC1-43ED-8D40-C4CFE0F78C0F}" srcOrd="0" destOrd="0" presId="urn:microsoft.com/office/officeart/2005/8/layout/hierarchy2"/>
    <dgm:cxn modelId="{D71BB2CD-B2FA-4BB6-A206-F9B1A18B49A4}" type="presParOf" srcId="{210EAFB5-DA97-41B3-AF8B-2280A4C9909F}" destId="{D2F906FA-CC64-48BB-899F-9A5201AD4A98}" srcOrd="1" destOrd="0" presId="urn:microsoft.com/office/officeart/2005/8/layout/hierarchy2"/>
    <dgm:cxn modelId="{E4C094D6-293F-4F86-B3FD-2B21E27D12C2}" type="presParOf" srcId="{6132B0FE-9B5F-40FD-9ADB-258244C53853}" destId="{DA0BB6C2-B07B-4768-9460-CB3959E33774}" srcOrd="6" destOrd="0" presId="urn:microsoft.com/office/officeart/2005/8/layout/hierarchy2"/>
    <dgm:cxn modelId="{ABEEC2CB-CBA3-4C13-83E9-4918854923EB}" type="presParOf" srcId="{DA0BB6C2-B07B-4768-9460-CB3959E33774}" destId="{1078032E-3425-46E1-AE32-BEAD79EC78AE}" srcOrd="0" destOrd="0" presId="urn:microsoft.com/office/officeart/2005/8/layout/hierarchy2"/>
    <dgm:cxn modelId="{AF43455D-05BB-4FF9-95A8-19F35495D1A7}" type="presParOf" srcId="{6132B0FE-9B5F-40FD-9ADB-258244C53853}" destId="{0D006ADE-A7A8-4438-B3AA-67896ADE9881}" srcOrd="7" destOrd="0" presId="urn:microsoft.com/office/officeart/2005/8/layout/hierarchy2"/>
    <dgm:cxn modelId="{57758AC8-33B2-4166-A378-B6547BB0F648}" type="presParOf" srcId="{0D006ADE-A7A8-4438-B3AA-67896ADE9881}" destId="{490E0A2A-1C48-4B4D-8AC3-C924950E04CF}" srcOrd="0" destOrd="0" presId="urn:microsoft.com/office/officeart/2005/8/layout/hierarchy2"/>
    <dgm:cxn modelId="{85C91451-75A1-47CE-A068-87E72E0AB537}" type="presParOf" srcId="{0D006ADE-A7A8-4438-B3AA-67896ADE9881}" destId="{579C8F4B-4109-4CDE-B85E-DA10069FF9D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custT="1"/>
      <dgm:spPr>
        <a:solidFill>
          <a:srgbClr val="FFFF99"/>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Đa-nuýp</a:t>
          </a:r>
          <a:endParaRPr lang="en-US" sz="2800" b="1">
            <a:solidFill>
              <a:schemeClr val="tx1"/>
            </a:solidFill>
          </a:endParaRPr>
        </a:p>
      </dgm:t>
    </dgm:pt>
    <dgm:pt modelId="{9F4C7E5D-C65C-445C-A055-D59387156E25}" type="parTrans" cxnId="{B577F8CC-ADFB-453A-B111-667304D0E599}">
      <dgm:prSet/>
      <dgm:spPr/>
      <dgm:t>
        <a:bodyPr/>
        <a:lstStyle/>
        <a:p>
          <a:endParaRPr lang="en-US"/>
        </a:p>
      </dgm:t>
    </dgm:pt>
    <dgm:pt modelId="{8D28CD89-EA38-47B9-B1DB-7E880491E0CD}" type="sibTrans" cxnId="{B577F8CC-ADFB-453A-B111-667304D0E599}">
      <dgm:prSet/>
      <dgm:spPr/>
      <dgm:t>
        <a:bodyPr/>
        <a:lstStyle/>
        <a:p>
          <a:endParaRPr lang="en-US"/>
        </a:p>
      </dgm:t>
    </dgm:pt>
    <dgm:pt modelId="{20DEF573-1B80-4B15-AD9D-86B2907E850D}">
      <dgm:prSet phldrT="[Text]" custT="1"/>
      <dgm:spPr>
        <a:solidFill>
          <a:srgbClr val="66FFFF"/>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1 bộ phận</a:t>
          </a:r>
          <a:endParaRPr lang="en-US" sz="2800" b="1">
            <a:solidFill>
              <a:schemeClr val="tx1"/>
            </a:solidFill>
            <a:latin typeface="Times New Roman" panose="02020603050405020304" pitchFamily="18" charset="0"/>
            <a:cs typeface="Times New Roman" panose="02020603050405020304" pitchFamily="18" charset="0"/>
          </a:endParaRPr>
        </a:p>
      </dgm:t>
    </dgm:pt>
    <dgm:pt modelId="{DCDC76A5-7059-4361-A22A-865C6F8846DE}" type="parTrans" cxnId="{214E103B-684D-45C8-BBC8-A89FAA6B7093}">
      <dgm:prSet/>
      <dgm:spPr/>
      <dgm:t>
        <a:bodyPr/>
        <a:lstStyle/>
        <a:p>
          <a:endParaRPr lang="en-US"/>
        </a:p>
      </dgm:t>
    </dgm:pt>
    <dgm:pt modelId="{7E66DDDC-0DE6-4BDF-995F-B113FB928EDE}" type="sibTrans" cxnId="{214E103B-684D-45C8-BBC8-A89FAA6B7093}">
      <dgm:prSet/>
      <dgm:spPr/>
      <dgm:t>
        <a:bodyPr/>
        <a:lstStyle/>
        <a:p>
          <a:endParaRPr lang="en-US"/>
        </a:p>
      </dgm:t>
    </dgm:pt>
    <dgm:pt modelId="{667766CF-7310-4692-95B9-558757839BEE}">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Đa</a:t>
          </a:r>
          <a:endParaRPr lang="en-US" sz="2800" b="1">
            <a:solidFill>
              <a:schemeClr val="tx1"/>
            </a:solidFill>
            <a:latin typeface="Times New Roman" panose="02020603050405020304" pitchFamily="18" charset="0"/>
            <a:cs typeface="Times New Roman" panose="02020603050405020304" pitchFamily="18" charset="0"/>
          </a:endParaRPr>
        </a:p>
      </dgm:t>
    </dgm:pt>
    <dgm:pt modelId="{6915F555-CFA6-437C-A9C9-DA62DA9F6527}" type="parTrans" cxnId="{7E7B9A82-88D0-416B-A5AD-5A19BC907583}">
      <dgm:prSet/>
      <dgm:spPr/>
      <dgm:t>
        <a:bodyPr/>
        <a:lstStyle/>
        <a:p>
          <a:endParaRPr lang="en-US"/>
        </a:p>
      </dgm:t>
    </dgm:pt>
    <dgm:pt modelId="{DA91D946-76DC-420F-B98D-5CD3084D88E4}" type="sibTrans" cxnId="{7E7B9A82-88D0-416B-A5AD-5A19BC907583}">
      <dgm:prSet/>
      <dgm:spPr/>
      <dgm:t>
        <a:bodyPr/>
        <a:lstStyle/>
        <a:p>
          <a:endParaRPr lang="en-US"/>
        </a:p>
      </dgm:t>
    </dgm:pt>
    <dgm:pt modelId="{55340712-34FD-4C2C-ABF0-7F7363140BEF}">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nuýp</a:t>
          </a:r>
          <a:endParaRPr lang="en-US" sz="2800" b="1">
            <a:solidFill>
              <a:schemeClr val="tx1"/>
            </a:solidFill>
            <a:latin typeface="Times New Roman" panose="02020603050405020304" pitchFamily="18" charset="0"/>
            <a:cs typeface="Times New Roman" panose="02020603050405020304" pitchFamily="18" charset="0"/>
          </a:endParaRPr>
        </a:p>
      </dgm:t>
    </dgm:pt>
    <dgm:pt modelId="{702A0A57-CAE9-4F51-82ED-BFE33DA58043}" type="parTrans" cxnId="{79394C59-C6AA-4B24-8A8F-4ABF6BB4775C}">
      <dgm:prSet/>
      <dgm:spPr/>
      <dgm:t>
        <a:bodyPr/>
        <a:lstStyle/>
        <a:p>
          <a:endParaRPr lang="en-US"/>
        </a:p>
      </dgm:t>
    </dgm:pt>
    <dgm:pt modelId="{730DBC9B-C4B7-4193-8804-34777DB5B5D5}" type="sibTrans" cxnId="{79394C59-C6AA-4B24-8A8F-4ABF6BB4775C}">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250598" custScaleY="195837">
        <dgm:presLayoutVars>
          <dgm:chPref val="3"/>
        </dgm:presLayoutVars>
      </dgm:prSet>
      <dgm:spPr/>
      <dgm:t>
        <a:bodyPr/>
        <a:lstStyle/>
        <a:p>
          <a:endParaRPr lang="en-US"/>
        </a:p>
      </dgm:t>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Lbl="parChTrans1D2" presStyleIdx="0" presStyleCnt="1"/>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t>
        <a:bodyPr/>
        <a:lstStyle/>
        <a:p>
          <a:endParaRPr lang="en-US"/>
        </a:p>
      </dgm:t>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Lbl="parChTrans1D3" presStyleIdx="0" presStyleCnt="2"/>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t>
        <a:bodyPr/>
        <a:lstStyle/>
        <a:p>
          <a:endParaRPr lang="en-US"/>
        </a:p>
      </dgm:t>
    </dgm:pt>
    <dgm:pt modelId="{B56CF4EC-B358-4430-B86B-2C76992C27E0}" type="pres">
      <dgm:prSet presAssocID="{667766CF-7310-4692-95B9-558757839BEE}" presName="level3hierChild" presStyleCnt="0"/>
      <dgm:spPr/>
    </dgm:pt>
    <dgm:pt modelId="{96850482-FDFD-4A98-B99D-2F336F705D27}" type="pres">
      <dgm:prSet presAssocID="{702A0A57-CAE9-4F51-82ED-BFE33DA58043}" presName="conn2-1" presStyleLbl="parChTrans1D3" presStyleIdx="1" presStyleCnt="2"/>
      <dgm:spPr/>
    </dgm:pt>
    <dgm:pt modelId="{33FFAFEA-255A-4AC7-843B-2D1543FA9CDE}" type="pres">
      <dgm:prSet presAssocID="{702A0A57-CAE9-4F51-82ED-BFE33DA58043}" presName="connTx" presStyleLbl="parChTrans1D3" presStyleIdx="1" presStyleCnt="2"/>
      <dgm:spPr/>
    </dgm:pt>
    <dgm:pt modelId="{082A3209-20A4-41F3-8E7F-B6DA477BBCF0}" type="pres">
      <dgm:prSet presAssocID="{55340712-34FD-4C2C-ABF0-7F7363140BEF}" presName="root2" presStyleCnt="0"/>
      <dgm:spPr/>
    </dgm:pt>
    <dgm:pt modelId="{66063643-BC06-48A2-8041-F26D0FE73466}" type="pres">
      <dgm:prSet presAssocID="{55340712-34FD-4C2C-ABF0-7F7363140BEF}" presName="LevelTwoTextNode" presStyleLbl="node3" presStyleIdx="1" presStyleCnt="2" custScaleX="165413">
        <dgm:presLayoutVars>
          <dgm:chPref val="3"/>
        </dgm:presLayoutVars>
      </dgm:prSet>
      <dgm:spPr/>
      <dgm:t>
        <a:bodyPr/>
        <a:lstStyle/>
        <a:p>
          <a:endParaRPr lang="en-US"/>
        </a:p>
      </dgm:t>
    </dgm:pt>
    <dgm:pt modelId="{74D94B49-624F-4438-8000-F4D2CF027710}" type="pres">
      <dgm:prSet presAssocID="{55340712-34FD-4C2C-ABF0-7F7363140BEF}" presName="level3hierChild" presStyleCnt="0"/>
      <dgm:spPr/>
    </dgm:pt>
  </dgm:ptLst>
  <dgm:cxnLst>
    <dgm:cxn modelId="{7E7B9A82-88D0-416B-A5AD-5A19BC907583}" srcId="{20DEF573-1B80-4B15-AD9D-86B2907E850D}" destId="{667766CF-7310-4692-95B9-558757839BEE}" srcOrd="0" destOrd="0" parTransId="{6915F555-CFA6-437C-A9C9-DA62DA9F6527}" sibTransId="{DA91D946-76DC-420F-B98D-5CD3084D88E4}"/>
    <dgm:cxn modelId="{519B592D-5E73-4EC9-A7DB-37E6B488E07A}" type="presOf" srcId="{6915F555-CFA6-437C-A9C9-DA62DA9F6527}" destId="{F6E46D1D-CF8E-4EE7-80A2-7EB9170268C8}" srcOrd="1" destOrd="0" presId="urn:microsoft.com/office/officeart/2005/8/layout/hierarchy2"/>
    <dgm:cxn modelId="{FB301995-87B7-4988-A3EE-E4ECEE9801F1}" type="presOf" srcId="{702A0A57-CAE9-4F51-82ED-BFE33DA58043}" destId="{33FFAFEA-255A-4AC7-843B-2D1543FA9CDE}" srcOrd="1" destOrd="0" presId="urn:microsoft.com/office/officeart/2005/8/layout/hierarchy2"/>
    <dgm:cxn modelId="{96709D9A-D5AB-499B-88E3-0E73AA813748}" type="presOf" srcId="{DCDC76A5-7059-4361-A22A-865C6F8846DE}" destId="{7D519697-6D76-49E0-9739-0338BBE1C784}" srcOrd="1" destOrd="0" presId="urn:microsoft.com/office/officeart/2005/8/layout/hierarchy2"/>
    <dgm:cxn modelId="{79394C59-C6AA-4B24-8A8F-4ABF6BB4775C}" srcId="{20DEF573-1B80-4B15-AD9D-86B2907E850D}" destId="{55340712-34FD-4C2C-ABF0-7F7363140BEF}" srcOrd="1" destOrd="0" parTransId="{702A0A57-CAE9-4F51-82ED-BFE33DA58043}" sibTransId="{730DBC9B-C4B7-4193-8804-34777DB5B5D5}"/>
    <dgm:cxn modelId="{501EE2D8-82B8-420E-B072-1D390CDF0E79}" type="presOf" srcId="{702A0A57-CAE9-4F51-82ED-BFE33DA58043}" destId="{96850482-FDFD-4A98-B99D-2F336F705D27}" srcOrd="0" destOrd="0" presId="urn:microsoft.com/office/officeart/2005/8/layout/hierarchy2"/>
    <dgm:cxn modelId="{8656E60D-F956-439A-A567-973FFD576A11}" type="presOf" srcId="{55340712-34FD-4C2C-ABF0-7F7363140BEF}" destId="{66063643-BC06-48A2-8041-F26D0FE73466}" srcOrd="0" destOrd="0" presId="urn:microsoft.com/office/officeart/2005/8/layout/hierarchy2"/>
    <dgm:cxn modelId="{9159E415-1E1C-4982-972F-3B86D2226FA6}" type="presOf" srcId="{20DEF573-1B80-4B15-AD9D-86B2907E850D}" destId="{B52E8E1E-C65A-4943-9BB3-03E99C3A44C8}" srcOrd="0" destOrd="0" presId="urn:microsoft.com/office/officeart/2005/8/layout/hierarchy2"/>
    <dgm:cxn modelId="{F855FD58-FBBD-4620-AA86-71AC7DCBB5C1}" type="presOf" srcId="{79803A39-D591-4C21-BAB5-A25C7E4047D7}" destId="{C4B9B48D-2456-4B16-9F18-62466D57007E}" srcOrd="0" destOrd="0" presId="urn:microsoft.com/office/officeart/2005/8/layout/hierarchy2"/>
    <dgm:cxn modelId="{6F5FD781-6852-4736-AEA4-EDBE18B78CF1}" type="presOf" srcId="{71E89FDF-56C0-4275-B6CA-78C3BA1AFB74}" destId="{4BB79738-F1E1-40ED-A87B-394A91B8C3BA}" srcOrd="0" destOrd="0" presId="urn:microsoft.com/office/officeart/2005/8/layout/hierarchy2"/>
    <dgm:cxn modelId="{214E103B-684D-45C8-BBC8-A89FAA6B7093}" srcId="{79803A39-D591-4C21-BAB5-A25C7E4047D7}" destId="{20DEF573-1B80-4B15-AD9D-86B2907E850D}" srcOrd="0" destOrd="0" parTransId="{DCDC76A5-7059-4361-A22A-865C6F8846DE}" sibTransId="{7E66DDDC-0DE6-4BDF-995F-B113FB928EDE}"/>
    <dgm:cxn modelId="{EB24D3F9-81A7-482D-93C0-E192FE4B799D}" type="presOf" srcId="{DCDC76A5-7059-4361-A22A-865C6F8846DE}" destId="{5ABD12B5-C95B-4969-8BAD-0B2FCD3DC2F7}" srcOrd="0" destOrd="0" presId="urn:microsoft.com/office/officeart/2005/8/layout/hierarchy2"/>
    <dgm:cxn modelId="{1A54E5A6-3772-4DB3-84ED-21C87D050473}" type="presOf" srcId="{6915F555-CFA6-437C-A9C9-DA62DA9F6527}" destId="{17270569-111B-4BC0-BEF3-E91F8338028F}" srcOrd="0" destOrd="0" presId="urn:microsoft.com/office/officeart/2005/8/layout/hierarchy2"/>
    <dgm:cxn modelId="{C5AC500F-3F04-4CE7-85A6-73A21B499ADC}" type="presOf" srcId="{667766CF-7310-4692-95B9-558757839BEE}" destId="{58827DD4-7963-453F-AE14-AB77F32214CC}" srcOrd="0" destOrd="0" presId="urn:microsoft.com/office/officeart/2005/8/layout/hierarchy2"/>
    <dgm:cxn modelId="{B577F8CC-ADFB-453A-B111-667304D0E599}" srcId="{71E89FDF-56C0-4275-B6CA-78C3BA1AFB74}" destId="{79803A39-D591-4C21-BAB5-A25C7E4047D7}" srcOrd="0" destOrd="0" parTransId="{9F4C7E5D-C65C-445C-A055-D59387156E25}" sibTransId="{8D28CD89-EA38-47B9-B1DB-7E880491E0CD}"/>
    <dgm:cxn modelId="{6E387FA4-A70D-4017-9FCF-A7D92A50F016}" type="presParOf" srcId="{4BB79738-F1E1-40ED-A87B-394A91B8C3BA}" destId="{8443BA79-E444-4ED6-B45B-68AB6F62858E}" srcOrd="0" destOrd="0" presId="urn:microsoft.com/office/officeart/2005/8/layout/hierarchy2"/>
    <dgm:cxn modelId="{2158D4B6-FA93-4EC7-8F49-6265F5C8C8A5}" type="presParOf" srcId="{8443BA79-E444-4ED6-B45B-68AB6F62858E}" destId="{C4B9B48D-2456-4B16-9F18-62466D57007E}" srcOrd="0" destOrd="0" presId="urn:microsoft.com/office/officeart/2005/8/layout/hierarchy2"/>
    <dgm:cxn modelId="{D331F562-63F9-4685-8094-8B6D6382CF97}" type="presParOf" srcId="{8443BA79-E444-4ED6-B45B-68AB6F62858E}" destId="{650B8B83-0FB5-4B37-9BBF-23C2F1553B2C}" srcOrd="1" destOrd="0" presId="urn:microsoft.com/office/officeart/2005/8/layout/hierarchy2"/>
    <dgm:cxn modelId="{16187242-9CBA-476F-9827-66B028FA89B8}" type="presParOf" srcId="{650B8B83-0FB5-4B37-9BBF-23C2F1553B2C}" destId="{5ABD12B5-C95B-4969-8BAD-0B2FCD3DC2F7}" srcOrd="0" destOrd="0" presId="urn:microsoft.com/office/officeart/2005/8/layout/hierarchy2"/>
    <dgm:cxn modelId="{1435E90D-C437-4202-93C9-992CB02AED12}" type="presParOf" srcId="{5ABD12B5-C95B-4969-8BAD-0B2FCD3DC2F7}" destId="{7D519697-6D76-49E0-9739-0338BBE1C784}" srcOrd="0" destOrd="0" presId="urn:microsoft.com/office/officeart/2005/8/layout/hierarchy2"/>
    <dgm:cxn modelId="{4706C9DE-EDC4-4A6C-8A59-D4007FC136C5}" type="presParOf" srcId="{650B8B83-0FB5-4B37-9BBF-23C2F1553B2C}" destId="{CFE7543A-8808-41AE-AAD2-6287A0835198}" srcOrd="1" destOrd="0" presId="urn:microsoft.com/office/officeart/2005/8/layout/hierarchy2"/>
    <dgm:cxn modelId="{D6401890-4789-4CD4-8CF7-1004B27CE2BB}" type="presParOf" srcId="{CFE7543A-8808-41AE-AAD2-6287A0835198}" destId="{B52E8E1E-C65A-4943-9BB3-03E99C3A44C8}" srcOrd="0" destOrd="0" presId="urn:microsoft.com/office/officeart/2005/8/layout/hierarchy2"/>
    <dgm:cxn modelId="{4A137A4B-7715-4DE8-8331-6BE20D647A2F}" type="presParOf" srcId="{CFE7543A-8808-41AE-AAD2-6287A0835198}" destId="{6132B0FE-9B5F-40FD-9ADB-258244C53853}" srcOrd="1" destOrd="0" presId="urn:microsoft.com/office/officeart/2005/8/layout/hierarchy2"/>
    <dgm:cxn modelId="{76FC0C76-0128-4BBE-B909-973B533B1C80}" type="presParOf" srcId="{6132B0FE-9B5F-40FD-9ADB-258244C53853}" destId="{17270569-111B-4BC0-BEF3-E91F8338028F}" srcOrd="0" destOrd="0" presId="urn:microsoft.com/office/officeart/2005/8/layout/hierarchy2"/>
    <dgm:cxn modelId="{40445BCE-56B6-42F4-B1D5-13E9483D2C81}" type="presParOf" srcId="{17270569-111B-4BC0-BEF3-E91F8338028F}" destId="{F6E46D1D-CF8E-4EE7-80A2-7EB9170268C8}" srcOrd="0" destOrd="0" presId="urn:microsoft.com/office/officeart/2005/8/layout/hierarchy2"/>
    <dgm:cxn modelId="{D764D88E-1E37-4A9E-A30A-EC19BA7A4AD7}" type="presParOf" srcId="{6132B0FE-9B5F-40FD-9ADB-258244C53853}" destId="{54A3FA18-DCE0-45AE-BB27-C272274604AD}" srcOrd="1" destOrd="0" presId="urn:microsoft.com/office/officeart/2005/8/layout/hierarchy2"/>
    <dgm:cxn modelId="{DC7B1ACF-3FAE-446D-96CE-00D112E592F3}" type="presParOf" srcId="{54A3FA18-DCE0-45AE-BB27-C272274604AD}" destId="{58827DD4-7963-453F-AE14-AB77F32214CC}" srcOrd="0" destOrd="0" presId="urn:microsoft.com/office/officeart/2005/8/layout/hierarchy2"/>
    <dgm:cxn modelId="{2F6EA829-8737-4B90-A635-962293601151}" type="presParOf" srcId="{54A3FA18-DCE0-45AE-BB27-C272274604AD}" destId="{B56CF4EC-B358-4430-B86B-2C76992C27E0}" srcOrd="1" destOrd="0" presId="urn:microsoft.com/office/officeart/2005/8/layout/hierarchy2"/>
    <dgm:cxn modelId="{38DE3881-A7D5-4D01-AE16-CF454FA41C9C}" type="presParOf" srcId="{6132B0FE-9B5F-40FD-9ADB-258244C53853}" destId="{96850482-FDFD-4A98-B99D-2F336F705D27}" srcOrd="2" destOrd="0" presId="urn:microsoft.com/office/officeart/2005/8/layout/hierarchy2"/>
    <dgm:cxn modelId="{6E42994B-F2FE-4792-B291-DD41268F9329}" type="presParOf" srcId="{96850482-FDFD-4A98-B99D-2F336F705D27}" destId="{33FFAFEA-255A-4AC7-843B-2D1543FA9CDE}" srcOrd="0" destOrd="0" presId="urn:microsoft.com/office/officeart/2005/8/layout/hierarchy2"/>
    <dgm:cxn modelId="{1AD6FABE-A188-4774-B052-C783756C5F26}" type="presParOf" srcId="{6132B0FE-9B5F-40FD-9ADB-258244C53853}" destId="{082A3209-20A4-41F3-8E7F-B6DA477BBCF0}" srcOrd="3" destOrd="0" presId="urn:microsoft.com/office/officeart/2005/8/layout/hierarchy2"/>
    <dgm:cxn modelId="{EB0DA61E-3683-490B-8648-EBB4B16B9338}" type="presParOf" srcId="{082A3209-20A4-41F3-8E7F-B6DA477BBCF0}" destId="{66063643-BC06-48A2-8041-F26D0FE73466}" srcOrd="0" destOrd="0" presId="urn:microsoft.com/office/officeart/2005/8/layout/hierarchy2"/>
    <dgm:cxn modelId="{7334A52E-5BC3-482D-8139-F4120B7C48E1}" type="presParOf" srcId="{082A3209-20A4-41F3-8E7F-B6DA477BBCF0}" destId="{74D94B49-624F-4438-8000-F4D2CF02771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custT="1"/>
      <dgm:spPr>
        <a:solidFill>
          <a:srgbClr val="FFFF99"/>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Lốt Ăng-giơ-lét</a:t>
          </a:r>
          <a:endParaRPr lang="en-US" sz="2800" b="1">
            <a:solidFill>
              <a:schemeClr val="tx1"/>
            </a:solidFill>
          </a:endParaRPr>
        </a:p>
      </dgm:t>
    </dgm:pt>
    <dgm:pt modelId="{9F4C7E5D-C65C-445C-A055-D59387156E25}" type="parTrans" cxnId="{B577F8CC-ADFB-453A-B111-667304D0E599}">
      <dgm:prSet/>
      <dgm:spPr/>
      <dgm:t>
        <a:bodyPr/>
        <a:lstStyle/>
        <a:p>
          <a:endParaRPr lang="en-US"/>
        </a:p>
      </dgm:t>
    </dgm:pt>
    <dgm:pt modelId="{8D28CD89-EA38-47B9-B1DB-7E880491E0CD}" type="sibTrans" cxnId="{B577F8CC-ADFB-453A-B111-667304D0E599}">
      <dgm:prSet/>
      <dgm:spPr/>
      <dgm:t>
        <a:bodyPr/>
        <a:lstStyle/>
        <a:p>
          <a:endParaRPr lang="en-US"/>
        </a:p>
      </dgm:t>
    </dgm:pt>
    <dgm:pt modelId="{20DEF573-1B80-4B15-AD9D-86B2907E850D}">
      <dgm:prSet phldrT="[Text]" custT="1"/>
      <dgm:spPr>
        <a:solidFill>
          <a:srgbClr val="66FFFF"/>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2 bộ phận</a:t>
          </a:r>
          <a:endParaRPr lang="en-US" sz="2800" b="1">
            <a:solidFill>
              <a:schemeClr val="tx1"/>
            </a:solidFill>
            <a:latin typeface="Times New Roman" panose="02020603050405020304" pitchFamily="18" charset="0"/>
            <a:cs typeface="Times New Roman" panose="02020603050405020304" pitchFamily="18" charset="0"/>
          </a:endParaRPr>
        </a:p>
      </dgm:t>
    </dgm:pt>
    <dgm:pt modelId="{DCDC76A5-7059-4361-A22A-865C6F8846DE}" type="parTrans" cxnId="{214E103B-684D-45C8-BBC8-A89FAA6B7093}">
      <dgm:prSet/>
      <dgm:spPr/>
      <dgm:t>
        <a:bodyPr/>
        <a:lstStyle/>
        <a:p>
          <a:endParaRPr lang="en-US"/>
        </a:p>
      </dgm:t>
    </dgm:pt>
    <dgm:pt modelId="{7E66DDDC-0DE6-4BDF-995F-B113FB928EDE}" type="sibTrans" cxnId="{214E103B-684D-45C8-BBC8-A89FAA6B7093}">
      <dgm:prSet/>
      <dgm:spPr/>
      <dgm:t>
        <a:bodyPr/>
        <a:lstStyle/>
        <a:p>
          <a:endParaRPr lang="en-US"/>
        </a:p>
      </dgm:t>
    </dgm:pt>
    <dgm:pt modelId="{667766CF-7310-4692-95B9-558757839BEE}">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Lốt</a:t>
          </a:r>
          <a:endParaRPr lang="en-US" sz="2800" b="1">
            <a:solidFill>
              <a:schemeClr val="tx1"/>
            </a:solidFill>
            <a:latin typeface="Times New Roman" panose="02020603050405020304" pitchFamily="18" charset="0"/>
            <a:cs typeface="Times New Roman" panose="02020603050405020304" pitchFamily="18" charset="0"/>
          </a:endParaRPr>
        </a:p>
      </dgm:t>
    </dgm:pt>
    <dgm:pt modelId="{6915F555-CFA6-437C-A9C9-DA62DA9F6527}" type="parTrans" cxnId="{7E7B9A82-88D0-416B-A5AD-5A19BC907583}">
      <dgm:prSet/>
      <dgm:spPr/>
      <dgm:t>
        <a:bodyPr/>
        <a:lstStyle/>
        <a:p>
          <a:endParaRPr lang="en-US"/>
        </a:p>
      </dgm:t>
    </dgm:pt>
    <dgm:pt modelId="{DA91D946-76DC-420F-B98D-5CD3084D88E4}" type="sibTrans" cxnId="{7E7B9A82-88D0-416B-A5AD-5A19BC907583}">
      <dgm:prSet/>
      <dgm:spPr/>
      <dgm:t>
        <a:bodyPr/>
        <a:lstStyle/>
        <a:p>
          <a:endParaRPr lang="en-US"/>
        </a:p>
      </dgm:t>
    </dgm:pt>
    <dgm:pt modelId="{3785FDFA-F586-4DE7-B494-D4EDDA836513}">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Ăng-giơ-lét</a:t>
          </a:r>
          <a:endParaRPr lang="en-US" sz="2800"/>
        </a:p>
      </dgm:t>
    </dgm:pt>
    <dgm:pt modelId="{65D1E075-B471-415F-94C2-8B547DCE6004}" type="parTrans" cxnId="{F8E7435F-8661-4D1A-A1F0-0F8AAAE0D662}">
      <dgm:prSet/>
      <dgm:spPr/>
      <dgm:t>
        <a:bodyPr/>
        <a:lstStyle/>
        <a:p>
          <a:endParaRPr lang="en-US"/>
        </a:p>
      </dgm:t>
    </dgm:pt>
    <dgm:pt modelId="{CAA782F1-4C23-4C4A-864B-643993397C86}" type="sibTrans" cxnId="{F8E7435F-8661-4D1A-A1F0-0F8AAAE0D662}">
      <dgm:prSet/>
      <dgm:spPr/>
      <dgm:t>
        <a:bodyPr/>
        <a:lstStyle/>
        <a:p>
          <a:endParaRPr lang="en-US"/>
        </a:p>
      </dgm:t>
    </dgm:pt>
    <dgm:pt modelId="{D1B68814-F8D6-4010-ABB8-4D8916435945}">
      <dgm:prSet phldrT="[Text]" custT="1"/>
      <dgm:spPr>
        <a:solidFill>
          <a:srgbClr val="FFC00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giơ</a:t>
          </a:r>
          <a:endParaRPr lang="en-US" sz="2800" b="1">
            <a:solidFill>
              <a:schemeClr val="tx1"/>
            </a:solidFill>
            <a:latin typeface="Times New Roman" panose="02020603050405020304" pitchFamily="18" charset="0"/>
            <a:cs typeface="Times New Roman" panose="02020603050405020304" pitchFamily="18" charset="0"/>
          </a:endParaRPr>
        </a:p>
      </dgm:t>
    </dgm:pt>
    <dgm:pt modelId="{317F2EED-257F-4702-B812-680A61E664FE}" type="parTrans" cxnId="{B2FB438A-20BC-4003-ABB6-3F09B04E5B79}">
      <dgm:prSet/>
      <dgm:spPr/>
      <dgm:t>
        <a:bodyPr/>
        <a:lstStyle/>
        <a:p>
          <a:endParaRPr lang="en-US"/>
        </a:p>
      </dgm:t>
    </dgm:pt>
    <dgm:pt modelId="{F94E2952-FAB9-438A-AC93-A5EF1CD29256}" type="sibTrans" cxnId="{B2FB438A-20BC-4003-ABB6-3F09B04E5B79}">
      <dgm:prSet/>
      <dgm:spPr/>
      <dgm:t>
        <a:bodyPr/>
        <a:lstStyle/>
        <a:p>
          <a:endParaRPr lang="en-US"/>
        </a:p>
      </dgm:t>
    </dgm:pt>
    <dgm:pt modelId="{53CE7CBD-0C0F-4573-8132-B4A6BAD5FF2A}">
      <dgm:prSet phldrT="[Text]" custT="1"/>
      <dgm:spPr>
        <a:solidFill>
          <a:srgbClr val="FFC00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Ăng</a:t>
          </a:r>
          <a:endParaRPr lang="en-US" sz="2800" b="1">
            <a:solidFill>
              <a:schemeClr val="tx1"/>
            </a:solidFill>
            <a:latin typeface="Times New Roman" panose="02020603050405020304" pitchFamily="18" charset="0"/>
            <a:cs typeface="Times New Roman" panose="02020603050405020304" pitchFamily="18" charset="0"/>
          </a:endParaRPr>
        </a:p>
      </dgm:t>
    </dgm:pt>
    <dgm:pt modelId="{6A4743B0-F8BA-4810-9BCE-8663B0388E54}" type="parTrans" cxnId="{F00F9FE3-5E0A-46BC-B2E4-1E97D64E96C9}">
      <dgm:prSet/>
      <dgm:spPr/>
      <dgm:t>
        <a:bodyPr/>
        <a:lstStyle/>
        <a:p>
          <a:endParaRPr lang="en-US"/>
        </a:p>
      </dgm:t>
    </dgm:pt>
    <dgm:pt modelId="{848E7B0E-85FD-4D0D-8DFE-47EB00026471}" type="sibTrans" cxnId="{F00F9FE3-5E0A-46BC-B2E4-1E97D64E96C9}">
      <dgm:prSet/>
      <dgm:spPr/>
      <dgm:t>
        <a:bodyPr/>
        <a:lstStyle/>
        <a:p>
          <a:endParaRPr lang="en-US"/>
        </a:p>
      </dgm:t>
    </dgm:pt>
    <dgm:pt modelId="{FD7B5C28-2C61-4B51-9AFD-51B582FABDB0}">
      <dgm:prSet phldrT="[Text]" custT="1"/>
      <dgm:spPr>
        <a:solidFill>
          <a:srgbClr val="FFC00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lét</a:t>
          </a:r>
          <a:endParaRPr lang="en-US" sz="2800" b="1">
            <a:solidFill>
              <a:schemeClr val="tx1"/>
            </a:solidFill>
            <a:latin typeface="Times New Roman" panose="02020603050405020304" pitchFamily="18" charset="0"/>
            <a:cs typeface="Times New Roman" panose="02020603050405020304" pitchFamily="18" charset="0"/>
          </a:endParaRPr>
        </a:p>
      </dgm:t>
    </dgm:pt>
    <dgm:pt modelId="{3FC6DEF7-DCD8-4F5D-9D5F-543143337974}" type="parTrans" cxnId="{36EE180A-57AF-4A25-A82F-B5947FB50368}">
      <dgm:prSet/>
      <dgm:spPr/>
      <dgm:t>
        <a:bodyPr/>
        <a:lstStyle/>
        <a:p>
          <a:endParaRPr lang="en-US"/>
        </a:p>
      </dgm:t>
    </dgm:pt>
    <dgm:pt modelId="{B3595C58-C71E-4197-904D-93BBB99C5BEF}" type="sibTrans" cxnId="{36EE180A-57AF-4A25-A82F-B5947FB50368}">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250598" custScaleY="195837">
        <dgm:presLayoutVars>
          <dgm:chPref val="3"/>
        </dgm:presLayoutVars>
      </dgm:prSet>
      <dgm:spPr/>
      <dgm:t>
        <a:bodyPr/>
        <a:lstStyle/>
        <a:p>
          <a:endParaRPr lang="en-US"/>
        </a:p>
      </dgm:t>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Lbl="parChTrans1D2" presStyleIdx="0" presStyleCnt="1"/>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t>
        <a:bodyPr/>
        <a:lstStyle/>
        <a:p>
          <a:endParaRPr lang="en-US"/>
        </a:p>
      </dgm:t>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Lbl="parChTrans1D3" presStyleIdx="0" presStyleCnt="2"/>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t>
        <a:bodyPr/>
        <a:lstStyle/>
        <a:p>
          <a:endParaRPr lang="en-US"/>
        </a:p>
      </dgm:t>
    </dgm:pt>
    <dgm:pt modelId="{B56CF4EC-B358-4430-B86B-2C76992C27E0}" type="pres">
      <dgm:prSet presAssocID="{667766CF-7310-4692-95B9-558757839BEE}"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Lbl="parChTrans1D3" presStyleIdx="1" presStyleCnt="2"/>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custScaleX="200367" custScaleY="130147">
        <dgm:presLayoutVars>
          <dgm:chPref val="3"/>
        </dgm:presLayoutVars>
      </dgm:prSet>
      <dgm:spPr/>
      <dgm:t>
        <a:bodyPr/>
        <a:lstStyle/>
        <a:p>
          <a:endParaRPr lang="en-US"/>
        </a:p>
      </dgm:t>
    </dgm:pt>
    <dgm:pt modelId="{DFFD9432-2B85-4002-84D4-FDE9EDF8368B}" type="pres">
      <dgm:prSet presAssocID="{3785FDFA-F586-4DE7-B494-D4EDDA836513}" presName="level3hierChild" presStyleCnt="0"/>
      <dgm:spPr/>
    </dgm:pt>
    <dgm:pt modelId="{6701848F-F8C8-44C5-887D-0875A4F721B2}" type="pres">
      <dgm:prSet presAssocID="{6A4743B0-F8BA-4810-9BCE-8663B0388E54}" presName="conn2-1" presStyleLbl="parChTrans1D4" presStyleIdx="0" presStyleCnt="3"/>
      <dgm:spPr/>
    </dgm:pt>
    <dgm:pt modelId="{C46F97DA-345A-4021-BE1D-29D8EF8B1BFD}" type="pres">
      <dgm:prSet presAssocID="{6A4743B0-F8BA-4810-9BCE-8663B0388E54}" presName="connTx" presStyleLbl="parChTrans1D4" presStyleIdx="0" presStyleCnt="3"/>
      <dgm:spPr/>
    </dgm:pt>
    <dgm:pt modelId="{3F206EAC-4D00-408F-8CA1-87352721AA2E}" type="pres">
      <dgm:prSet presAssocID="{53CE7CBD-0C0F-4573-8132-B4A6BAD5FF2A}" presName="root2" presStyleCnt="0"/>
      <dgm:spPr/>
    </dgm:pt>
    <dgm:pt modelId="{4A6402CF-4700-4625-8669-1D0D3EAD8CA3}" type="pres">
      <dgm:prSet presAssocID="{53CE7CBD-0C0F-4573-8132-B4A6BAD5FF2A}" presName="LevelTwoTextNode" presStyleLbl="node4" presStyleIdx="0" presStyleCnt="3">
        <dgm:presLayoutVars>
          <dgm:chPref val="3"/>
        </dgm:presLayoutVars>
      </dgm:prSet>
      <dgm:spPr/>
      <dgm:t>
        <a:bodyPr/>
        <a:lstStyle/>
        <a:p>
          <a:endParaRPr lang="en-US"/>
        </a:p>
      </dgm:t>
    </dgm:pt>
    <dgm:pt modelId="{F30C6DE0-7D8D-4CD7-BDE7-C82AA068BA63}" type="pres">
      <dgm:prSet presAssocID="{53CE7CBD-0C0F-4573-8132-B4A6BAD5FF2A}" presName="level3hierChild" presStyleCnt="0"/>
      <dgm:spPr/>
    </dgm:pt>
    <dgm:pt modelId="{9D23D781-BC48-47AC-A917-B496B4262B3B}" type="pres">
      <dgm:prSet presAssocID="{317F2EED-257F-4702-B812-680A61E664FE}" presName="conn2-1" presStyleLbl="parChTrans1D4" presStyleIdx="1" presStyleCnt="3"/>
      <dgm:spPr/>
    </dgm:pt>
    <dgm:pt modelId="{DB9C61C4-BA9C-4F9C-8FEC-8C79033CDACE}" type="pres">
      <dgm:prSet presAssocID="{317F2EED-257F-4702-B812-680A61E664FE}" presName="connTx" presStyleLbl="parChTrans1D4" presStyleIdx="1" presStyleCnt="3"/>
      <dgm:spPr/>
    </dgm:pt>
    <dgm:pt modelId="{0B1E771E-1C4D-4279-A964-8EE6D5DD4B32}" type="pres">
      <dgm:prSet presAssocID="{D1B68814-F8D6-4010-ABB8-4D8916435945}" presName="root2" presStyleCnt="0"/>
      <dgm:spPr/>
    </dgm:pt>
    <dgm:pt modelId="{F0389A70-F14B-4E6B-AA73-F945EC7DCFA3}" type="pres">
      <dgm:prSet presAssocID="{D1B68814-F8D6-4010-ABB8-4D8916435945}" presName="LevelTwoTextNode" presStyleLbl="node4" presStyleIdx="1" presStyleCnt="3">
        <dgm:presLayoutVars>
          <dgm:chPref val="3"/>
        </dgm:presLayoutVars>
      </dgm:prSet>
      <dgm:spPr/>
      <dgm:t>
        <a:bodyPr/>
        <a:lstStyle/>
        <a:p>
          <a:endParaRPr lang="en-US"/>
        </a:p>
      </dgm:t>
    </dgm:pt>
    <dgm:pt modelId="{CCC85D1E-CD52-4DFC-A4B6-163C26EB031A}" type="pres">
      <dgm:prSet presAssocID="{D1B68814-F8D6-4010-ABB8-4D8916435945}" presName="level3hierChild" presStyleCnt="0"/>
      <dgm:spPr/>
    </dgm:pt>
    <dgm:pt modelId="{DE0D431D-D02E-4598-85B8-54348C25719B}" type="pres">
      <dgm:prSet presAssocID="{3FC6DEF7-DCD8-4F5D-9D5F-543143337974}" presName="conn2-1" presStyleLbl="parChTrans1D4" presStyleIdx="2" presStyleCnt="3"/>
      <dgm:spPr/>
    </dgm:pt>
    <dgm:pt modelId="{D5619EE3-AA3C-4A2A-AA4D-63A2757B21BB}" type="pres">
      <dgm:prSet presAssocID="{3FC6DEF7-DCD8-4F5D-9D5F-543143337974}" presName="connTx" presStyleLbl="parChTrans1D4" presStyleIdx="2" presStyleCnt="3"/>
      <dgm:spPr/>
    </dgm:pt>
    <dgm:pt modelId="{DE8D71D0-2750-434F-B973-4A1B2B0AB78F}" type="pres">
      <dgm:prSet presAssocID="{FD7B5C28-2C61-4B51-9AFD-51B582FABDB0}" presName="root2" presStyleCnt="0"/>
      <dgm:spPr/>
    </dgm:pt>
    <dgm:pt modelId="{BD4B1A8A-BF9F-4807-9FE7-77FAE4C4700C}" type="pres">
      <dgm:prSet presAssocID="{FD7B5C28-2C61-4B51-9AFD-51B582FABDB0}" presName="LevelTwoTextNode" presStyleLbl="node4" presStyleIdx="2" presStyleCnt="3">
        <dgm:presLayoutVars>
          <dgm:chPref val="3"/>
        </dgm:presLayoutVars>
      </dgm:prSet>
      <dgm:spPr/>
      <dgm:t>
        <a:bodyPr/>
        <a:lstStyle/>
        <a:p>
          <a:endParaRPr lang="en-US"/>
        </a:p>
      </dgm:t>
    </dgm:pt>
    <dgm:pt modelId="{0BFBB83F-8660-4971-B48D-C3E91457AF41}" type="pres">
      <dgm:prSet presAssocID="{FD7B5C28-2C61-4B51-9AFD-51B582FABDB0}" presName="level3hierChild" presStyleCnt="0"/>
      <dgm:spPr/>
    </dgm:pt>
  </dgm:ptLst>
  <dgm:cxnLst>
    <dgm:cxn modelId="{C5AC500F-3F04-4CE7-85A6-73A21B499ADC}" type="presOf" srcId="{667766CF-7310-4692-95B9-558757839BEE}" destId="{58827DD4-7963-453F-AE14-AB77F32214CC}" srcOrd="0" destOrd="0" presId="urn:microsoft.com/office/officeart/2005/8/layout/hierarchy2"/>
    <dgm:cxn modelId="{7939733C-C83F-4F89-9BB9-9E1D97CB2DE3}" type="presOf" srcId="{6A4743B0-F8BA-4810-9BCE-8663B0388E54}" destId="{C46F97DA-345A-4021-BE1D-29D8EF8B1BFD}" srcOrd="1" destOrd="0" presId="urn:microsoft.com/office/officeart/2005/8/layout/hierarchy2"/>
    <dgm:cxn modelId="{96709D9A-D5AB-499B-88E3-0E73AA813748}" type="presOf" srcId="{DCDC76A5-7059-4361-A22A-865C6F8846DE}" destId="{7D519697-6D76-49E0-9739-0338BBE1C784}" srcOrd="1" destOrd="0" presId="urn:microsoft.com/office/officeart/2005/8/layout/hierarchy2"/>
    <dgm:cxn modelId="{DD0E3D3D-BEB2-49E6-A32A-26078451CA2C}" type="presOf" srcId="{3FC6DEF7-DCD8-4F5D-9D5F-543143337974}" destId="{D5619EE3-AA3C-4A2A-AA4D-63A2757B21BB}" srcOrd="1" destOrd="0" presId="urn:microsoft.com/office/officeart/2005/8/layout/hierarchy2"/>
    <dgm:cxn modelId="{7E7B9A82-88D0-416B-A5AD-5A19BC907583}" srcId="{20DEF573-1B80-4B15-AD9D-86B2907E850D}" destId="{667766CF-7310-4692-95B9-558757839BEE}" srcOrd="0" destOrd="0" parTransId="{6915F555-CFA6-437C-A9C9-DA62DA9F6527}" sibTransId="{DA91D946-76DC-420F-B98D-5CD3084D88E4}"/>
    <dgm:cxn modelId="{EB24D3F9-81A7-482D-93C0-E192FE4B799D}" type="presOf" srcId="{DCDC76A5-7059-4361-A22A-865C6F8846DE}" destId="{5ABD12B5-C95B-4969-8BAD-0B2FCD3DC2F7}" srcOrd="0" destOrd="0" presId="urn:microsoft.com/office/officeart/2005/8/layout/hierarchy2"/>
    <dgm:cxn modelId="{214E103B-684D-45C8-BBC8-A89FAA6B7093}" srcId="{79803A39-D591-4C21-BAB5-A25C7E4047D7}" destId="{20DEF573-1B80-4B15-AD9D-86B2907E850D}" srcOrd="0" destOrd="0" parTransId="{DCDC76A5-7059-4361-A22A-865C6F8846DE}" sibTransId="{7E66DDDC-0DE6-4BDF-995F-B113FB928EDE}"/>
    <dgm:cxn modelId="{36EE180A-57AF-4A25-A82F-B5947FB50368}" srcId="{3785FDFA-F586-4DE7-B494-D4EDDA836513}" destId="{FD7B5C28-2C61-4B51-9AFD-51B582FABDB0}" srcOrd="2" destOrd="0" parTransId="{3FC6DEF7-DCD8-4F5D-9D5F-543143337974}" sibTransId="{B3595C58-C71E-4197-904D-93BBB99C5BEF}"/>
    <dgm:cxn modelId="{6F5FD781-6852-4736-AEA4-EDBE18B78CF1}" type="presOf" srcId="{71E89FDF-56C0-4275-B6CA-78C3BA1AFB74}" destId="{4BB79738-F1E1-40ED-A87B-394A91B8C3BA}" srcOrd="0" destOrd="0" presId="urn:microsoft.com/office/officeart/2005/8/layout/hierarchy2"/>
    <dgm:cxn modelId="{2A477189-897F-4FCA-BA72-57FE6CACD72B}" type="presOf" srcId="{3785FDFA-F586-4DE7-B494-D4EDDA836513}" destId="{20E511E5-1BDB-440F-948B-FBD791CD963F}" srcOrd="0" destOrd="0" presId="urn:microsoft.com/office/officeart/2005/8/layout/hierarchy2"/>
    <dgm:cxn modelId="{F855FD58-FBBD-4620-AA86-71AC7DCBB5C1}" type="presOf" srcId="{79803A39-D591-4C21-BAB5-A25C7E4047D7}" destId="{C4B9B48D-2456-4B16-9F18-62466D57007E}" srcOrd="0" destOrd="0" presId="urn:microsoft.com/office/officeart/2005/8/layout/hierarchy2"/>
    <dgm:cxn modelId="{EAED6A97-C18E-4AB7-9CDA-EB152D777EBA}" type="presOf" srcId="{65D1E075-B471-415F-94C2-8B547DCE6004}" destId="{90CA69D4-1777-49D1-8294-64713AADBA17}" srcOrd="1" destOrd="0" presId="urn:microsoft.com/office/officeart/2005/8/layout/hierarchy2"/>
    <dgm:cxn modelId="{F8E7435F-8661-4D1A-A1F0-0F8AAAE0D662}" srcId="{20DEF573-1B80-4B15-AD9D-86B2907E850D}" destId="{3785FDFA-F586-4DE7-B494-D4EDDA836513}" srcOrd="1" destOrd="0" parTransId="{65D1E075-B471-415F-94C2-8B547DCE6004}" sibTransId="{CAA782F1-4C23-4C4A-864B-643993397C86}"/>
    <dgm:cxn modelId="{9F2EEC75-EAB8-4E71-8B50-B0A20D3809F5}" type="presOf" srcId="{FD7B5C28-2C61-4B51-9AFD-51B582FABDB0}" destId="{BD4B1A8A-BF9F-4807-9FE7-77FAE4C4700C}" srcOrd="0" destOrd="0" presId="urn:microsoft.com/office/officeart/2005/8/layout/hierarchy2"/>
    <dgm:cxn modelId="{F00F9FE3-5E0A-46BC-B2E4-1E97D64E96C9}" srcId="{3785FDFA-F586-4DE7-B494-D4EDDA836513}" destId="{53CE7CBD-0C0F-4573-8132-B4A6BAD5FF2A}" srcOrd="0" destOrd="0" parTransId="{6A4743B0-F8BA-4810-9BCE-8663B0388E54}" sibTransId="{848E7B0E-85FD-4D0D-8DFE-47EB00026471}"/>
    <dgm:cxn modelId="{B577F8CC-ADFB-453A-B111-667304D0E599}" srcId="{71E89FDF-56C0-4275-B6CA-78C3BA1AFB74}" destId="{79803A39-D591-4C21-BAB5-A25C7E4047D7}" srcOrd="0" destOrd="0" parTransId="{9F4C7E5D-C65C-445C-A055-D59387156E25}" sibTransId="{8D28CD89-EA38-47B9-B1DB-7E880491E0CD}"/>
    <dgm:cxn modelId="{5457EC72-E81A-473C-AF8C-3E6040DBEB3A}" type="presOf" srcId="{6A4743B0-F8BA-4810-9BCE-8663B0388E54}" destId="{6701848F-F8C8-44C5-887D-0875A4F721B2}" srcOrd="0" destOrd="0" presId="urn:microsoft.com/office/officeart/2005/8/layout/hierarchy2"/>
    <dgm:cxn modelId="{9159E415-1E1C-4982-972F-3B86D2226FA6}" type="presOf" srcId="{20DEF573-1B80-4B15-AD9D-86B2907E850D}" destId="{B52E8E1E-C65A-4943-9BB3-03E99C3A44C8}" srcOrd="0" destOrd="0" presId="urn:microsoft.com/office/officeart/2005/8/layout/hierarchy2"/>
    <dgm:cxn modelId="{CFC48356-BFAE-4F81-86B9-590D2A61645D}" type="presOf" srcId="{317F2EED-257F-4702-B812-680A61E664FE}" destId="{9D23D781-BC48-47AC-A917-B496B4262B3B}" srcOrd="0" destOrd="0" presId="urn:microsoft.com/office/officeart/2005/8/layout/hierarchy2"/>
    <dgm:cxn modelId="{2C5111A0-3638-48C9-894F-78B6B06DDE55}" type="presOf" srcId="{317F2EED-257F-4702-B812-680A61E664FE}" destId="{DB9C61C4-BA9C-4F9C-8FEC-8C79033CDACE}" srcOrd="1" destOrd="0" presId="urn:microsoft.com/office/officeart/2005/8/layout/hierarchy2"/>
    <dgm:cxn modelId="{9E171D7A-580F-4B67-9721-16C8F3D5E9CC}" type="presOf" srcId="{65D1E075-B471-415F-94C2-8B547DCE6004}" destId="{15CC3FF5-A6C5-4262-A8A3-19A46E345AAF}" srcOrd="0" destOrd="0" presId="urn:microsoft.com/office/officeart/2005/8/layout/hierarchy2"/>
    <dgm:cxn modelId="{B2FB438A-20BC-4003-ABB6-3F09B04E5B79}" srcId="{3785FDFA-F586-4DE7-B494-D4EDDA836513}" destId="{D1B68814-F8D6-4010-ABB8-4D8916435945}" srcOrd="1" destOrd="0" parTransId="{317F2EED-257F-4702-B812-680A61E664FE}" sibTransId="{F94E2952-FAB9-438A-AC93-A5EF1CD29256}"/>
    <dgm:cxn modelId="{5F7E11C4-9B9B-46A0-A128-7B68CD58399B}" type="presOf" srcId="{3FC6DEF7-DCD8-4F5D-9D5F-543143337974}" destId="{DE0D431D-D02E-4598-85B8-54348C25719B}" srcOrd="0" destOrd="0" presId="urn:microsoft.com/office/officeart/2005/8/layout/hierarchy2"/>
    <dgm:cxn modelId="{A52E34EF-E214-463C-9C48-0366F1B28884}" type="presOf" srcId="{53CE7CBD-0C0F-4573-8132-B4A6BAD5FF2A}" destId="{4A6402CF-4700-4625-8669-1D0D3EAD8CA3}" srcOrd="0" destOrd="0" presId="urn:microsoft.com/office/officeart/2005/8/layout/hierarchy2"/>
    <dgm:cxn modelId="{C94A56A0-EC6C-430B-85FD-6ECA88F2C359}" type="presOf" srcId="{D1B68814-F8D6-4010-ABB8-4D8916435945}" destId="{F0389A70-F14B-4E6B-AA73-F945EC7DCFA3}" srcOrd="0" destOrd="0" presId="urn:microsoft.com/office/officeart/2005/8/layout/hierarchy2"/>
    <dgm:cxn modelId="{1A54E5A6-3772-4DB3-84ED-21C87D050473}" type="presOf" srcId="{6915F555-CFA6-437C-A9C9-DA62DA9F6527}" destId="{17270569-111B-4BC0-BEF3-E91F8338028F}" srcOrd="0" destOrd="0" presId="urn:microsoft.com/office/officeart/2005/8/layout/hierarchy2"/>
    <dgm:cxn modelId="{519B592D-5E73-4EC9-A7DB-37E6B488E07A}" type="presOf" srcId="{6915F555-CFA6-437C-A9C9-DA62DA9F6527}" destId="{F6E46D1D-CF8E-4EE7-80A2-7EB9170268C8}" srcOrd="1" destOrd="0" presId="urn:microsoft.com/office/officeart/2005/8/layout/hierarchy2"/>
    <dgm:cxn modelId="{6E387FA4-A70D-4017-9FCF-A7D92A50F016}" type="presParOf" srcId="{4BB79738-F1E1-40ED-A87B-394A91B8C3BA}" destId="{8443BA79-E444-4ED6-B45B-68AB6F62858E}" srcOrd="0" destOrd="0" presId="urn:microsoft.com/office/officeart/2005/8/layout/hierarchy2"/>
    <dgm:cxn modelId="{2158D4B6-FA93-4EC7-8F49-6265F5C8C8A5}" type="presParOf" srcId="{8443BA79-E444-4ED6-B45B-68AB6F62858E}" destId="{C4B9B48D-2456-4B16-9F18-62466D57007E}" srcOrd="0" destOrd="0" presId="urn:microsoft.com/office/officeart/2005/8/layout/hierarchy2"/>
    <dgm:cxn modelId="{D331F562-63F9-4685-8094-8B6D6382CF97}" type="presParOf" srcId="{8443BA79-E444-4ED6-B45B-68AB6F62858E}" destId="{650B8B83-0FB5-4B37-9BBF-23C2F1553B2C}" srcOrd="1" destOrd="0" presId="urn:microsoft.com/office/officeart/2005/8/layout/hierarchy2"/>
    <dgm:cxn modelId="{16187242-9CBA-476F-9827-66B028FA89B8}" type="presParOf" srcId="{650B8B83-0FB5-4B37-9BBF-23C2F1553B2C}" destId="{5ABD12B5-C95B-4969-8BAD-0B2FCD3DC2F7}" srcOrd="0" destOrd="0" presId="urn:microsoft.com/office/officeart/2005/8/layout/hierarchy2"/>
    <dgm:cxn modelId="{1435E90D-C437-4202-93C9-992CB02AED12}" type="presParOf" srcId="{5ABD12B5-C95B-4969-8BAD-0B2FCD3DC2F7}" destId="{7D519697-6D76-49E0-9739-0338BBE1C784}" srcOrd="0" destOrd="0" presId="urn:microsoft.com/office/officeart/2005/8/layout/hierarchy2"/>
    <dgm:cxn modelId="{4706C9DE-EDC4-4A6C-8A59-D4007FC136C5}" type="presParOf" srcId="{650B8B83-0FB5-4B37-9BBF-23C2F1553B2C}" destId="{CFE7543A-8808-41AE-AAD2-6287A0835198}" srcOrd="1" destOrd="0" presId="urn:microsoft.com/office/officeart/2005/8/layout/hierarchy2"/>
    <dgm:cxn modelId="{D6401890-4789-4CD4-8CF7-1004B27CE2BB}" type="presParOf" srcId="{CFE7543A-8808-41AE-AAD2-6287A0835198}" destId="{B52E8E1E-C65A-4943-9BB3-03E99C3A44C8}" srcOrd="0" destOrd="0" presId="urn:microsoft.com/office/officeart/2005/8/layout/hierarchy2"/>
    <dgm:cxn modelId="{4A137A4B-7715-4DE8-8331-6BE20D647A2F}" type="presParOf" srcId="{CFE7543A-8808-41AE-AAD2-6287A0835198}" destId="{6132B0FE-9B5F-40FD-9ADB-258244C53853}" srcOrd="1" destOrd="0" presId="urn:microsoft.com/office/officeart/2005/8/layout/hierarchy2"/>
    <dgm:cxn modelId="{76FC0C76-0128-4BBE-B909-973B533B1C80}" type="presParOf" srcId="{6132B0FE-9B5F-40FD-9ADB-258244C53853}" destId="{17270569-111B-4BC0-BEF3-E91F8338028F}" srcOrd="0" destOrd="0" presId="urn:microsoft.com/office/officeart/2005/8/layout/hierarchy2"/>
    <dgm:cxn modelId="{40445BCE-56B6-42F4-B1D5-13E9483D2C81}" type="presParOf" srcId="{17270569-111B-4BC0-BEF3-E91F8338028F}" destId="{F6E46D1D-CF8E-4EE7-80A2-7EB9170268C8}" srcOrd="0" destOrd="0" presId="urn:microsoft.com/office/officeart/2005/8/layout/hierarchy2"/>
    <dgm:cxn modelId="{D764D88E-1E37-4A9E-A30A-EC19BA7A4AD7}" type="presParOf" srcId="{6132B0FE-9B5F-40FD-9ADB-258244C53853}" destId="{54A3FA18-DCE0-45AE-BB27-C272274604AD}" srcOrd="1" destOrd="0" presId="urn:microsoft.com/office/officeart/2005/8/layout/hierarchy2"/>
    <dgm:cxn modelId="{DC7B1ACF-3FAE-446D-96CE-00D112E592F3}" type="presParOf" srcId="{54A3FA18-DCE0-45AE-BB27-C272274604AD}" destId="{58827DD4-7963-453F-AE14-AB77F32214CC}" srcOrd="0" destOrd="0" presId="urn:microsoft.com/office/officeart/2005/8/layout/hierarchy2"/>
    <dgm:cxn modelId="{2F6EA829-8737-4B90-A635-962293601151}" type="presParOf" srcId="{54A3FA18-DCE0-45AE-BB27-C272274604AD}" destId="{B56CF4EC-B358-4430-B86B-2C76992C27E0}" srcOrd="1" destOrd="0" presId="urn:microsoft.com/office/officeart/2005/8/layout/hierarchy2"/>
    <dgm:cxn modelId="{D6A3BFD8-FF6D-4ACB-9B06-EC3251D2B15B}" type="presParOf" srcId="{6132B0FE-9B5F-40FD-9ADB-258244C53853}" destId="{15CC3FF5-A6C5-4262-A8A3-19A46E345AAF}" srcOrd="2" destOrd="0" presId="urn:microsoft.com/office/officeart/2005/8/layout/hierarchy2"/>
    <dgm:cxn modelId="{56287E47-D63E-4AAC-BDBE-DA2A16BA608C}" type="presParOf" srcId="{15CC3FF5-A6C5-4262-A8A3-19A46E345AAF}" destId="{90CA69D4-1777-49D1-8294-64713AADBA17}" srcOrd="0" destOrd="0" presId="urn:microsoft.com/office/officeart/2005/8/layout/hierarchy2"/>
    <dgm:cxn modelId="{AE31E905-8E36-4B10-B481-19DCDD22C575}" type="presParOf" srcId="{6132B0FE-9B5F-40FD-9ADB-258244C53853}" destId="{72F2DA7F-DD41-4D62-ADA0-04C11296F3F2}" srcOrd="3" destOrd="0" presId="urn:microsoft.com/office/officeart/2005/8/layout/hierarchy2"/>
    <dgm:cxn modelId="{E74103D2-1F9C-4685-A331-84435B492042}" type="presParOf" srcId="{72F2DA7F-DD41-4D62-ADA0-04C11296F3F2}" destId="{20E511E5-1BDB-440F-948B-FBD791CD963F}" srcOrd="0" destOrd="0" presId="urn:microsoft.com/office/officeart/2005/8/layout/hierarchy2"/>
    <dgm:cxn modelId="{5855E1C2-EA28-4DDD-AA51-0075B25BFA9A}" type="presParOf" srcId="{72F2DA7F-DD41-4D62-ADA0-04C11296F3F2}" destId="{DFFD9432-2B85-4002-84D4-FDE9EDF8368B}" srcOrd="1" destOrd="0" presId="urn:microsoft.com/office/officeart/2005/8/layout/hierarchy2"/>
    <dgm:cxn modelId="{255C66EA-C6A9-4C8B-916E-B62F36824B3F}" type="presParOf" srcId="{DFFD9432-2B85-4002-84D4-FDE9EDF8368B}" destId="{6701848F-F8C8-44C5-887D-0875A4F721B2}" srcOrd="0" destOrd="0" presId="urn:microsoft.com/office/officeart/2005/8/layout/hierarchy2"/>
    <dgm:cxn modelId="{C3B2F67D-C0ED-4C16-A810-852773AC4688}" type="presParOf" srcId="{6701848F-F8C8-44C5-887D-0875A4F721B2}" destId="{C46F97DA-345A-4021-BE1D-29D8EF8B1BFD}" srcOrd="0" destOrd="0" presId="urn:microsoft.com/office/officeart/2005/8/layout/hierarchy2"/>
    <dgm:cxn modelId="{1ED44599-9A0C-4E78-A3E6-9E301EA4871C}" type="presParOf" srcId="{DFFD9432-2B85-4002-84D4-FDE9EDF8368B}" destId="{3F206EAC-4D00-408F-8CA1-87352721AA2E}" srcOrd="1" destOrd="0" presId="urn:microsoft.com/office/officeart/2005/8/layout/hierarchy2"/>
    <dgm:cxn modelId="{180D4EC7-12ED-41E8-87B9-83F98380F729}" type="presParOf" srcId="{3F206EAC-4D00-408F-8CA1-87352721AA2E}" destId="{4A6402CF-4700-4625-8669-1D0D3EAD8CA3}" srcOrd="0" destOrd="0" presId="urn:microsoft.com/office/officeart/2005/8/layout/hierarchy2"/>
    <dgm:cxn modelId="{216DE97B-67EB-4835-897F-77AC5EE3C93A}" type="presParOf" srcId="{3F206EAC-4D00-408F-8CA1-87352721AA2E}" destId="{F30C6DE0-7D8D-4CD7-BDE7-C82AA068BA63}" srcOrd="1" destOrd="0" presId="urn:microsoft.com/office/officeart/2005/8/layout/hierarchy2"/>
    <dgm:cxn modelId="{EF034DCC-01FE-4711-8463-6DC1679132C1}" type="presParOf" srcId="{DFFD9432-2B85-4002-84D4-FDE9EDF8368B}" destId="{9D23D781-BC48-47AC-A917-B496B4262B3B}" srcOrd="2" destOrd="0" presId="urn:microsoft.com/office/officeart/2005/8/layout/hierarchy2"/>
    <dgm:cxn modelId="{703C42FF-210A-449A-856E-C34D1BE938DB}" type="presParOf" srcId="{9D23D781-BC48-47AC-A917-B496B4262B3B}" destId="{DB9C61C4-BA9C-4F9C-8FEC-8C79033CDACE}" srcOrd="0" destOrd="0" presId="urn:microsoft.com/office/officeart/2005/8/layout/hierarchy2"/>
    <dgm:cxn modelId="{AF91F400-AAA8-45EA-8763-DDC309DCD211}" type="presParOf" srcId="{DFFD9432-2B85-4002-84D4-FDE9EDF8368B}" destId="{0B1E771E-1C4D-4279-A964-8EE6D5DD4B32}" srcOrd="3" destOrd="0" presId="urn:microsoft.com/office/officeart/2005/8/layout/hierarchy2"/>
    <dgm:cxn modelId="{76AA9252-6039-47B7-AF1B-00CE80FD8801}" type="presParOf" srcId="{0B1E771E-1C4D-4279-A964-8EE6D5DD4B32}" destId="{F0389A70-F14B-4E6B-AA73-F945EC7DCFA3}" srcOrd="0" destOrd="0" presId="urn:microsoft.com/office/officeart/2005/8/layout/hierarchy2"/>
    <dgm:cxn modelId="{3DF5F5D6-2FE0-4FCC-A042-38451CF023DC}" type="presParOf" srcId="{0B1E771E-1C4D-4279-A964-8EE6D5DD4B32}" destId="{CCC85D1E-CD52-4DFC-A4B6-163C26EB031A}" srcOrd="1" destOrd="0" presId="urn:microsoft.com/office/officeart/2005/8/layout/hierarchy2"/>
    <dgm:cxn modelId="{FF304187-4527-43F3-970F-64631DB808BE}" type="presParOf" srcId="{DFFD9432-2B85-4002-84D4-FDE9EDF8368B}" destId="{DE0D431D-D02E-4598-85B8-54348C25719B}" srcOrd="4" destOrd="0" presId="urn:microsoft.com/office/officeart/2005/8/layout/hierarchy2"/>
    <dgm:cxn modelId="{037056FF-1552-48D3-B420-660D0FCAA3FC}" type="presParOf" srcId="{DE0D431D-D02E-4598-85B8-54348C25719B}" destId="{D5619EE3-AA3C-4A2A-AA4D-63A2757B21BB}" srcOrd="0" destOrd="0" presId="urn:microsoft.com/office/officeart/2005/8/layout/hierarchy2"/>
    <dgm:cxn modelId="{B65DD3A0-7AD1-4F60-B34B-0EC85C047C0E}" type="presParOf" srcId="{DFFD9432-2B85-4002-84D4-FDE9EDF8368B}" destId="{DE8D71D0-2750-434F-B973-4A1B2B0AB78F}" srcOrd="5" destOrd="0" presId="urn:microsoft.com/office/officeart/2005/8/layout/hierarchy2"/>
    <dgm:cxn modelId="{D3E7FD0C-D799-436A-879F-5E02C7871ED7}" type="presParOf" srcId="{DE8D71D0-2750-434F-B973-4A1B2B0AB78F}" destId="{BD4B1A8A-BF9F-4807-9FE7-77FAE4C4700C}" srcOrd="0" destOrd="0" presId="urn:microsoft.com/office/officeart/2005/8/layout/hierarchy2"/>
    <dgm:cxn modelId="{F3220D7F-92E4-4F5A-9FAE-E23DDC0B9E93}" type="presParOf" srcId="{DE8D71D0-2750-434F-B973-4A1B2B0AB78F}" destId="{0BFBB83F-8660-4971-B48D-C3E91457AF4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custT="1"/>
      <dgm:spPr>
        <a:solidFill>
          <a:srgbClr val="FFFF99"/>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Niu Di-lân</a:t>
          </a:r>
          <a:endParaRPr lang="en-US" sz="2800" b="1">
            <a:solidFill>
              <a:schemeClr val="tx1"/>
            </a:solidFill>
          </a:endParaRPr>
        </a:p>
      </dgm:t>
    </dgm:pt>
    <dgm:pt modelId="{9F4C7E5D-C65C-445C-A055-D59387156E25}" type="parTrans" cxnId="{B577F8CC-ADFB-453A-B111-667304D0E599}">
      <dgm:prSet/>
      <dgm:spPr/>
      <dgm:t>
        <a:bodyPr/>
        <a:lstStyle/>
        <a:p>
          <a:endParaRPr lang="en-US"/>
        </a:p>
      </dgm:t>
    </dgm:pt>
    <dgm:pt modelId="{8D28CD89-EA38-47B9-B1DB-7E880491E0CD}" type="sibTrans" cxnId="{B577F8CC-ADFB-453A-B111-667304D0E599}">
      <dgm:prSet/>
      <dgm:spPr/>
      <dgm:t>
        <a:bodyPr/>
        <a:lstStyle/>
        <a:p>
          <a:endParaRPr lang="en-US"/>
        </a:p>
      </dgm:t>
    </dgm:pt>
    <dgm:pt modelId="{20DEF573-1B80-4B15-AD9D-86B2907E850D}">
      <dgm:prSet phldrT="[Text]" custT="1"/>
      <dgm:spPr>
        <a:solidFill>
          <a:srgbClr val="66FFFF"/>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2 bộ phận</a:t>
          </a:r>
          <a:endParaRPr lang="en-US" sz="2800" b="1">
            <a:solidFill>
              <a:schemeClr val="tx1"/>
            </a:solidFill>
            <a:latin typeface="Times New Roman" panose="02020603050405020304" pitchFamily="18" charset="0"/>
            <a:cs typeface="Times New Roman" panose="02020603050405020304" pitchFamily="18" charset="0"/>
          </a:endParaRPr>
        </a:p>
      </dgm:t>
    </dgm:pt>
    <dgm:pt modelId="{DCDC76A5-7059-4361-A22A-865C6F8846DE}" type="parTrans" cxnId="{214E103B-684D-45C8-BBC8-A89FAA6B7093}">
      <dgm:prSet/>
      <dgm:spPr/>
      <dgm:t>
        <a:bodyPr/>
        <a:lstStyle/>
        <a:p>
          <a:endParaRPr lang="en-US"/>
        </a:p>
      </dgm:t>
    </dgm:pt>
    <dgm:pt modelId="{7E66DDDC-0DE6-4BDF-995F-B113FB928EDE}" type="sibTrans" cxnId="{214E103B-684D-45C8-BBC8-A89FAA6B7093}">
      <dgm:prSet/>
      <dgm:spPr/>
      <dgm:t>
        <a:bodyPr/>
        <a:lstStyle/>
        <a:p>
          <a:endParaRPr lang="en-US"/>
        </a:p>
      </dgm:t>
    </dgm:pt>
    <dgm:pt modelId="{667766CF-7310-4692-95B9-558757839BEE}">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Niu </a:t>
          </a:r>
          <a:endParaRPr lang="en-US" sz="2800" b="1">
            <a:solidFill>
              <a:schemeClr val="tx1"/>
            </a:solidFill>
            <a:latin typeface="Times New Roman" panose="02020603050405020304" pitchFamily="18" charset="0"/>
            <a:cs typeface="Times New Roman" panose="02020603050405020304" pitchFamily="18" charset="0"/>
          </a:endParaRPr>
        </a:p>
      </dgm:t>
    </dgm:pt>
    <dgm:pt modelId="{6915F555-CFA6-437C-A9C9-DA62DA9F6527}" type="parTrans" cxnId="{7E7B9A82-88D0-416B-A5AD-5A19BC907583}">
      <dgm:prSet/>
      <dgm:spPr/>
      <dgm:t>
        <a:bodyPr/>
        <a:lstStyle/>
        <a:p>
          <a:endParaRPr lang="en-US"/>
        </a:p>
      </dgm:t>
    </dgm:pt>
    <dgm:pt modelId="{DA91D946-76DC-420F-B98D-5CD3084D88E4}" type="sibTrans" cxnId="{7E7B9A82-88D0-416B-A5AD-5A19BC907583}">
      <dgm:prSet/>
      <dgm:spPr/>
      <dgm:t>
        <a:bodyPr/>
        <a:lstStyle/>
        <a:p>
          <a:endParaRPr lang="en-US"/>
        </a:p>
      </dgm:t>
    </dgm:pt>
    <dgm:pt modelId="{3785FDFA-F586-4DE7-B494-D4EDDA836513}">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Di-lân</a:t>
          </a:r>
          <a:endParaRPr lang="en-US" sz="2800"/>
        </a:p>
      </dgm:t>
    </dgm:pt>
    <dgm:pt modelId="{65D1E075-B471-415F-94C2-8B547DCE6004}" type="parTrans" cxnId="{F8E7435F-8661-4D1A-A1F0-0F8AAAE0D662}">
      <dgm:prSet/>
      <dgm:spPr/>
      <dgm:t>
        <a:bodyPr/>
        <a:lstStyle/>
        <a:p>
          <a:endParaRPr lang="en-US"/>
        </a:p>
      </dgm:t>
    </dgm:pt>
    <dgm:pt modelId="{CAA782F1-4C23-4C4A-864B-643993397C86}" type="sibTrans" cxnId="{F8E7435F-8661-4D1A-A1F0-0F8AAAE0D662}">
      <dgm:prSet/>
      <dgm:spPr/>
      <dgm:t>
        <a:bodyPr/>
        <a:lstStyle/>
        <a:p>
          <a:endParaRPr lang="en-US"/>
        </a:p>
      </dgm:t>
    </dgm:pt>
    <dgm:pt modelId="{D1B68814-F8D6-4010-ABB8-4D8916435945}">
      <dgm:prSet phldrT="[Text]" custT="1"/>
      <dgm:spPr>
        <a:solidFill>
          <a:srgbClr val="FFC00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lân</a:t>
          </a:r>
          <a:endParaRPr lang="en-US" sz="2800" b="1">
            <a:solidFill>
              <a:schemeClr val="tx1"/>
            </a:solidFill>
            <a:latin typeface="Times New Roman" panose="02020603050405020304" pitchFamily="18" charset="0"/>
            <a:cs typeface="Times New Roman" panose="02020603050405020304" pitchFamily="18" charset="0"/>
          </a:endParaRPr>
        </a:p>
      </dgm:t>
    </dgm:pt>
    <dgm:pt modelId="{317F2EED-257F-4702-B812-680A61E664FE}" type="parTrans" cxnId="{B2FB438A-20BC-4003-ABB6-3F09B04E5B79}">
      <dgm:prSet/>
      <dgm:spPr/>
      <dgm:t>
        <a:bodyPr/>
        <a:lstStyle/>
        <a:p>
          <a:endParaRPr lang="en-US"/>
        </a:p>
      </dgm:t>
    </dgm:pt>
    <dgm:pt modelId="{F94E2952-FAB9-438A-AC93-A5EF1CD29256}" type="sibTrans" cxnId="{B2FB438A-20BC-4003-ABB6-3F09B04E5B79}">
      <dgm:prSet/>
      <dgm:spPr/>
      <dgm:t>
        <a:bodyPr/>
        <a:lstStyle/>
        <a:p>
          <a:endParaRPr lang="en-US"/>
        </a:p>
      </dgm:t>
    </dgm:pt>
    <dgm:pt modelId="{53CE7CBD-0C0F-4573-8132-B4A6BAD5FF2A}">
      <dgm:prSet phldrT="[Text]" custT="1"/>
      <dgm:spPr>
        <a:solidFill>
          <a:srgbClr val="FFC00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Di</a:t>
          </a:r>
          <a:endParaRPr lang="en-US" sz="2800" b="1">
            <a:solidFill>
              <a:schemeClr val="tx1"/>
            </a:solidFill>
            <a:latin typeface="Times New Roman" panose="02020603050405020304" pitchFamily="18" charset="0"/>
            <a:cs typeface="Times New Roman" panose="02020603050405020304" pitchFamily="18" charset="0"/>
          </a:endParaRPr>
        </a:p>
      </dgm:t>
    </dgm:pt>
    <dgm:pt modelId="{6A4743B0-F8BA-4810-9BCE-8663B0388E54}" type="parTrans" cxnId="{F00F9FE3-5E0A-46BC-B2E4-1E97D64E96C9}">
      <dgm:prSet/>
      <dgm:spPr/>
      <dgm:t>
        <a:bodyPr/>
        <a:lstStyle/>
        <a:p>
          <a:endParaRPr lang="en-US"/>
        </a:p>
      </dgm:t>
    </dgm:pt>
    <dgm:pt modelId="{848E7B0E-85FD-4D0D-8DFE-47EB00026471}" type="sibTrans" cxnId="{F00F9FE3-5E0A-46BC-B2E4-1E97D64E96C9}">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250598" custScaleY="195837">
        <dgm:presLayoutVars>
          <dgm:chPref val="3"/>
        </dgm:presLayoutVars>
      </dgm:prSet>
      <dgm:spPr/>
      <dgm:t>
        <a:bodyPr/>
        <a:lstStyle/>
        <a:p>
          <a:endParaRPr lang="en-US"/>
        </a:p>
      </dgm:t>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Lbl="parChTrans1D2" presStyleIdx="0" presStyleCnt="1"/>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t>
        <a:bodyPr/>
        <a:lstStyle/>
        <a:p>
          <a:endParaRPr lang="en-US"/>
        </a:p>
      </dgm:t>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Lbl="parChTrans1D3" presStyleIdx="0" presStyleCnt="2"/>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t>
        <a:bodyPr/>
        <a:lstStyle/>
        <a:p>
          <a:endParaRPr lang="en-US"/>
        </a:p>
      </dgm:t>
    </dgm:pt>
    <dgm:pt modelId="{B56CF4EC-B358-4430-B86B-2C76992C27E0}" type="pres">
      <dgm:prSet presAssocID="{667766CF-7310-4692-95B9-558757839BEE}" presName="level3hierChild" presStyleCnt="0"/>
      <dgm:spPr/>
    </dgm:pt>
    <dgm:pt modelId="{15CC3FF5-A6C5-4262-A8A3-19A46E345AAF}" type="pres">
      <dgm:prSet presAssocID="{65D1E075-B471-415F-94C2-8B547DCE6004}" presName="conn2-1" presStyleLbl="parChTrans1D3" presStyleIdx="1" presStyleCnt="2"/>
      <dgm:spPr/>
    </dgm:pt>
    <dgm:pt modelId="{90CA69D4-1777-49D1-8294-64713AADBA17}" type="pres">
      <dgm:prSet presAssocID="{65D1E075-B471-415F-94C2-8B547DCE6004}" presName="connTx" presStyleLbl="parChTrans1D3" presStyleIdx="1" presStyleCnt="2"/>
      <dgm:spPr/>
    </dgm:pt>
    <dgm:pt modelId="{72F2DA7F-DD41-4D62-ADA0-04C11296F3F2}" type="pres">
      <dgm:prSet presAssocID="{3785FDFA-F586-4DE7-B494-D4EDDA836513}" presName="root2" presStyleCnt="0"/>
      <dgm:spPr/>
    </dgm:pt>
    <dgm:pt modelId="{20E511E5-1BDB-440F-948B-FBD791CD963F}" type="pres">
      <dgm:prSet presAssocID="{3785FDFA-F586-4DE7-B494-D4EDDA836513}" presName="LevelTwoTextNode" presStyleLbl="node3" presStyleIdx="1" presStyleCnt="2" custScaleX="200367" custScaleY="130147">
        <dgm:presLayoutVars>
          <dgm:chPref val="3"/>
        </dgm:presLayoutVars>
      </dgm:prSet>
      <dgm:spPr/>
      <dgm:t>
        <a:bodyPr/>
        <a:lstStyle/>
        <a:p>
          <a:endParaRPr lang="en-US"/>
        </a:p>
      </dgm:t>
    </dgm:pt>
    <dgm:pt modelId="{DFFD9432-2B85-4002-84D4-FDE9EDF8368B}" type="pres">
      <dgm:prSet presAssocID="{3785FDFA-F586-4DE7-B494-D4EDDA836513}" presName="level3hierChild" presStyleCnt="0"/>
      <dgm:spPr/>
    </dgm:pt>
    <dgm:pt modelId="{6701848F-F8C8-44C5-887D-0875A4F721B2}" type="pres">
      <dgm:prSet presAssocID="{6A4743B0-F8BA-4810-9BCE-8663B0388E54}" presName="conn2-1" presStyleLbl="parChTrans1D4" presStyleIdx="0" presStyleCnt="2"/>
      <dgm:spPr/>
    </dgm:pt>
    <dgm:pt modelId="{C46F97DA-345A-4021-BE1D-29D8EF8B1BFD}" type="pres">
      <dgm:prSet presAssocID="{6A4743B0-F8BA-4810-9BCE-8663B0388E54}" presName="connTx" presStyleLbl="parChTrans1D4" presStyleIdx="0" presStyleCnt="2"/>
      <dgm:spPr/>
    </dgm:pt>
    <dgm:pt modelId="{3F206EAC-4D00-408F-8CA1-87352721AA2E}" type="pres">
      <dgm:prSet presAssocID="{53CE7CBD-0C0F-4573-8132-B4A6BAD5FF2A}" presName="root2" presStyleCnt="0"/>
      <dgm:spPr/>
    </dgm:pt>
    <dgm:pt modelId="{4A6402CF-4700-4625-8669-1D0D3EAD8CA3}" type="pres">
      <dgm:prSet presAssocID="{53CE7CBD-0C0F-4573-8132-B4A6BAD5FF2A}" presName="LevelTwoTextNode" presStyleLbl="node4" presStyleIdx="0" presStyleCnt="2">
        <dgm:presLayoutVars>
          <dgm:chPref val="3"/>
        </dgm:presLayoutVars>
      </dgm:prSet>
      <dgm:spPr/>
      <dgm:t>
        <a:bodyPr/>
        <a:lstStyle/>
        <a:p>
          <a:endParaRPr lang="en-US"/>
        </a:p>
      </dgm:t>
    </dgm:pt>
    <dgm:pt modelId="{F30C6DE0-7D8D-4CD7-BDE7-C82AA068BA63}" type="pres">
      <dgm:prSet presAssocID="{53CE7CBD-0C0F-4573-8132-B4A6BAD5FF2A}" presName="level3hierChild" presStyleCnt="0"/>
      <dgm:spPr/>
    </dgm:pt>
    <dgm:pt modelId="{9D23D781-BC48-47AC-A917-B496B4262B3B}" type="pres">
      <dgm:prSet presAssocID="{317F2EED-257F-4702-B812-680A61E664FE}" presName="conn2-1" presStyleLbl="parChTrans1D4" presStyleIdx="1" presStyleCnt="2"/>
      <dgm:spPr/>
    </dgm:pt>
    <dgm:pt modelId="{DB9C61C4-BA9C-4F9C-8FEC-8C79033CDACE}" type="pres">
      <dgm:prSet presAssocID="{317F2EED-257F-4702-B812-680A61E664FE}" presName="connTx" presStyleLbl="parChTrans1D4" presStyleIdx="1" presStyleCnt="2"/>
      <dgm:spPr/>
    </dgm:pt>
    <dgm:pt modelId="{0B1E771E-1C4D-4279-A964-8EE6D5DD4B32}" type="pres">
      <dgm:prSet presAssocID="{D1B68814-F8D6-4010-ABB8-4D8916435945}" presName="root2" presStyleCnt="0"/>
      <dgm:spPr/>
    </dgm:pt>
    <dgm:pt modelId="{F0389A70-F14B-4E6B-AA73-F945EC7DCFA3}" type="pres">
      <dgm:prSet presAssocID="{D1B68814-F8D6-4010-ABB8-4D8916435945}" presName="LevelTwoTextNode" presStyleLbl="node4" presStyleIdx="1" presStyleCnt="2">
        <dgm:presLayoutVars>
          <dgm:chPref val="3"/>
        </dgm:presLayoutVars>
      </dgm:prSet>
      <dgm:spPr/>
      <dgm:t>
        <a:bodyPr/>
        <a:lstStyle/>
        <a:p>
          <a:endParaRPr lang="en-US"/>
        </a:p>
      </dgm:t>
    </dgm:pt>
    <dgm:pt modelId="{CCC85D1E-CD52-4DFC-A4B6-163C26EB031A}" type="pres">
      <dgm:prSet presAssocID="{D1B68814-F8D6-4010-ABB8-4D8916435945}" presName="level3hierChild" presStyleCnt="0"/>
      <dgm:spPr/>
    </dgm:pt>
  </dgm:ptLst>
  <dgm:cxnLst>
    <dgm:cxn modelId="{F00F9FE3-5E0A-46BC-B2E4-1E97D64E96C9}" srcId="{3785FDFA-F586-4DE7-B494-D4EDDA836513}" destId="{53CE7CBD-0C0F-4573-8132-B4A6BAD5FF2A}" srcOrd="0" destOrd="0" parTransId="{6A4743B0-F8BA-4810-9BCE-8663B0388E54}" sibTransId="{848E7B0E-85FD-4D0D-8DFE-47EB00026471}"/>
    <dgm:cxn modelId="{7E7B9A82-88D0-416B-A5AD-5A19BC907583}" srcId="{20DEF573-1B80-4B15-AD9D-86B2907E850D}" destId="{667766CF-7310-4692-95B9-558757839BEE}" srcOrd="0" destOrd="0" parTransId="{6915F555-CFA6-437C-A9C9-DA62DA9F6527}" sibTransId="{DA91D946-76DC-420F-B98D-5CD3084D88E4}"/>
    <dgm:cxn modelId="{519B592D-5E73-4EC9-A7DB-37E6B488E07A}" type="presOf" srcId="{6915F555-CFA6-437C-A9C9-DA62DA9F6527}" destId="{F6E46D1D-CF8E-4EE7-80A2-7EB9170268C8}" srcOrd="1" destOrd="0" presId="urn:microsoft.com/office/officeart/2005/8/layout/hierarchy2"/>
    <dgm:cxn modelId="{F8E7435F-8661-4D1A-A1F0-0F8AAAE0D662}" srcId="{20DEF573-1B80-4B15-AD9D-86B2907E850D}" destId="{3785FDFA-F586-4DE7-B494-D4EDDA836513}" srcOrd="1" destOrd="0" parTransId="{65D1E075-B471-415F-94C2-8B547DCE6004}" sibTransId="{CAA782F1-4C23-4C4A-864B-643993397C86}"/>
    <dgm:cxn modelId="{9E171D7A-580F-4B67-9721-16C8F3D5E9CC}" type="presOf" srcId="{65D1E075-B471-415F-94C2-8B547DCE6004}" destId="{15CC3FF5-A6C5-4262-A8A3-19A46E345AAF}" srcOrd="0" destOrd="0" presId="urn:microsoft.com/office/officeart/2005/8/layout/hierarchy2"/>
    <dgm:cxn modelId="{EAED6A97-C18E-4AB7-9CDA-EB152D777EBA}" type="presOf" srcId="{65D1E075-B471-415F-94C2-8B547DCE6004}" destId="{90CA69D4-1777-49D1-8294-64713AADBA17}" srcOrd="1" destOrd="0" presId="urn:microsoft.com/office/officeart/2005/8/layout/hierarchy2"/>
    <dgm:cxn modelId="{96709D9A-D5AB-499B-88E3-0E73AA813748}" type="presOf" srcId="{DCDC76A5-7059-4361-A22A-865C6F8846DE}" destId="{7D519697-6D76-49E0-9739-0338BBE1C784}" srcOrd="1" destOrd="0" presId="urn:microsoft.com/office/officeart/2005/8/layout/hierarchy2"/>
    <dgm:cxn modelId="{B2FB438A-20BC-4003-ABB6-3F09B04E5B79}" srcId="{3785FDFA-F586-4DE7-B494-D4EDDA836513}" destId="{D1B68814-F8D6-4010-ABB8-4D8916435945}" srcOrd="1" destOrd="0" parTransId="{317F2EED-257F-4702-B812-680A61E664FE}" sibTransId="{F94E2952-FAB9-438A-AC93-A5EF1CD29256}"/>
    <dgm:cxn modelId="{9159E415-1E1C-4982-972F-3B86D2226FA6}" type="presOf" srcId="{20DEF573-1B80-4B15-AD9D-86B2907E850D}" destId="{B52E8E1E-C65A-4943-9BB3-03E99C3A44C8}" srcOrd="0" destOrd="0" presId="urn:microsoft.com/office/officeart/2005/8/layout/hierarchy2"/>
    <dgm:cxn modelId="{A52E34EF-E214-463C-9C48-0366F1B28884}" type="presOf" srcId="{53CE7CBD-0C0F-4573-8132-B4A6BAD5FF2A}" destId="{4A6402CF-4700-4625-8669-1D0D3EAD8CA3}" srcOrd="0" destOrd="0" presId="urn:microsoft.com/office/officeart/2005/8/layout/hierarchy2"/>
    <dgm:cxn modelId="{F855FD58-FBBD-4620-AA86-71AC7DCBB5C1}" type="presOf" srcId="{79803A39-D591-4C21-BAB5-A25C7E4047D7}" destId="{C4B9B48D-2456-4B16-9F18-62466D57007E}" srcOrd="0" destOrd="0" presId="urn:microsoft.com/office/officeart/2005/8/layout/hierarchy2"/>
    <dgm:cxn modelId="{C94A56A0-EC6C-430B-85FD-6ECA88F2C359}" type="presOf" srcId="{D1B68814-F8D6-4010-ABB8-4D8916435945}" destId="{F0389A70-F14B-4E6B-AA73-F945EC7DCFA3}" srcOrd="0" destOrd="0" presId="urn:microsoft.com/office/officeart/2005/8/layout/hierarchy2"/>
    <dgm:cxn modelId="{2A477189-897F-4FCA-BA72-57FE6CACD72B}" type="presOf" srcId="{3785FDFA-F586-4DE7-B494-D4EDDA836513}" destId="{20E511E5-1BDB-440F-948B-FBD791CD963F}" srcOrd="0" destOrd="0" presId="urn:microsoft.com/office/officeart/2005/8/layout/hierarchy2"/>
    <dgm:cxn modelId="{6F5FD781-6852-4736-AEA4-EDBE18B78CF1}" type="presOf" srcId="{71E89FDF-56C0-4275-B6CA-78C3BA1AFB74}" destId="{4BB79738-F1E1-40ED-A87B-394A91B8C3BA}" srcOrd="0" destOrd="0" presId="urn:microsoft.com/office/officeart/2005/8/layout/hierarchy2"/>
    <dgm:cxn modelId="{7939733C-C83F-4F89-9BB9-9E1D97CB2DE3}" type="presOf" srcId="{6A4743B0-F8BA-4810-9BCE-8663B0388E54}" destId="{C46F97DA-345A-4021-BE1D-29D8EF8B1BFD}" srcOrd="1" destOrd="0" presId="urn:microsoft.com/office/officeart/2005/8/layout/hierarchy2"/>
    <dgm:cxn modelId="{214E103B-684D-45C8-BBC8-A89FAA6B7093}" srcId="{79803A39-D591-4C21-BAB5-A25C7E4047D7}" destId="{20DEF573-1B80-4B15-AD9D-86B2907E850D}" srcOrd="0" destOrd="0" parTransId="{DCDC76A5-7059-4361-A22A-865C6F8846DE}" sibTransId="{7E66DDDC-0DE6-4BDF-995F-B113FB928EDE}"/>
    <dgm:cxn modelId="{EB24D3F9-81A7-482D-93C0-E192FE4B799D}" type="presOf" srcId="{DCDC76A5-7059-4361-A22A-865C6F8846DE}" destId="{5ABD12B5-C95B-4969-8BAD-0B2FCD3DC2F7}" srcOrd="0" destOrd="0" presId="urn:microsoft.com/office/officeart/2005/8/layout/hierarchy2"/>
    <dgm:cxn modelId="{1A54E5A6-3772-4DB3-84ED-21C87D050473}" type="presOf" srcId="{6915F555-CFA6-437C-A9C9-DA62DA9F6527}" destId="{17270569-111B-4BC0-BEF3-E91F8338028F}" srcOrd="0" destOrd="0" presId="urn:microsoft.com/office/officeart/2005/8/layout/hierarchy2"/>
    <dgm:cxn modelId="{5457EC72-E81A-473C-AF8C-3E6040DBEB3A}" type="presOf" srcId="{6A4743B0-F8BA-4810-9BCE-8663B0388E54}" destId="{6701848F-F8C8-44C5-887D-0875A4F721B2}" srcOrd="0" destOrd="0" presId="urn:microsoft.com/office/officeart/2005/8/layout/hierarchy2"/>
    <dgm:cxn modelId="{C5AC500F-3F04-4CE7-85A6-73A21B499ADC}" type="presOf" srcId="{667766CF-7310-4692-95B9-558757839BEE}" destId="{58827DD4-7963-453F-AE14-AB77F32214CC}" srcOrd="0" destOrd="0" presId="urn:microsoft.com/office/officeart/2005/8/layout/hierarchy2"/>
    <dgm:cxn modelId="{2C5111A0-3638-48C9-894F-78B6B06DDE55}" type="presOf" srcId="{317F2EED-257F-4702-B812-680A61E664FE}" destId="{DB9C61C4-BA9C-4F9C-8FEC-8C79033CDACE}" srcOrd="1" destOrd="0" presId="urn:microsoft.com/office/officeart/2005/8/layout/hierarchy2"/>
    <dgm:cxn modelId="{CFC48356-BFAE-4F81-86B9-590D2A61645D}" type="presOf" srcId="{317F2EED-257F-4702-B812-680A61E664FE}" destId="{9D23D781-BC48-47AC-A917-B496B4262B3B}" srcOrd="0" destOrd="0" presId="urn:microsoft.com/office/officeart/2005/8/layout/hierarchy2"/>
    <dgm:cxn modelId="{B577F8CC-ADFB-453A-B111-667304D0E599}" srcId="{71E89FDF-56C0-4275-B6CA-78C3BA1AFB74}" destId="{79803A39-D591-4C21-BAB5-A25C7E4047D7}" srcOrd="0" destOrd="0" parTransId="{9F4C7E5D-C65C-445C-A055-D59387156E25}" sibTransId="{8D28CD89-EA38-47B9-B1DB-7E880491E0CD}"/>
    <dgm:cxn modelId="{6E387FA4-A70D-4017-9FCF-A7D92A50F016}" type="presParOf" srcId="{4BB79738-F1E1-40ED-A87B-394A91B8C3BA}" destId="{8443BA79-E444-4ED6-B45B-68AB6F62858E}" srcOrd="0" destOrd="0" presId="urn:microsoft.com/office/officeart/2005/8/layout/hierarchy2"/>
    <dgm:cxn modelId="{2158D4B6-FA93-4EC7-8F49-6265F5C8C8A5}" type="presParOf" srcId="{8443BA79-E444-4ED6-B45B-68AB6F62858E}" destId="{C4B9B48D-2456-4B16-9F18-62466D57007E}" srcOrd="0" destOrd="0" presId="urn:microsoft.com/office/officeart/2005/8/layout/hierarchy2"/>
    <dgm:cxn modelId="{D331F562-63F9-4685-8094-8B6D6382CF97}" type="presParOf" srcId="{8443BA79-E444-4ED6-B45B-68AB6F62858E}" destId="{650B8B83-0FB5-4B37-9BBF-23C2F1553B2C}" srcOrd="1" destOrd="0" presId="urn:microsoft.com/office/officeart/2005/8/layout/hierarchy2"/>
    <dgm:cxn modelId="{16187242-9CBA-476F-9827-66B028FA89B8}" type="presParOf" srcId="{650B8B83-0FB5-4B37-9BBF-23C2F1553B2C}" destId="{5ABD12B5-C95B-4969-8BAD-0B2FCD3DC2F7}" srcOrd="0" destOrd="0" presId="urn:microsoft.com/office/officeart/2005/8/layout/hierarchy2"/>
    <dgm:cxn modelId="{1435E90D-C437-4202-93C9-992CB02AED12}" type="presParOf" srcId="{5ABD12B5-C95B-4969-8BAD-0B2FCD3DC2F7}" destId="{7D519697-6D76-49E0-9739-0338BBE1C784}" srcOrd="0" destOrd="0" presId="urn:microsoft.com/office/officeart/2005/8/layout/hierarchy2"/>
    <dgm:cxn modelId="{4706C9DE-EDC4-4A6C-8A59-D4007FC136C5}" type="presParOf" srcId="{650B8B83-0FB5-4B37-9BBF-23C2F1553B2C}" destId="{CFE7543A-8808-41AE-AAD2-6287A0835198}" srcOrd="1" destOrd="0" presId="urn:microsoft.com/office/officeart/2005/8/layout/hierarchy2"/>
    <dgm:cxn modelId="{D6401890-4789-4CD4-8CF7-1004B27CE2BB}" type="presParOf" srcId="{CFE7543A-8808-41AE-AAD2-6287A0835198}" destId="{B52E8E1E-C65A-4943-9BB3-03E99C3A44C8}" srcOrd="0" destOrd="0" presId="urn:microsoft.com/office/officeart/2005/8/layout/hierarchy2"/>
    <dgm:cxn modelId="{4A137A4B-7715-4DE8-8331-6BE20D647A2F}" type="presParOf" srcId="{CFE7543A-8808-41AE-AAD2-6287A0835198}" destId="{6132B0FE-9B5F-40FD-9ADB-258244C53853}" srcOrd="1" destOrd="0" presId="urn:microsoft.com/office/officeart/2005/8/layout/hierarchy2"/>
    <dgm:cxn modelId="{76FC0C76-0128-4BBE-B909-973B533B1C80}" type="presParOf" srcId="{6132B0FE-9B5F-40FD-9ADB-258244C53853}" destId="{17270569-111B-4BC0-BEF3-E91F8338028F}" srcOrd="0" destOrd="0" presId="urn:microsoft.com/office/officeart/2005/8/layout/hierarchy2"/>
    <dgm:cxn modelId="{40445BCE-56B6-42F4-B1D5-13E9483D2C81}" type="presParOf" srcId="{17270569-111B-4BC0-BEF3-E91F8338028F}" destId="{F6E46D1D-CF8E-4EE7-80A2-7EB9170268C8}" srcOrd="0" destOrd="0" presId="urn:microsoft.com/office/officeart/2005/8/layout/hierarchy2"/>
    <dgm:cxn modelId="{D764D88E-1E37-4A9E-A30A-EC19BA7A4AD7}" type="presParOf" srcId="{6132B0FE-9B5F-40FD-9ADB-258244C53853}" destId="{54A3FA18-DCE0-45AE-BB27-C272274604AD}" srcOrd="1" destOrd="0" presId="urn:microsoft.com/office/officeart/2005/8/layout/hierarchy2"/>
    <dgm:cxn modelId="{DC7B1ACF-3FAE-446D-96CE-00D112E592F3}" type="presParOf" srcId="{54A3FA18-DCE0-45AE-BB27-C272274604AD}" destId="{58827DD4-7963-453F-AE14-AB77F32214CC}" srcOrd="0" destOrd="0" presId="urn:microsoft.com/office/officeart/2005/8/layout/hierarchy2"/>
    <dgm:cxn modelId="{2F6EA829-8737-4B90-A635-962293601151}" type="presParOf" srcId="{54A3FA18-DCE0-45AE-BB27-C272274604AD}" destId="{B56CF4EC-B358-4430-B86B-2C76992C27E0}" srcOrd="1" destOrd="0" presId="urn:microsoft.com/office/officeart/2005/8/layout/hierarchy2"/>
    <dgm:cxn modelId="{D6A3BFD8-FF6D-4ACB-9B06-EC3251D2B15B}" type="presParOf" srcId="{6132B0FE-9B5F-40FD-9ADB-258244C53853}" destId="{15CC3FF5-A6C5-4262-A8A3-19A46E345AAF}" srcOrd="2" destOrd="0" presId="urn:microsoft.com/office/officeart/2005/8/layout/hierarchy2"/>
    <dgm:cxn modelId="{56287E47-D63E-4AAC-BDBE-DA2A16BA608C}" type="presParOf" srcId="{15CC3FF5-A6C5-4262-A8A3-19A46E345AAF}" destId="{90CA69D4-1777-49D1-8294-64713AADBA17}" srcOrd="0" destOrd="0" presId="urn:microsoft.com/office/officeart/2005/8/layout/hierarchy2"/>
    <dgm:cxn modelId="{AE31E905-8E36-4B10-B481-19DCDD22C575}" type="presParOf" srcId="{6132B0FE-9B5F-40FD-9ADB-258244C53853}" destId="{72F2DA7F-DD41-4D62-ADA0-04C11296F3F2}" srcOrd="3" destOrd="0" presId="urn:microsoft.com/office/officeart/2005/8/layout/hierarchy2"/>
    <dgm:cxn modelId="{E74103D2-1F9C-4685-A331-84435B492042}" type="presParOf" srcId="{72F2DA7F-DD41-4D62-ADA0-04C11296F3F2}" destId="{20E511E5-1BDB-440F-948B-FBD791CD963F}" srcOrd="0" destOrd="0" presId="urn:microsoft.com/office/officeart/2005/8/layout/hierarchy2"/>
    <dgm:cxn modelId="{5855E1C2-EA28-4DDD-AA51-0075B25BFA9A}" type="presParOf" srcId="{72F2DA7F-DD41-4D62-ADA0-04C11296F3F2}" destId="{DFFD9432-2B85-4002-84D4-FDE9EDF8368B}" srcOrd="1" destOrd="0" presId="urn:microsoft.com/office/officeart/2005/8/layout/hierarchy2"/>
    <dgm:cxn modelId="{255C66EA-C6A9-4C8B-916E-B62F36824B3F}" type="presParOf" srcId="{DFFD9432-2B85-4002-84D4-FDE9EDF8368B}" destId="{6701848F-F8C8-44C5-887D-0875A4F721B2}" srcOrd="0" destOrd="0" presId="urn:microsoft.com/office/officeart/2005/8/layout/hierarchy2"/>
    <dgm:cxn modelId="{C3B2F67D-C0ED-4C16-A810-852773AC4688}" type="presParOf" srcId="{6701848F-F8C8-44C5-887D-0875A4F721B2}" destId="{C46F97DA-345A-4021-BE1D-29D8EF8B1BFD}" srcOrd="0" destOrd="0" presId="urn:microsoft.com/office/officeart/2005/8/layout/hierarchy2"/>
    <dgm:cxn modelId="{1ED44599-9A0C-4E78-A3E6-9E301EA4871C}" type="presParOf" srcId="{DFFD9432-2B85-4002-84D4-FDE9EDF8368B}" destId="{3F206EAC-4D00-408F-8CA1-87352721AA2E}" srcOrd="1" destOrd="0" presId="urn:microsoft.com/office/officeart/2005/8/layout/hierarchy2"/>
    <dgm:cxn modelId="{180D4EC7-12ED-41E8-87B9-83F98380F729}" type="presParOf" srcId="{3F206EAC-4D00-408F-8CA1-87352721AA2E}" destId="{4A6402CF-4700-4625-8669-1D0D3EAD8CA3}" srcOrd="0" destOrd="0" presId="urn:microsoft.com/office/officeart/2005/8/layout/hierarchy2"/>
    <dgm:cxn modelId="{216DE97B-67EB-4835-897F-77AC5EE3C93A}" type="presParOf" srcId="{3F206EAC-4D00-408F-8CA1-87352721AA2E}" destId="{F30C6DE0-7D8D-4CD7-BDE7-C82AA068BA63}" srcOrd="1" destOrd="0" presId="urn:microsoft.com/office/officeart/2005/8/layout/hierarchy2"/>
    <dgm:cxn modelId="{EF034DCC-01FE-4711-8463-6DC1679132C1}" type="presParOf" srcId="{DFFD9432-2B85-4002-84D4-FDE9EDF8368B}" destId="{9D23D781-BC48-47AC-A917-B496B4262B3B}" srcOrd="2" destOrd="0" presId="urn:microsoft.com/office/officeart/2005/8/layout/hierarchy2"/>
    <dgm:cxn modelId="{703C42FF-210A-449A-856E-C34D1BE938DB}" type="presParOf" srcId="{9D23D781-BC48-47AC-A917-B496B4262B3B}" destId="{DB9C61C4-BA9C-4F9C-8FEC-8C79033CDACE}" srcOrd="0" destOrd="0" presId="urn:microsoft.com/office/officeart/2005/8/layout/hierarchy2"/>
    <dgm:cxn modelId="{AF91F400-AAA8-45EA-8763-DDC309DCD211}" type="presParOf" srcId="{DFFD9432-2B85-4002-84D4-FDE9EDF8368B}" destId="{0B1E771E-1C4D-4279-A964-8EE6D5DD4B32}" srcOrd="3" destOrd="0" presId="urn:microsoft.com/office/officeart/2005/8/layout/hierarchy2"/>
    <dgm:cxn modelId="{76AA9252-6039-47B7-AF1B-00CE80FD8801}" type="presParOf" srcId="{0B1E771E-1C4D-4279-A964-8EE6D5DD4B32}" destId="{F0389A70-F14B-4E6B-AA73-F945EC7DCFA3}" srcOrd="0" destOrd="0" presId="urn:microsoft.com/office/officeart/2005/8/layout/hierarchy2"/>
    <dgm:cxn modelId="{3DF5F5D6-2FE0-4FCC-A042-38451CF023DC}" type="presParOf" srcId="{0B1E771E-1C4D-4279-A964-8EE6D5DD4B32}" destId="{CCC85D1E-CD52-4DFC-A4B6-163C26EB03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E89FDF-56C0-4275-B6CA-78C3BA1AFB74}"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79803A39-D591-4C21-BAB5-A25C7E4047D7}">
      <dgm:prSet phldrT="[Text]" custT="1"/>
      <dgm:spPr>
        <a:solidFill>
          <a:srgbClr val="FFFF99"/>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Công-gô</a:t>
          </a:r>
          <a:endParaRPr lang="en-US" sz="2800" b="1">
            <a:solidFill>
              <a:schemeClr val="tx1"/>
            </a:solidFill>
          </a:endParaRPr>
        </a:p>
      </dgm:t>
    </dgm:pt>
    <dgm:pt modelId="{9F4C7E5D-C65C-445C-A055-D59387156E25}" type="parTrans" cxnId="{B577F8CC-ADFB-453A-B111-667304D0E599}">
      <dgm:prSet/>
      <dgm:spPr/>
      <dgm:t>
        <a:bodyPr/>
        <a:lstStyle/>
        <a:p>
          <a:endParaRPr lang="en-US"/>
        </a:p>
      </dgm:t>
    </dgm:pt>
    <dgm:pt modelId="{8D28CD89-EA38-47B9-B1DB-7E880491E0CD}" type="sibTrans" cxnId="{B577F8CC-ADFB-453A-B111-667304D0E599}">
      <dgm:prSet/>
      <dgm:spPr/>
      <dgm:t>
        <a:bodyPr/>
        <a:lstStyle/>
        <a:p>
          <a:endParaRPr lang="en-US"/>
        </a:p>
      </dgm:t>
    </dgm:pt>
    <dgm:pt modelId="{20DEF573-1B80-4B15-AD9D-86B2907E850D}">
      <dgm:prSet phldrT="[Text]" custT="1"/>
      <dgm:spPr>
        <a:solidFill>
          <a:srgbClr val="66FFFF"/>
        </a:solidFill>
      </dgm:spPr>
      <dgm:t>
        <a:bodyPr/>
        <a:lstStyle/>
        <a:p>
          <a:r>
            <a:rPr lang="en-US" sz="2800" b="1" smtClean="0">
              <a:solidFill>
                <a:schemeClr val="tx1"/>
              </a:solidFill>
              <a:latin typeface="Times New Roman" panose="02020603050405020304" pitchFamily="18" charset="0"/>
              <a:cs typeface="Times New Roman" panose="02020603050405020304" pitchFamily="18" charset="0"/>
            </a:rPr>
            <a:t>1 bộ phận</a:t>
          </a:r>
          <a:endParaRPr lang="en-US" sz="2800" b="1">
            <a:solidFill>
              <a:schemeClr val="tx1"/>
            </a:solidFill>
            <a:latin typeface="Times New Roman" panose="02020603050405020304" pitchFamily="18" charset="0"/>
            <a:cs typeface="Times New Roman" panose="02020603050405020304" pitchFamily="18" charset="0"/>
          </a:endParaRPr>
        </a:p>
      </dgm:t>
    </dgm:pt>
    <dgm:pt modelId="{DCDC76A5-7059-4361-A22A-865C6F8846DE}" type="parTrans" cxnId="{214E103B-684D-45C8-BBC8-A89FAA6B7093}">
      <dgm:prSet/>
      <dgm:spPr/>
      <dgm:t>
        <a:bodyPr/>
        <a:lstStyle/>
        <a:p>
          <a:endParaRPr lang="en-US"/>
        </a:p>
      </dgm:t>
    </dgm:pt>
    <dgm:pt modelId="{7E66DDDC-0DE6-4BDF-995F-B113FB928EDE}" type="sibTrans" cxnId="{214E103B-684D-45C8-BBC8-A89FAA6B7093}">
      <dgm:prSet/>
      <dgm:spPr/>
      <dgm:t>
        <a:bodyPr/>
        <a:lstStyle/>
        <a:p>
          <a:endParaRPr lang="en-US"/>
        </a:p>
      </dgm:t>
    </dgm:pt>
    <dgm:pt modelId="{667766CF-7310-4692-95B9-558757839BEE}">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Công</a:t>
          </a:r>
          <a:endParaRPr lang="en-US" sz="2800" b="1">
            <a:solidFill>
              <a:schemeClr val="tx1"/>
            </a:solidFill>
            <a:latin typeface="Times New Roman" panose="02020603050405020304" pitchFamily="18" charset="0"/>
            <a:cs typeface="Times New Roman" panose="02020603050405020304" pitchFamily="18" charset="0"/>
          </a:endParaRPr>
        </a:p>
      </dgm:t>
    </dgm:pt>
    <dgm:pt modelId="{6915F555-CFA6-437C-A9C9-DA62DA9F6527}" type="parTrans" cxnId="{7E7B9A82-88D0-416B-A5AD-5A19BC907583}">
      <dgm:prSet/>
      <dgm:spPr/>
      <dgm:t>
        <a:bodyPr/>
        <a:lstStyle/>
        <a:p>
          <a:endParaRPr lang="en-US"/>
        </a:p>
      </dgm:t>
    </dgm:pt>
    <dgm:pt modelId="{DA91D946-76DC-420F-B98D-5CD3084D88E4}" type="sibTrans" cxnId="{7E7B9A82-88D0-416B-A5AD-5A19BC907583}">
      <dgm:prSet/>
      <dgm:spPr/>
      <dgm:t>
        <a:bodyPr/>
        <a:lstStyle/>
        <a:p>
          <a:endParaRPr lang="en-US"/>
        </a:p>
      </dgm:t>
    </dgm:pt>
    <dgm:pt modelId="{55340712-34FD-4C2C-ABF0-7F7363140BEF}">
      <dgm:prSet phldrT="[Text]" custT="1"/>
      <dgm:spPr>
        <a:solidFill>
          <a:srgbClr val="92D050"/>
        </a:solidFill>
      </dgm:spPr>
      <dgm:t>
        <a:bodyPr/>
        <a:lstStyle/>
        <a:p>
          <a:r>
            <a:rPr lang="en-US" altLang="en-US" sz="2800" b="1" smtClean="0">
              <a:solidFill>
                <a:schemeClr val="tx1"/>
              </a:solidFill>
              <a:latin typeface="Times New Roman" panose="02020603050405020304" pitchFamily="18" charset="0"/>
              <a:cs typeface="Times New Roman" panose="02020603050405020304" pitchFamily="18" charset="0"/>
            </a:rPr>
            <a:t>gô</a:t>
          </a:r>
          <a:endParaRPr lang="en-US" sz="2800" b="1">
            <a:solidFill>
              <a:schemeClr val="tx1"/>
            </a:solidFill>
            <a:latin typeface="Times New Roman" panose="02020603050405020304" pitchFamily="18" charset="0"/>
            <a:cs typeface="Times New Roman" panose="02020603050405020304" pitchFamily="18" charset="0"/>
          </a:endParaRPr>
        </a:p>
      </dgm:t>
    </dgm:pt>
    <dgm:pt modelId="{702A0A57-CAE9-4F51-82ED-BFE33DA58043}" type="parTrans" cxnId="{79394C59-C6AA-4B24-8A8F-4ABF6BB4775C}">
      <dgm:prSet/>
      <dgm:spPr/>
      <dgm:t>
        <a:bodyPr/>
        <a:lstStyle/>
        <a:p>
          <a:endParaRPr lang="en-US"/>
        </a:p>
      </dgm:t>
    </dgm:pt>
    <dgm:pt modelId="{730DBC9B-C4B7-4193-8804-34777DB5B5D5}" type="sibTrans" cxnId="{79394C59-C6AA-4B24-8A8F-4ABF6BB4775C}">
      <dgm:prSet/>
      <dgm:spPr/>
      <dgm:t>
        <a:bodyPr/>
        <a:lstStyle/>
        <a:p>
          <a:endParaRPr lang="en-US"/>
        </a:p>
      </dgm:t>
    </dgm:pt>
    <dgm:pt modelId="{4BB79738-F1E1-40ED-A87B-394A91B8C3BA}" type="pres">
      <dgm:prSet presAssocID="{71E89FDF-56C0-4275-B6CA-78C3BA1AFB74}" presName="diagram" presStyleCnt="0">
        <dgm:presLayoutVars>
          <dgm:chPref val="1"/>
          <dgm:dir/>
          <dgm:animOne val="branch"/>
          <dgm:animLvl val="lvl"/>
          <dgm:resizeHandles val="exact"/>
        </dgm:presLayoutVars>
      </dgm:prSet>
      <dgm:spPr/>
    </dgm:pt>
    <dgm:pt modelId="{8443BA79-E444-4ED6-B45B-68AB6F62858E}" type="pres">
      <dgm:prSet presAssocID="{79803A39-D591-4C21-BAB5-A25C7E4047D7}" presName="root1" presStyleCnt="0"/>
      <dgm:spPr/>
    </dgm:pt>
    <dgm:pt modelId="{C4B9B48D-2456-4B16-9F18-62466D57007E}" type="pres">
      <dgm:prSet presAssocID="{79803A39-D591-4C21-BAB5-A25C7E4047D7}" presName="LevelOneTextNode" presStyleLbl="node0" presStyleIdx="0" presStyleCnt="1" custScaleX="250598" custScaleY="195837">
        <dgm:presLayoutVars>
          <dgm:chPref val="3"/>
        </dgm:presLayoutVars>
      </dgm:prSet>
      <dgm:spPr/>
      <dgm:t>
        <a:bodyPr/>
        <a:lstStyle/>
        <a:p>
          <a:endParaRPr lang="en-US"/>
        </a:p>
      </dgm:t>
    </dgm:pt>
    <dgm:pt modelId="{650B8B83-0FB5-4B37-9BBF-23C2F1553B2C}" type="pres">
      <dgm:prSet presAssocID="{79803A39-D591-4C21-BAB5-A25C7E4047D7}" presName="level2hierChild" presStyleCnt="0"/>
      <dgm:spPr/>
    </dgm:pt>
    <dgm:pt modelId="{5ABD12B5-C95B-4969-8BAD-0B2FCD3DC2F7}" type="pres">
      <dgm:prSet presAssocID="{DCDC76A5-7059-4361-A22A-865C6F8846DE}" presName="conn2-1" presStyleLbl="parChTrans1D2" presStyleIdx="0" presStyleCnt="1"/>
      <dgm:spPr/>
    </dgm:pt>
    <dgm:pt modelId="{7D519697-6D76-49E0-9739-0338BBE1C784}" type="pres">
      <dgm:prSet presAssocID="{DCDC76A5-7059-4361-A22A-865C6F8846DE}" presName="connTx" presStyleLbl="parChTrans1D2" presStyleIdx="0" presStyleCnt="1"/>
      <dgm:spPr/>
    </dgm:pt>
    <dgm:pt modelId="{CFE7543A-8808-41AE-AAD2-6287A0835198}" type="pres">
      <dgm:prSet presAssocID="{20DEF573-1B80-4B15-AD9D-86B2907E850D}" presName="root2" presStyleCnt="0"/>
      <dgm:spPr/>
    </dgm:pt>
    <dgm:pt modelId="{B52E8E1E-C65A-4943-9BB3-03E99C3A44C8}" type="pres">
      <dgm:prSet presAssocID="{20DEF573-1B80-4B15-AD9D-86B2907E850D}" presName="LevelTwoTextNode" presStyleLbl="node2" presStyleIdx="0" presStyleCnt="1" custScaleX="121291" custScaleY="144190">
        <dgm:presLayoutVars>
          <dgm:chPref val="3"/>
        </dgm:presLayoutVars>
      </dgm:prSet>
      <dgm:spPr/>
      <dgm:t>
        <a:bodyPr/>
        <a:lstStyle/>
        <a:p>
          <a:endParaRPr lang="en-US"/>
        </a:p>
      </dgm:t>
    </dgm:pt>
    <dgm:pt modelId="{6132B0FE-9B5F-40FD-9ADB-258244C53853}" type="pres">
      <dgm:prSet presAssocID="{20DEF573-1B80-4B15-AD9D-86B2907E850D}" presName="level3hierChild" presStyleCnt="0"/>
      <dgm:spPr/>
    </dgm:pt>
    <dgm:pt modelId="{17270569-111B-4BC0-BEF3-E91F8338028F}" type="pres">
      <dgm:prSet presAssocID="{6915F555-CFA6-437C-A9C9-DA62DA9F6527}" presName="conn2-1" presStyleLbl="parChTrans1D3" presStyleIdx="0" presStyleCnt="2"/>
      <dgm:spPr/>
    </dgm:pt>
    <dgm:pt modelId="{F6E46D1D-CF8E-4EE7-80A2-7EB9170268C8}" type="pres">
      <dgm:prSet presAssocID="{6915F555-CFA6-437C-A9C9-DA62DA9F6527}" presName="connTx" presStyleLbl="parChTrans1D3" presStyleIdx="0" presStyleCnt="2"/>
      <dgm:spPr/>
    </dgm:pt>
    <dgm:pt modelId="{54A3FA18-DCE0-45AE-BB27-C272274604AD}" type="pres">
      <dgm:prSet presAssocID="{667766CF-7310-4692-95B9-558757839BEE}" presName="root2" presStyleCnt="0"/>
      <dgm:spPr/>
    </dgm:pt>
    <dgm:pt modelId="{58827DD4-7963-453F-AE14-AB77F32214CC}" type="pres">
      <dgm:prSet presAssocID="{667766CF-7310-4692-95B9-558757839BEE}" presName="LevelTwoTextNode" presStyleLbl="node3" presStyleIdx="0" presStyleCnt="2" custScaleX="166280">
        <dgm:presLayoutVars>
          <dgm:chPref val="3"/>
        </dgm:presLayoutVars>
      </dgm:prSet>
      <dgm:spPr/>
      <dgm:t>
        <a:bodyPr/>
        <a:lstStyle/>
        <a:p>
          <a:endParaRPr lang="en-US"/>
        </a:p>
      </dgm:t>
    </dgm:pt>
    <dgm:pt modelId="{B56CF4EC-B358-4430-B86B-2C76992C27E0}" type="pres">
      <dgm:prSet presAssocID="{667766CF-7310-4692-95B9-558757839BEE}" presName="level3hierChild" presStyleCnt="0"/>
      <dgm:spPr/>
    </dgm:pt>
    <dgm:pt modelId="{96850482-FDFD-4A98-B99D-2F336F705D27}" type="pres">
      <dgm:prSet presAssocID="{702A0A57-CAE9-4F51-82ED-BFE33DA58043}" presName="conn2-1" presStyleLbl="parChTrans1D3" presStyleIdx="1" presStyleCnt="2"/>
      <dgm:spPr/>
    </dgm:pt>
    <dgm:pt modelId="{33FFAFEA-255A-4AC7-843B-2D1543FA9CDE}" type="pres">
      <dgm:prSet presAssocID="{702A0A57-CAE9-4F51-82ED-BFE33DA58043}" presName="connTx" presStyleLbl="parChTrans1D3" presStyleIdx="1" presStyleCnt="2"/>
      <dgm:spPr/>
    </dgm:pt>
    <dgm:pt modelId="{082A3209-20A4-41F3-8E7F-B6DA477BBCF0}" type="pres">
      <dgm:prSet presAssocID="{55340712-34FD-4C2C-ABF0-7F7363140BEF}" presName="root2" presStyleCnt="0"/>
      <dgm:spPr/>
    </dgm:pt>
    <dgm:pt modelId="{66063643-BC06-48A2-8041-F26D0FE73466}" type="pres">
      <dgm:prSet presAssocID="{55340712-34FD-4C2C-ABF0-7F7363140BEF}" presName="LevelTwoTextNode" presStyleLbl="node3" presStyleIdx="1" presStyleCnt="2" custScaleX="165413">
        <dgm:presLayoutVars>
          <dgm:chPref val="3"/>
        </dgm:presLayoutVars>
      </dgm:prSet>
      <dgm:spPr/>
      <dgm:t>
        <a:bodyPr/>
        <a:lstStyle/>
        <a:p>
          <a:endParaRPr lang="en-US"/>
        </a:p>
      </dgm:t>
    </dgm:pt>
    <dgm:pt modelId="{74D94B49-624F-4438-8000-F4D2CF027710}" type="pres">
      <dgm:prSet presAssocID="{55340712-34FD-4C2C-ABF0-7F7363140BEF}" presName="level3hierChild" presStyleCnt="0"/>
      <dgm:spPr/>
    </dgm:pt>
  </dgm:ptLst>
  <dgm:cxnLst>
    <dgm:cxn modelId="{F855FD58-FBBD-4620-AA86-71AC7DCBB5C1}" type="presOf" srcId="{79803A39-D591-4C21-BAB5-A25C7E4047D7}" destId="{C4B9B48D-2456-4B16-9F18-62466D57007E}" srcOrd="0" destOrd="0" presId="urn:microsoft.com/office/officeart/2005/8/layout/hierarchy2"/>
    <dgm:cxn modelId="{FB301995-87B7-4988-A3EE-E4ECEE9801F1}" type="presOf" srcId="{702A0A57-CAE9-4F51-82ED-BFE33DA58043}" destId="{33FFAFEA-255A-4AC7-843B-2D1543FA9CDE}" srcOrd="1" destOrd="0" presId="urn:microsoft.com/office/officeart/2005/8/layout/hierarchy2"/>
    <dgm:cxn modelId="{1A54E5A6-3772-4DB3-84ED-21C87D050473}" type="presOf" srcId="{6915F555-CFA6-437C-A9C9-DA62DA9F6527}" destId="{17270569-111B-4BC0-BEF3-E91F8338028F}" srcOrd="0" destOrd="0" presId="urn:microsoft.com/office/officeart/2005/8/layout/hierarchy2"/>
    <dgm:cxn modelId="{6F5FD781-6852-4736-AEA4-EDBE18B78CF1}" type="presOf" srcId="{71E89FDF-56C0-4275-B6CA-78C3BA1AFB74}" destId="{4BB79738-F1E1-40ED-A87B-394A91B8C3BA}" srcOrd="0" destOrd="0" presId="urn:microsoft.com/office/officeart/2005/8/layout/hierarchy2"/>
    <dgm:cxn modelId="{9159E415-1E1C-4982-972F-3B86D2226FA6}" type="presOf" srcId="{20DEF573-1B80-4B15-AD9D-86B2907E850D}" destId="{B52E8E1E-C65A-4943-9BB3-03E99C3A44C8}" srcOrd="0" destOrd="0" presId="urn:microsoft.com/office/officeart/2005/8/layout/hierarchy2"/>
    <dgm:cxn modelId="{519B592D-5E73-4EC9-A7DB-37E6B488E07A}" type="presOf" srcId="{6915F555-CFA6-437C-A9C9-DA62DA9F6527}" destId="{F6E46D1D-CF8E-4EE7-80A2-7EB9170268C8}" srcOrd="1" destOrd="0" presId="urn:microsoft.com/office/officeart/2005/8/layout/hierarchy2"/>
    <dgm:cxn modelId="{79394C59-C6AA-4B24-8A8F-4ABF6BB4775C}" srcId="{20DEF573-1B80-4B15-AD9D-86B2907E850D}" destId="{55340712-34FD-4C2C-ABF0-7F7363140BEF}" srcOrd="1" destOrd="0" parTransId="{702A0A57-CAE9-4F51-82ED-BFE33DA58043}" sibTransId="{730DBC9B-C4B7-4193-8804-34777DB5B5D5}"/>
    <dgm:cxn modelId="{501EE2D8-82B8-420E-B072-1D390CDF0E79}" type="presOf" srcId="{702A0A57-CAE9-4F51-82ED-BFE33DA58043}" destId="{96850482-FDFD-4A98-B99D-2F336F705D27}" srcOrd="0" destOrd="0" presId="urn:microsoft.com/office/officeart/2005/8/layout/hierarchy2"/>
    <dgm:cxn modelId="{EB24D3F9-81A7-482D-93C0-E192FE4B799D}" type="presOf" srcId="{DCDC76A5-7059-4361-A22A-865C6F8846DE}" destId="{5ABD12B5-C95B-4969-8BAD-0B2FCD3DC2F7}" srcOrd="0" destOrd="0" presId="urn:microsoft.com/office/officeart/2005/8/layout/hierarchy2"/>
    <dgm:cxn modelId="{B577F8CC-ADFB-453A-B111-667304D0E599}" srcId="{71E89FDF-56C0-4275-B6CA-78C3BA1AFB74}" destId="{79803A39-D591-4C21-BAB5-A25C7E4047D7}" srcOrd="0" destOrd="0" parTransId="{9F4C7E5D-C65C-445C-A055-D59387156E25}" sibTransId="{8D28CD89-EA38-47B9-B1DB-7E880491E0CD}"/>
    <dgm:cxn modelId="{8656E60D-F956-439A-A567-973FFD576A11}" type="presOf" srcId="{55340712-34FD-4C2C-ABF0-7F7363140BEF}" destId="{66063643-BC06-48A2-8041-F26D0FE73466}" srcOrd="0" destOrd="0" presId="urn:microsoft.com/office/officeart/2005/8/layout/hierarchy2"/>
    <dgm:cxn modelId="{214E103B-684D-45C8-BBC8-A89FAA6B7093}" srcId="{79803A39-D591-4C21-BAB5-A25C7E4047D7}" destId="{20DEF573-1B80-4B15-AD9D-86B2907E850D}" srcOrd="0" destOrd="0" parTransId="{DCDC76A5-7059-4361-A22A-865C6F8846DE}" sibTransId="{7E66DDDC-0DE6-4BDF-995F-B113FB928EDE}"/>
    <dgm:cxn modelId="{96709D9A-D5AB-499B-88E3-0E73AA813748}" type="presOf" srcId="{DCDC76A5-7059-4361-A22A-865C6F8846DE}" destId="{7D519697-6D76-49E0-9739-0338BBE1C784}" srcOrd="1" destOrd="0" presId="urn:microsoft.com/office/officeart/2005/8/layout/hierarchy2"/>
    <dgm:cxn modelId="{7E7B9A82-88D0-416B-A5AD-5A19BC907583}" srcId="{20DEF573-1B80-4B15-AD9D-86B2907E850D}" destId="{667766CF-7310-4692-95B9-558757839BEE}" srcOrd="0" destOrd="0" parTransId="{6915F555-CFA6-437C-A9C9-DA62DA9F6527}" sibTransId="{DA91D946-76DC-420F-B98D-5CD3084D88E4}"/>
    <dgm:cxn modelId="{C5AC500F-3F04-4CE7-85A6-73A21B499ADC}" type="presOf" srcId="{667766CF-7310-4692-95B9-558757839BEE}" destId="{58827DD4-7963-453F-AE14-AB77F32214CC}" srcOrd="0" destOrd="0" presId="urn:microsoft.com/office/officeart/2005/8/layout/hierarchy2"/>
    <dgm:cxn modelId="{6E387FA4-A70D-4017-9FCF-A7D92A50F016}" type="presParOf" srcId="{4BB79738-F1E1-40ED-A87B-394A91B8C3BA}" destId="{8443BA79-E444-4ED6-B45B-68AB6F62858E}" srcOrd="0" destOrd="0" presId="urn:microsoft.com/office/officeart/2005/8/layout/hierarchy2"/>
    <dgm:cxn modelId="{2158D4B6-FA93-4EC7-8F49-6265F5C8C8A5}" type="presParOf" srcId="{8443BA79-E444-4ED6-B45B-68AB6F62858E}" destId="{C4B9B48D-2456-4B16-9F18-62466D57007E}" srcOrd="0" destOrd="0" presId="urn:microsoft.com/office/officeart/2005/8/layout/hierarchy2"/>
    <dgm:cxn modelId="{D331F562-63F9-4685-8094-8B6D6382CF97}" type="presParOf" srcId="{8443BA79-E444-4ED6-B45B-68AB6F62858E}" destId="{650B8B83-0FB5-4B37-9BBF-23C2F1553B2C}" srcOrd="1" destOrd="0" presId="urn:microsoft.com/office/officeart/2005/8/layout/hierarchy2"/>
    <dgm:cxn modelId="{16187242-9CBA-476F-9827-66B028FA89B8}" type="presParOf" srcId="{650B8B83-0FB5-4B37-9BBF-23C2F1553B2C}" destId="{5ABD12B5-C95B-4969-8BAD-0B2FCD3DC2F7}" srcOrd="0" destOrd="0" presId="urn:microsoft.com/office/officeart/2005/8/layout/hierarchy2"/>
    <dgm:cxn modelId="{1435E90D-C437-4202-93C9-992CB02AED12}" type="presParOf" srcId="{5ABD12B5-C95B-4969-8BAD-0B2FCD3DC2F7}" destId="{7D519697-6D76-49E0-9739-0338BBE1C784}" srcOrd="0" destOrd="0" presId="urn:microsoft.com/office/officeart/2005/8/layout/hierarchy2"/>
    <dgm:cxn modelId="{4706C9DE-EDC4-4A6C-8A59-D4007FC136C5}" type="presParOf" srcId="{650B8B83-0FB5-4B37-9BBF-23C2F1553B2C}" destId="{CFE7543A-8808-41AE-AAD2-6287A0835198}" srcOrd="1" destOrd="0" presId="urn:microsoft.com/office/officeart/2005/8/layout/hierarchy2"/>
    <dgm:cxn modelId="{D6401890-4789-4CD4-8CF7-1004B27CE2BB}" type="presParOf" srcId="{CFE7543A-8808-41AE-AAD2-6287A0835198}" destId="{B52E8E1E-C65A-4943-9BB3-03E99C3A44C8}" srcOrd="0" destOrd="0" presId="urn:microsoft.com/office/officeart/2005/8/layout/hierarchy2"/>
    <dgm:cxn modelId="{4A137A4B-7715-4DE8-8331-6BE20D647A2F}" type="presParOf" srcId="{CFE7543A-8808-41AE-AAD2-6287A0835198}" destId="{6132B0FE-9B5F-40FD-9ADB-258244C53853}" srcOrd="1" destOrd="0" presId="urn:microsoft.com/office/officeart/2005/8/layout/hierarchy2"/>
    <dgm:cxn modelId="{76FC0C76-0128-4BBE-B909-973B533B1C80}" type="presParOf" srcId="{6132B0FE-9B5F-40FD-9ADB-258244C53853}" destId="{17270569-111B-4BC0-BEF3-E91F8338028F}" srcOrd="0" destOrd="0" presId="urn:microsoft.com/office/officeart/2005/8/layout/hierarchy2"/>
    <dgm:cxn modelId="{40445BCE-56B6-42F4-B1D5-13E9483D2C81}" type="presParOf" srcId="{17270569-111B-4BC0-BEF3-E91F8338028F}" destId="{F6E46D1D-CF8E-4EE7-80A2-7EB9170268C8}" srcOrd="0" destOrd="0" presId="urn:microsoft.com/office/officeart/2005/8/layout/hierarchy2"/>
    <dgm:cxn modelId="{D764D88E-1E37-4A9E-A30A-EC19BA7A4AD7}" type="presParOf" srcId="{6132B0FE-9B5F-40FD-9ADB-258244C53853}" destId="{54A3FA18-DCE0-45AE-BB27-C272274604AD}" srcOrd="1" destOrd="0" presId="urn:microsoft.com/office/officeart/2005/8/layout/hierarchy2"/>
    <dgm:cxn modelId="{DC7B1ACF-3FAE-446D-96CE-00D112E592F3}" type="presParOf" srcId="{54A3FA18-DCE0-45AE-BB27-C272274604AD}" destId="{58827DD4-7963-453F-AE14-AB77F32214CC}" srcOrd="0" destOrd="0" presId="urn:microsoft.com/office/officeart/2005/8/layout/hierarchy2"/>
    <dgm:cxn modelId="{2F6EA829-8737-4B90-A635-962293601151}" type="presParOf" srcId="{54A3FA18-DCE0-45AE-BB27-C272274604AD}" destId="{B56CF4EC-B358-4430-B86B-2C76992C27E0}" srcOrd="1" destOrd="0" presId="urn:microsoft.com/office/officeart/2005/8/layout/hierarchy2"/>
    <dgm:cxn modelId="{38DE3881-A7D5-4D01-AE16-CF454FA41C9C}" type="presParOf" srcId="{6132B0FE-9B5F-40FD-9ADB-258244C53853}" destId="{96850482-FDFD-4A98-B99D-2F336F705D27}" srcOrd="2" destOrd="0" presId="urn:microsoft.com/office/officeart/2005/8/layout/hierarchy2"/>
    <dgm:cxn modelId="{6E42994B-F2FE-4792-B291-DD41268F9329}" type="presParOf" srcId="{96850482-FDFD-4A98-B99D-2F336F705D27}" destId="{33FFAFEA-255A-4AC7-843B-2D1543FA9CDE}" srcOrd="0" destOrd="0" presId="urn:microsoft.com/office/officeart/2005/8/layout/hierarchy2"/>
    <dgm:cxn modelId="{1AD6FABE-A188-4774-B052-C783756C5F26}" type="presParOf" srcId="{6132B0FE-9B5F-40FD-9ADB-258244C53853}" destId="{082A3209-20A4-41F3-8E7F-B6DA477BBCF0}" srcOrd="3" destOrd="0" presId="urn:microsoft.com/office/officeart/2005/8/layout/hierarchy2"/>
    <dgm:cxn modelId="{EB0DA61E-3683-490B-8648-EBB4B16B9338}" type="presParOf" srcId="{082A3209-20A4-41F3-8E7F-B6DA477BBCF0}" destId="{66063643-BC06-48A2-8041-F26D0FE73466}" srcOrd="0" destOrd="0" presId="urn:microsoft.com/office/officeart/2005/8/layout/hierarchy2"/>
    <dgm:cxn modelId="{7334A52E-5BC3-482D-8139-F4120B7C48E1}" type="presParOf" srcId="{082A3209-20A4-41F3-8E7F-B6DA477BBCF0}" destId="{74D94B49-624F-4438-8000-F4D2CF02771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8854" y="2159801"/>
          <a:ext cx="1951475" cy="69781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en-US" sz="2500" b="1" kern="1200" smtClean="0">
              <a:solidFill>
                <a:schemeClr val="tx1"/>
              </a:solidFill>
              <a:latin typeface="Times New Roman" panose="02020603050405020304" pitchFamily="18" charset="0"/>
              <a:cs typeface="Times New Roman" panose="02020603050405020304" pitchFamily="18" charset="0"/>
            </a:rPr>
            <a:t>Lép Tôn-xtôi</a:t>
          </a:r>
          <a:endParaRPr lang="en-US" sz="2500" kern="1200">
            <a:solidFill>
              <a:schemeClr val="tx1"/>
            </a:solidFill>
          </a:endParaRPr>
        </a:p>
      </dsp:txBody>
      <dsp:txXfrm>
        <a:off x="29292" y="2180239"/>
        <a:ext cx="1910599" cy="656941"/>
      </dsp:txXfrm>
    </dsp:sp>
    <dsp:sp modelId="{5ABD12B5-C95B-4969-8BAD-0B2FCD3DC2F7}">
      <dsp:nvSpPr>
        <dsp:cNvPr id="0" name=""/>
        <dsp:cNvSpPr/>
      </dsp:nvSpPr>
      <dsp:spPr>
        <a:xfrm>
          <a:off x="1960330" y="2497120"/>
          <a:ext cx="558254" cy="23180"/>
        </a:xfrm>
        <a:custGeom>
          <a:avLst/>
          <a:gdLst/>
          <a:ahLst/>
          <a:cxnLst/>
          <a:rect l="0" t="0" r="0" b="0"/>
          <a:pathLst>
            <a:path>
              <a:moveTo>
                <a:pt x="0" y="11590"/>
              </a:moveTo>
              <a:lnTo>
                <a:pt x="558254" y="1159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25501" y="2494754"/>
        <a:ext cx="27912" cy="27912"/>
      </dsp:txXfrm>
    </dsp:sp>
    <dsp:sp modelId="{B52E8E1E-C65A-4943-9BB3-03E99C3A44C8}">
      <dsp:nvSpPr>
        <dsp:cNvPr id="0" name=""/>
        <dsp:cNvSpPr/>
      </dsp:nvSpPr>
      <dsp:spPr>
        <a:xfrm>
          <a:off x="2518584" y="2159801"/>
          <a:ext cx="1692780" cy="697817"/>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2 bộ phận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2539022" y="2180239"/>
        <a:ext cx="1651904" cy="656941"/>
      </dsp:txXfrm>
    </dsp:sp>
    <dsp:sp modelId="{17270569-111B-4BC0-BEF3-E91F8338028F}">
      <dsp:nvSpPr>
        <dsp:cNvPr id="0" name=""/>
        <dsp:cNvSpPr/>
      </dsp:nvSpPr>
      <dsp:spPr>
        <a:xfrm rot="19457599">
          <a:off x="4146746" y="2296497"/>
          <a:ext cx="687492" cy="23180"/>
        </a:xfrm>
        <a:custGeom>
          <a:avLst/>
          <a:gdLst/>
          <a:ahLst/>
          <a:cxnLst/>
          <a:rect l="0" t="0" r="0" b="0"/>
          <a:pathLst>
            <a:path>
              <a:moveTo>
                <a:pt x="0" y="11590"/>
              </a:moveTo>
              <a:lnTo>
                <a:pt x="687492" y="115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3305" y="2290900"/>
        <a:ext cx="34374" cy="34374"/>
      </dsp:txXfrm>
    </dsp:sp>
    <dsp:sp modelId="{58827DD4-7963-453F-AE14-AB77F32214CC}">
      <dsp:nvSpPr>
        <dsp:cNvPr id="0" name=""/>
        <dsp:cNvSpPr/>
      </dsp:nvSpPr>
      <dsp:spPr>
        <a:xfrm>
          <a:off x="4769619" y="1758556"/>
          <a:ext cx="1395635" cy="69781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Lép</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4790057" y="1778994"/>
        <a:ext cx="1354759" cy="656941"/>
      </dsp:txXfrm>
    </dsp:sp>
    <dsp:sp modelId="{15CC3FF5-A6C5-4262-A8A3-19A46E345AAF}">
      <dsp:nvSpPr>
        <dsp:cNvPr id="0" name=""/>
        <dsp:cNvSpPr/>
      </dsp:nvSpPr>
      <dsp:spPr>
        <a:xfrm rot="2142401">
          <a:off x="4146746" y="2697743"/>
          <a:ext cx="687492" cy="23180"/>
        </a:xfrm>
        <a:custGeom>
          <a:avLst/>
          <a:gdLst/>
          <a:ahLst/>
          <a:cxnLst/>
          <a:rect l="0" t="0" r="0" b="0"/>
          <a:pathLst>
            <a:path>
              <a:moveTo>
                <a:pt x="0" y="11590"/>
              </a:moveTo>
              <a:lnTo>
                <a:pt x="687492" y="115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3305" y="2692146"/>
        <a:ext cx="34374" cy="34374"/>
      </dsp:txXfrm>
    </dsp:sp>
    <dsp:sp modelId="{20E511E5-1BDB-440F-948B-FBD791CD963F}">
      <dsp:nvSpPr>
        <dsp:cNvPr id="0" name=""/>
        <dsp:cNvSpPr/>
      </dsp:nvSpPr>
      <dsp:spPr>
        <a:xfrm>
          <a:off x="4769619" y="2561047"/>
          <a:ext cx="1395635" cy="69781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Tôn-xtôi</a:t>
          </a:r>
          <a:endParaRPr lang="en-US" sz="2800" kern="1200"/>
        </a:p>
      </dsp:txBody>
      <dsp:txXfrm>
        <a:off x="4790057" y="2581485"/>
        <a:ext cx="1354759" cy="656941"/>
      </dsp:txXfrm>
    </dsp:sp>
    <dsp:sp modelId="{6701848F-F8C8-44C5-887D-0875A4F721B2}">
      <dsp:nvSpPr>
        <dsp:cNvPr id="0" name=""/>
        <dsp:cNvSpPr/>
      </dsp:nvSpPr>
      <dsp:spPr>
        <a:xfrm rot="19457599">
          <a:off x="6100636" y="2697743"/>
          <a:ext cx="687492" cy="23180"/>
        </a:xfrm>
        <a:custGeom>
          <a:avLst/>
          <a:gdLst/>
          <a:ahLst/>
          <a:cxnLst/>
          <a:rect l="0" t="0" r="0" b="0"/>
          <a:pathLst>
            <a:path>
              <a:moveTo>
                <a:pt x="0" y="11590"/>
              </a:moveTo>
              <a:lnTo>
                <a:pt x="687492" y="1159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27195" y="2692146"/>
        <a:ext cx="34374" cy="34374"/>
      </dsp:txXfrm>
    </dsp:sp>
    <dsp:sp modelId="{4A6402CF-4700-4625-8669-1D0D3EAD8CA3}">
      <dsp:nvSpPr>
        <dsp:cNvPr id="0" name=""/>
        <dsp:cNvSpPr/>
      </dsp:nvSpPr>
      <dsp:spPr>
        <a:xfrm>
          <a:off x="6723509" y="2159801"/>
          <a:ext cx="1395635" cy="69781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Tôn</a:t>
          </a:r>
          <a:endParaRPr lang="en-US" sz="2800" kern="1200"/>
        </a:p>
      </dsp:txBody>
      <dsp:txXfrm>
        <a:off x="6743947" y="2180239"/>
        <a:ext cx="1354759" cy="656941"/>
      </dsp:txXfrm>
    </dsp:sp>
    <dsp:sp modelId="{9D23D781-BC48-47AC-A917-B496B4262B3B}">
      <dsp:nvSpPr>
        <dsp:cNvPr id="0" name=""/>
        <dsp:cNvSpPr/>
      </dsp:nvSpPr>
      <dsp:spPr>
        <a:xfrm rot="2142401">
          <a:off x="6100636" y="3098988"/>
          <a:ext cx="687492" cy="23180"/>
        </a:xfrm>
        <a:custGeom>
          <a:avLst/>
          <a:gdLst/>
          <a:ahLst/>
          <a:cxnLst/>
          <a:rect l="0" t="0" r="0" b="0"/>
          <a:pathLst>
            <a:path>
              <a:moveTo>
                <a:pt x="0" y="11590"/>
              </a:moveTo>
              <a:lnTo>
                <a:pt x="687492" y="1159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27195" y="3093391"/>
        <a:ext cx="34374" cy="34374"/>
      </dsp:txXfrm>
    </dsp:sp>
    <dsp:sp modelId="{F0389A70-F14B-4E6B-AA73-F945EC7DCFA3}">
      <dsp:nvSpPr>
        <dsp:cNvPr id="0" name=""/>
        <dsp:cNvSpPr/>
      </dsp:nvSpPr>
      <dsp:spPr>
        <a:xfrm>
          <a:off x="6723509" y="2962292"/>
          <a:ext cx="1395635" cy="69781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xtôi</a:t>
          </a:r>
          <a:endParaRPr lang="en-US" sz="2800" kern="1200"/>
        </a:p>
      </dsp:txBody>
      <dsp:txXfrm>
        <a:off x="6743947" y="2982730"/>
        <a:ext cx="1354759" cy="656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702497" y="1393368"/>
          <a:ext cx="2817037" cy="110072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Mô-rít-xơ  Mát- téc-lích</a:t>
          </a:r>
          <a:endParaRPr lang="en-US" sz="2800" b="1" kern="1200">
            <a:solidFill>
              <a:schemeClr val="tx1"/>
            </a:solidFill>
          </a:endParaRPr>
        </a:p>
      </dsp:txBody>
      <dsp:txXfrm>
        <a:off x="734736" y="1425607"/>
        <a:ext cx="2752559" cy="1036249"/>
      </dsp:txXfrm>
    </dsp:sp>
    <dsp:sp modelId="{5ABD12B5-C95B-4969-8BAD-0B2FCD3DC2F7}">
      <dsp:nvSpPr>
        <dsp:cNvPr id="0" name=""/>
        <dsp:cNvSpPr/>
      </dsp:nvSpPr>
      <dsp:spPr>
        <a:xfrm>
          <a:off x="3519535" y="1930429"/>
          <a:ext cx="449650" cy="26604"/>
        </a:xfrm>
        <a:custGeom>
          <a:avLst/>
          <a:gdLst/>
          <a:ahLst/>
          <a:cxnLst/>
          <a:rect l="0" t="0" r="0" b="0"/>
          <a:pathLst>
            <a:path>
              <a:moveTo>
                <a:pt x="0" y="13302"/>
              </a:moveTo>
              <a:lnTo>
                <a:pt x="449650" y="1330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33119" y="1932490"/>
        <a:ext cx="22482" cy="22482"/>
      </dsp:txXfrm>
    </dsp:sp>
    <dsp:sp modelId="{B52E8E1E-C65A-4943-9BB3-03E99C3A44C8}">
      <dsp:nvSpPr>
        <dsp:cNvPr id="0" name=""/>
        <dsp:cNvSpPr/>
      </dsp:nvSpPr>
      <dsp:spPr>
        <a:xfrm>
          <a:off x="3969185" y="1538512"/>
          <a:ext cx="1363463" cy="810438"/>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2 bộ phận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3992922" y="1562249"/>
        <a:ext cx="1315989" cy="762964"/>
      </dsp:txXfrm>
    </dsp:sp>
    <dsp:sp modelId="{17270569-111B-4BC0-BEF3-E91F8338028F}">
      <dsp:nvSpPr>
        <dsp:cNvPr id="0" name=""/>
        <dsp:cNvSpPr/>
      </dsp:nvSpPr>
      <dsp:spPr>
        <a:xfrm rot="17637489">
          <a:off x="5003812" y="1424469"/>
          <a:ext cx="1107324" cy="26604"/>
        </a:xfrm>
        <a:custGeom>
          <a:avLst/>
          <a:gdLst/>
          <a:ahLst/>
          <a:cxnLst/>
          <a:rect l="0" t="0" r="0" b="0"/>
          <a:pathLst>
            <a:path>
              <a:moveTo>
                <a:pt x="0" y="13302"/>
              </a:moveTo>
              <a:lnTo>
                <a:pt x="1107324" y="1330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9791" y="1410088"/>
        <a:ext cx="55366" cy="55366"/>
      </dsp:txXfrm>
    </dsp:sp>
    <dsp:sp modelId="{58827DD4-7963-453F-AE14-AB77F32214CC}">
      <dsp:nvSpPr>
        <dsp:cNvPr id="0" name=""/>
        <dsp:cNvSpPr/>
      </dsp:nvSpPr>
      <dsp:spPr>
        <a:xfrm>
          <a:off x="5782300" y="650780"/>
          <a:ext cx="1869197" cy="562063"/>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Mô-rít-xơ </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5798762" y="667242"/>
        <a:ext cx="1836273" cy="529139"/>
      </dsp:txXfrm>
    </dsp:sp>
    <dsp:sp modelId="{96850482-FDFD-4A98-B99D-2F336F705D27}">
      <dsp:nvSpPr>
        <dsp:cNvPr id="0" name=""/>
        <dsp:cNvSpPr/>
      </dsp:nvSpPr>
      <dsp:spPr>
        <a:xfrm rot="18289469">
          <a:off x="7482627" y="595322"/>
          <a:ext cx="787390" cy="26604"/>
        </a:xfrm>
        <a:custGeom>
          <a:avLst/>
          <a:gdLst/>
          <a:ahLst/>
          <a:cxnLst/>
          <a:rect l="0" t="0" r="0" b="0"/>
          <a:pathLst>
            <a:path>
              <a:moveTo>
                <a:pt x="0" y="13302"/>
              </a:moveTo>
              <a:lnTo>
                <a:pt x="78739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56637" y="588940"/>
        <a:ext cx="39369" cy="39369"/>
      </dsp:txXfrm>
    </dsp:sp>
    <dsp:sp modelId="{66063643-BC06-48A2-8041-F26D0FE73466}">
      <dsp:nvSpPr>
        <dsp:cNvPr id="0" name=""/>
        <dsp:cNvSpPr/>
      </dsp:nvSpPr>
      <dsp:spPr>
        <a:xfrm>
          <a:off x="8101147" y="4407"/>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Mô</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8117609" y="20869"/>
        <a:ext cx="1091202" cy="529139"/>
      </dsp:txXfrm>
    </dsp:sp>
    <dsp:sp modelId="{9AF6CA52-40F8-4EC2-9C16-C49765FED784}">
      <dsp:nvSpPr>
        <dsp:cNvPr id="0" name=""/>
        <dsp:cNvSpPr/>
      </dsp:nvSpPr>
      <dsp:spPr>
        <a:xfrm>
          <a:off x="7651497" y="918509"/>
          <a:ext cx="449650" cy="26604"/>
        </a:xfrm>
        <a:custGeom>
          <a:avLst/>
          <a:gdLst/>
          <a:ahLst/>
          <a:cxnLst/>
          <a:rect l="0" t="0" r="0" b="0"/>
          <a:pathLst>
            <a:path>
              <a:moveTo>
                <a:pt x="0" y="13302"/>
              </a:moveTo>
              <a:lnTo>
                <a:pt x="44965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65081" y="920570"/>
        <a:ext cx="22482" cy="22482"/>
      </dsp:txXfrm>
    </dsp:sp>
    <dsp:sp modelId="{99AAC8EA-2642-46F9-A934-53E2AD328D51}">
      <dsp:nvSpPr>
        <dsp:cNvPr id="0" name=""/>
        <dsp:cNvSpPr/>
      </dsp:nvSpPr>
      <dsp:spPr>
        <a:xfrm>
          <a:off x="8101147" y="650780"/>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rít</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8117609" y="667242"/>
        <a:ext cx="1091202" cy="529139"/>
      </dsp:txXfrm>
    </dsp:sp>
    <dsp:sp modelId="{B46F2109-55FC-4DE2-8B64-79DBBF273F12}">
      <dsp:nvSpPr>
        <dsp:cNvPr id="0" name=""/>
        <dsp:cNvSpPr/>
      </dsp:nvSpPr>
      <dsp:spPr>
        <a:xfrm rot="3310531">
          <a:off x="7482627" y="1241695"/>
          <a:ext cx="787390" cy="26604"/>
        </a:xfrm>
        <a:custGeom>
          <a:avLst/>
          <a:gdLst/>
          <a:ahLst/>
          <a:cxnLst/>
          <a:rect l="0" t="0" r="0" b="0"/>
          <a:pathLst>
            <a:path>
              <a:moveTo>
                <a:pt x="0" y="13302"/>
              </a:moveTo>
              <a:lnTo>
                <a:pt x="78739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56637" y="1235313"/>
        <a:ext cx="39369" cy="39369"/>
      </dsp:txXfrm>
    </dsp:sp>
    <dsp:sp modelId="{78E45B32-D449-49EE-AE17-21F69E5A1F95}">
      <dsp:nvSpPr>
        <dsp:cNvPr id="0" name=""/>
        <dsp:cNvSpPr/>
      </dsp:nvSpPr>
      <dsp:spPr>
        <a:xfrm>
          <a:off x="8101147" y="1297152"/>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xơ</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8117609" y="1313614"/>
        <a:ext cx="1091202" cy="529139"/>
      </dsp:txXfrm>
    </dsp:sp>
    <dsp:sp modelId="{15CC3FF5-A6C5-4262-A8A3-19A46E345AAF}">
      <dsp:nvSpPr>
        <dsp:cNvPr id="0" name=""/>
        <dsp:cNvSpPr/>
      </dsp:nvSpPr>
      <dsp:spPr>
        <a:xfrm rot="3847718">
          <a:off x="5042236" y="2394028"/>
          <a:ext cx="1030476" cy="26604"/>
        </a:xfrm>
        <a:custGeom>
          <a:avLst/>
          <a:gdLst/>
          <a:ahLst/>
          <a:cxnLst/>
          <a:rect l="0" t="0" r="0" b="0"/>
          <a:pathLst>
            <a:path>
              <a:moveTo>
                <a:pt x="0" y="13302"/>
              </a:moveTo>
              <a:lnTo>
                <a:pt x="1030476" y="1330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31712" y="2381568"/>
        <a:ext cx="51523" cy="51523"/>
      </dsp:txXfrm>
    </dsp:sp>
    <dsp:sp modelId="{20E511E5-1BDB-440F-948B-FBD791CD963F}">
      <dsp:nvSpPr>
        <dsp:cNvPr id="0" name=""/>
        <dsp:cNvSpPr/>
      </dsp:nvSpPr>
      <dsp:spPr>
        <a:xfrm>
          <a:off x="5782300" y="2505175"/>
          <a:ext cx="2252378" cy="731508"/>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Mát- téc-lích</a:t>
          </a:r>
          <a:endParaRPr lang="en-US" sz="2800" kern="1200"/>
        </a:p>
      </dsp:txBody>
      <dsp:txXfrm>
        <a:off x="5803725" y="2526600"/>
        <a:ext cx="2209528" cy="688658"/>
      </dsp:txXfrm>
    </dsp:sp>
    <dsp:sp modelId="{6701848F-F8C8-44C5-887D-0875A4F721B2}">
      <dsp:nvSpPr>
        <dsp:cNvPr id="0" name=""/>
        <dsp:cNvSpPr/>
      </dsp:nvSpPr>
      <dsp:spPr>
        <a:xfrm rot="18289469">
          <a:off x="7865808" y="2534440"/>
          <a:ext cx="787390" cy="26604"/>
        </a:xfrm>
        <a:custGeom>
          <a:avLst/>
          <a:gdLst/>
          <a:ahLst/>
          <a:cxnLst/>
          <a:rect l="0" t="0" r="0" b="0"/>
          <a:pathLst>
            <a:path>
              <a:moveTo>
                <a:pt x="0" y="13302"/>
              </a:moveTo>
              <a:lnTo>
                <a:pt x="78739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239818" y="2528058"/>
        <a:ext cx="39369" cy="39369"/>
      </dsp:txXfrm>
    </dsp:sp>
    <dsp:sp modelId="{4A6402CF-4700-4625-8669-1D0D3EAD8CA3}">
      <dsp:nvSpPr>
        <dsp:cNvPr id="0" name=""/>
        <dsp:cNvSpPr/>
      </dsp:nvSpPr>
      <dsp:spPr>
        <a:xfrm>
          <a:off x="8484328" y="1943525"/>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Mát</a:t>
          </a:r>
          <a:endParaRPr lang="en-US" sz="2800" kern="1200"/>
        </a:p>
      </dsp:txBody>
      <dsp:txXfrm>
        <a:off x="8500790" y="1959987"/>
        <a:ext cx="1091202" cy="529139"/>
      </dsp:txXfrm>
    </dsp:sp>
    <dsp:sp modelId="{9D23D781-BC48-47AC-A917-B496B4262B3B}">
      <dsp:nvSpPr>
        <dsp:cNvPr id="0" name=""/>
        <dsp:cNvSpPr/>
      </dsp:nvSpPr>
      <dsp:spPr>
        <a:xfrm>
          <a:off x="8034678" y="2857626"/>
          <a:ext cx="449650" cy="26604"/>
        </a:xfrm>
        <a:custGeom>
          <a:avLst/>
          <a:gdLst/>
          <a:ahLst/>
          <a:cxnLst/>
          <a:rect l="0" t="0" r="0" b="0"/>
          <a:pathLst>
            <a:path>
              <a:moveTo>
                <a:pt x="0" y="13302"/>
              </a:moveTo>
              <a:lnTo>
                <a:pt x="44965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248262" y="2859688"/>
        <a:ext cx="22482" cy="22482"/>
      </dsp:txXfrm>
    </dsp:sp>
    <dsp:sp modelId="{F0389A70-F14B-4E6B-AA73-F945EC7DCFA3}">
      <dsp:nvSpPr>
        <dsp:cNvPr id="0" name=""/>
        <dsp:cNvSpPr/>
      </dsp:nvSpPr>
      <dsp:spPr>
        <a:xfrm>
          <a:off x="8484328" y="2589897"/>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Téc</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8500790" y="2606359"/>
        <a:ext cx="1091202" cy="529139"/>
      </dsp:txXfrm>
    </dsp:sp>
    <dsp:sp modelId="{DE0D431D-D02E-4598-85B8-54348C25719B}">
      <dsp:nvSpPr>
        <dsp:cNvPr id="0" name=""/>
        <dsp:cNvSpPr/>
      </dsp:nvSpPr>
      <dsp:spPr>
        <a:xfrm rot="3310531">
          <a:off x="7865808" y="3180813"/>
          <a:ext cx="787390" cy="26604"/>
        </a:xfrm>
        <a:custGeom>
          <a:avLst/>
          <a:gdLst/>
          <a:ahLst/>
          <a:cxnLst/>
          <a:rect l="0" t="0" r="0" b="0"/>
          <a:pathLst>
            <a:path>
              <a:moveTo>
                <a:pt x="0" y="13302"/>
              </a:moveTo>
              <a:lnTo>
                <a:pt x="787390" y="133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239818" y="3174430"/>
        <a:ext cx="39369" cy="39369"/>
      </dsp:txXfrm>
    </dsp:sp>
    <dsp:sp modelId="{BD4B1A8A-BF9F-4807-9FE7-77FAE4C4700C}">
      <dsp:nvSpPr>
        <dsp:cNvPr id="0" name=""/>
        <dsp:cNvSpPr/>
      </dsp:nvSpPr>
      <dsp:spPr>
        <a:xfrm>
          <a:off x="8484328" y="3236270"/>
          <a:ext cx="1124126" cy="562063"/>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lích</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8500790" y="3252732"/>
        <a:ext cx="1091202" cy="529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1770" y="1127910"/>
          <a:ext cx="3254004" cy="127146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Tô- mát  Ê-đi-xơn</a:t>
          </a:r>
          <a:endParaRPr lang="en-US" sz="2800" b="1" kern="1200">
            <a:solidFill>
              <a:schemeClr val="tx1"/>
            </a:solidFill>
          </a:endParaRPr>
        </a:p>
      </dsp:txBody>
      <dsp:txXfrm>
        <a:off x="49010" y="1165150"/>
        <a:ext cx="3179524" cy="1196987"/>
      </dsp:txXfrm>
    </dsp:sp>
    <dsp:sp modelId="{5ABD12B5-C95B-4969-8BAD-0B2FCD3DC2F7}">
      <dsp:nvSpPr>
        <dsp:cNvPr id="0" name=""/>
        <dsp:cNvSpPr/>
      </dsp:nvSpPr>
      <dsp:spPr>
        <a:xfrm>
          <a:off x="3265775" y="1748278"/>
          <a:ext cx="519398" cy="30731"/>
        </a:xfrm>
        <a:custGeom>
          <a:avLst/>
          <a:gdLst/>
          <a:ahLst/>
          <a:cxnLst/>
          <a:rect l="0" t="0" r="0" b="0"/>
          <a:pathLst>
            <a:path>
              <a:moveTo>
                <a:pt x="0" y="15365"/>
              </a:moveTo>
              <a:lnTo>
                <a:pt x="519398" y="1536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12489" y="1750658"/>
        <a:ext cx="25969" cy="25969"/>
      </dsp:txXfrm>
    </dsp:sp>
    <dsp:sp modelId="{B52E8E1E-C65A-4943-9BB3-03E99C3A44C8}">
      <dsp:nvSpPr>
        <dsp:cNvPr id="0" name=""/>
        <dsp:cNvSpPr/>
      </dsp:nvSpPr>
      <dsp:spPr>
        <a:xfrm>
          <a:off x="3785173" y="1295568"/>
          <a:ext cx="1574958" cy="936150"/>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2 bộ phận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3812592" y="1322987"/>
        <a:ext cx="1520120" cy="881312"/>
      </dsp:txXfrm>
    </dsp:sp>
    <dsp:sp modelId="{17270569-111B-4BC0-BEF3-E91F8338028F}">
      <dsp:nvSpPr>
        <dsp:cNvPr id="0" name=""/>
        <dsp:cNvSpPr/>
      </dsp:nvSpPr>
      <dsp:spPr>
        <a:xfrm rot="17872185">
          <a:off x="5064281" y="1257165"/>
          <a:ext cx="1111099" cy="30731"/>
        </a:xfrm>
        <a:custGeom>
          <a:avLst/>
          <a:gdLst/>
          <a:ahLst/>
          <a:cxnLst/>
          <a:rect l="0" t="0" r="0" b="0"/>
          <a:pathLst>
            <a:path>
              <a:moveTo>
                <a:pt x="0" y="15365"/>
              </a:moveTo>
              <a:lnTo>
                <a:pt x="1111099"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92053" y="1244753"/>
        <a:ext cx="55554" cy="55554"/>
      </dsp:txXfrm>
    </dsp:sp>
    <dsp:sp modelId="{58827DD4-7963-453F-AE14-AB77F32214CC}">
      <dsp:nvSpPr>
        <dsp:cNvPr id="0" name=""/>
        <dsp:cNvSpPr/>
      </dsp:nvSpPr>
      <dsp:spPr>
        <a:xfrm>
          <a:off x="5879530" y="456794"/>
          <a:ext cx="2159138" cy="64924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Tô- mát  </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5898546" y="475810"/>
        <a:ext cx="2121106" cy="611215"/>
      </dsp:txXfrm>
    </dsp:sp>
    <dsp:sp modelId="{96850482-FDFD-4A98-B99D-2F336F705D27}">
      <dsp:nvSpPr>
        <dsp:cNvPr id="0" name=""/>
        <dsp:cNvSpPr/>
      </dsp:nvSpPr>
      <dsp:spPr>
        <a:xfrm rot="19457599">
          <a:off x="7978547" y="579393"/>
          <a:ext cx="639640" cy="30731"/>
        </a:xfrm>
        <a:custGeom>
          <a:avLst/>
          <a:gdLst/>
          <a:ahLst/>
          <a:cxnLst/>
          <a:rect l="0" t="0" r="0" b="0"/>
          <a:pathLst>
            <a:path>
              <a:moveTo>
                <a:pt x="0" y="15365"/>
              </a:moveTo>
              <a:lnTo>
                <a:pt x="639640"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282376" y="578768"/>
        <a:ext cx="31982" cy="31982"/>
      </dsp:txXfrm>
    </dsp:sp>
    <dsp:sp modelId="{66063643-BC06-48A2-8041-F26D0FE73466}">
      <dsp:nvSpPr>
        <dsp:cNvPr id="0" name=""/>
        <dsp:cNvSpPr/>
      </dsp:nvSpPr>
      <dsp:spPr>
        <a:xfrm>
          <a:off x="8558067" y="83476"/>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Tô</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8577083" y="102492"/>
        <a:ext cx="1260463" cy="611215"/>
      </dsp:txXfrm>
    </dsp:sp>
    <dsp:sp modelId="{9AF6CA52-40F8-4EC2-9C16-C49765FED784}">
      <dsp:nvSpPr>
        <dsp:cNvPr id="0" name=""/>
        <dsp:cNvSpPr/>
      </dsp:nvSpPr>
      <dsp:spPr>
        <a:xfrm rot="2142401">
          <a:off x="7978547" y="952710"/>
          <a:ext cx="639640" cy="30731"/>
        </a:xfrm>
        <a:custGeom>
          <a:avLst/>
          <a:gdLst/>
          <a:ahLst/>
          <a:cxnLst/>
          <a:rect l="0" t="0" r="0" b="0"/>
          <a:pathLst>
            <a:path>
              <a:moveTo>
                <a:pt x="0" y="15365"/>
              </a:moveTo>
              <a:lnTo>
                <a:pt x="639640"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282376" y="952085"/>
        <a:ext cx="31982" cy="31982"/>
      </dsp:txXfrm>
    </dsp:sp>
    <dsp:sp modelId="{99AAC8EA-2642-46F9-A934-53E2AD328D51}">
      <dsp:nvSpPr>
        <dsp:cNvPr id="0" name=""/>
        <dsp:cNvSpPr/>
      </dsp:nvSpPr>
      <dsp:spPr>
        <a:xfrm>
          <a:off x="8558067" y="830111"/>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mát</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8577083" y="849127"/>
        <a:ext cx="1260463" cy="611215"/>
      </dsp:txXfrm>
    </dsp:sp>
    <dsp:sp modelId="{15CC3FF5-A6C5-4262-A8A3-19A46E345AAF}">
      <dsp:nvSpPr>
        <dsp:cNvPr id="0" name=""/>
        <dsp:cNvSpPr/>
      </dsp:nvSpPr>
      <dsp:spPr>
        <a:xfrm rot="3574420">
          <a:off x="5107027" y="2190458"/>
          <a:ext cx="1025607" cy="30731"/>
        </a:xfrm>
        <a:custGeom>
          <a:avLst/>
          <a:gdLst/>
          <a:ahLst/>
          <a:cxnLst/>
          <a:rect l="0" t="0" r="0" b="0"/>
          <a:pathLst>
            <a:path>
              <a:moveTo>
                <a:pt x="0" y="15365"/>
              </a:moveTo>
              <a:lnTo>
                <a:pt x="1025607"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94190" y="2180184"/>
        <a:ext cx="51280" cy="51280"/>
      </dsp:txXfrm>
    </dsp:sp>
    <dsp:sp modelId="{20E511E5-1BDB-440F-948B-FBD791CD963F}">
      <dsp:nvSpPr>
        <dsp:cNvPr id="0" name=""/>
        <dsp:cNvSpPr/>
      </dsp:nvSpPr>
      <dsp:spPr>
        <a:xfrm>
          <a:off x="5879530" y="2225517"/>
          <a:ext cx="2601756" cy="84497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Ê-đi-xơn</a:t>
          </a:r>
          <a:endParaRPr lang="en-US" sz="2800" kern="1200"/>
        </a:p>
      </dsp:txBody>
      <dsp:txXfrm>
        <a:off x="5904279" y="2250266"/>
        <a:ext cx="2552258" cy="795478"/>
      </dsp:txXfrm>
    </dsp:sp>
    <dsp:sp modelId="{6701848F-F8C8-44C5-887D-0875A4F721B2}">
      <dsp:nvSpPr>
        <dsp:cNvPr id="0" name=""/>
        <dsp:cNvSpPr/>
      </dsp:nvSpPr>
      <dsp:spPr>
        <a:xfrm rot="18289469">
          <a:off x="8286222" y="2259322"/>
          <a:ext cx="909526" cy="30731"/>
        </a:xfrm>
        <a:custGeom>
          <a:avLst/>
          <a:gdLst/>
          <a:ahLst/>
          <a:cxnLst/>
          <a:rect l="0" t="0" r="0" b="0"/>
          <a:pathLst>
            <a:path>
              <a:moveTo>
                <a:pt x="0" y="15365"/>
              </a:moveTo>
              <a:lnTo>
                <a:pt x="909526"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18248" y="2251949"/>
        <a:ext cx="45476" cy="45476"/>
      </dsp:txXfrm>
    </dsp:sp>
    <dsp:sp modelId="{4A6402CF-4700-4625-8669-1D0D3EAD8CA3}">
      <dsp:nvSpPr>
        <dsp:cNvPr id="0" name=""/>
        <dsp:cNvSpPr/>
      </dsp:nvSpPr>
      <dsp:spPr>
        <a:xfrm>
          <a:off x="9000685" y="1576746"/>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Ê</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1595762"/>
        <a:ext cx="1260463" cy="611215"/>
      </dsp:txXfrm>
    </dsp:sp>
    <dsp:sp modelId="{9D23D781-BC48-47AC-A917-B496B4262B3B}">
      <dsp:nvSpPr>
        <dsp:cNvPr id="0" name=""/>
        <dsp:cNvSpPr/>
      </dsp:nvSpPr>
      <dsp:spPr>
        <a:xfrm>
          <a:off x="8481287" y="2632639"/>
          <a:ext cx="519398" cy="30731"/>
        </a:xfrm>
        <a:custGeom>
          <a:avLst/>
          <a:gdLst/>
          <a:ahLst/>
          <a:cxnLst/>
          <a:rect l="0" t="0" r="0" b="0"/>
          <a:pathLst>
            <a:path>
              <a:moveTo>
                <a:pt x="0" y="15365"/>
              </a:moveTo>
              <a:lnTo>
                <a:pt x="519398"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28001" y="2635020"/>
        <a:ext cx="25969" cy="25969"/>
      </dsp:txXfrm>
    </dsp:sp>
    <dsp:sp modelId="{F0389A70-F14B-4E6B-AA73-F945EC7DCFA3}">
      <dsp:nvSpPr>
        <dsp:cNvPr id="0" name=""/>
        <dsp:cNvSpPr/>
      </dsp:nvSpPr>
      <dsp:spPr>
        <a:xfrm>
          <a:off x="9000685" y="2323381"/>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đi</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2342397"/>
        <a:ext cx="1260463" cy="611215"/>
      </dsp:txXfrm>
    </dsp:sp>
    <dsp:sp modelId="{DE0D431D-D02E-4598-85B8-54348C25719B}">
      <dsp:nvSpPr>
        <dsp:cNvPr id="0" name=""/>
        <dsp:cNvSpPr/>
      </dsp:nvSpPr>
      <dsp:spPr>
        <a:xfrm rot="3310531">
          <a:off x="8286222" y="3005957"/>
          <a:ext cx="909526" cy="30731"/>
        </a:xfrm>
        <a:custGeom>
          <a:avLst/>
          <a:gdLst/>
          <a:ahLst/>
          <a:cxnLst/>
          <a:rect l="0" t="0" r="0" b="0"/>
          <a:pathLst>
            <a:path>
              <a:moveTo>
                <a:pt x="0" y="15365"/>
              </a:moveTo>
              <a:lnTo>
                <a:pt x="909526"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18248" y="2998584"/>
        <a:ext cx="45476" cy="45476"/>
      </dsp:txXfrm>
    </dsp:sp>
    <dsp:sp modelId="{BD4B1A8A-BF9F-4807-9FE7-77FAE4C4700C}">
      <dsp:nvSpPr>
        <dsp:cNvPr id="0" name=""/>
        <dsp:cNvSpPr/>
      </dsp:nvSpPr>
      <dsp:spPr>
        <a:xfrm>
          <a:off x="9000685" y="3070016"/>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xơn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3089032"/>
        <a:ext cx="1260463" cy="6112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6130" y="1086723"/>
          <a:ext cx="4169773" cy="1629294"/>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Hi-ma-lay-a</a:t>
          </a:r>
          <a:endParaRPr lang="en-US" sz="2800" b="1" kern="1200">
            <a:solidFill>
              <a:schemeClr val="tx1"/>
            </a:solidFill>
          </a:endParaRPr>
        </a:p>
      </dsp:txBody>
      <dsp:txXfrm>
        <a:off x="53850" y="1134443"/>
        <a:ext cx="4074333" cy="1533854"/>
      </dsp:txXfrm>
    </dsp:sp>
    <dsp:sp modelId="{5ABD12B5-C95B-4969-8BAD-0B2FCD3DC2F7}">
      <dsp:nvSpPr>
        <dsp:cNvPr id="0" name=""/>
        <dsp:cNvSpPr/>
      </dsp:nvSpPr>
      <dsp:spPr>
        <a:xfrm>
          <a:off x="4175904" y="1881680"/>
          <a:ext cx="665571" cy="39380"/>
        </a:xfrm>
        <a:custGeom>
          <a:avLst/>
          <a:gdLst/>
          <a:ahLst/>
          <a:cxnLst/>
          <a:rect l="0" t="0" r="0" b="0"/>
          <a:pathLst>
            <a:path>
              <a:moveTo>
                <a:pt x="0" y="19690"/>
              </a:moveTo>
              <a:lnTo>
                <a:pt x="665571" y="1969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92050" y="1884731"/>
        <a:ext cx="33278" cy="33278"/>
      </dsp:txXfrm>
    </dsp:sp>
    <dsp:sp modelId="{B52E8E1E-C65A-4943-9BB3-03E99C3A44C8}">
      <dsp:nvSpPr>
        <dsp:cNvPr id="0" name=""/>
        <dsp:cNvSpPr/>
      </dsp:nvSpPr>
      <dsp:spPr>
        <a:xfrm>
          <a:off x="4841475" y="1301565"/>
          <a:ext cx="2018196" cy="1199609"/>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1 bộ phận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4876610" y="1336700"/>
        <a:ext cx="1947926" cy="1129339"/>
      </dsp:txXfrm>
    </dsp:sp>
    <dsp:sp modelId="{17270569-111B-4BC0-BEF3-E91F8338028F}">
      <dsp:nvSpPr>
        <dsp:cNvPr id="0" name=""/>
        <dsp:cNvSpPr/>
      </dsp:nvSpPr>
      <dsp:spPr>
        <a:xfrm rot="17692822">
          <a:off x="6401476" y="1164110"/>
          <a:ext cx="1581964" cy="39380"/>
        </a:xfrm>
        <a:custGeom>
          <a:avLst/>
          <a:gdLst/>
          <a:ahLst/>
          <a:cxnLst/>
          <a:rect l="0" t="0" r="0" b="0"/>
          <a:pathLst>
            <a:path>
              <a:moveTo>
                <a:pt x="0" y="19690"/>
              </a:moveTo>
              <a:lnTo>
                <a:pt x="1581964" y="196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152909" y="1144251"/>
        <a:ext cx="79098" cy="79098"/>
      </dsp:txXfrm>
    </dsp:sp>
    <dsp:sp modelId="{58827DD4-7963-453F-AE14-AB77F32214CC}">
      <dsp:nvSpPr>
        <dsp:cNvPr id="0" name=""/>
        <dsp:cNvSpPr/>
      </dsp:nvSpPr>
      <dsp:spPr>
        <a:xfrm>
          <a:off x="7525244" y="50248"/>
          <a:ext cx="2766781" cy="831964"/>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Hi</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49611" y="74615"/>
        <a:ext cx="2718047" cy="783230"/>
      </dsp:txXfrm>
    </dsp:sp>
    <dsp:sp modelId="{96850482-FDFD-4A98-B99D-2F336F705D27}">
      <dsp:nvSpPr>
        <dsp:cNvPr id="0" name=""/>
        <dsp:cNvSpPr/>
      </dsp:nvSpPr>
      <dsp:spPr>
        <a:xfrm rot="19457599">
          <a:off x="6782631" y="1642490"/>
          <a:ext cx="819654" cy="39380"/>
        </a:xfrm>
        <a:custGeom>
          <a:avLst/>
          <a:gdLst/>
          <a:ahLst/>
          <a:cxnLst/>
          <a:rect l="0" t="0" r="0" b="0"/>
          <a:pathLst>
            <a:path>
              <a:moveTo>
                <a:pt x="0" y="19690"/>
              </a:moveTo>
              <a:lnTo>
                <a:pt x="819654" y="196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71967" y="1641689"/>
        <a:ext cx="40982" cy="40982"/>
      </dsp:txXfrm>
    </dsp:sp>
    <dsp:sp modelId="{66063643-BC06-48A2-8041-F26D0FE73466}">
      <dsp:nvSpPr>
        <dsp:cNvPr id="0" name=""/>
        <dsp:cNvSpPr/>
      </dsp:nvSpPr>
      <dsp:spPr>
        <a:xfrm>
          <a:off x="7525244" y="1007008"/>
          <a:ext cx="2752355" cy="831964"/>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ma</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49611" y="1031375"/>
        <a:ext cx="2703621" cy="783230"/>
      </dsp:txXfrm>
    </dsp:sp>
    <dsp:sp modelId="{F3A58426-E328-47BB-9A66-BBEED087CE5B}">
      <dsp:nvSpPr>
        <dsp:cNvPr id="0" name=""/>
        <dsp:cNvSpPr/>
      </dsp:nvSpPr>
      <dsp:spPr>
        <a:xfrm rot="2142401">
          <a:off x="6782631" y="2120870"/>
          <a:ext cx="819654" cy="39380"/>
        </a:xfrm>
        <a:custGeom>
          <a:avLst/>
          <a:gdLst/>
          <a:ahLst/>
          <a:cxnLst/>
          <a:rect l="0" t="0" r="0" b="0"/>
          <a:pathLst>
            <a:path>
              <a:moveTo>
                <a:pt x="0" y="19690"/>
              </a:moveTo>
              <a:lnTo>
                <a:pt x="819654" y="196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71967" y="2120069"/>
        <a:ext cx="40982" cy="40982"/>
      </dsp:txXfrm>
    </dsp:sp>
    <dsp:sp modelId="{50CDF616-FEC1-43ED-8D40-C4CFE0F78C0F}">
      <dsp:nvSpPr>
        <dsp:cNvPr id="0" name=""/>
        <dsp:cNvSpPr/>
      </dsp:nvSpPr>
      <dsp:spPr>
        <a:xfrm>
          <a:off x="7525244" y="1963767"/>
          <a:ext cx="2779577" cy="831964"/>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lay</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49611" y="1988134"/>
        <a:ext cx="2730843" cy="783230"/>
      </dsp:txXfrm>
    </dsp:sp>
    <dsp:sp modelId="{DA0BB6C2-B07B-4768-9460-CB3959E33774}">
      <dsp:nvSpPr>
        <dsp:cNvPr id="0" name=""/>
        <dsp:cNvSpPr/>
      </dsp:nvSpPr>
      <dsp:spPr>
        <a:xfrm rot="3907178">
          <a:off x="6401476" y="2599249"/>
          <a:ext cx="1581964" cy="39380"/>
        </a:xfrm>
        <a:custGeom>
          <a:avLst/>
          <a:gdLst/>
          <a:ahLst/>
          <a:cxnLst/>
          <a:rect l="0" t="0" r="0" b="0"/>
          <a:pathLst>
            <a:path>
              <a:moveTo>
                <a:pt x="0" y="19690"/>
              </a:moveTo>
              <a:lnTo>
                <a:pt x="1581964" y="1969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152909" y="2579390"/>
        <a:ext cx="79098" cy="79098"/>
      </dsp:txXfrm>
    </dsp:sp>
    <dsp:sp modelId="{490E0A2A-1C48-4B4D-8AC3-C924950E04CF}">
      <dsp:nvSpPr>
        <dsp:cNvPr id="0" name=""/>
        <dsp:cNvSpPr/>
      </dsp:nvSpPr>
      <dsp:spPr>
        <a:xfrm>
          <a:off x="7525244" y="2920527"/>
          <a:ext cx="2723353" cy="831964"/>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a</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49611" y="2944894"/>
        <a:ext cx="2674619" cy="7832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761" y="1085017"/>
          <a:ext cx="4178503" cy="1632705"/>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Đa-nuýp</a:t>
          </a:r>
          <a:endParaRPr lang="en-US" sz="2800" b="1" kern="1200">
            <a:solidFill>
              <a:schemeClr val="tx1"/>
            </a:solidFill>
          </a:endParaRPr>
        </a:p>
      </dsp:txBody>
      <dsp:txXfrm>
        <a:off x="49581" y="1132837"/>
        <a:ext cx="4082863" cy="1537065"/>
      </dsp:txXfrm>
    </dsp:sp>
    <dsp:sp modelId="{5ABD12B5-C95B-4969-8BAD-0B2FCD3DC2F7}">
      <dsp:nvSpPr>
        <dsp:cNvPr id="0" name=""/>
        <dsp:cNvSpPr/>
      </dsp:nvSpPr>
      <dsp:spPr>
        <a:xfrm>
          <a:off x="4180264" y="1881639"/>
          <a:ext cx="666965" cy="39462"/>
        </a:xfrm>
        <a:custGeom>
          <a:avLst/>
          <a:gdLst/>
          <a:ahLst/>
          <a:cxnLst/>
          <a:rect l="0" t="0" r="0" b="0"/>
          <a:pathLst>
            <a:path>
              <a:moveTo>
                <a:pt x="0" y="19731"/>
              </a:moveTo>
              <a:lnTo>
                <a:pt x="666965" y="1973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97073" y="1884696"/>
        <a:ext cx="33348" cy="33348"/>
      </dsp:txXfrm>
    </dsp:sp>
    <dsp:sp modelId="{B52E8E1E-C65A-4943-9BB3-03E99C3A44C8}">
      <dsp:nvSpPr>
        <dsp:cNvPr id="0" name=""/>
        <dsp:cNvSpPr/>
      </dsp:nvSpPr>
      <dsp:spPr>
        <a:xfrm>
          <a:off x="4847229" y="1300309"/>
          <a:ext cx="2022421" cy="1202121"/>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1 bộ phận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4882438" y="1335518"/>
        <a:ext cx="1952003" cy="1131703"/>
      </dsp:txXfrm>
    </dsp:sp>
    <dsp:sp modelId="{17270569-111B-4BC0-BEF3-E91F8338028F}">
      <dsp:nvSpPr>
        <dsp:cNvPr id="0" name=""/>
        <dsp:cNvSpPr/>
      </dsp:nvSpPr>
      <dsp:spPr>
        <a:xfrm rot="19457599">
          <a:off x="6792448" y="1641948"/>
          <a:ext cx="821370" cy="39462"/>
        </a:xfrm>
        <a:custGeom>
          <a:avLst/>
          <a:gdLst/>
          <a:ahLst/>
          <a:cxnLst/>
          <a:rect l="0" t="0" r="0" b="0"/>
          <a:pathLst>
            <a:path>
              <a:moveTo>
                <a:pt x="0" y="19731"/>
              </a:moveTo>
              <a:lnTo>
                <a:pt x="821370" y="1973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82599" y="1641145"/>
        <a:ext cx="41068" cy="41068"/>
      </dsp:txXfrm>
    </dsp:sp>
    <dsp:sp modelId="{58827DD4-7963-453F-AE14-AB77F32214CC}">
      <dsp:nvSpPr>
        <dsp:cNvPr id="0" name=""/>
        <dsp:cNvSpPr/>
      </dsp:nvSpPr>
      <dsp:spPr>
        <a:xfrm>
          <a:off x="7536616" y="1005136"/>
          <a:ext cx="2772574" cy="83370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Đa</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61034" y="1029554"/>
        <a:ext cx="2723738" cy="784870"/>
      </dsp:txXfrm>
    </dsp:sp>
    <dsp:sp modelId="{96850482-FDFD-4A98-B99D-2F336F705D27}">
      <dsp:nvSpPr>
        <dsp:cNvPr id="0" name=""/>
        <dsp:cNvSpPr/>
      </dsp:nvSpPr>
      <dsp:spPr>
        <a:xfrm rot="2142401">
          <a:off x="6792448" y="2121329"/>
          <a:ext cx="821370" cy="39462"/>
        </a:xfrm>
        <a:custGeom>
          <a:avLst/>
          <a:gdLst/>
          <a:ahLst/>
          <a:cxnLst/>
          <a:rect l="0" t="0" r="0" b="0"/>
          <a:pathLst>
            <a:path>
              <a:moveTo>
                <a:pt x="0" y="19731"/>
              </a:moveTo>
              <a:lnTo>
                <a:pt x="821370" y="1973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82599" y="2120526"/>
        <a:ext cx="41068" cy="41068"/>
      </dsp:txXfrm>
    </dsp:sp>
    <dsp:sp modelId="{66063643-BC06-48A2-8041-F26D0FE73466}">
      <dsp:nvSpPr>
        <dsp:cNvPr id="0" name=""/>
        <dsp:cNvSpPr/>
      </dsp:nvSpPr>
      <dsp:spPr>
        <a:xfrm>
          <a:off x="7536616" y="1963898"/>
          <a:ext cx="2758117" cy="83370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nuýp</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61034" y="1988316"/>
        <a:ext cx="2709281" cy="784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1770" y="941251"/>
          <a:ext cx="3254004" cy="127146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Lốt Ăng-giơ-lét</a:t>
          </a:r>
          <a:endParaRPr lang="en-US" sz="2800" b="1" kern="1200">
            <a:solidFill>
              <a:schemeClr val="tx1"/>
            </a:solidFill>
          </a:endParaRPr>
        </a:p>
      </dsp:txBody>
      <dsp:txXfrm>
        <a:off x="49010" y="978491"/>
        <a:ext cx="3179524" cy="1196987"/>
      </dsp:txXfrm>
    </dsp:sp>
    <dsp:sp modelId="{5ABD12B5-C95B-4969-8BAD-0B2FCD3DC2F7}">
      <dsp:nvSpPr>
        <dsp:cNvPr id="0" name=""/>
        <dsp:cNvSpPr/>
      </dsp:nvSpPr>
      <dsp:spPr>
        <a:xfrm>
          <a:off x="3265775" y="1561619"/>
          <a:ext cx="519398" cy="30731"/>
        </a:xfrm>
        <a:custGeom>
          <a:avLst/>
          <a:gdLst/>
          <a:ahLst/>
          <a:cxnLst/>
          <a:rect l="0" t="0" r="0" b="0"/>
          <a:pathLst>
            <a:path>
              <a:moveTo>
                <a:pt x="0" y="15365"/>
              </a:moveTo>
              <a:lnTo>
                <a:pt x="519398" y="1536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12489" y="1564000"/>
        <a:ext cx="25969" cy="25969"/>
      </dsp:txXfrm>
    </dsp:sp>
    <dsp:sp modelId="{B52E8E1E-C65A-4943-9BB3-03E99C3A44C8}">
      <dsp:nvSpPr>
        <dsp:cNvPr id="0" name=""/>
        <dsp:cNvSpPr/>
      </dsp:nvSpPr>
      <dsp:spPr>
        <a:xfrm>
          <a:off x="3785173" y="1108909"/>
          <a:ext cx="1574958" cy="936150"/>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2 bộ phận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3812592" y="1136328"/>
        <a:ext cx="1520120" cy="881312"/>
      </dsp:txXfrm>
    </dsp:sp>
    <dsp:sp modelId="{17270569-111B-4BC0-BEF3-E91F8338028F}">
      <dsp:nvSpPr>
        <dsp:cNvPr id="0" name=""/>
        <dsp:cNvSpPr/>
      </dsp:nvSpPr>
      <dsp:spPr>
        <a:xfrm rot="19067200">
          <a:off x="5269193" y="1326028"/>
          <a:ext cx="701275" cy="30731"/>
        </a:xfrm>
        <a:custGeom>
          <a:avLst/>
          <a:gdLst/>
          <a:ahLst/>
          <a:cxnLst/>
          <a:rect l="0" t="0" r="0" b="0"/>
          <a:pathLst>
            <a:path>
              <a:moveTo>
                <a:pt x="0" y="15365"/>
              </a:moveTo>
              <a:lnTo>
                <a:pt x="701275"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2299" y="1323862"/>
        <a:ext cx="35063" cy="35063"/>
      </dsp:txXfrm>
    </dsp:sp>
    <dsp:sp modelId="{58827DD4-7963-453F-AE14-AB77F32214CC}">
      <dsp:nvSpPr>
        <dsp:cNvPr id="0" name=""/>
        <dsp:cNvSpPr/>
      </dsp:nvSpPr>
      <dsp:spPr>
        <a:xfrm>
          <a:off x="5879530" y="781179"/>
          <a:ext cx="2159138" cy="64924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Lốt</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5898546" y="800195"/>
        <a:ext cx="2121106" cy="611215"/>
      </dsp:txXfrm>
    </dsp:sp>
    <dsp:sp modelId="{15CC3FF5-A6C5-4262-A8A3-19A46E345AAF}">
      <dsp:nvSpPr>
        <dsp:cNvPr id="0" name=""/>
        <dsp:cNvSpPr/>
      </dsp:nvSpPr>
      <dsp:spPr>
        <a:xfrm rot="2142401">
          <a:off x="5300010" y="1748278"/>
          <a:ext cx="639640" cy="30731"/>
        </a:xfrm>
        <a:custGeom>
          <a:avLst/>
          <a:gdLst/>
          <a:ahLst/>
          <a:cxnLst/>
          <a:rect l="0" t="0" r="0" b="0"/>
          <a:pathLst>
            <a:path>
              <a:moveTo>
                <a:pt x="0" y="15365"/>
              </a:moveTo>
              <a:lnTo>
                <a:pt x="639640"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3840" y="1747652"/>
        <a:ext cx="31982" cy="31982"/>
      </dsp:txXfrm>
    </dsp:sp>
    <dsp:sp modelId="{20E511E5-1BDB-440F-948B-FBD791CD963F}">
      <dsp:nvSpPr>
        <dsp:cNvPr id="0" name=""/>
        <dsp:cNvSpPr/>
      </dsp:nvSpPr>
      <dsp:spPr>
        <a:xfrm>
          <a:off x="5879530" y="1527814"/>
          <a:ext cx="2601756" cy="84497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Ăng-giơ-lét</a:t>
          </a:r>
          <a:endParaRPr lang="en-US" sz="2800" kern="1200"/>
        </a:p>
      </dsp:txBody>
      <dsp:txXfrm>
        <a:off x="5904279" y="1552563"/>
        <a:ext cx="2552258" cy="795478"/>
      </dsp:txXfrm>
    </dsp:sp>
    <dsp:sp modelId="{6701848F-F8C8-44C5-887D-0875A4F721B2}">
      <dsp:nvSpPr>
        <dsp:cNvPr id="0" name=""/>
        <dsp:cNvSpPr/>
      </dsp:nvSpPr>
      <dsp:spPr>
        <a:xfrm rot="18289469">
          <a:off x="8286222" y="1561619"/>
          <a:ext cx="909526" cy="30731"/>
        </a:xfrm>
        <a:custGeom>
          <a:avLst/>
          <a:gdLst/>
          <a:ahLst/>
          <a:cxnLst/>
          <a:rect l="0" t="0" r="0" b="0"/>
          <a:pathLst>
            <a:path>
              <a:moveTo>
                <a:pt x="0" y="15365"/>
              </a:moveTo>
              <a:lnTo>
                <a:pt x="909526"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18248" y="1554247"/>
        <a:ext cx="45476" cy="45476"/>
      </dsp:txXfrm>
    </dsp:sp>
    <dsp:sp modelId="{4A6402CF-4700-4625-8669-1D0D3EAD8CA3}">
      <dsp:nvSpPr>
        <dsp:cNvPr id="0" name=""/>
        <dsp:cNvSpPr/>
      </dsp:nvSpPr>
      <dsp:spPr>
        <a:xfrm>
          <a:off x="9000685" y="879043"/>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Ăng</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898059"/>
        <a:ext cx="1260463" cy="611215"/>
      </dsp:txXfrm>
    </dsp:sp>
    <dsp:sp modelId="{9D23D781-BC48-47AC-A917-B496B4262B3B}">
      <dsp:nvSpPr>
        <dsp:cNvPr id="0" name=""/>
        <dsp:cNvSpPr/>
      </dsp:nvSpPr>
      <dsp:spPr>
        <a:xfrm>
          <a:off x="8481287" y="1934936"/>
          <a:ext cx="519398" cy="30731"/>
        </a:xfrm>
        <a:custGeom>
          <a:avLst/>
          <a:gdLst/>
          <a:ahLst/>
          <a:cxnLst/>
          <a:rect l="0" t="0" r="0" b="0"/>
          <a:pathLst>
            <a:path>
              <a:moveTo>
                <a:pt x="0" y="15365"/>
              </a:moveTo>
              <a:lnTo>
                <a:pt x="519398"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28001" y="1937317"/>
        <a:ext cx="25969" cy="25969"/>
      </dsp:txXfrm>
    </dsp:sp>
    <dsp:sp modelId="{F0389A70-F14B-4E6B-AA73-F945EC7DCFA3}">
      <dsp:nvSpPr>
        <dsp:cNvPr id="0" name=""/>
        <dsp:cNvSpPr/>
      </dsp:nvSpPr>
      <dsp:spPr>
        <a:xfrm>
          <a:off x="9000685" y="1625678"/>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giơ</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1644694"/>
        <a:ext cx="1260463" cy="611215"/>
      </dsp:txXfrm>
    </dsp:sp>
    <dsp:sp modelId="{DE0D431D-D02E-4598-85B8-54348C25719B}">
      <dsp:nvSpPr>
        <dsp:cNvPr id="0" name=""/>
        <dsp:cNvSpPr/>
      </dsp:nvSpPr>
      <dsp:spPr>
        <a:xfrm rot="3310531">
          <a:off x="8286222" y="2308254"/>
          <a:ext cx="909526" cy="30731"/>
        </a:xfrm>
        <a:custGeom>
          <a:avLst/>
          <a:gdLst/>
          <a:ahLst/>
          <a:cxnLst/>
          <a:rect l="0" t="0" r="0" b="0"/>
          <a:pathLst>
            <a:path>
              <a:moveTo>
                <a:pt x="0" y="15365"/>
              </a:moveTo>
              <a:lnTo>
                <a:pt x="909526"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18248" y="2300882"/>
        <a:ext cx="45476" cy="45476"/>
      </dsp:txXfrm>
    </dsp:sp>
    <dsp:sp modelId="{BD4B1A8A-BF9F-4807-9FE7-77FAE4C4700C}">
      <dsp:nvSpPr>
        <dsp:cNvPr id="0" name=""/>
        <dsp:cNvSpPr/>
      </dsp:nvSpPr>
      <dsp:spPr>
        <a:xfrm>
          <a:off x="9000685" y="2372313"/>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lét</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2391329"/>
        <a:ext cx="1260463" cy="611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1770" y="1127910"/>
          <a:ext cx="3254004" cy="1271467"/>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Niu Di-lân</a:t>
          </a:r>
          <a:endParaRPr lang="en-US" sz="2800" b="1" kern="1200">
            <a:solidFill>
              <a:schemeClr val="tx1"/>
            </a:solidFill>
          </a:endParaRPr>
        </a:p>
      </dsp:txBody>
      <dsp:txXfrm>
        <a:off x="49010" y="1165150"/>
        <a:ext cx="3179524" cy="1196987"/>
      </dsp:txXfrm>
    </dsp:sp>
    <dsp:sp modelId="{5ABD12B5-C95B-4969-8BAD-0B2FCD3DC2F7}">
      <dsp:nvSpPr>
        <dsp:cNvPr id="0" name=""/>
        <dsp:cNvSpPr/>
      </dsp:nvSpPr>
      <dsp:spPr>
        <a:xfrm>
          <a:off x="3265775" y="1748278"/>
          <a:ext cx="519398" cy="30731"/>
        </a:xfrm>
        <a:custGeom>
          <a:avLst/>
          <a:gdLst/>
          <a:ahLst/>
          <a:cxnLst/>
          <a:rect l="0" t="0" r="0" b="0"/>
          <a:pathLst>
            <a:path>
              <a:moveTo>
                <a:pt x="0" y="15365"/>
              </a:moveTo>
              <a:lnTo>
                <a:pt x="519398" y="1536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12489" y="1750658"/>
        <a:ext cx="25969" cy="25969"/>
      </dsp:txXfrm>
    </dsp:sp>
    <dsp:sp modelId="{B52E8E1E-C65A-4943-9BB3-03E99C3A44C8}">
      <dsp:nvSpPr>
        <dsp:cNvPr id="0" name=""/>
        <dsp:cNvSpPr/>
      </dsp:nvSpPr>
      <dsp:spPr>
        <a:xfrm>
          <a:off x="3785173" y="1295568"/>
          <a:ext cx="1574958" cy="936150"/>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2 bộ phận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3812592" y="1322987"/>
        <a:ext cx="1520120" cy="881312"/>
      </dsp:txXfrm>
    </dsp:sp>
    <dsp:sp modelId="{17270569-111B-4BC0-BEF3-E91F8338028F}">
      <dsp:nvSpPr>
        <dsp:cNvPr id="0" name=""/>
        <dsp:cNvSpPr/>
      </dsp:nvSpPr>
      <dsp:spPr>
        <a:xfrm rot="19067200">
          <a:off x="5269193" y="1512687"/>
          <a:ext cx="701275" cy="30731"/>
        </a:xfrm>
        <a:custGeom>
          <a:avLst/>
          <a:gdLst/>
          <a:ahLst/>
          <a:cxnLst/>
          <a:rect l="0" t="0" r="0" b="0"/>
          <a:pathLst>
            <a:path>
              <a:moveTo>
                <a:pt x="0" y="15365"/>
              </a:moveTo>
              <a:lnTo>
                <a:pt x="701275"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2299" y="1510521"/>
        <a:ext cx="35063" cy="35063"/>
      </dsp:txXfrm>
    </dsp:sp>
    <dsp:sp modelId="{58827DD4-7963-453F-AE14-AB77F32214CC}">
      <dsp:nvSpPr>
        <dsp:cNvPr id="0" name=""/>
        <dsp:cNvSpPr/>
      </dsp:nvSpPr>
      <dsp:spPr>
        <a:xfrm>
          <a:off x="5879530" y="967838"/>
          <a:ext cx="2159138" cy="649247"/>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Niu </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5898546" y="986854"/>
        <a:ext cx="2121106" cy="611215"/>
      </dsp:txXfrm>
    </dsp:sp>
    <dsp:sp modelId="{15CC3FF5-A6C5-4262-A8A3-19A46E345AAF}">
      <dsp:nvSpPr>
        <dsp:cNvPr id="0" name=""/>
        <dsp:cNvSpPr/>
      </dsp:nvSpPr>
      <dsp:spPr>
        <a:xfrm rot="2142401">
          <a:off x="5300010" y="1934936"/>
          <a:ext cx="639640" cy="30731"/>
        </a:xfrm>
        <a:custGeom>
          <a:avLst/>
          <a:gdLst/>
          <a:ahLst/>
          <a:cxnLst/>
          <a:rect l="0" t="0" r="0" b="0"/>
          <a:pathLst>
            <a:path>
              <a:moveTo>
                <a:pt x="0" y="15365"/>
              </a:moveTo>
              <a:lnTo>
                <a:pt x="639640" y="15365"/>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3840" y="1934311"/>
        <a:ext cx="31982" cy="31982"/>
      </dsp:txXfrm>
    </dsp:sp>
    <dsp:sp modelId="{20E511E5-1BDB-440F-948B-FBD791CD963F}">
      <dsp:nvSpPr>
        <dsp:cNvPr id="0" name=""/>
        <dsp:cNvSpPr/>
      </dsp:nvSpPr>
      <dsp:spPr>
        <a:xfrm>
          <a:off x="5879530" y="1714473"/>
          <a:ext cx="2601756" cy="84497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Di-lân</a:t>
          </a:r>
          <a:endParaRPr lang="en-US" sz="2800" kern="1200"/>
        </a:p>
      </dsp:txBody>
      <dsp:txXfrm>
        <a:off x="5904279" y="1739222"/>
        <a:ext cx="2552258" cy="795478"/>
      </dsp:txXfrm>
    </dsp:sp>
    <dsp:sp modelId="{6701848F-F8C8-44C5-887D-0875A4F721B2}">
      <dsp:nvSpPr>
        <dsp:cNvPr id="0" name=""/>
        <dsp:cNvSpPr/>
      </dsp:nvSpPr>
      <dsp:spPr>
        <a:xfrm rot="19457599">
          <a:off x="8421165" y="1934936"/>
          <a:ext cx="639640" cy="30731"/>
        </a:xfrm>
        <a:custGeom>
          <a:avLst/>
          <a:gdLst/>
          <a:ahLst/>
          <a:cxnLst/>
          <a:rect l="0" t="0" r="0" b="0"/>
          <a:pathLst>
            <a:path>
              <a:moveTo>
                <a:pt x="0" y="15365"/>
              </a:moveTo>
              <a:lnTo>
                <a:pt x="639640"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24995" y="1934311"/>
        <a:ext cx="31982" cy="31982"/>
      </dsp:txXfrm>
    </dsp:sp>
    <dsp:sp modelId="{4A6402CF-4700-4625-8669-1D0D3EAD8CA3}">
      <dsp:nvSpPr>
        <dsp:cNvPr id="0" name=""/>
        <dsp:cNvSpPr/>
      </dsp:nvSpPr>
      <dsp:spPr>
        <a:xfrm>
          <a:off x="9000685" y="1439020"/>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Di</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1458036"/>
        <a:ext cx="1260463" cy="611215"/>
      </dsp:txXfrm>
    </dsp:sp>
    <dsp:sp modelId="{9D23D781-BC48-47AC-A917-B496B4262B3B}">
      <dsp:nvSpPr>
        <dsp:cNvPr id="0" name=""/>
        <dsp:cNvSpPr/>
      </dsp:nvSpPr>
      <dsp:spPr>
        <a:xfrm rot="2142401">
          <a:off x="8421165" y="2308254"/>
          <a:ext cx="639640" cy="30731"/>
        </a:xfrm>
        <a:custGeom>
          <a:avLst/>
          <a:gdLst/>
          <a:ahLst/>
          <a:cxnLst/>
          <a:rect l="0" t="0" r="0" b="0"/>
          <a:pathLst>
            <a:path>
              <a:moveTo>
                <a:pt x="0" y="15365"/>
              </a:moveTo>
              <a:lnTo>
                <a:pt x="639640" y="1536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24995" y="2307629"/>
        <a:ext cx="31982" cy="31982"/>
      </dsp:txXfrm>
    </dsp:sp>
    <dsp:sp modelId="{F0389A70-F14B-4E6B-AA73-F945EC7DCFA3}">
      <dsp:nvSpPr>
        <dsp:cNvPr id="0" name=""/>
        <dsp:cNvSpPr/>
      </dsp:nvSpPr>
      <dsp:spPr>
        <a:xfrm>
          <a:off x="9000685" y="2185655"/>
          <a:ext cx="1298495" cy="649247"/>
        </a:xfrm>
        <a:prstGeom prst="roundRect">
          <a:avLst>
            <a:gd name="adj" fmla="val 10000"/>
          </a:avLst>
        </a:prstGeom>
        <a:solidFill>
          <a:srgbClr val="FFC00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lân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9019701" y="2204671"/>
        <a:ext cx="1260463" cy="6112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9B48D-2456-4B16-9F18-62466D57007E}">
      <dsp:nvSpPr>
        <dsp:cNvPr id="0" name=""/>
        <dsp:cNvSpPr/>
      </dsp:nvSpPr>
      <dsp:spPr>
        <a:xfrm>
          <a:off x="1761" y="1085017"/>
          <a:ext cx="4178503" cy="1632705"/>
        </a:xfrm>
        <a:prstGeom prst="roundRect">
          <a:avLst>
            <a:gd name="adj" fmla="val 10000"/>
          </a:avLst>
        </a:prstGeom>
        <a:solidFill>
          <a:srgbClr val="FFFF99"/>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Công-gô</a:t>
          </a:r>
          <a:endParaRPr lang="en-US" sz="2800" b="1" kern="1200">
            <a:solidFill>
              <a:schemeClr val="tx1"/>
            </a:solidFill>
          </a:endParaRPr>
        </a:p>
      </dsp:txBody>
      <dsp:txXfrm>
        <a:off x="49581" y="1132837"/>
        <a:ext cx="4082863" cy="1537065"/>
      </dsp:txXfrm>
    </dsp:sp>
    <dsp:sp modelId="{5ABD12B5-C95B-4969-8BAD-0B2FCD3DC2F7}">
      <dsp:nvSpPr>
        <dsp:cNvPr id="0" name=""/>
        <dsp:cNvSpPr/>
      </dsp:nvSpPr>
      <dsp:spPr>
        <a:xfrm>
          <a:off x="4180264" y="1881639"/>
          <a:ext cx="666965" cy="39462"/>
        </a:xfrm>
        <a:custGeom>
          <a:avLst/>
          <a:gdLst/>
          <a:ahLst/>
          <a:cxnLst/>
          <a:rect l="0" t="0" r="0" b="0"/>
          <a:pathLst>
            <a:path>
              <a:moveTo>
                <a:pt x="0" y="19731"/>
              </a:moveTo>
              <a:lnTo>
                <a:pt x="666965" y="1973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97073" y="1884696"/>
        <a:ext cx="33348" cy="33348"/>
      </dsp:txXfrm>
    </dsp:sp>
    <dsp:sp modelId="{B52E8E1E-C65A-4943-9BB3-03E99C3A44C8}">
      <dsp:nvSpPr>
        <dsp:cNvPr id="0" name=""/>
        <dsp:cNvSpPr/>
      </dsp:nvSpPr>
      <dsp:spPr>
        <a:xfrm>
          <a:off x="4847229" y="1300309"/>
          <a:ext cx="2022421" cy="1202121"/>
        </a:xfrm>
        <a:prstGeom prst="roundRect">
          <a:avLst>
            <a:gd name="adj" fmla="val 10000"/>
          </a:avLst>
        </a:prstGeom>
        <a:solidFill>
          <a:srgbClr val="66FFFF"/>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1 bộ phận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4882438" y="1335518"/>
        <a:ext cx="1952003" cy="1131703"/>
      </dsp:txXfrm>
    </dsp:sp>
    <dsp:sp modelId="{17270569-111B-4BC0-BEF3-E91F8338028F}">
      <dsp:nvSpPr>
        <dsp:cNvPr id="0" name=""/>
        <dsp:cNvSpPr/>
      </dsp:nvSpPr>
      <dsp:spPr>
        <a:xfrm rot="19457599">
          <a:off x="6792448" y="1641948"/>
          <a:ext cx="821370" cy="39462"/>
        </a:xfrm>
        <a:custGeom>
          <a:avLst/>
          <a:gdLst/>
          <a:ahLst/>
          <a:cxnLst/>
          <a:rect l="0" t="0" r="0" b="0"/>
          <a:pathLst>
            <a:path>
              <a:moveTo>
                <a:pt x="0" y="19731"/>
              </a:moveTo>
              <a:lnTo>
                <a:pt x="821370" y="1973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82599" y="1641145"/>
        <a:ext cx="41068" cy="41068"/>
      </dsp:txXfrm>
    </dsp:sp>
    <dsp:sp modelId="{58827DD4-7963-453F-AE14-AB77F32214CC}">
      <dsp:nvSpPr>
        <dsp:cNvPr id="0" name=""/>
        <dsp:cNvSpPr/>
      </dsp:nvSpPr>
      <dsp:spPr>
        <a:xfrm>
          <a:off x="7536616" y="1005136"/>
          <a:ext cx="2772574" cy="83370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Công</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61034" y="1029554"/>
        <a:ext cx="2723738" cy="784870"/>
      </dsp:txXfrm>
    </dsp:sp>
    <dsp:sp modelId="{96850482-FDFD-4A98-B99D-2F336F705D27}">
      <dsp:nvSpPr>
        <dsp:cNvPr id="0" name=""/>
        <dsp:cNvSpPr/>
      </dsp:nvSpPr>
      <dsp:spPr>
        <a:xfrm rot="2142401">
          <a:off x="6792448" y="2121329"/>
          <a:ext cx="821370" cy="39462"/>
        </a:xfrm>
        <a:custGeom>
          <a:avLst/>
          <a:gdLst/>
          <a:ahLst/>
          <a:cxnLst/>
          <a:rect l="0" t="0" r="0" b="0"/>
          <a:pathLst>
            <a:path>
              <a:moveTo>
                <a:pt x="0" y="19731"/>
              </a:moveTo>
              <a:lnTo>
                <a:pt x="821370" y="19731"/>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82599" y="2120526"/>
        <a:ext cx="41068" cy="41068"/>
      </dsp:txXfrm>
    </dsp:sp>
    <dsp:sp modelId="{66063643-BC06-48A2-8041-F26D0FE73466}">
      <dsp:nvSpPr>
        <dsp:cNvPr id="0" name=""/>
        <dsp:cNvSpPr/>
      </dsp:nvSpPr>
      <dsp:spPr>
        <a:xfrm>
          <a:off x="7536616" y="1963898"/>
          <a:ext cx="2758117" cy="833706"/>
        </a:xfrm>
        <a:prstGeom prst="roundRect">
          <a:avLst>
            <a:gd name="adj" fmla="val 10000"/>
          </a:avLst>
        </a:prstGeom>
        <a:solidFill>
          <a:srgbClr val="92D050"/>
        </a:solid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b="1" kern="1200" smtClean="0">
              <a:solidFill>
                <a:schemeClr val="tx1"/>
              </a:solidFill>
              <a:latin typeface="Times New Roman" panose="02020603050405020304" pitchFamily="18" charset="0"/>
              <a:cs typeface="Times New Roman" panose="02020603050405020304" pitchFamily="18" charset="0"/>
            </a:rPr>
            <a:t>gô</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561034" y="1988316"/>
        <a:ext cx="2709281" cy="7848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smtClean="0"/>
          </a:p>
        </p:txBody>
      </p:sp>
    </p:spTree>
    <p:extLst>
      <p:ext uri="{BB962C8B-B14F-4D97-AF65-F5344CB8AC3E}">
        <p14:creationId xmlns:p14="http://schemas.microsoft.com/office/powerpoint/2010/main" val="299788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22</a:t>
            </a:fld>
            <a:endParaRPr lang="en-US"/>
          </a:p>
        </p:txBody>
      </p:sp>
    </p:spTree>
    <p:extLst>
      <p:ext uri="{BB962C8B-B14F-4D97-AF65-F5344CB8AC3E}">
        <p14:creationId xmlns:p14="http://schemas.microsoft.com/office/powerpoint/2010/main" val="260789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39</a:t>
            </a:fld>
            <a:endParaRPr lang="en-US"/>
          </a:p>
        </p:txBody>
      </p:sp>
    </p:spTree>
    <p:extLst>
      <p:ext uri="{BB962C8B-B14F-4D97-AF65-F5344CB8AC3E}">
        <p14:creationId xmlns:p14="http://schemas.microsoft.com/office/powerpoint/2010/main" val="302175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272945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12</a:t>
            </a:fld>
            <a:endParaRPr lang="en-US"/>
          </a:p>
        </p:txBody>
      </p:sp>
    </p:spTree>
    <p:extLst>
      <p:ext uri="{BB962C8B-B14F-4D97-AF65-F5344CB8AC3E}">
        <p14:creationId xmlns:p14="http://schemas.microsoft.com/office/powerpoint/2010/main" val="196271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13</a:t>
            </a:fld>
            <a:endParaRPr lang="en-US"/>
          </a:p>
        </p:txBody>
      </p:sp>
    </p:spTree>
    <p:extLst>
      <p:ext uri="{BB962C8B-B14F-4D97-AF65-F5344CB8AC3E}">
        <p14:creationId xmlns:p14="http://schemas.microsoft.com/office/powerpoint/2010/main" val="185527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14</a:t>
            </a:fld>
            <a:endParaRPr lang="en-US"/>
          </a:p>
        </p:txBody>
      </p:sp>
    </p:spTree>
    <p:extLst>
      <p:ext uri="{BB962C8B-B14F-4D97-AF65-F5344CB8AC3E}">
        <p14:creationId xmlns:p14="http://schemas.microsoft.com/office/powerpoint/2010/main" val="145008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15</a:t>
            </a:fld>
            <a:endParaRPr lang="en-US"/>
          </a:p>
        </p:txBody>
      </p:sp>
    </p:spTree>
    <p:extLst>
      <p:ext uri="{BB962C8B-B14F-4D97-AF65-F5344CB8AC3E}">
        <p14:creationId xmlns:p14="http://schemas.microsoft.com/office/powerpoint/2010/main" val="194262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16</a:t>
            </a:fld>
            <a:endParaRPr lang="en-US"/>
          </a:p>
        </p:txBody>
      </p:sp>
    </p:spTree>
    <p:extLst>
      <p:ext uri="{BB962C8B-B14F-4D97-AF65-F5344CB8AC3E}">
        <p14:creationId xmlns:p14="http://schemas.microsoft.com/office/powerpoint/2010/main" val="398307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17</a:t>
            </a:fld>
            <a:endParaRPr lang="en-US"/>
          </a:p>
        </p:txBody>
      </p:sp>
    </p:spTree>
    <p:extLst>
      <p:ext uri="{BB962C8B-B14F-4D97-AF65-F5344CB8AC3E}">
        <p14:creationId xmlns:p14="http://schemas.microsoft.com/office/powerpoint/2010/main" val="125467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18</a:t>
            </a:fld>
            <a:endParaRPr lang="en-US"/>
          </a:p>
        </p:txBody>
      </p:sp>
    </p:spTree>
    <p:extLst>
      <p:ext uri="{BB962C8B-B14F-4D97-AF65-F5344CB8AC3E}">
        <p14:creationId xmlns:p14="http://schemas.microsoft.com/office/powerpoint/2010/main" val="44065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02554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10/14/2021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10/14/2021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63"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445092"/>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smtClean="0">
                  <a:ln w="12700" cmpd="sng">
                    <a:solidFill>
                      <a:schemeClr val="accent4"/>
                    </a:solidFill>
                    <a:prstDash val="solid"/>
                  </a:ln>
                  <a:solidFill>
                    <a:srgbClr val="FFFF00"/>
                  </a:solidFill>
                  <a:effectLst/>
                </a:rPr>
                <a:t>a</a:t>
              </a:r>
              <a:endParaRPr lang="en-US" sz="11500" b="1" cap="none" spc="0" dirty="0">
                <a:ln w="12700" cmpd="sng">
                  <a:solidFill>
                    <a:schemeClr val="accent4"/>
                  </a:solidFill>
                  <a:prstDash val="solid"/>
                </a:ln>
                <a:solidFill>
                  <a:srgbClr val="FFFF00"/>
                </a:solidFill>
                <a:effectLst/>
              </a:endParaRP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94D33-148D-42BB-BD29-BA010D17E31C}"/>
              </a:ext>
            </a:extLst>
          </p:cNvPr>
          <p:cNvSpPr txBox="1">
            <a:spLocks noChangeArrowheads="1"/>
          </p:cNvSpPr>
          <p:nvPr/>
        </p:nvSpPr>
        <p:spPr>
          <a:xfrm>
            <a:off x="841829" y="1320439"/>
            <a:ext cx="10108111" cy="1248590"/>
          </a:xfrm>
          <a:prstGeom prst="rect">
            <a:avLst/>
          </a:prstGeom>
          <a:noFill/>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a:lnSpc>
                <a:spcPct val="90000"/>
              </a:lnSpc>
              <a:buFont typeface="Arial"/>
              <a:buNone/>
              <a:defRPr/>
            </a:pPr>
            <a:r>
              <a:rPr lang="en-US" altLang="en-US" sz="3200" b="1" smtClean="0">
                <a:solidFill>
                  <a:srgbClr val="FF0000"/>
                </a:solidFill>
                <a:latin typeface="Times New Roman" panose="02020603050405020304" pitchFamily="18" charset="0"/>
                <a:cs typeface="Times New Roman" panose="02020603050405020304" pitchFamily="18" charset="0"/>
              </a:rPr>
              <a:t>I. Nhận xét: </a:t>
            </a:r>
          </a:p>
          <a:p>
            <a:pPr marL="0" indent="0" algn="just">
              <a:lnSpc>
                <a:spcPct val="114000"/>
              </a:lnSpc>
              <a:buNone/>
              <a:defRPr/>
            </a:pPr>
            <a:r>
              <a:rPr lang="en-US" altLang="en-US" sz="3200" b="1" smtClean="0">
                <a:latin typeface="Times New Roman" panose="02020603050405020304" pitchFamily="18" charset="0"/>
                <a:cs typeface="Times New Roman" panose="02020603050405020304" pitchFamily="18" charset="0"/>
              </a:rPr>
              <a:t>	1. </a:t>
            </a:r>
            <a:r>
              <a:rPr lang="vi-VN" altLang="en-US" sz="3200" b="1" smtClean="0">
                <a:solidFill>
                  <a:schemeClr val="tx1"/>
                </a:solidFill>
                <a:cs typeface="Times New Roman" panose="02020603050405020304" pitchFamily="18" charset="0"/>
              </a:rPr>
              <a:t>Đọc </a:t>
            </a:r>
            <a:r>
              <a:rPr lang="vi-VN" altLang="en-US" sz="3200" b="1">
                <a:solidFill>
                  <a:schemeClr val="tx1"/>
                </a:solidFill>
                <a:cs typeface="Times New Roman" panose="02020603050405020304" pitchFamily="18" charset="0"/>
              </a:rPr>
              <a:t>các tên người, tên địa lí nước ngoài sau đây:</a:t>
            </a:r>
          </a:p>
          <a:p>
            <a:pPr marL="0" indent="0" algn="just">
              <a:lnSpc>
                <a:spcPct val="90000"/>
              </a:lnSpc>
              <a:buNone/>
              <a:defRPr/>
            </a:pPr>
            <a:endParaRPr lang="en-US" altLang="en-US" sz="3200" b="1" dirty="0" smtClean="0">
              <a:solidFill>
                <a:schemeClr val="accent2"/>
              </a:solidFill>
              <a:latin typeface="Times New Roman" panose="02020603050405020304" pitchFamily="18" charset="0"/>
              <a:cs typeface="Times New Roman" panose="02020603050405020304" pitchFamily="18" charset="0"/>
            </a:endParaRPr>
          </a:p>
          <a:p>
            <a:pPr marL="0" indent="0" algn="just">
              <a:lnSpc>
                <a:spcPct val="90000"/>
              </a:lnSpc>
              <a:buFont typeface="Arial"/>
              <a:buNone/>
              <a:defRPr/>
            </a:pPr>
            <a:endParaRPr lang="en-US" altLang="en-US" sz="3200" dirty="0">
              <a:solidFill>
                <a:schemeClr val="accent2"/>
              </a:solidFill>
              <a:latin typeface="Times New Roman" panose="02020603050405020304" pitchFamily="18" charset="0"/>
              <a:cs typeface="Times New Roman" panose="02020603050405020304" pitchFamily="18" charset="0"/>
            </a:endParaRPr>
          </a:p>
        </p:txBody>
      </p:sp>
      <p:sp>
        <p:nvSpPr>
          <p:cNvPr id="5" name="Text Box 79"/>
          <p:cNvSpPr txBox="1">
            <a:spLocks noChangeArrowheads="1"/>
          </p:cNvSpPr>
          <p:nvPr/>
        </p:nvSpPr>
        <p:spPr bwMode="auto">
          <a:xfrm>
            <a:off x="1020746" y="3936999"/>
            <a:ext cx="10285883" cy="1077218"/>
          </a:xfrm>
          <a:prstGeom prst="rect">
            <a:avLst/>
          </a:prstGeom>
          <a:solidFill>
            <a:schemeClr val="bg1"/>
          </a:solid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a:solidFill>
                  <a:srgbClr val="FF0000"/>
                </a:solidFill>
                <a:latin typeface="Times New Roman" panose="02020603050405020304" pitchFamily="18" charset="0"/>
                <a:cs typeface="Times New Roman" panose="02020603050405020304" pitchFamily="18" charset="0"/>
              </a:rPr>
              <a:t>Tên địa lí: </a:t>
            </a:r>
            <a:r>
              <a:rPr lang="en-US" altLang="en-US" sz="3200" b="1">
                <a:solidFill>
                  <a:srgbClr val="0000FF"/>
                </a:solidFill>
                <a:latin typeface="Times New Roman" panose="02020603050405020304" pitchFamily="18" charset="0"/>
                <a:cs typeface="Times New Roman" panose="02020603050405020304" pitchFamily="18" charset="0"/>
              </a:rPr>
              <a:t>Hi-ma-lay-a, Đa-nuýp, Lốt Ăng-giơ-lét, Niu Di-lân, </a:t>
            </a:r>
            <a:r>
              <a:rPr lang="en-US" altLang="en-US" sz="3200" b="1">
                <a:solidFill>
                  <a:srgbClr val="0000FF"/>
                </a:solidFill>
                <a:latin typeface="Times New Roman" panose="02020603050405020304" pitchFamily="18" charset="0"/>
                <a:cs typeface="Times New Roman" panose="02020603050405020304" pitchFamily="18" charset="0"/>
              </a:rPr>
              <a:t>Công- </a:t>
            </a:r>
            <a:r>
              <a:rPr lang="en-US" altLang="en-US" sz="3200" b="1" smtClean="0">
                <a:solidFill>
                  <a:srgbClr val="0000FF"/>
                </a:solidFill>
                <a:latin typeface="Times New Roman" panose="02020603050405020304" pitchFamily="18" charset="0"/>
                <a:cs typeface="Times New Roman" panose="02020603050405020304" pitchFamily="18" charset="0"/>
              </a:rPr>
              <a:t>gô.</a:t>
            </a:r>
            <a:endParaRPr lang="en-US" altLang="en-US" sz="3200" b="1">
              <a:solidFill>
                <a:srgbClr val="0000FF"/>
              </a:solidFill>
              <a:latin typeface="Times New Roman" panose="02020603050405020304" pitchFamily="18" charset="0"/>
              <a:cs typeface="Times New Roman" panose="02020603050405020304" pitchFamily="18" charset="0"/>
            </a:endParaRPr>
          </a:p>
        </p:txBody>
      </p:sp>
      <p:sp>
        <p:nvSpPr>
          <p:cNvPr id="6" name="Rectangle 6"/>
          <p:cNvSpPr>
            <a:spLocks noChangeArrowheads="1"/>
          </p:cNvSpPr>
          <p:nvPr/>
        </p:nvSpPr>
        <p:spPr bwMode="auto">
          <a:xfrm>
            <a:off x="1041400" y="2714405"/>
            <a:ext cx="102652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a:solidFill>
                  <a:srgbClr val="FF0000"/>
                </a:solidFill>
                <a:latin typeface="Times New Roman" panose="02020603050405020304" pitchFamily="18" charset="0"/>
                <a:cs typeface="Times New Roman" panose="02020603050405020304" pitchFamily="18" charset="0"/>
              </a:rPr>
              <a:t>Tên người: </a:t>
            </a:r>
            <a:r>
              <a:rPr lang="en-US" altLang="en-US" sz="3200" b="1">
                <a:solidFill>
                  <a:srgbClr val="0000FF"/>
                </a:solidFill>
                <a:latin typeface="Times New Roman" panose="02020603050405020304" pitchFamily="18" charset="0"/>
                <a:cs typeface="Times New Roman" panose="02020603050405020304" pitchFamily="18" charset="0"/>
              </a:rPr>
              <a:t>Lép Tôn-xtôi,  Mô-rít-xơ  Mát- téc-lích, Tô- </a:t>
            </a:r>
            <a:r>
              <a:rPr lang="en-US" altLang="en-US" sz="3200" b="1">
                <a:solidFill>
                  <a:srgbClr val="0000FF"/>
                </a:solidFill>
                <a:latin typeface="Times New Roman" panose="02020603050405020304" pitchFamily="18" charset="0"/>
                <a:cs typeface="Times New Roman" panose="02020603050405020304" pitchFamily="18" charset="0"/>
              </a:rPr>
              <a:t>mát  </a:t>
            </a:r>
            <a:r>
              <a:rPr lang="en-US" altLang="en-US" sz="3200" b="1" smtClean="0">
                <a:solidFill>
                  <a:srgbClr val="0000FF"/>
                </a:solidFill>
                <a:latin typeface="Times New Roman" panose="02020603050405020304" pitchFamily="18" charset="0"/>
                <a:cs typeface="Times New Roman" panose="02020603050405020304" pitchFamily="18" charset="0"/>
              </a:rPr>
              <a:t>Ê-đi-xơn.</a:t>
            </a:r>
            <a:endParaRPr lang="en-US" altLang="en-US" sz="32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728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822993" y="696687"/>
            <a:ext cx="8583749" cy="1077218"/>
          </a:xfrm>
          <a:prstGeom prst="rect">
            <a:avLst/>
          </a:prstGeom>
          <a:noFill/>
          <a:ln w="9525">
            <a:noFill/>
            <a:miter lim="800000"/>
            <a:headEnd/>
            <a:tailEnd/>
          </a:ln>
        </p:spPr>
        <p:txBody>
          <a:bodyPr wrap="square">
            <a:spAutoFit/>
          </a:bodyPr>
          <a:lstStyle/>
          <a:p>
            <a:pPr algn="ctr"/>
            <a:r>
              <a:rPr lang="en-US" sz="3200" b="1" smtClean="0">
                <a:latin typeface="Times New Roman" pitchFamily="18" charset="0"/>
                <a:cs typeface="Times New Roman" pitchFamily="18" charset="0"/>
              </a:rPr>
              <a:t>2. Mỗi bộ phận trong tên riêng nước ngoài gồm mấy bộ phận, mỗi bộ phận gồm mấy tiếng?</a:t>
            </a:r>
            <a:endParaRPr lang="en-US" sz="3200" b="1" dirty="0">
              <a:latin typeface="Times New Roman" pitchFamily="18" charset="0"/>
              <a:cs typeface="Times New Roman" pitchFamily="18" charset="0"/>
            </a:endParaRPr>
          </a:p>
        </p:txBody>
      </p:sp>
      <p:graphicFrame>
        <p:nvGraphicFramePr>
          <p:cNvPr id="5" name="Diagram 4"/>
          <p:cNvGraphicFramePr/>
          <p:nvPr>
            <p:extLst>
              <p:ext uri="{D42A27DB-BD31-4B8C-83A1-F6EECF244321}">
                <p14:modId xmlns:p14="http://schemas.microsoft.com/office/powerpoint/2010/main" val="3869384472"/>
              </p:ext>
            </p:extLst>
          </p:nvPr>
        </p:nvGraphicFramePr>
        <p:xfrm>
          <a:off x="2050867" y="69668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040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02558009"/>
              </p:ext>
            </p:extLst>
          </p:nvPr>
        </p:nvGraphicFramePr>
        <p:xfrm>
          <a:off x="1111791" y="1175660"/>
          <a:ext cx="10310952" cy="380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2411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3645025"/>
              </p:ext>
            </p:extLst>
          </p:nvPr>
        </p:nvGraphicFramePr>
        <p:xfrm>
          <a:off x="1111791" y="1175660"/>
          <a:ext cx="10310952" cy="380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01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76410934"/>
              </p:ext>
            </p:extLst>
          </p:nvPr>
        </p:nvGraphicFramePr>
        <p:xfrm>
          <a:off x="1111791" y="1175660"/>
          <a:ext cx="10310952" cy="380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759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89041729"/>
              </p:ext>
            </p:extLst>
          </p:nvPr>
        </p:nvGraphicFramePr>
        <p:xfrm>
          <a:off x="1111791" y="1175660"/>
          <a:ext cx="10310952" cy="380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912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41702438"/>
              </p:ext>
            </p:extLst>
          </p:nvPr>
        </p:nvGraphicFramePr>
        <p:xfrm>
          <a:off x="1111791" y="1175660"/>
          <a:ext cx="10310952" cy="380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9786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55400581"/>
              </p:ext>
            </p:extLst>
          </p:nvPr>
        </p:nvGraphicFramePr>
        <p:xfrm>
          <a:off x="1111791" y="1175660"/>
          <a:ext cx="10310952" cy="380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995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21055902"/>
              </p:ext>
            </p:extLst>
          </p:nvPr>
        </p:nvGraphicFramePr>
        <p:xfrm>
          <a:off x="1111791" y="1175660"/>
          <a:ext cx="10310952" cy="3802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15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494969" y="2976150"/>
            <a:ext cx="9202059" cy="584775"/>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3200" b="1" smtClean="0"/>
              <a:t>Chữ cái đầu mỗi bộ phận được viết hoa.</a:t>
            </a:r>
            <a:endParaRPr lang="en-US" altLang="en-US" sz="3200">
              <a:latin typeface="VNI-Times" pitchFamily="2" charset="0"/>
            </a:endParaRPr>
          </a:p>
        </p:txBody>
      </p:sp>
      <p:sp>
        <p:nvSpPr>
          <p:cNvPr id="6" name="Rectangle 5"/>
          <p:cNvSpPr/>
          <p:nvPr/>
        </p:nvSpPr>
        <p:spPr>
          <a:xfrm>
            <a:off x="1494968" y="1884755"/>
            <a:ext cx="9202059" cy="584775"/>
          </a:xfrm>
          <a:prstGeom prst="rect">
            <a:avLst/>
          </a:prstGeom>
          <a:solidFill>
            <a:srgbClr val="DDBA59"/>
          </a:solidFill>
        </p:spPr>
        <p:txBody>
          <a:bodyPr wrap="square">
            <a:spAutoFit/>
          </a:bodyPr>
          <a:lstStyle/>
          <a:p>
            <a:pPr algn="ctr"/>
            <a:r>
              <a:rPr lang="en-US" sz="3200" b="1" smtClean="0">
                <a:latin typeface="Times New Roman" panose="02020603050405020304" pitchFamily="18" charset="0"/>
                <a:cs typeface="Times New Roman" panose="02020603050405020304" pitchFamily="18" charset="0"/>
              </a:rPr>
              <a:t>Chữ cái đầu mỗi bộ phận được viết như thế nào?</a:t>
            </a:r>
            <a:endParaRPr lang="en-US" sz="3200" b="1">
              <a:latin typeface="Times New Roman" panose="02020603050405020304" pitchFamily="18" charset="0"/>
              <a:cs typeface="Times New Roman" panose="02020603050405020304" pitchFamily="18" charset="0"/>
            </a:endParaRPr>
          </a:p>
        </p:txBody>
      </p:sp>
      <p:sp>
        <p:nvSpPr>
          <p:cNvPr id="8" name="Curved Right Arrow 7"/>
          <p:cNvSpPr/>
          <p:nvPr/>
        </p:nvSpPr>
        <p:spPr>
          <a:xfrm>
            <a:off x="914400" y="2177143"/>
            <a:ext cx="580569" cy="1146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494968" y="1884755"/>
            <a:ext cx="9202060" cy="1077218"/>
          </a:xfrm>
          <a:prstGeom prst="rect">
            <a:avLst/>
          </a:prstGeom>
          <a:solidFill>
            <a:srgbClr val="DDBA59"/>
          </a:solidFill>
        </p:spPr>
        <p:txBody>
          <a:bodyPr wrap="square">
            <a:spAutoFit/>
          </a:bodyPr>
          <a:lstStyle/>
          <a:p>
            <a:pPr algn="ctr"/>
            <a:r>
              <a:rPr lang="en-US" sz="3200" b="1" smtClean="0">
                <a:latin typeface="Times New Roman" panose="02020603050405020304" pitchFamily="18" charset="0"/>
                <a:cs typeface="Times New Roman" panose="02020603050405020304" pitchFamily="18" charset="0"/>
              </a:rPr>
              <a:t>Cách viết các tiếng trong cùng một bộ phận </a:t>
            </a:r>
          </a:p>
          <a:p>
            <a:pPr algn="ctr"/>
            <a:r>
              <a:rPr lang="en-US" sz="3200" b="1" smtClean="0">
                <a:latin typeface="Times New Roman" panose="02020603050405020304" pitchFamily="18" charset="0"/>
                <a:cs typeface="Times New Roman" panose="02020603050405020304" pitchFamily="18" charset="0"/>
              </a:rPr>
              <a:t>như thế nào?</a:t>
            </a:r>
            <a:endParaRPr lang="en-US" sz="3200" b="1">
              <a:latin typeface="Times New Roman" panose="02020603050405020304" pitchFamily="18" charset="0"/>
              <a:cs typeface="Times New Roman" panose="02020603050405020304" pitchFamily="18" charset="0"/>
            </a:endParaRPr>
          </a:p>
        </p:txBody>
      </p:sp>
      <p:sp>
        <p:nvSpPr>
          <p:cNvPr id="9" name="Rectangle 10"/>
          <p:cNvSpPr>
            <a:spLocks noChangeArrowheads="1"/>
          </p:cNvSpPr>
          <p:nvPr/>
        </p:nvSpPr>
        <p:spPr bwMode="auto">
          <a:xfrm>
            <a:off x="1494968" y="3788950"/>
            <a:ext cx="9202059" cy="1323439"/>
          </a:xfrm>
          <a:prstGeom prst="rect">
            <a:avLst/>
          </a:prstGeom>
          <a:solidFill>
            <a:schemeClr val="accent1">
              <a:lumMod val="40000"/>
              <a:lumOff val="60000"/>
            </a:schemeClr>
          </a:solidFill>
          <a:ln>
            <a:noFill/>
          </a:ln>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spcBef>
                <a:spcPct val="50000"/>
              </a:spcBef>
            </a:pPr>
            <a:r>
              <a:rPr lang="en-US" altLang="en-US" sz="3200" b="1" smtClean="0"/>
              <a:t>Giữa các tiếng trong cùng một bộ phận có </a:t>
            </a:r>
          </a:p>
          <a:p>
            <a:pPr algn="ctr" eaLnBrk="1" hangingPunct="1">
              <a:spcBef>
                <a:spcPct val="50000"/>
              </a:spcBef>
            </a:pPr>
            <a:r>
              <a:rPr lang="en-US" altLang="en-US" sz="3200" b="1" smtClean="0"/>
              <a:t>dấu gạch nối.</a:t>
            </a:r>
            <a:endParaRPr lang="en-US" altLang="en-US" sz="3200">
              <a:latin typeface="VNI-Times" pitchFamily="2" charset="0"/>
            </a:endParaRPr>
          </a:p>
        </p:txBody>
      </p:sp>
      <p:sp>
        <p:nvSpPr>
          <p:cNvPr id="10" name="Curved Right Arrow 9"/>
          <p:cNvSpPr/>
          <p:nvPr/>
        </p:nvSpPr>
        <p:spPr>
          <a:xfrm>
            <a:off x="914400" y="2177142"/>
            <a:ext cx="580567" cy="17997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45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7"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94D33-148D-42BB-BD29-BA010D17E31C}"/>
              </a:ext>
            </a:extLst>
          </p:cNvPr>
          <p:cNvSpPr txBox="1">
            <a:spLocks noChangeArrowheads="1"/>
          </p:cNvSpPr>
          <p:nvPr/>
        </p:nvSpPr>
        <p:spPr>
          <a:xfrm>
            <a:off x="1352187" y="1320439"/>
            <a:ext cx="9307439" cy="1248590"/>
          </a:xfrm>
          <a:prstGeom prst="rect">
            <a:avLst/>
          </a:prstGeom>
          <a:noFill/>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lnSpc>
                <a:spcPct val="114000"/>
              </a:lnSpc>
              <a:buNone/>
              <a:defRPr/>
            </a:pPr>
            <a:r>
              <a:rPr lang="en-US" altLang="en-US" sz="3200" b="1" smtClean="0">
                <a:latin typeface="Times New Roman" panose="02020603050405020304" pitchFamily="18" charset="0"/>
                <a:cs typeface="Times New Roman" panose="02020603050405020304" pitchFamily="18" charset="0"/>
              </a:rPr>
              <a:t>3. </a:t>
            </a:r>
            <a:r>
              <a:rPr lang="vi-VN" altLang="en-US" sz="3200" b="1">
                <a:solidFill>
                  <a:schemeClr val="tx1"/>
                </a:solidFill>
                <a:cs typeface="Times New Roman" panose="02020603050405020304" pitchFamily="18" charset="0"/>
              </a:rPr>
              <a:t>Cách viết một số tên người, tên địa lí sau đây có gì đặc biệt?</a:t>
            </a:r>
          </a:p>
          <a:p>
            <a:pPr marL="0" indent="0" algn="ctr">
              <a:lnSpc>
                <a:spcPct val="90000"/>
              </a:lnSpc>
              <a:buFont typeface="Arial"/>
              <a:buNone/>
              <a:defRPr/>
            </a:pPr>
            <a:endParaRPr lang="en-US" altLang="en-US" sz="3200" dirty="0">
              <a:solidFill>
                <a:schemeClr val="accent2"/>
              </a:solidFill>
              <a:latin typeface="Times New Roman" panose="02020603050405020304" pitchFamily="18" charset="0"/>
              <a:cs typeface="Times New Roman" panose="02020603050405020304" pitchFamily="18" charset="0"/>
            </a:endParaRPr>
          </a:p>
        </p:txBody>
      </p:sp>
      <p:sp>
        <p:nvSpPr>
          <p:cNvPr id="5" name="Text Box 79"/>
          <p:cNvSpPr txBox="1">
            <a:spLocks noChangeArrowheads="1"/>
          </p:cNvSpPr>
          <p:nvPr/>
        </p:nvSpPr>
        <p:spPr bwMode="auto">
          <a:xfrm>
            <a:off x="1276607" y="3430041"/>
            <a:ext cx="9385997" cy="1077218"/>
          </a:xfrm>
          <a:prstGeom prst="rect">
            <a:avLst/>
          </a:prstGeom>
          <a:solidFill>
            <a:schemeClr val="bg1"/>
          </a:solid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smtClean="0">
                <a:solidFill>
                  <a:srgbClr val="FF0000"/>
                </a:solidFill>
                <a:latin typeface="Times New Roman" panose="02020603050405020304" pitchFamily="18" charset="0"/>
                <a:cs typeface="Times New Roman" panose="02020603050405020304" pitchFamily="18" charset="0"/>
              </a:rPr>
              <a:t>Tên địa lí: </a:t>
            </a:r>
            <a:r>
              <a:rPr lang="vi-VN" altLang="en-US" sz="3200" b="1">
                <a:solidFill>
                  <a:srgbClr val="0000FF"/>
                </a:solidFill>
                <a:latin typeface="Times New Roman" panose="02020603050405020304" pitchFamily="18" charset="0"/>
                <a:cs typeface="Times New Roman" panose="02020603050405020304" pitchFamily="18" charset="0"/>
              </a:rPr>
              <a:t>Hi Mã </a:t>
            </a:r>
            <a:r>
              <a:rPr lang="vi-VN" altLang="en-US" sz="3200" b="1">
                <a:solidFill>
                  <a:srgbClr val="0000FF"/>
                </a:solidFill>
                <a:latin typeface="Times New Roman" panose="02020603050405020304" pitchFamily="18" charset="0"/>
                <a:cs typeface="Times New Roman" panose="02020603050405020304" pitchFamily="18" charset="0"/>
              </a:rPr>
              <a:t>Lạp </a:t>
            </a:r>
            <a:r>
              <a:rPr lang="vi-VN" altLang="en-US" sz="3200" b="1" smtClean="0">
                <a:solidFill>
                  <a:srgbClr val="0000FF"/>
                </a:solidFill>
                <a:latin typeface="Times New Roman" panose="02020603050405020304" pitchFamily="18" charset="0"/>
                <a:cs typeface="Times New Roman" panose="02020603050405020304" pitchFamily="18" charset="0"/>
              </a:rPr>
              <a:t>Sơn,</a:t>
            </a:r>
            <a:r>
              <a:rPr lang="en-US" altLang="en-US" sz="3200" b="1" smtClean="0">
                <a:solidFill>
                  <a:srgbClr val="0000FF"/>
                </a:solidFill>
                <a:latin typeface="Times New Roman" panose="02020603050405020304" pitchFamily="18" charset="0"/>
                <a:cs typeface="Times New Roman" panose="02020603050405020304" pitchFamily="18" charset="0"/>
              </a:rPr>
              <a:t> </a:t>
            </a:r>
            <a:r>
              <a:rPr lang="vi-VN" altLang="en-US" sz="3200" b="1" smtClean="0">
                <a:solidFill>
                  <a:srgbClr val="0000FF"/>
                </a:solidFill>
                <a:latin typeface="Times New Roman" panose="02020603050405020304" pitchFamily="18" charset="0"/>
                <a:cs typeface="Times New Roman" panose="02020603050405020304" pitchFamily="18" charset="0"/>
              </a:rPr>
              <a:t>Luân </a:t>
            </a:r>
            <a:r>
              <a:rPr lang="vi-VN" altLang="en-US" sz="3200" b="1">
                <a:solidFill>
                  <a:srgbClr val="0000FF"/>
                </a:solidFill>
                <a:latin typeface="Times New Roman" panose="02020603050405020304" pitchFamily="18" charset="0"/>
                <a:cs typeface="Times New Roman" panose="02020603050405020304" pitchFamily="18" charset="0"/>
              </a:rPr>
              <a:t>Đôn, Bắc Kinh, </a:t>
            </a:r>
            <a:r>
              <a:rPr lang="vi-VN" altLang="en-US" sz="3200" b="1">
                <a:solidFill>
                  <a:srgbClr val="0000FF"/>
                </a:solidFill>
                <a:latin typeface="Times New Roman" panose="02020603050405020304" pitchFamily="18" charset="0"/>
                <a:cs typeface="Times New Roman" panose="02020603050405020304" pitchFamily="18" charset="0"/>
              </a:rPr>
              <a:t>Thụy </a:t>
            </a:r>
            <a:r>
              <a:rPr lang="vi-VN" altLang="en-US" sz="3200" b="1" smtClean="0">
                <a:solidFill>
                  <a:srgbClr val="0000FF"/>
                </a:solidFill>
                <a:latin typeface="Times New Roman" panose="02020603050405020304" pitchFamily="18" charset="0"/>
                <a:cs typeface="Times New Roman" panose="02020603050405020304" pitchFamily="18" charset="0"/>
              </a:rPr>
              <a:t>Điển</a:t>
            </a:r>
            <a:r>
              <a:rPr lang="en-US" altLang="en-US" sz="3200" b="1" smtClean="0">
                <a:solidFill>
                  <a:srgbClr val="0000FF"/>
                </a:solidFill>
                <a:latin typeface="Times New Roman" panose="02020603050405020304" pitchFamily="18" charset="0"/>
                <a:cs typeface="Times New Roman" panose="02020603050405020304" pitchFamily="18" charset="0"/>
              </a:rPr>
              <a:t>.</a:t>
            </a:r>
            <a:endParaRPr lang="vi-VN" altLang="en-US" sz="3200" b="1">
              <a:solidFill>
                <a:srgbClr val="0000FF"/>
              </a:solidFill>
              <a:latin typeface="Times New Roman" panose="02020603050405020304" pitchFamily="18" charset="0"/>
              <a:cs typeface="Times New Roman" panose="02020603050405020304" pitchFamily="18" charset="0"/>
            </a:endParaRPr>
          </a:p>
        </p:txBody>
      </p:sp>
      <p:sp>
        <p:nvSpPr>
          <p:cNvPr id="6" name="Rectangle 6"/>
          <p:cNvSpPr>
            <a:spLocks noChangeArrowheads="1"/>
          </p:cNvSpPr>
          <p:nvPr/>
        </p:nvSpPr>
        <p:spPr bwMode="auto">
          <a:xfrm>
            <a:off x="1276607" y="2699890"/>
            <a:ext cx="102652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smtClean="0">
                <a:solidFill>
                  <a:srgbClr val="FF0000"/>
                </a:solidFill>
                <a:latin typeface="Times New Roman" panose="02020603050405020304" pitchFamily="18" charset="0"/>
                <a:cs typeface="Times New Roman" panose="02020603050405020304" pitchFamily="18" charset="0"/>
              </a:rPr>
              <a:t>Tên người: </a:t>
            </a:r>
            <a:r>
              <a:rPr lang="vi-VN" altLang="en-US" sz="3200" b="1">
                <a:solidFill>
                  <a:srgbClr val="0000FF"/>
                </a:solidFill>
                <a:latin typeface="Times New Roman" panose="02020603050405020304" pitchFamily="18" charset="0"/>
                <a:cs typeface="Times New Roman" panose="02020603050405020304" pitchFamily="18" charset="0"/>
              </a:rPr>
              <a:t>Thích Ca Mâu Ni, Khổng Tử, Bạch </a:t>
            </a:r>
            <a:r>
              <a:rPr lang="vi-VN" altLang="en-US" sz="3200" b="1">
                <a:solidFill>
                  <a:srgbClr val="0000FF"/>
                </a:solidFill>
                <a:latin typeface="Times New Roman" panose="02020603050405020304" pitchFamily="18" charset="0"/>
                <a:cs typeface="Times New Roman" panose="02020603050405020304" pitchFamily="18" charset="0"/>
              </a:rPr>
              <a:t>Cư </a:t>
            </a:r>
            <a:r>
              <a:rPr lang="vi-VN" altLang="en-US" sz="3200" b="1" smtClean="0">
                <a:solidFill>
                  <a:srgbClr val="0000FF"/>
                </a:solidFill>
                <a:latin typeface="Times New Roman" panose="02020603050405020304" pitchFamily="18" charset="0"/>
                <a:cs typeface="Times New Roman" panose="02020603050405020304" pitchFamily="18" charset="0"/>
              </a:rPr>
              <a:t>Dị</a:t>
            </a:r>
            <a:r>
              <a:rPr lang="en-US" altLang="en-US" sz="3200" b="1" smtClean="0">
                <a:solidFill>
                  <a:srgbClr val="0000FF"/>
                </a:solidFill>
                <a:latin typeface="Times New Roman" panose="02020603050405020304" pitchFamily="18" charset="0"/>
                <a:cs typeface="Times New Roman" panose="02020603050405020304" pitchFamily="18" charset="0"/>
              </a:rPr>
              <a:t>.</a:t>
            </a:r>
            <a:endParaRPr lang="vi-VN" altLang="en-US" sz="3200" b="1">
              <a:solidFill>
                <a:srgbClr val="0000FF"/>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669143" y="4804229"/>
            <a:ext cx="8781143" cy="899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Tên người, tên địa lí trên được viết giống tên người, tên địa lí Việt Nam: viết hoa tất cả các tiếng của tên.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669143" y="4804228"/>
            <a:ext cx="8781143" cy="89988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Tên phiên âm theo âm Hán Việt</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31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2.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a:t>
                </a:r>
                <a:r>
                  <a:rPr lang="en-US" sz="4000" b="1" dirty="0"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41962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937623" y="595086"/>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3" name="Rounded Rectangle 2"/>
          <p:cNvSpPr/>
          <p:nvPr/>
        </p:nvSpPr>
        <p:spPr>
          <a:xfrm>
            <a:off x="1407886" y="1169551"/>
            <a:ext cx="9521372" cy="48248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r>
              <a:rPr lang="vi-VN" sz="2800" b="1" smtClean="0">
                <a:solidFill>
                  <a:schemeClr val="tx1"/>
                </a:solidFill>
                <a:cs typeface="Times New Roman" panose="02020603050405020304" pitchFamily="18" charset="0"/>
              </a:rPr>
              <a:t>1. Khi </a:t>
            </a:r>
            <a:r>
              <a:rPr lang="vi-VN" sz="2800" b="1">
                <a:solidFill>
                  <a:schemeClr val="tx1"/>
                </a:solidFill>
                <a:cs typeface="Times New Roman" panose="02020603050405020304" pitchFamily="18" charset="0"/>
              </a:rPr>
              <a:t>viết tên người, tên địa lí nước ngoài, ta viết hoa chữ cái đầu của mỗi bộ phận tạo thành tên đó. Nếu bộ phận tạo thành tên gồm nhiều tiếng thì giữa các tiếng cần có gạch </a:t>
            </a:r>
            <a:r>
              <a:rPr lang="vi-VN" sz="2800" b="1">
                <a:solidFill>
                  <a:schemeClr val="tx1"/>
                </a:solidFill>
                <a:cs typeface="Times New Roman" panose="02020603050405020304" pitchFamily="18" charset="0"/>
              </a:rPr>
              <a:t>nối</a:t>
            </a:r>
            <a:r>
              <a:rPr lang="vi-VN" sz="2800" b="1" smtClean="0">
                <a:solidFill>
                  <a:schemeClr val="tx1"/>
                </a:solidFill>
                <a:cs typeface="Times New Roman" panose="02020603050405020304" pitchFamily="18" charset="0"/>
              </a:rPr>
              <a:t>.</a:t>
            </a:r>
            <a:endParaRPr lang="en-US" sz="2800" b="1" smtClean="0">
              <a:solidFill>
                <a:schemeClr val="tx1"/>
              </a:solidFill>
              <a:cs typeface="Times New Roman" panose="02020603050405020304" pitchFamily="18" charset="0"/>
            </a:endParaRPr>
          </a:p>
          <a:p>
            <a:pPr algn="just">
              <a:lnSpc>
                <a:spcPct val="150000"/>
              </a:lnSpc>
              <a:defRPr/>
            </a:pPr>
            <a:r>
              <a:rPr lang="vi-VN" sz="2800" b="1">
                <a:solidFill>
                  <a:schemeClr val="tx1"/>
                </a:solidFill>
                <a:cs typeface="Times New Roman" panose="02020603050405020304" pitchFamily="18" charset="0"/>
              </a:rPr>
              <a:t>2. Có một số tên người, tên địa lí nước ngoài viết giống như cách viết tên riêng Việt nam. Đó là những tên riêng được phiên âm theo âm Hán </a:t>
            </a:r>
            <a:r>
              <a:rPr lang="vi-VN" sz="2800" b="1">
                <a:solidFill>
                  <a:schemeClr val="tx1"/>
                </a:solidFill>
                <a:cs typeface="Times New Roman" panose="02020603050405020304" pitchFamily="18" charset="0"/>
              </a:rPr>
              <a:t>Việt</a:t>
            </a:r>
            <a:r>
              <a:rPr lang="vi-VN" sz="2800" b="1" smtClean="0">
                <a:solidFill>
                  <a:schemeClr val="tx1"/>
                </a:solidFill>
                <a:cs typeface="Times New Roman" panose="02020603050405020304" pitchFamily="18" charset="0"/>
              </a:rPr>
              <a:t>.</a:t>
            </a:r>
            <a:endParaRPr lang="vi-VN" sz="2800" b="1">
              <a:solidFill>
                <a:schemeClr val="tx1"/>
              </a:solidFill>
              <a:cs typeface="Times New Roman" panose="02020603050405020304" pitchFamily="18" charset="0"/>
            </a:endParaRPr>
          </a:p>
        </p:txBody>
      </p:sp>
    </p:spTree>
    <p:extLst>
      <p:ext uri="{BB962C8B-B14F-4D97-AF65-F5344CB8AC3E}">
        <p14:creationId xmlns:p14="http://schemas.microsoft.com/office/powerpoint/2010/main" val="231921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786744" y="1206221"/>
            <a:ext cx="6749142" cy="3385182"/>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lấy ví dụ về danh từ chung và danh từ riêng!</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 name="Cloud 3"/>
          <p:cNvSpPr/>
          <p:nvPr/>
        </p:nvSpPr>
        <p:spPr>
          <a:xfrm>
            <a:off x="2786744" y="1206221"/>
            <a:ext cx="6749142" cy="3385182"/>
          </a:xfrm>
          <a:prstGeom prst="cloud">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viết 1 tên người và 1 tên địa lí </a:t>
            </a:r>
            <a:r>
              <a:rPr lang="en-US" sz="3200" b="1" smtClean="0">
                <a:solidFill>
                  <a:schemeClr val="tx1"/>
                </a:solidFill>
                <a:latin typeface="Times New Roman" panose="02020603050405020304" pitchFamily="18" charset="0"/>
                <a:cs typeface="Times New Roman" panose="02020603050405020304" pitchFamily="18" charset="0"/>
              </a:rPr>
              <a:t>nước ngoài!</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95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698170" y="904167"/>
            <a:ext cx="9158515" cy="121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indent="0" algn="ctr">
              <a:lnSpc>
                <a:spcPct val="114000"/>
              </a:lnSpc>
              <a:spcBef>
                <a:spcPct val="50000"/>
              </a:spcBef>
            </a:pPr>
            <a:r>
              <a:rPr lang="en-US" altLang="en-US" sz="3200" smtClean="0">
                <a:latin typeface="Times New Roman" panose="02020603050405020304" pitchFamily="18" charset="0"/>
              </a:rPr>
              <a:t>Bài 1. </a:t>
            </a:r>
            <a:r>
              <a:rPr lang="vi-VN" altLang="en-US" sz="3200" smtClean="0">
                <a:latin typeface="Times New Roman" panose="02020603050405020304" pitchFamily="18" charset="0"/>
              </a:rPr>
              <a:t>Đọc </a:t>
            </a:r>
            <a:r>
              <a:rPr lang="vi-VN" altLang="en-US" sz="3200">
                <a:latin typeface="Times New Roman" panose="02020603050405020304" pitchFamily="18" charset="0"/>
              </a:rPr>
              <a:t>đoạn văn sau rồi viết lại cho đúng những tên riêng trong đoạn văn:</a:t>
            </a:r>
          </a:p>
        </p:txBody>
      </p:sp>
      <p:sp>
        <p:nvSpPr>
          <p:cNvPr id="13" name="TextBox 12"/>
          <p:cNvSpPr txBox="1"/>
          <p:nvPr/>
        </p:nvSpPr>
        <p:spPr>
          <a:xfrm>
            <a:off x="1059543" y="2369768"/>
            <a:ext cx="10014857" cy="3320204"/>
          </a:xfrm>
          <a:prstGeom prst="rect">
            <a:avLst/>
          </a:prstGeom>
          <a:noFill/>
        </p:spPr>
        <p:txBody>
          <a:bodyPr wrap="square" rtlCol="0">
            <a:spAutoFit/>
          </a:bodyPr>
          <a:lstStyle/>
          <a:p>
            <a:pPr algn="just">
              <a:lnSpc>
                <a:spcPct val="114000"/>
              </a:lnSpc>
            </a:pPr>
            <a:r>
              <a:rPr lang="en-US" sz="3200" smtClean="0">
                <a:cs typeface="Times New Roman" panose="02020603050405020304" pitchFamily="18" charset="0"/>
              </a:rPr>
              <a:t>     </a:t>
            </a:r>
            <a:r>
              <a:rPr lang="vi-VN" sz="3200" smtClean="0">
                <a:cs typeface="Times New Roman" panose="02020603050405020304" pitchFamily="18" charset="0"/>
              </a:rPr>
              <a:t>Gia </a:t>
            </a:r>
            <a:r>
              <a:rPr lang="vi-VN" sz="3200">
                <a:cs typeface="Times New Roman" panose="02020603050405020304" pitchFamily="18" charset="0"/>
              </a:rPr>
              <a:t>đình ông Giô-dép lại chuyển về ác-boa để lu-i paxtơ có thể tiếp tục đi học. ác-boa là một thị trấn nhỏ không có lâu đài đồ sộ, nguy nga, chỉ thấy những ngôi nhà cổ kính và những vườn nho con con. Dòng sông quy-dăng-xơ hiền hòa lượn quanh thành phố với những chiếc cầu trắng </a:t>
            </a:r>
            <a:r>
              <a:rPr lang="vi-VN" sz="3200">
                <a:cs typeface="Times New Roman" panose="02020603050405020304" pitchFamily="18" charset="0"/>
              </a:rPr>
              <a:t>phau</a:t>
            </a:r>
            <a:r>
              <a:rPr lang="vi-VN" sz="3200" smtClean="0">
                <a:cs typeface="Times New Roman" panose="02020603050405020304" pitchFamily="18" charset="0"/>
              </a:rPr>
              <a:t>.</a:t>
            </a:r>
            <a:endParaRPr lang="en-US" sz="3200" smtClean="0">
              <a:cs typeface="Times New Roman" panose="02020603050405020304" pitchFamily="18" charset="0"/>
            </a:endParaRPr>
          </a:p>
          <a:p>
            <a:pPr algn="r">
              <a:lnSpc>
                <a:spcPct val="114000"/>
              </a:lnSpc>
            </a:pPr>
            <a:r>
              <a:rPr lang="en-US" sz="2400" i="1" smtClean="0">
                <a:latin typeface="Times New Roman" panose="02020603050405020304" pitchFamily="18" charset="0"/>
                <a:cs typeface="Times New Roman" panose="02020603050405020304" pitchFamily="18" charset="0"/>
              </a:rPr>
              <a:t>Theo</a:t>
            </a:r>
            <a:r>
              <a:rPr lang="en-US" sz="2400"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ĐỨC HOÀI</a:t>
            </a:r>
            <a:endParaRPr lang="vi-VN" sz="2400" b="1">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7674428" y="2910114"/>
            <a:ext cx="10776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89285" y="3476171"/>
            <a:ext cx="10776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17956" y="2917371"/>
            <a:ext cx="16564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85049" y="4572000"/>
            <a:ext cx="20329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6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698170" y="904167"/>
            <a:ext cx="9158515" cy="121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indent="0" algn="ctr">
              <a:lnSpc>
                <a:spcPct val="114000"/>
              </a:lnSpc>
              <a:spcBef>
                <a:spcPct val="50000"/>
              </a:spcBef>
            </a:pPr>
            <a:r>
              <a:rPr lang="en-US" altLang="en-US" sz="3200" smtClean="0">
                <a:latin typeface="Times New Roman" panose="02020603050405020304" pitchFamily="18" charset="0"/>
              </a:rPr>
              <a:t>Bài 1. </a:t>
            </a:r>
            <a:r>
              <a:rPr lang="vi-VN" altLang="en-US" sz="3200" smtClean="0">
                <a:latin typeface="Times New Roman" panose="02020603050405020304" pitchFamily="18" charset="0"/>
              </a:rPr>
              <a:t>Đọc </a:t>
            </a:r>
            <a:r>
              <a:rPr lang="vi-VN" altLang="en-US" sz="3200">
                <a:latin typeface="Times New Roman" panose="02020603050405020304" pitchFamily="18" charset="0"/>
              </a:rPr>
              <a:t>đoạn văn sau rồi viết lại cho đúng những tên riêng trong đoạn văn:</a:t>
            </a:r>
          </a:p>
        </p:txBody>
      </p:sp>
      <p:sp>
        <p:nvSpPr>
          <p:cNvPr id="13" name="TextBox 12"/>
          <p:cNvSpPr txBox="1"/>
          <p:nvPr/>
        </p:nvSpPr>
        <p:spPr>
          <a:xfrm>
            <a:off x="798286" y="2355254"/>
            <a:ext cx="10609944" cy="3320204"/>
          </a:xfrm>
          <a:prstGeom prst="rect">
            <a:avLst/>
          </a:prstGeom>
          <a:noFill/>
        </p:spPr>
        <p:txBody>
          <a:bodyPr wrap="square" rtlCol="0">
            <a:spAutoFit/>
          </a:bodyPr>
          <a:lstStyle/>
          <a:p>
            <a:pPr algn="just">
              <a:lnSpc>
                <a:spcPct val="114000"/>
              </a:lnSpc>
            </a:pPr>
            <a:r>
              <a:rPr lang="en-US" sz="3200" smtClean="0">
                <a:cs typeface="Times New Roman" panose="02020603050405020304" pitchFamily="18" charset="0"/>
              </a:rPr>
              <a:t>     </a:t>
            </a:r>
            <a:r>
              <a:rPr lang="vi-VN" sz="3200" smtClean="0">
                <a:cs typeface="Times New Roman" panose="02020603050405020304" pitchFamily="18" charset="0"/>
              </a:rPr>
              <a:t>Gia </a:t>
            </a:r>
            <a:r>
              <a:rPr lang="vi-VN" sz="3200">
                <a:cs typeface="Times New Roman" panose="02020603050405020304" pitchFamily="18" charset="0"/>
              </a:rPr>
              <a:t>đình ông Giô-dép lại chuyển </a:t>
            </a:r>
            <a:r>
              <a:rPr lang="vi-VN" sz="3200">
                <a:cs typeface="Times New Roman" panose="02020603050405020304" pitchFamily="18" charset="0"/>
              </a:rPr>
              <a:t>về </a:t>
            </a:r>
            <a:r>
              <a:rPr lang="en-US" sz="3200" b="1" smtClean="0">
                <a:solidFill>
                  <a:srgbClr val="FF0000"/>
                </a:solidFill>
                <a:latin typeface="Times New Roman" panose="02020603050405020304" pitchFamily="18" charset="0"/>
                <a:cs typeface="Times New Roman" panose="02020603050405020304" pitchFamily="18" charset="0"/>
              </a:rPr>
              <a:t>Ác</a:t>
            </a:r>
            <a:r>
              <a:rPr lang="vi-VN" sz="3200" b="1" smtClean="0">
                <a:solidFill>
                  <a:srgbClr val="FF0000"/>
                </a:solidFill>
                <a:latin typeface="Times New Roman" panose="02020603050405020304" pitchFamily="18" charset="0"/>
                <a:cs typeface="Times New Roman" panose="02020603050405020304" pitchFamily="18" charset="0"/>
              </a:rPr>
              <a:t>-boa </a:t>
            </a:r>
            <a:r>
              <a:rPr lang="vi-VN" sz="3200">
                <a:cs typeface="Times New Roman" panose="02020603050405020304" pitchFamily="18" charset="0"/>
              </a:rPr>
              <a:t>để </a:t>
            </a:r>
            <a:r>
              <a:rPr lang="en-US" sz="3200" b="1" smtClean="0">
                <a:solidFill>
                  <a:srgbClr val="FF0000"/>
                </a:solidFill>
                <a:latin typeface="Times New Roman" panose="02020603050405020304" pitchFamily="18" charset="0"/>
                <a:cs typeface="Times New Roman" panose="02020603050405020304" pitchFamily="18" charset="0"/>
              </a:rPr>
              <a:t>L</a:t>
            </a:r>
            <a:r>
              <a:rPr lang="vi-VN" sz="3200" b="1" smtClean="0">
                <a:solidFill>
                  <a:srgbClr val="FF0000"/>
                </a:solidFill>
                <a:cs typeface="Times New Roman" panose="02020603050405020304" pitchFamily="18" charset="0"/>
              </a:rPr>
              <a:t>u-i </a:t>
            </a:r>
            <a:r>
              <a:rPr lang="en-US" sz="3200" b="1" smtClean="0">
                <a:solidFill>
                  <a:srgbClr val="FF0000"/>
                </a:solidFill>
                <a:latin typeface="Times New Roman" panose="02020603050405020304" pitchFamily="18" charset="0"/>
                <a:cs typeface="Times New Roman" panose="02020603050405020304" pitchFamily="18" charset="0"/>
              </a:rPr>
              <a:t>P</a:t>
            </a:r>
            <a:r>
              <a:rPr lang="vi-VN" sz="3200" b="1" smtClean="0">
                <a:solidFill>
                  <a:srgbClr val="FF0000"/>
                </a:solidFill>
                <a:cs typeface="Times New Roman" panose="02020603050405020304" pitchFamily="18" charset="0"/>
              </a:rPr>
              <a:t>a</a:t>
            </a:r>
            <a:r>
              <a:rPr lang="en-US" sz="3200" b="1" smtClean="0">
                <a:solidFill>
                  <a:srgbClr val="FF0000"/>
                </a:solidFill>
                <a:cs typeface="Times New Roman" panose="02020603050405020304" pitchFamily="18" charset="0"/>
              </a:rPr>
              <a:t>-</a:t>
            </a:r>
            <a:r>
              <a:rPr lang="vi-VN" sz="3200" b="1" smtClean="0">
                <a:solidFill>
                  <a:srgbClr val="FF0000"/>
                </a:solidFill>
                <a:cs typeface="Times New Roman" panose="02020603050405020304" pitchFamily="18" charset="0"/>
              </a:rPr>
              <a:t>xtơ </a:t>
            </a:r>
            <a:r>
              <a:rPr lang="vi-VN" sz="3200">
                <a:cs typeface="Times New Roman" panose="02020603050405020304" pitchFamily="18" charset="0"/>
              </a:rPr>
              <a:t>có thể tiếp tục đi học</a:t>
            </a:r>
            <a:r>
              <a:rPr lang="vi-VN" sz="320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Ác</a:t>
            </a:r>
            <a:r>
              <a:rPr lang="vi-VN" sz="3200" b="1">
                <a:solidFill>
                  <a:srgbClr val="FF0000"/>
                </a:solidFill>
                <a:cs typeface="Times New Roman" panose="02020603050405020304" pitchFamily="18" charset="0"/>
              </a:rPr>
              <a:t>-boa</a:t>
            </a:r>
            <a:r>
              <a:rPr lang="vi-VN" sz="3200" b="1" smtClean="0">
                <a:solidFill>
                  <a:srgbClr val="FF0000"/>
                </a:solidFill>
                <a:cs typeface="Times New Roman" panose="02020603050405020304" pitchFamily="18" charset="0"/>
              </a:rPr>
              <a:t> </a:t>
            </a:r>
            <a:r>
              <a:rPr lang="vi-VN" sz="3200">
                <a:cs typeface="Times New Roman" panose="02020603050405020304" pitchFamily="18" charset="0"/>
              </a:rPr>
              <a:t>là một thị trấn nhỏ không có lâu đài đồ sộ, nguy nga, chỉ thấy những ngôi nhà cổ kính và những vườn nho con con. Dòng </a:t>
            </a:r>
            <a:r>
              <a:rPr lang="vi-VN" sz="3200">
                <a:cs typeface="Times New Roman" panose="02020603050405020304" pitchFamily="18" charset="0"/>
              </a:rPr>
              <a:t>sông </a:t>
            </a:r>
            <a:r>
              <a:rPr lang="en-US" sz="3200" b="1" smtClean="0">
                <a:solidFill>
                  <a:srgbClr val="FF0000"/>
                </a:solidFill>
                <a:latin typeface="Times New Roman" panose="02020603050405020304" pitchFamily="18" charset="0"/>
                <a:cs typeface="Times New Roman" panose="02020603050405020304" pitchFamily="18" charset="0"/>
              </a:rPr>
              <a:t>Quy</a:t>
            </a:r>
            <a:r>
              <a:rPr lang="vi-VN" sz="3200" b="1" smtClean="0">
                <a:solidFill>
                  <a:srgbClr val="FF0000"/>
                </a:solidFill>
                <a:cs typeface="Times New Roman" panose="02020603050405020304" pitchFamily="18" charset="0"/>
              </a:rPr>
              <a:t>-dăng-xơ </a:t>
            </a:r>
            <a:r>
              <a:rPr lang="vi-VN" sz="3200">
                <a:cs typeface="Times New Roman" panose="02020603050405020304" pitchFamily="18" charset="0"/>
              </a:rPr>
              <a:t>hiền hòa lượn quanh thành phố với những chiếc cầu trắng </a:t>
            </a:r>
            <a:r>
              <a:rPr lang="vi-VN" sz="3200">
                <a:cs typeface="Times New Roman" panose="02020603050405020304" pitchFamily="18" charset="0"/>
              </a:rPr>
              <a:t>phau</a:t>
            </a:r>
            <a:r>
              <a:rPr lang="vi-VN" sz="3200" smtClean="0">
                <a:cs typeface="Times New Roman" panose="02020603050405020304" pitchFamily="18" charset="0"/>
              </a:rPr>
              <a:t>.</a:t>
            </a:r>
            <a:endParaRPr lang="en-US" sz="3200" smtClean="0">
              <a:cs typeface="Times New Roman" panose="02020603050405020304" pitchFamily="18" charset="0"/>
            </a:endParaRPr>
          </a:p>
          <a:p>
            <a:pPr algn="r">
              <a:lnSpc>
                <a:spcPct val="114000"/>
              </a:lnSpc>
            </a:pPr>
            <a:r>
              <a:rPr lang="en-US" sz="2400" i="1" smtClean="0">
                <a:latin typeface="Times New Roman" panose="02020603050405020304" pitchFamily="18" charset="0"/>
                <a:cs typeface="Times New Roman" panose="02020603050405020304" pitchFamily="18" charset="0"/>
              </a:rPr>
              <a:t>Theo</a:t>
            </a:r>
            <a:r>
              <a:rPr lang="en-US" sz="2400"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ĐỨC HOÀI</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8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1971" y="1217632"/>
            <a:ext cx="4988600" cy="523220"/>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Đoạn văn viết về ai?</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1971" y="4355413"/>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Con đã biết đến nhà bác học </a:t>
            </a:r>
            <a:r>
              <a:rPr lang="vi-VN" sz="2800" b="1">
                <a:solidFill>
                  <a:srgbClr val="FF0000"/>
                </a:solidFill>
                <a:latin typeface="Times New Roman" panose="02020603050405020304" pitchFamily="18" charset="0"/>
                <a:cs typeface="Times New Roman" panose="02020603050405020304" pitchFamily="18" charset="0"/>
              </a:rPr>
              <a:t>Lu-i </a:t>
            </a:r>
            <a:r>
              <a:rPr lang="vi-VN" sz="2800" b="1" smtClean="0">
                <a:solidFill>
                  <a:srgbClr val="FF0000"/>
                </a:solidFill>
                <a:latin typeface="Times New Roman" panose="02020603050405020304" pitchFamily="18" charset="0"/>
                <a:cs typeface="Times New Roman" panose="02020603050405020304" pitchFamily="18" charset="0"/>
              </a:rPr>
              <a:t>Pa-xt</a:t>
            </a:r>
            <a:r>
              <a:rPr lang="en-US" sz="2800" b="1" smtClean="0">
                <a:solidFill>
                  <a:srgbClr val="FF0000"/>
                </a:solidFill>
                <a:latin typeface="Times New Roman" panose="02020603050405020304" pitchFamily="18" charset="0"/>
                <a:cs typeface="Times New Roman" panose="02020603050405020304" pitchFamily="18" charset="0"/>
              </a:rPr>
              <a:t>ơ qua phương tiện nào?</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660571" y="1173213"/>
            <a:ext cx="5704115" cy="3182200"/>
            <a:chOff x="5660571" y="1070527"/>
            <a:chExt cx="5704115" cy="3182200"/>
          </a:xfrm>
        </p:grpSpPr>
        <p:sp>
          <p:nvSpPr>
            <p:cNvPr id="12" name="TextBox 11"/>
            <p:cNvSpPr txBox="1"/>
            <p:nvPr/>
          </p:nvSpPr>
          <p:spPr>
            <a:xfrm>
              <a:off x="6379225" y="1144184"/>
              <a:ext cx="4985461" cy="3108543"/>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Đoạn văn viết về nơi gia đình Lu-i Pa-xtơ sinh sống, thời ông còn nhỏ. </a:t>
              </a:r>
              <a:r>
                <a:rPr lang="en-US" sz="2800">
                  <a:solidFill>
                    <a:srgbClr val="003FBC"/>
                  </a:solidFill>
                  <a:latin typeface="Times New Roman" panose="02020603050405020304" pitchFamily="18" charset="0"/>
                  <a:cs typeface="Times New Roman" panose="02020603050405020304" pitchFamily="18" charset="0"/>
                </a:rPr>
                <a:t>Lu-i </a:t>
              </a:r>
              <a:r>
                <a:rPr lang="en-US" sz="2800">
                  <a:solidFill>
                    <a:srgbClr val="003FBC"/>
                  </a:solidFill>
                  <a:latin typeface="Times New Roman" panose="02020603050405020304" pitchFamily="18" charset="0"/>
                  <a:cs typeface="Times New Roman" panose="02020603050405020304" pitchFamily="18" charset="0"/>
                </a:rPr>
                <a:t>Pa-xtơ </a:t>
              </a:r>
              <a:r>
                <a:rPr lang="en-US" sz="2800" smtClean="0">
                  <a:solidFill>
                    <a:srgbClr val="003FBC"/>
                  </a:solidFill>
                  <a:latin typeface="Times New Roman" panose="02020603050405020304" pitchFamily="18" charset="0"/>
                  <a:cs typeface="Times New Roman" panose="02020603050405020304" pitchFamily="18" charset="0"/>
                </a:rPr>
                <a:t>(1822-1895) nhà bác học nổi tiếng thế giới - người đã chế ra các loại vắc-xin trị bệnh như bệnh than, bệnh dại.</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5660571" y="4429070"/>
            <a:ext cx="5704115" cy="1900023"/>
            <a:chOff x="5660571" y="3393405"/>
            <a:chExt cx="5704115" cy="1900023"/>
          </a:xfrm>
        </p:grpSpPr>
        <p:sp>
          <p:nvSpPr>
            <p:cNvPr id="6" name="TextBox 5"/>
            <p:cNvSpPr txBox="1"/>
            <p:nvPr/>
          </p:nvSpPr>
          <p:spPr>
            <a:xfrm>
              <a:off x="6379225" y="3477546"/>
              <a:ext cx="4985461" cy="1815882"/>
            </a:xfrm>
            <a:prstGeom prst="rect">
              <a:avLst/>
            </a:prstGeom>
            <a:noFill/>
          </p:spPr>
          <p:txBody>
            <a:bodyPr wrap="square" rtlCol="0">
              <a:spAutoFit/>
            </a:bodyPr>
            <a:lstStyle/>
            <a:p>
              <a:pPr marL="457200" indent="-457200" algn="just">
                <a:buFont typeface="Wingdings" panose="05000000000000000000" pitchFamily="2" charset="2"/>
                <a:buChar char="ü"/>
              </a:pPr>
              <a:r>
                <a:rPr lang="vi-VN" sz="2800">
                  <a:solidFill>
                    <a:srgbClr val="003FBC"/>
                  </a:solidFill>
                  <a:cs typeface="Times New Roman" panose="02020603050405020304" pitchFamily="18" charset="0"/>
                </a:rPr>
                <a:t>Con đã biết đến nhà bác học Lu-i Pa-xtơ </a:t>
              </a:r>
              <a:r>
                <a:rPr lang="vi-VN" sz="2800">
                  <a:solidFill>
                    <a:srgbClr val="003FBC"/>
                  </a:solidFill>
                  <a:cs typeface="Times New Roman" panose="02020603050405020304" pitchFamily="18" charset="0"/>
                </a:rPr>
                <a:t>qua </a:t>
              </a:r>
              <a:r>
                <a:rPr lang="en-US" sz="2800" smtClean="0">
                  <a:solidFill>
                    <a:srgbClr val="003FBC"/>
                  </a:solidFill>
                  <a:latin typeface="Times New Roman" panose="02020603050405020304" pitchFamily="18" charset="0"/>
                  <a:cs typeface="Times New Roman" panose="02020603050405020304" pitchFamily="18" charset="0"/>
                </a:rPr>
                <a:t>sách Tiếng Việt 3, qua các câu chuyện về các nhà bác học nổi tiếng,…</a:t>
              </a:r>
              <a:endParaRPr lang="vi-VN" sz="2800">
                <a:solidFill>
                  <a:srgbClr val="003FBC"/>
                </a:solidFill>
                <a:latin typeface="Times New Roman" panose="02020603050405020304" pitchFamily="18" charset="0"/>
                <a:cs typeface="Times New Roman" panose="02020603050405020304" pitchFamily="18" charset="0"/>
              </a:endParaRPr>
            </a:p>
          </p:txBody>
        </p:sp>
        <p:sp>
          <p:nvSpPr>
            <p:cNvPr id="9" name="Curved Down Arrow 8"/>
            <p:cNvSpPr/>
            <p:nvPr/>
          </p:nvSpPr>
          <p:spPr>
            <a:xfrm>
              <a:off x="5660571" y="3393405"/>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90526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97477" y="3093439"/>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 quy tắc viết hoa tên người, tên địa lí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nước ngoài.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19424" y="4779000"/>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Viết đúng tên người, tên địa lí </a:t>
              </a:r>
              <a:r>
                <a:rPr lang="en-US" sz="2800" smtClean="0">
                  <a:solidFill>
                    <a:schemeClr val="tx1"/>
                  </a:solidFill>
                  <a:latin typeface="Times New Roman" panose="02020603050405020304" pitchFamily="18" charset="0"/>
                  <a:cs typeface="Times New Roman" panose="02020603050405020304" pitchFamily="18" charset="0"/>
                </a:rPr>
                <a:t>nước ngoài trong khi </a:t>
              </a:r>
              <a:r>
                <a:rPr lang="en-US" sz="2800" smtClean="0">
                  <a:solidFill>
                    <a:schemeClr val="tx1"/>
                  </a:solidFill>
                  <a:latin typeface="Times New Roman" panose="02020603050405020304" pitchFamily="18" charset="0"/>
                  <a:cs typeface="Times New Roman" panose="02020603050405020304" pitchFamily="18" charset="0"/>
                </a:rPr>
                <a:t>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117069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2908" y="1022348"/>
            <a:ext cx="9927771" cy="584775"/>
          </a:xfrm>
          <a:prstGeom prst="rect">
            <a:avLst/>
          </a:prstGeom>
          <a:no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Bài 2. </a:t>
            </a:r>
            <a:r>
              <a:rPr lang="vi-VN" sz="3200" b="1">
                <a:cs typeface="Times New Roman" panose="02020603050405020304" pitchFamily="18" charset="0"/>
              </a:rPr>
              <a:t>Viết lại những tên riêng sau cho đúng quy tắc:</a:t>
            </a:r>
          </a:p>
        </p:txBody>
      </p:sp>
      <p:sp>
        <p:nvSpPr>
          <p:cNvPr id="5" name="Rectangle 6"/>
          <p:cNvSpPr>
            <a:spLocks noChangeArrowheads="1"/>
          </p:cNvSpPr>
          <p:nvPr/>
        </p:nvSpPr>
        <p:spPr bwMode="auto">
          <a:xfrm>
            <a:off x="1741707" y="2085052"/>
            <a:ext cx="85852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hangingPunct="1"/>
            <a:r>
              <a:rPr lang="en-US" altLang="en-US" sz="3200" smtClean="0">
                <a:solidFill>
                  <a:srgbClr val="FF0000"/>
                </a:solidFill>
              </a:rPr>
              <a:t>- Tên người: </a:t>
            </a:r>
            <a:r>
              <a:rPr lang="en-US" altLang="en-US" sz="3200" smtClean="0"/>
              <a:t>anbe anhxtanh, crítxtian anđécxen, iuri gagarin.</a:t>
            </a:r>
            <a:endParaRPr lang="en-US" altLang="en-US" sz="3200"/>
          </a:p>
        </p:txBody>
      </p:sp>
      <p:sp>
        <p:nvSpPr>
          <p:cNvPr id="8" name="Rectangle 6"/>
          <p:cNvSpPr>
            <a:spLocks noChangeArrowheads="1"/>
          </p:cNvSpPr>
          <p:nvPr/>
        </p:nvSpPr>
        <p:spPr bwMode="auto">
          <a:xfrm>
            <a:off x="1741707" y="3347795"/>
            <a:ext cx="85852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hangingPunct="1"/>
            <a:r>
              <a:rPr lang="en-US" altLang="en-US" sz="3200" smtClean="0">
                <a:solidFill>
                  <a:srgbClr val="FF0000"/>
                </a:solidFill>
              </a:rPr>
              <a:t>- Tên địa lí: </a:t>
            </a:r>
            <a:r>
              <a:rPr lang="en-US" altLang="en-US" sz="3200" smtClean="0"/>
              <a:t>xanh pêtécbua, tôkiô, amadôn, niagara</a:t>
            </a:r>
            <a:endParaRPr lang="en-US" altLang="en-US" sz="3200"/>
          </a:p>
        </p:txBody>
      </p:sp>
    </p:spTree>
    <p:extLst>
      <p:ext uri="{BB962C8B-B14F-4D97-AF65-F5344CB8AC3E}">
        <p14:creationId xmlns:p14="http://schemas.microsoft.com/office/powerpoint/2010/main" val="7642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1407884" y="1755822"/>
            <a:ext cx="6019800" cy="2062103"/>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a:buFontTx/>
              <a:buAutoNum type="alphaLcParenR"/>
              <a:defRPr/>
            </a:pPr>
            <a:r>
              <a:rPr lang="en-US" sz="3200" b="1" dirty="0" err="1" smtClean="0">
                <a:solidFill>
                  <a:srgbClr val="FF0000"/>
                </a:solidFill>
                <a:latin typeface="Times New Roman" pitchFamily="18" charset="0"/>
                <a:cs typeface="Times New Roman" pitchFamily="18" charset="0"/>
              </a:rPr>
              <a:t>Tên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a:t>
            </a:r>
          </a:p>
          <a:p>
            <a:pPr>
              <a:defRPr/>
            </a:pPr>
            <a:r>
              <a:rPr lang="en-US" sz="3200" b="1" dirty="0" smtClean="0">
                <a:solidFill>
                  <a:srgbClr val="FF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a:t>
            </a:r>
            <a:r>
              <a:rPr lang="en-US" sz="3200" b="1" dirty="0" smtClean="0">
                <a:solidFill>
                  <a:srgbClr val="0000FF"/>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A</a:t>
            </a:r>
            <a:r>
              <a:rPr lang="en-US" sz="3200" b="1" dirty="0" smtClean="0">
                <a:solidFill>
                  <a:srgbClr val="0000FF"/>
                </a:solidFill>
                <a:latin typeface="Times New Roman" pitchFamily="18" charset="0"/>
                <a:cs typeface="Times New Roman" pitchFamily="18" charset="0"/>
              </a:rPr>
              <a:t>n</a:t>
            </a:r>
            <a:r>
              <a:rPr lang="en-US" sz="3200" b="1" dirty="0" smtClean="0">
                <a:solidFill>
                  <a:srgbClr val="FF0000"/>
                </a:solidFill>
                <a:latin typeface="Times New Roman" pitchFamily="18" charset="0"/>
                <a:cs typeface="Times New Roman" pitchFamily="18" charset="0"/>
              </a:rPr>
              <a:t>-</a:t>
            </a:r>
            <a:r>
              <a:rPr lang="en-US" sz="3200" b="1" dirty="0" smtClean="0">
                <a:solidFill>
                  <a:srgbClr val="0000FF"/>
                </a:solidFill>
                <a:latin typeface="Times New Roman" pitchFamily="18" charset="0"/>
                <a:cs typeface="Times New Roman" pitchFamily="18" charset="0"/>
              </a:rPr>
              <a:t>be  </a:t>
            </a:r>
            <a:r>
              <a:rPr lang="en-US" sz="3200" b="1" dirty="0" smtClean="0">
                <a:solidFill>
                  <a:srgbClr val="FF0000"/>
                </a:solidFill>
                <a:latin typeface="Times New Roman" pitchFamily="18" charset="0"/>
                <a:cs typeface="Times New Roman" pitchFamily="18" charset="0"/>
              </a:rPr>
              <a:t>A</a:t>
            </a:r>
            <a:r>
              <a:rPr lang="en-US" sz="3200" b="1" dirty="0" smtClean="0">
                <a:solidFill>
                  <a:srgbClr val="0000FF"/>
                </a:solidFill>
                <a:latin typeface="Times New Roman" pitchFamily="18" charset="0"/>
                <a:cs typeface="Times New Roman" pitchFamily="18" charset="0"/>
              </a:rPr>
              <a:t>nh</a:t>
            </a:r>
            <a:r>
              <a:rPr lang="en-US" sz="3200" b="1" dirty="0">
                <a:solidFill>
                  <a:srgbClr val="FF0000"/>
                </a:solidFill>
                <a:latin typeface="Times New Roman" pitchFamily="18" charset="0"/>
                <a:cs typeface="Times New Roman" pitchFamily="18" charset="0"/>
              </a:rPr>
              <a:t>-</a:t>
            </a:r>
            <a:r>
              <a:rPr lang="en-US" sz="3200" b="1" dirty="0" err="1" smtClean="0">
                <a:solidFill>
                  <a:srgbClr val="0000FF"/>
                </a:solidFill>
                <a:latin typeface="Times New Roman" pitchFamily="18" charset="0"/>
                <a:cs typeface="Times New Roman" pitchFamily="18" charset="0"/>
              </a:rPr>
              <a:t>xtanh</a:t>
            </a:r>
            <a:endParaRPr lang="en-US" sz="3200" b="1" dirty="0" smtClean="0">
              <a:solidFill>
                <a:srgbClr val="0000FF"/>
              </a:solidFill>
              <a:latin typeface="Times New Roman" pitchFamily="18" charset="0"/>
              <a:cs typeface="Times New Roman" pitchFamily="18" charset="0"/>
            </a:endParaRPr>
          </a:p>
          <a:p>
            <a:pPr>
              <a:defRPr/>
            </a:pPr>
            <a:r>
              <a:rPr lang="en-US" sz="3200" b="1" dirty="0" smtClean="0">
                <a:solidFill>
                  <a:srgbClr val="0000FF"/>
                </a:solidFill>
                <a:latin typeface="Times New Roman" pitchFamily="18" charset="0"/>
                <a:cs typeface="Times New Roman" pitchFamily="18" charset="0"/>
              </a:rPr>
              <a:t>  + </a:t>
            </a:r>
            <a:r>
              <a:rPr lang="en-US" sz="3200" b="1" dirty="0" err="1" smtClean="0">
                <a:solidFill>
                  <a:srgbClr val="FF0000"/>
                </a:solidFill>
                <a:latin typeface="Times New Roman" pitchFamily="18" charset="0"/>
                <a:cs typeface="Times New Roman" pitchFamily="18" charset="0"/>
              </a:rPr>
              <a:t>C</a:t>
            </a:r>
            <a:r>
              <a:rPr lang="en-US" sz="3200" b="1" dirty="0" err="1" smtClean="0">
                <a:solidFill>
                  <a:srgbClr val="0000FF"/>
                </a:solidFill>
                <a:latin typeface="Times New Roman" pitchFamily="18" charset="0"/>
                <a:cs typeface="Times New Roman" pitchFamily="18" charset="0"/>
              </a:rPr>
              <a:t>rít</a:t>
            </a:r>
            <a:r>
              <a:rPr lang="en-US" sz="3200" b="1" dirty="0" smtClean="0">
                <a:solidFill>
                  <a:srgbClr val="FF0000"/>
                </a:solidFill>
                <a:latin typeface="Times New Roman" pitchFamily="18" charset="0"/>
                <a:cs typeface="Times New Roman" pitchFamily="18" charset="0"/>
              </a:rPr>
              <a:t>-</a:t>
            </a:r>
            <a:r>
              <a:rPr lang="en-US" sz="3200" b="1" dirty="0" err="1" smtClean="0">
                <a:solidFill>
                  <a:srgbClr val="0000FF"/>
                </a:solidFill>
                <a:latin typeface="Times New Roman" pitchFamily="18" charset="0"/>
                <a:cs typeface="Times New Roman" pitchFamily="18" charset="0"/>
              </a:rPr>
              <a:t>xti</a:t>
            </a:r>
            <a:r>
              <a:rPr lang="en-US" sz="3200" b="1" dirty="0">
                <a:solidFill>
                  <a:srgbClr val="FF0000"/>
                </a:solidFill>
                <a:latin typeface="Times New Roman" pitchFamily="18" charset="0"/>
                <a:cs typeface="Times New Roman" pitchFamily="18" charset="0"/>
              </a:rPr>
              <a:t>-</a:t>
            </a:r>
            <a:r>
              <a:rPr lang="en-US" sz="3200" b="1" dirty="0" smtClean="0">
                <a:solidFill>
                  <a:srgbClr val="0000FF"/>
                </a:solidFill>
                <a:latin typeface="Times New Roman" pitchFamily="18" charset="0"/>
                <a:cs typeface="Times New Roman" pitchFamily="18" charset="0"/>
              </a:rPr>
              <a:t>an  </a:t>
            </a:r>
            <a:r>
              <a:rPr lang="en-US" sz="3200" b="1" dirty="0" smtClean="0">
                <a:solidFill>
                  <a:srgbClr val="FF0000"/>
                </a:solidFill>
                <a:latin typeface="Times New Roman" pitchFamily="18" charset="0"/>
                <a:cs typeface="Times New Roman" pitchFamily="18" charset="0"/>
              </a:rPr>
              <a:t>A</a:t>
            </a:r>
            <a:r>
              <a:rPr lang="en-US" sz="3200" b="1" dirty="0" smtClean="0">
                <a:solidFill>
                  <a:srgbClr val="0000FF"/>
                </a:solidFill>
                <a:latin typeface="Times New Roman" pitchFamily="18" charset="0"/>
                <a:cs typeface="Times New Roman" pitchFamily="18" charset="0"/>
              </a:rPr>
              <a:t>n</a:t>
            </a:r>
            <a:r>
              <a:rPr lang="en-US" sz="3200" b="1" dirty="0" smtClean="0">
                <a:solidFill>
                  <a:srgbClr val="FF0000"/>
                </a:solidFill>
                <a:latin typeface="Times New Roman" pitchFamily="18" charset="0"/>
                <a:cs typeface="Times New Roman" pitchFamily="18" charset="0"/>
              </a:rPr>
              <a:t>-</a:t>
            </a:r>
            <a:r>
              <a:rPr lang="en-US" sz="3200" b="1" dirty="0" smtClean="0">
                <a:solidFill>
                  <a:srgbClr val="0000FF"/>
                </a:solidFill>
                <a:latin typeface="Times New Roman" pitchFamily="18" charset="0"/>
                <a:cs typeface="Times New Roman" pitchFamily="18" charset="0"/>
              </a:rPr>
              <a:t>đéc</a:t>
            </a:r>
            <a:r>
              <a:rPr lang="en-US" sz="3200" b="1" dirty="0" smtClean="0">
                <a:solidFill>
                  <a:srgbClr val="FF0000"/>
                </a:solidFill>
                <a:latin typeface="Times New Roman" pitchFamily="18" charset="0"/>
                <a:cs typeface="Times New Roman" pitchFamily="18" charset="0"/>
              </a:rPr>
              <a:t>-</a:t>
            </a:r>
            <a:r>
              <a:rPr lang="en-US" sz="3200" b="1" dirty="0" smtClean="0">
                <a:solidFill>
                  <a:srgbClr val="0000FF"/>
                </a:solidFill>
                <a:latin typeface="Times New Roman" pitchFamily="18" charset="0"/>
                <a:cs typeface="Times New Roman" pitchFamily="18" charset="0"/>
              </a:rPr>
              <a:t>xen </a:t>
            </a:r>
          </a:p>
          <a:p>
            <a:pPr>
              <a:defRPr/>
            </a:pPr>
            <a:r>
              <a:rPr lang="en-US" sz="3200" b="1" dirty="0" smtClean="0">
                <a:solidFill>
                  <a:srgbClr val="0000FF"/>
                </a:solidFill>
                <a:latin typeface="Times New Roman" pitchFamily="18" charset="0"/>
                <a:cs typeface="Times New Roman" pitchFamily="18" charset="0"/>
              </a:rPr>
              <a:t>  + </a:t>
            </a:r>
            <a:r>
              <a:rPr lang="en-US" sz="3200" b="1" dirty="0" smtClean="0">
                <a:solidFill>
                  <a:srgbClr val="FF0000"/>
                </a:solidFill>
                <a:latin typeface="Times New Roman" pitchFamily="18" charset="0"/>
                <a:cs typeface="Times New Roman" pitchFamily="18" charset="0"/>
              </a:rPr>
              <a:t>I-</a:t>
            </a:r>
            <a:r>
              <a:rPr lang="en-US" sz="3200" b="1" dirty="0" smtClean="0">
                <a:solidFill>
                  <a:srgbClr val="0000FF"/>
                </a:solidFill>
                <a:latin typeface="Times New Roman" pitchFamily="18" charset="0"/>
                <a:cs typeface="Times New Roman" pitchFamily="18" charset="0"/>
              </a:rPr>
              <a:t>u</a:t>
            </a:r>
            <a:r>
              <a:rPr lang="en-US" sz="3200" b="1" dirty="0" smtClean="0">
                <a:solidFill>
                  <a:srgbClr val="FF0000"/>
                </a:solidFill>
                <a:latin typeface="Times New Roman" pitchFamily="18" charset="0"/>
                <a:cs typeface="Times New Roman" pitchFamily="18" charset="0"/>
              </a:rPr>
              <a:t>-</a:t>
            </a:r>
            <a:r>
              <a:rPr lang="en-US" sz="3200" b="1" dirty="0" smtClean="0">
                <a:solidFill>
                  <a:srgbClr val="0000FF"/>
                </a:solidFill>
                <a:latin typeface="Times New Roman" pitchFamily="18" charset="0"/>
                <a:cs typeface="Times New Roman" pitchFamily="18" charset="0"/>
              </a:rPr>
              <a:t>ri  </a:t>
            </a:r>
            <a:r>
              <a:rPr lang="en-US" sz="3200" b="1" dirty="0" smtClean="0">
                <a:solidFill>
                  <a:srgbClr val="FF0000"/>
                </a:solidFill>
                <a:latin typeface="Times New Roman" pitchFamily="18" charset="0"/>
                <a:cs typeface="Times New Roman" pitchFamily="18" charset="0"/>
              </a:rPr>
              <a:t>G</a:t>
            </a:r>
            <a:r>
              <a:rPr lang="en-US" sz="3200" b="1" dirty="0" smtClean="0">
                <a:solidFill>
                  <a:srgbClr val="0000FF"/>
                </a:solidFill>
                <a:latin typeface="Times New Roman" pitchFamily="18" charset="0"/>
                <a:cs typeface="Times New Roman" pitchFamily="18" charset="0"/>
              </a:rPr>
              <a:t>a</a:t>
            </a:r>
            <a:r>
              <a:rPr lang="en-US" sz="3200" b="1" dirty="0" smtClean="0">
                <a:solidFill>
                  <a:srgbClr val="FF0000"/>
                </a:solidFill>
                <a:latin typeface="Times New Roman" pitchFamily="18" charset="0"/>
                <a:cs typeface="Times New Roman" pitchFamily="18" charset="0"/>
              </a:rPr>
              <a:t>-</a:t>
            </a:r>
            <a:r>
              <a:rPr lang="en-US" sz="3200" b="1" dirty="0" smtClean="0">
                <a:solidFill>
                  <a:srgbClr val="0000FF"/>
                </a:solidFill>
                <a:latin typeface="Times New Roman" pitchFamily="18" charset="0"/>
                <a:cs typeface="Times New Roman" pitchFamily="18" charset="0"/>
              </a:rPr>
              <a:t>ga</a:t>
            </a:r>
            <a:r>
              <a:rPr lang="en-US" sz="3200" b="1" dirty="0" smtClean="0">
                <a:solidFill>
                  <a:srgbClr val="FF0000"/>
                </a:solidFill>
                <a:latin typeface="Times New Roman" pitchFamily="18" charset="0"/>
                <a:cs typeface="Times New Roman" pitchFamily="18" charset="0"/>
              </a:rPr>
              <a:t>-</a:t>
            </a:r>
            <a:r>
              <a:rPr lang="en-US" sz="3200" b="1" dirty="0" smtClean="0">
                <a:solidFill>
                  <a:srgbClr val="0000FF"/>
                </a:solidFill>
                <a:latin typeface="Times New Roman" pitchFamily="18" charset="0"/>
                <a:cs typeface="Times New Roman" pitchFamily="18" charset="0"/>
              </a:rPr>
              <a:t>rin.</a:t>
            </a:r>
          </a:p>
        </p:txBody>
      </p:sp>
      <p:sp>
        <p:nvSpPr>
          <p:cNvPr id="7" name="Rectangle 1"/>
          <p:cNvSpPr>
            <a:spLocks noChangeArrowheads="1"/>
          </p:cNvSpPr>
          <p:nvPr/>
        </p:nvSpPr>
        <p:spPr bwMode="auto">
          <a:xfrm>
            <a:off x="6981370" y="1734254"/>
            <a:ext cx="4953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b</a:t>
            </a:r>
            <a:r>
              <a:rPr lang="en-US" altLang="en-US" sz="3200" b="1" smtClean="0">
                <a:solidFill>
                  <a:srgbClr val="FF0000"/>
                </a:solidFill>
                <a:latin typeface="Times New Roman" panose="02020603050405020304" pitchFamily="18" charset="0"/>
                <a:cs typeface="Times New Roman" panose="02020603050405020304" pitchFamily="18" charset="0"/>
              </a:rPr>
              <a:t>) Tên </a:t>
            </a:r>
            <a:r>
              <a:rPr lang="en-US" altLang="en-US" sz="3200" b="1">
                <a:solidFill>
                  <a:srgbClr val="FF0000"/>
                </a:solidFill>
                <a:latin typeface="Times New Roman" panose="02020603050405020304" pitchFamily="18" charset="0"/>
                <a:cs typeface="Times New Roman" panose="02020603050405020304" pitchFamily="18" charset="0"/>
              </a:rPr>
              <a:t>địa lí:        </a:t>
            </a:r>
          </a:p>
          <a:p>
            <a:r>
              <a:rPr lang="en-US" altLang="en-US" sz="3200" b="1" smtClean="0">
                <a:solidFill>
                  <a:srgbClr val="0000FF"/>
                </a:solidFill>
                <a:latin typeface="Times New Roman" panose="02020603050405020304" pitchFamily="18" charset="0"/>
                <a:cs typeface="Times New Roman" panose="02020603050405020304" pitchFamily="18" charset="0"/>
              </a:rPr>
              <a:t> + </a:t>
            </a:r>
            <a:r>
              <a:rPr lang="en-US" altLang="en-US" sz="3200" b="1">
                <a:solidFill>
                  <a:srgbClr val="FF0000"/>
                </a:solidFill>
                <a:latin typeface="Times New Roman" panose="02020603050405020304" pitchFamily="18" charset="0"/>
                <a:cs typeface="Times New Roman" panose="02020603050405020304" pitchFamily="18" charset="0"/>
              </a:rPr>
              <a:t>X</a:t>
            </a:r>
            <a:r>
              <a:rPr lang="en-US" altLang="en-US" sz="3200" b="1">
                <a:solidFill>
                  <a:srgbClr val="0000FF"/>
                </a:solidFill>
                <a:latin typeface="Times New Roman" panose="02020603050405020304" pitchFamily="18" charset="0"/>
                <a:cs typeface="Times New Roman" panose="02020603050405020304" pitchFamily="18" charset="0"/>
              </a:rPr>
              <a:t>anh  </a:t>
            </a:r>
            <a:r>
              <a:rPr lang="en-US" altLang="en-US" sz="3200" b="1">
                <a:solidFill>
                  <a:srgbClr val="FF0000"/>
                </a:solidFill>
                <a:latin typeface="Times New Roman" panose="02020603050405020304" pitchFamily="18" charset="0"/>
                <a:cs typeface="Times New Roman" panose="02020603050405020304" pitchFamily="18" charset="0"/>
              </a:rPr>
              <a:t>P</a:t>
            </a:r>
            <a:r>
              <a:rPr lang="en-US" altLang="en-US" sz="3200" b="1">
                <a:solidFill>
                  <a:srgbClr val="0000FF"/>
                </a:solidFill>
                <a:latin typeface="Times New Roman" panose="02020603050405020304" pitchFamily="18" charset="0"/>
                <a:cs typeface="Times New Roman" panose="02020603050405020304" pitchFamily="18" charset="0"/>
              </a:rPr>
              <a:t>ê</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b="1">
                <a:solidFill>
                  <a:srgbClr val="0000FF"/>
                </a:solidFill>
                <a:latin typeface="Times New Roman" panose="02020603050405020304" pitchFamily="18" charset="0"/>
                <a:cs typeface="Times New Roman" panose="02020603050405020304" pitchFamily="18" charset="0"/>
              </a:rPr>
              <a:t>téc</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b="1">
                <a:solidFill>
                  <a:srgbClr val="0000FF"/>
                </a:solidFill>
                <a:latin typeface="Times New Roman" panose="02020603050405020304" pitchFamily="18" charset="0"/>
                <a:cs typeface="Times New Roman" panose="02020603050405020304" pitchFamily="18" charset="0"/>
              </a:rPr>
              <a:t>bua</a:t>
            </a:r>
          </a:p>
          <a:p>
            <a:r>
              <a:rPr lang="en-US" altLang="en-US" sz="3200" b="1" smtClean="0">
                <a:solidFill>
                  <a:srgbClr val="0000FF"/>
                </a:solidFill>
                <a:latin typeface="Times New Roman" panose="02020603050405020304" pitchFamily="18" charset="0"/>
                <a:cs typeface="Times New Roman" panose="02020603050405020304" pitchFamily="18" charset="0"/>
              </a:rPr>
              <a:t> +  </a:t>
            </a:r>
            <a:r>
              <a:rPr lang="en-US" altLang="en-US" sz="3200" b="1">
                <a:solidFill>
                  <a:srgbClr val="FF0000"/>
                </a:solidFill>
                <a:latin typeface="Times New Roman" panose="02020603050405020304" pitchFamily="18" charset="0"/>
                <a:cs typeface="Times New Roman" panose="02020603050405020304" pitchFamily="18" charset="0"/>
              </a:rPr>
              <a:t>T</a:t>
            </a:r>
            <a:r>
              <a:rPr lang="en-US" altLang="en-US" sz="3200" b="1">
                <a:solidFill>
                  <a:srgbClr val="0000FF"/>
                </a:solidFill>
                <a:latin typeface="Times New Roman" panose="02020603050405020304" pitchFamily="18" charset="0"/>
                <a:cs typeface="Times New Roman" panose="02020603050405020304" pitchFamily="18" charset="0"/>
              </a:rPr>
              <a:t>ô</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b="1">
                <a:solidFill>
                  <a:srgbClr val="0000FF"/>
                </a:solidFill>
                <a:latin typeface="Times New Roman" panose="02020603050405020304" pitchFamily="18" charset="0"/>
                <a:cs typeface="Times New Roman" panose="02020603050405020304" pitchFamily="18" charset="0"/>
              </a:rPr>
              <a:t>ki</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b="1">
                <a:solidFill>
                  <a:srgbClr val="0000FF"/>
                </a:solidFill>
                <a:latin typeface="Times New Roman" panose="02020603050405020304" pitchFamily="18" charset="0"/>
                <a:cs typeface="Times New Roman" panose="02020603050405020304" pitchFamily="18" charset="0"/>
              </a:rPr>
              <a:t>ô </a:t>
            </a:r>
          </a:p>
          <a:p>
            <a:r>
              <a:rPr lang="en-US" altLang="en-US" sz="3200" b="1" smtClean="0">
                <a:solidFill>
                  <a:srgbClr val="0000FF"/>
                </a:solidFill>
                <a:latin typeface="Times New Roman" panose="02020603050405020304" pitchFamily="18" charset="0"/>
                <a:cs typeface="Times New Roman" panose="02020603050405020304" pitchFamily="18" charset="0"/>
              </a:rPr>
              <a:t> +  </a:t>
            </a:r>
            <a:r>
              <a:rPr lang="en-US" altLang="en-US" sz="3200" b="1">
                <a:solidFill>
                  <a:srgbClr val="FF0000"/>
                </a:solidFill>
                <a:latin typeface="Times New Roman" panose="02020603050405020304" pitchFamily="18" charset="0"/>
                <a:cs typeface="Times New Roman" panose="02020603050405020304" pitchFamily="18" charset="0"/>
              </a:rPr>
              <a:t>A-</a:t>
            </a:r>
            <a:r>
              <a:rPr lang="en-US" altLang="en-US" sz="3200" b="1">
                <a:solidFill>
                  <a:srgbClr val="0000FF"/>
                </a:solidFill>
                <a:latin typeface="Times New Roman" panose="02020603050405020304" pitchFamily="18" charset="0"/>
                <a:cs typeface="Times New Roman" panose="02020603050405020304" pitchFamily="18" charset="0"/>
              </a:rPr>
              <a:t>ma</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b="1">
                <a:solidFill>
                  <a:srgbClr val="0000FF"/>
                </a:solidFill>
                <a:latin typeface="Times New Roman" panose="02020603050405020304" pitchFamily="18" charset="0"/>
                <a:cs typeface="Times New Roman" panose="02020603050405020304" pitchFamily="18" charset="0"/>
              </a:rPr>
              <a:t>dôn</a:t>
            </a:r>
          </a:p>
          <a:p>
            <a:r>
              <a:rPr lang="en-US" altLang="en-US" sz="3200" b="1" smtClean="0">
                <a:solidFill>
                  <a:srgbClr val="0000FF"/>
                </a:solidFill>
                <a:latin typeface="Times New Roman" panose="02020603050405020304" pitchFamily="18" charset="0"/>
                <a:cs typeface="Times New Roman" panose="02020603050405020304" pitchFamily="18" charset="0"/>
              </a:rPr>
              <a:t> + </a:t>
            </a:r>
            <a:r>
              <a:rPr lang="en-US" altLang="en-US" sz="3200" b="1">
                <a:solidFill>
                  <a:srgbClr val="FF0000"/>
                </a:solidFill>
                <a:latin typeface="Times New Roman" panose="02020603050405020304" pitchFamily="18" charset="0"/>
                <a:cs typeface="Times New Roman" panose="02020603050405020304" pitchFamily="18" charset="0"/>
              </a:rPr>
              <a:t>N</a:t>
            </a:r>
            <a:r>
              <a:rPr lang="en-US" altLang="en-US" sz="3200" b="1">
                <a:solidFill>
                  <a:srgbClr val="0000FF"/>
                </a:solidFill>
                <a:latin typeface="Times New Roman" panose="02020603050405020304" pitchFamily="18" charset="0"/>
                <a:cs typeface="Times New Roman" panose="02020603050405020304" pitchFamily="18" charset="0"/>
              </a:rPr>
              <a:t>i</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b="1">
                <a:solidFill>
                  <a:srgbClr val="0000FF"/>
                </a:solidFill>
                <a:latin typeface="Times New Roman" panose="02020603050405020304" pitchFamily="18" charset="0"/>
                <a:cs typeface="Times New Roman" panose="02020603050405020304" pitchFamily="18" charset="0"/>
              </a:rPr>
              <a:t>a</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b="1">
                <a:solidFill>
                  <a:srgbClr val="0000FF"/>
                </a:solidFill>
                <a:latin typeface="Times New Roman" panose="02020603050405020304" pitchFamily="18" charset="0"/>
                <a:cs typeface="Times New Roman" panose="02020603050405020304" pitchFamily="18" charset="0"/>
              </a:rPr>
              <a:t>ga</a:t>
            </a:r>
            <a:r>
              <a:rPr lang="en-US" altLang="en-US" sz="3200" b="1">
                <a:solidFill>
                  <a:srgbClr val="FF0000"/>
                </a:solidFill>
                <a:latin typeface="Times New Roman" panose="02020603050405020304" pitchFamily="18" charset="0"/>
                <a:cs typeface="Times New Roman" panose="02020603050405020304" pitchFamily="18" charset="0"/>
              </a:rPr>
              <a:t>-</a:t>
            </a:r>
            <a:r>
              <a:rPr lang="en-US" altLang="en-US" sz="3200" b="1">
                <a:solidFill>
                  <a:srgbClr val="0000FF"/>
                </a:solidFill>
                <a:latin typeface="Times New Roman" panose="02020603050405020304" pitchFamily="18" charset="0"/>
                <a:cs typeface="Times New Roman" panose="02020603050405020304" pitchFamily="18" charset="0"/>
              </a:rPr>
              <a:t>ra</a:t>
            </a:r>
          </a:p>
        </p:txBody>
      </p:sp>
    </p:spTree>
    <p:extLst>
      <p:ext uri="{BB962C8B-B14F-4D97-AF65-F5344CB8AC3E}">
        <p14:creationId xmlns:p14="http://schemas.microsoft.com/office/powerpoint/2010/main" val="196429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311901" y="5589588"/>
            <a:ext cx="3960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7651" name="Text Box 3"/>
          <p:cNvSpPr txBox="1">
            <a:spLocks noChangeArrowheads="1"/>
          </p:cNvSpPr>
          <p:nvPr/>
        </p:nvSpPr>
        <p:spPr bwMode="auto">
          <a:xfrm>
            <a:off x="6527800" y="5661026"/>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pic>
        <p:nvPicPr>
          <p:cNvPr id="27652" name="Picture 12" descr="0_An-be_Anh-xtanh_(1879-1955)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566057"/>
            <a:ext cx="5943600" cy="560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13"/>
          <p:cNvSpPr txBox="1">
            <a:spLocks noChangeArrowheads="1"/>
          </p:cNvSpPr>
          <p:nvPr/>
        </p:nvSpPr>
        <p:spPr bwMode="auto">
          <a:xfrm>
            <a:off x="7282543" y="2471057"/>
            <a:ext cx="312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6600FF"/>
                </a:solidFill>
                <a:latin typeface="Times New Roman" panose="02020603050405020304" pitchFamily="18" charset="0"/>
              </a:rPr>
              <a:t>Nhà vật lí học nổi tiếng thế giới, người Đức</a:t>
            </a:r>
          </a:p>
        </p:txBody>
      </p:sp>
    </p:spTree>
    <p:extLst>
      <p:ext uri="{BB962C8B-B14F-4D97-AF65-F5344CB8AC3E}">
        <p14:creationId xmlns:p14="http://schemas.microsoft.com/office/powerpoint/2010/main" val="75575741"/>
      </p:ext>
    </p:extLst>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311901" y="5589588"/>
            <a:ext cx="3960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8675" name="Text Box 3"/>
          <p:cNvSpPr txBox="1">
            <a:spLocks noChangeArrowheads="1"/>
          </p:cNvSpPr>
          <p:nvPr/>
        </p:nvSpPr>
        <p:spPr bwMode="auto">
          <a:xfrm>
            <a:off x="6527800" y="5661026"/>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grpSp>
        <p:nvGrpSpPr>
          <p:cNvPr id="2" name="Group 5"/>
          <p:cNvGrpSpPr>
            <a:grpSpLocks/>
          </p:cNvGrpSpPr>
          <p:nvPr/>
        </p:nvGrpSpPr>
        <p:grpSpPr bwMode="auto">
          <a:xfrm>
            <a:off x="6096000" y="493488"/>
            <a:ext cx="5430157" cy="5796079"/>
            <a:chOff x="2880" y="0"/>
            <a:chExt cx="2952" cy="3951"/>
          </a:xfrm>
        </p:grpSpPr>
        <p:pic>
          <p:nvPicPr>
            <p:cNvPr id="28682" name="Picture 6" descr="_Christian_Ander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0"/>
              <a:ext cx="2880" cy="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7"/>
            <p:cNvSpPr txBox="1">
              <a:spLocks noChangeArrowheads="1"/>
            </p:cNvSpPr>
            <p:nvPr/>
          </p:nvSpPr>
          <p:spPr bwMode="auto">
            <a:xfrm>
              <a:off x="2997" y="3133"/>
              <a:ext cx="2835"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cs typeface="Times New Roman" panose="02020603050405020304" pitchFamily="18" charset="0"/>
                </a:rPr>
                <a:t>Crít-xti-an An-đéc-xen</a:t>
              </a:r>
            </a:p>
            <a:p>
              <a:pPr algn="ctr" eaLnBrk="1" hangingPunct="1"/>
              <a:r>
                <a:rPr lang="en-US" altLang="en-US" sz="2000">
                  <a:latin typeface="Times New Roman" panose="02020603050405020304" pitchFamily="18" charset="0"/>
                  <a:cs typeface="Times New Roman" panose="02020603050405020304" pitchFamily="18" charset="0"/>
                </a:rPr>
                <a:t>Nhà văn nổi tiếng thế giới, người </a:t>
              </a:r>
            </a:p>
            <a:p>
              <a:pPr algn="ctr" eaLnBrk="1" hangingPunct="1"/>
              <a:r>
                <a:rPr lang="en-US" altLang="en-US" sz="2000">
                  <a:latin typeface="Times New Roman" panose="02020603050405020304" pitchFamily="18" charset="0"/>
                  <a:cs typeface="Times New Roman" panose="02020603050405020304" pitchFamily="18" charset="0"/>
                </a:rPr>
                <a:t>Đan Mạch chuyên viết truyện cổ tích</a:t>
              </a:r>
            </a:p>
          </p:txBody>
        </p:sp>
      </p:grpSp>
      <p:grpSp>
        <p:nvGrpSpPr>
          <p:cNvPr id="3" name="Group 9"/>
          <p:cNvGrpSpPr>
            <a:grpSpLocks/>
          </p:cNvGrpSpPr>
          <p:nvPr/>
        </p:nvGrpSpPr>
        <p:grpSpPr bwMode="auto">
          <a:xfrm>
            <a:off x="450849" y="493488"/>
            <a:ext cx="5320318" cy="5926138"/>
            <a:chOff x="0" y="0"/>
            <a:chExt cx="2643" cy="3733"/>
          </a:xfrm>
        </p:grpSpPr>
        <p:sp>
          <p:nvSpPr>
            <p:cNvPr id="28680" name="Text Box 10"/>
            <p:cNvSpPr txBox="1">
              <a:spLocks noChangeArrowheads="1"/>
            </p:cNvSpPr>
            <p:nvPr/>
          </p:nvSpPr>
          <p:spPr bwMode="auto">
            <a:xfrm>
              <a:off x="35" y="2938"/>
              <a:ext cx="2608"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latin typeface="Times New Roman" panose="02020603050405020304" pitchFamily="18" charset="0"/>
                  <a:cs typeface="Times New Roman" panose="02020603050405020304" pitchFamily="18" charset="0"/>
                </a:rPr>
                <a:t>I-u-ri Ga-ga-rin.</a:t>
              </a:r>
            </a:p>
            <a:p>
              <a:pPr algn="ctr" eaLnBrk="1" hangingPunct="1"/>
              <a:r>
                <a:rPr lang="en-US" altLang="en-US" sz="2000">
                  <a:latin typeface="Times New Roman" panose="02020603050405020304" pitchFamily="18" charset="0"/>
                  <a:cs typeface="Times New Roman" panose="02020603050405020304" pitchFamily="18" charset="0"/>
                </a:rPr>
                <a:t>Nhà du hành vũ trụ người Nga  người đầu tiên bay vào vũ trụ (1934-1968)</a:t>
              </a:r>
            </a:p>
          </p:txBody>
        </p:sp>
        <p:pic>
          <p:nvPicPr>
            <p:cNvPr id="28681" name="Picture 11" descr="Gagar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08" cy="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524938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058862" y="4931229"/>
            <a:ext cx="43211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Xanh Pê-téc-bua</a:t>
            </a:r>
            <a:r>
              <a:rPr lang="en-US" altLang="en-US" sz="2800">
                <a:latin typeface="Times New Roman" panose="02020603050405020304" pitchFamily="18" charset="0"/>
                <a:cs typeface="Times New Roman" panose="02020603050405020304" pitchFamily="18" charset="0"/>
              </a:rPr>
              <a:t> kinh đô cũ của nước Nga</a:t>
            </a:r>
          </a:p>
        </p:txBody>
      </p:sp>
      <p:pic>
        <p:nvPicPr>
          <p:cNvPr id="30722" name="Picture 2" descr="Xanh Pê-téc-b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9" y="537029"/>
            <a:ext cx="542290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ô-ki-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687" y="537029"/>
            <a:ext cx="539931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6698344" y="4931229"/>
            <a:ext cx="457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Tô-ki-ô</a:t>
            </a:r>
            <a:r>
              <a:rPr lang="en-US" altLang="en-US" sz="2800" b="1">
                <a:latin typeface="Times New Roman" panose="02020603050405020304" pitchFamily="18" charset="0"/>
                <a:cs typeface="Times New Roman" panose="02020603050405020304" pitchFamily="18" charset="0"/>
              </a:rPr>
              <a:t> thủ đô Nhật Bản, xứ sở của Hoa Anh Đào</a:t>
            </a:r>
          </a:p>
        </p:txBody>
      </p:sp>
    </p:spTree>
    <p:extLst>
      <p:ext uri="{BB962C8B-B14F-4D97-AF65-F5344CB8AC3E}">
        <p14:creationId xmlns:p14="http://schemas.microsoft.com/office/powerpoint/2010/main" val="300401602"/>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in)">
                                      <p:cBhvr>
                                        <p:cTn id="7" dur="500"/>
                                        <p:tgtEl>
                                          <p:spTgt spid="30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box(in)">
                                      <p:cBhvr>
                                        <p:cTn id="12" dur="500"/>
                                        <p:tgtEl>
                                          <p:spTgt spid="307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box(in)">
                                      <p:cBhvr>
                                        <p:cTn id="17" dur="500"/>
                                        <p:tgtEl>
                                          <p:spTgt spid="307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25"/>
                                        </p:tgtEl>
                                        <p:attrNameLst>
                                          <p:attrName>style.visibility</p:attrName>
                                        </p:attrNameLst>
                                      </p:cBhvr>
                                      <p:to>
                                        <p:strVal val="visible"/>
                                      </p:to>
                                    </p:set>
                                    <p:animEffect transition="in" filter="box(in)">
                                      <p:cBhvr>
                                        <p:cTn id="22"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thac-niagara-hoa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27" y="540658"/>
            <a:ext cx="5384801"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957942" y="4737856"/>
            <a:ext cx="48187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smtClean="0">
                <a:solidFill>
                  <a:srgbClr val="FF0000"/>
                </a:solidFill>
                <a:latin typeface="Times New Roman" panose="02020603050405020304" pitchFamily="18" charset="0"/>
                <a:cs typeface="Times New Roman" panose="02020603050405020304" pitchFamily="18" charset="0"/>
              </a:rPr>
              <a:t>Ni-a-ga-ra</a:t>
            </a:r>
            <a:r>
              <a:rPr lang="en-US" altLang="en-US" sz="3200" b="1" smtClean="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rPr>
              <a:t>Tên </a:t>
            </a:r>
            <a:r>
              <a:rPr lang="en-US" altLang="en-US" sz="3200">
                <a:latin typeface="Times New Roman" panose="02020603050405020304" pitchFamily="18" charset="0"/>
              </a:rPr>
              <a:t>một thác nước lớn ở giữa Ca-na-đa và Mỹ</a:t>
            </a:r>
          </a:p>
        </p:txBody>
      </p:sp>
      <p:pic>
        <p:nvPicPr>
          <p:cNvPr id="31750" name="Picture 6"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086" y="540658"/>
            <a:ext cx="5359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7"/>
          <p:cNvSpPr txBox="1">
            <a:spLocks noChangeArrowheads="1"/>
          </p:cNvSpPr>
          <p:nvPr/>
        </p:nvSpPr>
        <p:spPr bwMode="auto">
          <a:xfrm>
            <a:off x="6734629" y="4731658"/>
            <a:ext cx="43506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smtClean="0">
                <a:solidFill>
                  <a:srgbClr val="FF0000"/>
                </a:solidFill>
                <a:latin typeface="Times New Roman" panose="02020603050405020304" pitchFamily="18" charset="0"/>
                <a:cs typeface="Times New Roman" panose="02020603050405020304" pitchFamily="18" charset="0"/>
              </a:rPr>
              <a:t>A-ma-dôn: </a:t>
            </a:r>
            <a:r>
              <a:rPr lang="en-US" altLang="en-US" sz="3200" smtClean="0">
                <a:latin typeface="Times New Roman" panose="02020603050405020304" pitchFamily="18" charset="0"/>
              </a:rPr>
              <a:t>Tên </a:t>
            </a:r>
            <a:r>
              <a:rPr lang="en-US" altLang="en-US" sz="3200">
                <a:latin typeface="Times New Roman" panose="02020603050405020304" pitchFamily="18" charset="0"/>
              </a:rPr>
              <a:t>một dòng sông và cánh rừng lớn ở Bra-xin</a:t>
            </a:r>
          </a:p>
        </p:txBody>
      </p:sp>
    </p:spTree>
    <p:extLst>
      <p:ext uri="{BB962C8B-B14F-4D97-AF65-F5344CB8AC3E}">
        <p14:creationId xmlns:p14="http://schemas.microsoft.com/office/powerpoint/2010/main" val="4279111697"/>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ox(in)">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box(in)">
                                      <p:cBhvr>
                                        <p:cTn id="12" dur="500"/>
                                        <p:tgtEl>
                                          <p:spTgt spid="317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box(in)">
                                      <p:cBhvr>
                                        <p:cTn id="17" dur="500"/>
                                        <p:tgtEl>
                                          <p:spTgt spid="31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box(in)">
                                      <p:cBhvr>
                                        <p:cTn id="22"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97477" y="3093439"/>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 quy tắc viết hoa tên người, tên địa lí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nước ngoài.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19424" y="4779000"/>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Viết đúng tên người, tên địa lí </a:t>
              </a:r>
              <a:r>
                <a:rPr lang="en-US" sz="2800" smtClean="0">
                  <a:solidFill>
                    <a:schemeClr val="tx1"/>
                  </a:solidFill>
                  <a:latin typeface="Times New Roman" panose="02020603050405020304" pitchFamily="18" charset="0"/>
                  <a:cs typeface="Times New Roman" panose="02020603050405020304" pitchFamily="18" charset="0"/>
                </a:rPr>
                <a:t>nước ngoài trong khi </a:t>
              </a:r>
              <a:r>
                <a:rPr lang="en-US" sz="2800" smtClean="0">
                  <a:solidFill>
                    <a:schemeClr val="tx1"/>
                  </a:solidFill>
                  <a:latin typeface="Times New Roman" panose="02020603050405020304" pitchFamily="18" charset="0"/>
                  <a:cs typeface="Times New Roman" panose="02020603050405020304" pitchFamily="18" charset="0"/>
                </a:rPr>
                <a:t>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smtClean="0">
                <a:solidFill>
                  <a:schemeClr val="tx1"/>
                </a:solidFill>
                <a:latin typeface="Times New Roman" panose="02020603050405020304" pitchFamily="18" charset="0"/>
                <a:cs typeface="Times New Roman" panose="02020603050405020304" pitchFamily="18" charset="0"/>
              </a:rPr>
              <a:t>2 </a:t>
            </a:r>
            <a:r>
              <a:rPr lang="en-US" sz="3200" b="1" smtClean="0">
                <a:solidFill>
                  <a:schemeClr val="tx1"/>
                </a:solidFill>
                <a:latin typeface="Times New Roman" panose="02020603050405020304" pitchFamily="18" charset="0"/>
                <a:cs typeface="Times New Roman" panose="02020603050405020304" pitchFamily="18" charset="0"/>
              </a:rPr>
              <a:t>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1153047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478" y="674005"/>
            <a:ext cx="9927771" cy="1077218"/>
          </a:xfrm>
          <a:prstGeom prst="rect">
            <a:avLst/>
          </a:prstGeom>
          <a:noFill/>
        </p:spPr>
        <p:txBody>
          <a:bodyPr wrap="square" rtlCol="0">
            <a:spAutoFit/>
          </a:bodyPr>
          <a:lstStyle/>
          <a:p>
            <a:pPr>
              <a:spcBef>
                <a:spcPct val="50000"/>
              </a:spcBef>
              <a:defRPr/>
            </a:pPr>
            <a:r>
              <a:rPr lang="en-US" sz="3200" b="1" smtClean="0">
                <a:latin typeface="Times New Roman" panose="02020603050405020304" pitchFamily="18" charset="0"/>
                <a:cs typeface="Times New Roman" panose="02020603050405020304" pitchFamily="18" charset="0"/>
              </a:rPr>
              <a:t>Bài 3. </a:t>
            </a:r>
            <a:r>
              <a:rPr lang="en-US" sz="3200" b="1" smtClean="0">
                <a:latin typeface="Times New Roman" panose="02020603050405020304" pitchFamily="18" charset="0"/>
                <a:cs typeface="Times New Roman" panose="02020603050405020304" pitchFamily="18" charset="0"/>
              </a:rPr>
              <a:t>Trò chơi du lịch: Thi ghép đúng tên nước với tên thủ đô của nước ấy.</a:t>
            </a:r>
            <a:endParaRPr lang="vi-VN" sz="3200" b="1">
              <a:solidFill>
                <a:schemeClr val="accent2"/>
              </a:solidFill>
            </a:endParaRPr>
          </a:p>
        </p:txBody>
      </p:sp>
      <p:sp>
        <p:nvSpPr>
          <p:cNvPr id="4" name="Rectangle 2"/>
          <p:cNvSpPr>
            <a:spLocks noChangeArrowheads="1"/>
          </p:cNvSpPr>
          <p:nvPr/>
        </p:nvSpPr>
        <p:spPr bwMode="auto">
          <a:xfrm>
            <a:off x="1684791" y="2041509"/>
            <a:ext cx="3529012" cy="5847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Lào</a:t>
            </a:r>
            <a:endParaRPr lang="en-US" altLang="en-US" sz="3200">
              <a:latin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1684791" y="3071796"/>
            <a:ext cx="3565525" cy="5847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Cam–pu–chia </a:t>
            </a:r>
            <a:endParaRPr lang="en-US" altLang="en-US" sz="3200">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1684790" y="4116371"/>
            <a:ext cx="3565525" cy="5847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Pháp </a:t>
            </a:r>
            <a:endParaRPr lang="en-US" altLang="en-US" sz="3200">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1684790" y="5395896"/>
            <a:ext cx="3614737" cy="5847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Nhật Bản </a:t>
            </a:r>
            <a:endParaRPr lang="en-US" altLang="en-US" sz="3200">
              <a:latin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6923540" y="2039343"/>
            <a:ext cx="3222625" cy="5847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Phnôm-pênh</a:t>
            </a:r>
          </a:p>
        </p:txBody>
      </p:sp>
      <p:sp>
        <p:nvSpPr>
          <p:cNvPr id="9" name="Rectangle 7"/>
          <p:cNvSpPr>
            <a:spLocks noChangeArrowheads="1"/>
          </p:cNvSpPr>
          <p:nvPr/>
        </p:nvSpPr>
        <p:spPr bwMode="auto">
          <a:xfrm>
            <a:off x="6887028" y="3073384"/>
            <a:ext cx="3259138" cy="5847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Viêng Chăn</a:t>
            </a:r>
          </a:p>
        </p:txBody>
      </p:sp>
      <p:sp>
        <p:nvSpPr>
          <p:cNvPr id="10" name="Rectangle 8"/>
          <p:cNvSpPr>
            <a:spLocks noChangeArrowheads="1"/>
          </p:cNvSpPr>
          <p:nvPr/>
        </p:nvSpPr>
        <p:spPr bwMode="auto">
          <a:xfrm>
            <a:off x="6887027" y="4102083"/>
            <a:ext cx="3259138" cy="5847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Tô–ki-ô</a:t>
            </a:r>
          </a:p>
        </p:txBody>
      </p:sp>
      <p:sp>
        <p:nvSpPr>
          <p:cNvPr id="11" name="Rectangle 9"/>
          <p:cNvSpPr>
            <a:spLocks noChangeArrowheads="1"/>
          </p:cNvSpPr>
          <p:nvPr/>
        </p:nvSpPr>
        <p:spPr bwMode="auto">
          <a:xfrm>
            <a:off x="6899726" y="5381608"/>
            <a:ext cx="3209926" cy="5847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Pa - ri</a:t>
            </a:r>
          </a:p>
        </p:txBody>
      </p:sp>
      <p:cxnSp>
        <p:nvCxnSpPr>
          <p:cNvPr id="12" name="Straight Arrow Connector 11"/>
          <p:cNvCxnSpPr>
            <a:stCxn id="4" idx="3"/>
          </p:cNvCxnSpPr>
          <p:nvPr/>
        </p:nvCxnSpPr>
        <p:spPr>
          <a:xfrm>
            <a:off x="5213803" y="2333897"/>
            <a:ext cx="1673225" cy="118557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a:endCxn id="8" idx="1"/>
          </p:cNvCxnSpPr>
          <p:nvPr/>
        </p:nvCxnSpPr>
        <p:spPr>
          <a:xfrm flipV="1">
            <a:off x="5250316" y="2331731"/>
            <a:ext cx="1673224" cy="103245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1" idx="1"/>
          </p:cNvCxnSpPr>
          <p:nvPr/>
        </p:nvCxnSpPr>
        <p:spPr>
          <a:xfrm>
            <a:off x="5213802" y="4411645"/>
            <a:ext cx="1685924" cy="126235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0" idx="1"/>
          </p:cNvCxnSpPr>
          <p:nvPr/>
        </p:nvCxnSpPr>
        <p:spPr>
          <a:xfrm flipV="1">
            <a:off x="5299527" y="4394471"/>
            <a:ext cx="1587500" cy="134115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6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97477" y="3093439"/>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 quy tắc viết hoa tên người, tên địa lí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nước ngoài.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19424" y="4779000"/>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Viết đúng tên người, tên địa lí </a:t>
              </a:r>
              <a:r>
                <a:rPr lang="en-US" sz="2800" smtClean="0">
                  <a:solidFill>
                    <a:schemeClr val="tx1"/>
                  </a:solidFill>
                  <a:latin typeface="Times New Roman" panose="02020603050405020304" pitchFamily="18" charset="0"/>
                  <a:cs typeface="Times New Roman" panose="02020603050405020304" pitchFamily="18" charset="0"/>
                </a:rPr>
                <a:t>nước ngoài trong khi </a:t>
              </a:r>
              <a:r>
                <a:rPr lang="en-US" sz="2800" smtClean="0">
                  <a:solidFill>
                    <a:schemeClr val="tx1"/>
                  </a:solidFill>
                  <a:latin typeface="Times New Roman" panose="02020603050405020304" pitchFamily="18" charset="0"/>
                  <a:cs typeface="Times New Roman" panose="02020603050405020304" pitchFamily="18" charset="0"/>
                </a:rPr>
                <a:t>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Cloud Callout 8"/>
          <p:cNvSpPr/>
          <p:nvPr/>
        </p:nvSpPr>
        <p:spPr>
          <a:xfrm>
            <a:off x="2762959" y="391737"/>
            <a:ext cx="6923875" cy="2109264"/>
          </a:xfrm>
          <a:prstGeom prst="cloudCallout">
            <a:avLst>
              <a:gd name="adj1" fmla="val -73449"/>
              <a:gd name="adj2" fmla="val 5110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smtClean="0">
                <a:solidFill>
                  <a:schemeClr val="tx1"/>
                </a:solidFill>
                <a:latin typeface="Times New Roman" panose="02020603050405020304" pitchFamily="18" charset="0"/>
                <a:cs typeface="Times New Roman" panose="02020603050405020304" pitchFamily="18" charset="0"/>
              </a:rPr>
              <a:t>2 </a:t>
            </a:r>
            <a:r>
              <a:rPr lang="en-US" sz="3200" b="1" smtClean="0">
                <a:solidFill>
                  <a:schemeClr val="tx1"/>
                </a:solidFill>
                <a:latin typeface="Times New Roman" panose="02020603050405020304" pitchFamily="18" charset="0"/>
                <a:cs typeface="Times New Roman" panose="02020603050405020304" pitchFamily="18" charset="0"/>
              </a:rPr>
              <a:t>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79098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026228" y="1262376"/>
            <a:ext cx="5174343"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Khi viết hoa tên người, tên địa lí </a:t>
            </a:r>
            <a:r>
              <a:rPr lang="en-US" sz="3200" b="1" smtClean="0">
                <a:solidFill>
                  <a:schemeClr val="tx1"/>
                </a:solidFill>
                <a:latin typeface="Times New Roman" panose="02020603050405020304" pitchFamily="18" charset="0"/>
                <a:cs typeface="Times New Roman" panose="02020603050405020304" pitchFamily="18" charset="0"/>
              </a:rPr>
              <a:t>nước ngoài ta </a:t>
            </a:r>
            <a:r>
              <a:rPr lang="en-US" sz="3200" b="1" smtClean="0">
                <a:solidFill>
                  <a:schemeClr val="tx1"/>
                </a:solidFill>
                <a:latin typeface="Times New Roman" panose="02020603050405020304" pitchFamily="18" charset="0"/>
                <a:cs typeface="Times New Roman" panose="02020603050405020304" pitchFamily="18" charset="0"/>
              </a:rPr>
              <a:t>cần lưu ý điều gì?</a:t>
            </a:r>
            <a:endParaRPr lang="en-US" sz="3200" dirty="0">
              <a:solidFill>
                <a:schemeClr val="tx1"/>
              </a:solidFill>
            </a:endParaRPr>
          </a:p>
        </p:txBody>
      </p:sp>
      <p:sp>
        <p:nvSpPr>
          <p:cNvPr id="6" name="Double Wave 5"/>
          <p:cNvSpPr/>
          <p:nvPr/>
        </p:nvSpPr>
        <p:spPr>
          <a:xfrm>
            <a:off x="1219198"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con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Viết tên </a:t>
            </a:r>
            <a:r>
              <a:rPr lang="en-US" sz="3200" smtClean="0">
                <a:solidFill>
                  <a:schemeClr val="tx1"/>
                </a:solidFill>
                <a:latin typeface="Times New Roman" panose="02020603050405020304" pitchFamily="18" charset="0"/>
                <a:cs typeface="Times New Roman" panose="02020603050405020304" pitchFamily="18" charset="0"/>
              </a:rPr>
              <a:t>các nước, các địa danh nổi tiếng trên thế giới.</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smtClean="0">
                <a:solidFill>
                  <a:schemeClr val="tx1"/>
                </a:solidFill>
                <a:latin typeface="Times New Roman" panose="02020603050405020304" pitchFamily="18" charset="0"/>
                <a:cs typeface="Times New Roman" panose="02020603050405020304" pitchFamily="18" charset="0"/>
              </a:rPr>
              <a:t>Dấu ngoặc kép</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91658" y="2191657"/>
            <a:ext cx="7982857" cy="2235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Con </a:t>
            </a:r>
            <a:r>
              <a:rPr lang="en-US" sz="28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 </a:t>
            </a:r>
            <a:r>
              <a:rPr lang="en-US"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viết:</a:t>
            </a:r>
            <a:endParaRPr lang="en-US" sz="2800" b="1">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457200" indent="-457200" algn="just">
              <a:buFont typeface="Wingdings" panose="05000000000000000000" pitchFamily="2" charset="2"/>
              <a:buChar char="ü"/>
            </a:pPr>
            <a:r>
              <a:rPr lang="vi-VN" sz="28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Tên </a:t>
            </a:r>
            <a:r>
              <a:rPr lang="vi-VN" sz="28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phường </a:t>
            </a:r>
            <a:r>
              <a:rPr lang="en-US"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con</a:t>
            </a:r>
            <a:r>
              <a:rPr lang="vi-VN"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vi-VN" sz="28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đang </a:t>
            </a:r>
            <a:r>
              <a:rPr lang="vi-VN"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sống.</a:t>
            </a:r>
            <a:endParaRPr lang="en-US"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457200" indent="-457200" algn="just">
              <a:buFont typeface="Wingdings" panose="05000000000000000000" pitchFamily="2" charset="2"/>
              <a:buChar char="ü"/>
            </a:pPr>
            <a:r>
              <a:rPr lang="vi-VN"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Tên </a:t>
            </a:r>
            <a:r>
              <a:rPr lang="vi-VN" sz="28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1 danh lam thắng </a:t>
            </a:r>
            <a:r>
              <a:rPr lang="vi-VN" sz="2800" b="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cảnh </a:t>
            </a:r>
            <a:r>
              <a:rPr lang="vi-VN"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mà</a:t>
            </a:r>
            <a:r>
              <a:rPr lang="en-US"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con</a:t>
            </a:r>
            <a:r>
              <a:rPr lang="vi-VN"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biết</a:t>
            </a:r>
            <a:r>
              <a:rPr lang="en-US" sz="2800" b="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vi-VN" sz="2800" b="1">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34271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056" y="1030292"/>
            <a:ext cx="9027885" cy="1077218"/>
          </a:xfrm>
          <a:prstGeom prst="rect">
            <a:avLst/>
          </a:prstGeom>
        </p:spPr>
        <p:txBody>
          <a:bodyPr wrap="square">
            <a:spAutoFit/>
          </a:bodyPr>
          <a:lstStyle/>
          <a:p>
            <a:pPr algn="ctr"/>
            <a:r>
              <a:rPr lang="en-US" altLang="en-US" sz="3200" b="1">
                <a:solidFill>
                  <a:srgbClr val="FF0000"/>
                </a:solidFill>
                <a:latin typeface="Times New Roman" panose="02020603050405020304" pitchFamily="18" charset="0"/>
                <a:cs typeface="Times New Roman" panose="02020603050405020304" pitchFamily="18" charset="0"/>
              </a:rPr>
              <a:t>Các từ ngữ dưới đây là tên người và tên địa danh của nước ngoài hay Việt Nam?</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3" name="Text Box 17"/>
          <p:cNvSpPr txBox="1">
            <a:spLocks noChangeArrowheads="1"/>
          </p:cNvSpPr>
          <p:nvPr/>
        </p:nvSpPr>
        <p:spPr bwMode="auto">
          <a:xfrm>
            <a:off x="5768747" y="3580809"/>
            <a:ext cx="3926796" cy="584775"/>
          </a:xfrm>
          <a:prstGeom prst="rect">
            <a:avLst/>
          </a:prstGeom>
          <a:no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smtClean="0">
                <a:latin typeface="Times New Roman" panose="02020603050405020304" pitchFamily="18" charset="0"/>
                <a:cs typeface="Times New Roman" panose="02020603050405020304" pitchFamily="18" charset="0"/>
              </a:rPr>
              <a:t>Thủ </a:t>
            </a:r>
            <a:r>
              <a:rPr lang="en-US" altLang="en-US" sz="3200" b="1">
                <a:latin typeface="Times New Roman" panose="02020603050405020304" pitchFamily="18" charset="0"/>
                <a:cs typeface="Times New Roman" panose="02020603050405020304" pitchFamily="18" charset="0"/>
              </a:rPr>
              <a:t>đô nước Mỹ</a:t>
            </a:r>
          </a:p>
        </p:txBody>
      </p:sp>
      <p:sp>
        <p:nvSpPr>
          <p:cNvPr id="4" name="Text Box 18"/>
          <p:cNvSpPr txBox="1">
            <a:spLocks noChangeArrowheads="1"/>
          </p:cNvSpPr>
          <p:nvPr/>
        </p:nvSpPr>
        <p:spPr bwMode="auto">
          <a:xfrm>
            <a:off x="5780944" y="2651799"/>
            <a:ext cx="5307969" cy="584775"/>
          </a:xfrm>
          <a:prstGeom prst="rect">
            <a:avLst/>
          </a:prstGeom>
          <a:no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smtClean="0">
                <a:latin typeface="Times New Roman" panose="02020603050405020304" pitchFamily="18" charset="0"/>
                <a:cs typeface="Times New Roman" panose="02020603050405020304" pitchFamily="18" charset="0"/>
              </a:rPr>
              <a:t>Nhà </a:t>
            </a:r>
            <a:r>
              <a:rPr lang="en-US" altLang="en-US" sz="3200" b="1">
                <a:latin typeface="Times New Roman" panose="02020603050405020304" pitchFamily="18" charset="0"/>
                <a:cs typeface="Times New Roman" panose="02020603050405020304" pitchFamily="18" charset="0"/>
              </a:rPr>
              <a:t>văn người Đan Mạch</a:t>
            </a:r>
          </a:p>
        </p:txBody>
      </p:sp>
      <p:sp>
        <p:nvSpPr>
          <p:cNvPr id="5" name="Rectangle 2"/>
          <p:cNvSpPr>
            <a:spLocks noChangeArrowheads="1"/>
          </p:cNvSpPr>
          <p:nvPr/>
        </p:nvSpPr>
        <p:spPr bwMode="auto">
          <a:xfrm>
            <a:off x="3143570" y="2682293"/>
            <a:ext cx="2313802" cy="584775"/>
          </a:xfrm>
          <a:prstGeom prst="rect">
            <a:avLst/>
          </a:prstGeom>
          <a:solidFill>
            <a:schemeClr val="accent1">
              <a:lumMod val="60000"/>
              <a:lumOff val="4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FF"/>
                </a:solidFill>
                <a:latin typeface="Times New Roman" panose="02020603050405020304" pitchFamily="18" charset="0"/>
                <a:cs typeface="Times New Roman" panose="02020603050405020304" pitchFamily="18" charset="0"/>
              </a:rPr>
              <a:t>An-đéc-xen</a:t>
            </a:r>
          </a:p>
        </p:txBody>
      </p:sp>
      <p:sp>
        <p:nvSpPr>
          <p:cNvPr id="6" name="Rectangle 5"/>
          <p:cNvSpPr>
            <a:spLocks noChangeArrowheads="1"/>
          </p:cNvSpPr>
          <p:nvPr/>
        </p:nvSpPr>
        <p:spPr bwMode="auto">
          <a:xfrm>
            <a:off x="3143570" y="3641797"/>
            <a:ext cx="2313802" cy="584775"/>
          </a:xfrm>
          <a:prstGeom prst="rect">
            <a:avLst/>
          </a:prstGeom>
          <a:solidFill>
            <a:schemeClr val="accent1">
              <a:lumMod val="60000"/>
              <a:lumOff val="4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FF"/>
                </a:solidFill>
                <a:latin typeface="Times New Roman" panose="02020603050405020304" pitchFamily="18" charset="0"/>
                <a:cs typeface="Times New Roman" panose="02020603050405020304" pitchFamily="18" charset="0"/>
              </a:rPr>
              <a:t>Oa-sinh-tơn</a:t>
            </a:r>
          </a:p>
        </p:txBody>
      </p:sp>
    </p:spTree>
    <p:extLst>
      <p:ext uri="{BB962C8B-B14F-4D97-AF65-F5344CB8AC3E}">
        <p14:creationId xmlns:p14="http://schemas.microsoft.com/office/powerpoint/2010/main" val="1948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65829" y="1261908"/>
            <a:ext cx="7561942"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Cách viết tên người, tên địa lí </a:t>
            </a: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nước ngoài</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được quy tắc viết hoa tên người, tên địa lí </a:t>
              </a:r>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nước ngoài.</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Viết đúng tên người, tên địa lí </a:t>
              </a:r>
              <a:r>
                <a:rPr lang="en-US" sz="2800" smtClean="0">
                  <a:solidFill>
                    <a:schemeClr val="tx1"/>
                  </a:solidFill>
                  <a:latin typeface="Times New Roman" panose="02020603050405020304" pitchFamily="18" charset="0"/>
                  <a:cs typeface="Times New Roman" panose="02020603050405020304" pitchFamily="18" charset="0"/>
                </a:rPr>
                <a:t>nước ngoài trong khi </a:t>
              </a:r>
              <a:r>
                <a:rPr lang="en-US" sz="2800" smtClean="0">
                  <a:solidFill>
                    <a:schemeClr val="tx1"/>
                  </a:solidFill>
                  <a:latin typeface="Times New Roman" panose="02020603050405020304" pitchFamily="18" charset="0"/>
                  <a:cs typeface="Times New Roman" panose="02020603050405020304" pitchFamily="18" charset="0"/>
                </a:rPr>
                <a:t>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1552</TotalTime>
  <Words>1174</Words>
  <Application>Microsoft Office PowerPoint</Application>
  <PresentationFormat>Widescreen</PresentationFormat>
  <Paragraphs>173</Paragraphs>
  <Slides>40</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Calibri Light</vt:lpstr>
      <vt:lpstr>Garamond</vt:lpstr>
      <vt:lpstr>Tahoma</vt:lpstr>
      <vt:lpstr>Times New Roman</vt:lpstr>
      <vt:lpstr>VNI-Times</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135</cp:revision>
  <dcterms:created xsi:type="dcterms:W3CDTF">2021-08-04T18:52:07Z</dcterms:created>
  <dcterms:modified xsi:type="dcterms:W3CDTF">2021-10-14T16:13:18Z</dcterms:modified>
</cp:coreProperties>
</file>