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notesMasterIdLst>
    <p:notesMasterId r:id="rId69"/>
  </p:notesMasterIdLst>
  <p:sldIdLst>
    <p:sldId id="272" r:id="rId3"/>
    <p:sldId id="282" r:id="rId4"/>
    <p:sldId id="280" r:id="rId5"/>
    <p:sldId id="281" r:id="rId6"/>
    <p:sldId id="283" r:id="rId7"/>
    <p:sldId id="278" r:id="rId8"/>
    <p:sldId id="310" r:id="rId9"/>
    <p:sldId id="349" r:id="rId10"/>
    <p:sldId id="350" r:id="rId11"/>
    <p:sldId id="351" r:id="rId12"/>
    <p:sldId id="353" r:id="rId13"/>
    <p:sldId id="352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15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292" r:id="rId66"/>
    <p:sldId id="293" r:id="rId67"/>
    <p:sldId id="27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FF99"/>
    <a:srgbClr val="DBB7FF"/>
    <a:srgbClr val="66FFFF"/>
    <a:srgbClr val="CC99FF"/>
    <a:srgbClr val="FF9999"/>
    <a:srgbClr val="CCFF99"/>
    <a:srgbClr val="99FF99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7" autoAdjust="0"/>
    <p:restoredTop sz="90326" autoAdjust="0"/>
  </p:normalViewPr>
  <p:slideViewPr>
    <p:cSldViewPr snapToGrid="0">
      <p:cViewPr>
        <p:scale>
          <a:sx n="66" d="100"/>
          <a:sy n="66" d="100"/>
        </p:scale>
        <p:origin x="31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1C3E-2C78-4123-B812-75DAE4645A7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2641-E541-44DC-852F-235EE2BA8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43F8A2-6323-4C3D-ABF1-E3CD09EA9894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88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4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4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7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6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4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7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5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12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35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8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3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1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80933" y="1677063"/>
            <a:ext cx="8148386" cy="27392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/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8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en-US" sz="6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US" sz="4000" b="1" i="1" spc="5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4697" y="1870051"/>
            <a:ext cx="2087854" cy="2360485"/>
            <a:chOff x="6874114" y="1169975"/>
            <a:chExt cx="2087854" cy="23604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5619">
              <a:off x="6874114" y="1169975"/>
              <a:ext cx="1143000" cy="162989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4517">
              <a:off x="7828493" y="1958835"/>
              <a:ext cx="1133475" cy="157162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945037">
            <a:off x="251036" y="4029131"/>
            <a:ext cx="1207278" cy="1898031"/>
            <a:chOff x="1140530" y="4699306"/>
            <a:chExt cx="1207278" cy="1898031"/>
          </a:xfrm>
        </p:grpSpPr>
        <p:grpSp>
          <p:nvGrpSpPr>
            <p:cNvPr id="21" name="Group 20"/>
            <p:cNvGrpSpPr/>
            <p:nvPr/>
          </p:nvGrpSpPr>
          <p:grpSpPr>
            <a:xfrm>
              <a:off x="1214333" y="5025712"/>
              <a:ext cx="1133475" cy="1571625"/>
              <a:chOff x="1214333" y="5025712"/>
              <a:chExt cx="1133475" cy="157162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94517">
                <a:off x="1214333" y="5025712"/>
                <a:ext cx="1133475" cy="1571625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 rot="20628557">
                <a:off x="1260343" y="5126751"/>
                <a:ext cx="971554" cy="1358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9883043">
              <a:off x="1140530" y="4699306"/>
              <a:ext cx="102597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 smtClean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a</a:t>
              </a:r>
              <a:endPara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2594458">
            <a:off x="1523315" y="4546797"/>
            <a:ext cx="1133475" cy="1862048"/>
            <a:chOff x="1214333" y="4761659"/>
            <a:chExt cx="1133475" cy="1862048"/>
          </a:xfrm>
        </p:grpSpPr>
        <p:grpSp>
          <p:nvGrpSpPr>
            <p:cNvPr id="28" name="Group 27"/>
            <p:cNvGrpSpPr/>
            <p:nvPr/>
          </p:nvGrpSpPr>
          <p:grpSpPr>
            <a:xfrm>
              <a:off x="1214333" y="5025712"/>
              <a:ext cx="1133475" cy="1571625"/>
              <a:chOff x="1214333" y="5025712"/>
              <a:chExt cx="1133475" cy="157162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94517">
                <a:off x="1214333" y="5025712"/>
                <a:ext cx="1133475" cy="1571625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 rot="20628557">
                <a:off x="1260343" y="5126751"/>
                <a:ext cx="971554" cy="13580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20665241">
              <a:off x="1233129" y="4761659"/>
              <a:ext cx="102597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92D050"/>
                  </a:solidFill>
                </a:rPr>
                <a:t>q</a:t>
              </a:r>
              <a:endParaRPr lang="en-US" sz="115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2D05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3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o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4"/>
          <a:stretch/>
        </p:blipFill>
        <p:spPr bwMode="auto">
          <a:xfrm>
            <a:off x="6212114" y="1669143"/>
            <a:ext cx="5312229" cy="447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5015693-37316_phocoBuixuanp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8" y="1669143"/>
            <a:ext cx="5442855" cy="447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51665" y="870857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Phố cổ Hà Nội</a:t>
            </a:r>
          </a:p>
        </p:txBody>
      </p:sp>
    </p:spTree>
    <p:extLst>
      <p:ext uri="{BB962C8B-B14F-4D97-AF65-F5344CB8AC3E}">
        <p14:creationId xmlns:p14="http://schemas.microsoft.com/office/powerpoint/2010/main" val="5069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51665" y="870857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Bồ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hố Hàng Bồ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" y="1821543"/>
            <a:ext cx="5399316" cy="4201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Kết quả hình ảnh cho Hình ảnh về phố Cầu Đ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821543"/>
            <a:ext cx="5181600" cy="4201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4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àng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2" y="3831771"/>
            <a:ext cx="5384799" cy="2423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ng 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>
            <a:fillRect/>
          </a:stretch>
        </p:blipFill>
        <p:spPr bwMode="auto">
          <a:xfrm>
            <a:off x="986972" y="1230086"/>
            <a:ext cx="4876800" cy="502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àng bồ,b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2" y="1230086"/>
            <a:ext cx="5384799" cy="2601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66179" y="588736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Bạc</a:t>
            </a:r>
            <a:endParaRPr lang="en-US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Kết quả hình ảnh cho Phố hàng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1280885"/>
            <a:ext cx="4876800" cy="475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Kết quả hình ảnh cho Phố hàng g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1280885"/>
            <a:ext cx="4876800" cy="250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Kết quả hình ảnh cho Phố hàng g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3788229"/>
            <a:ext cx="4889500" cy="2246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4855029" y="654049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Gai</a:t>
            </a:r>
          </a:p>
        </p:txBody>
      </p:sp>
    </p:spTree>
    <p:extLst>
      <p:ext uri="{BB962C8B-B14F-4D97-AF65-F5344CB8AC3E}">
        <p14:creationId xmlns:p14="http://schemas.microsoft.com/office/powerpoint/2010/main" val="11476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Kết quả hình ảnh cho Hàng Buồ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3" y="1643741"/>
            <a:ext cx="5065486" cy="422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3" descr="Kết quả hình ảnh cho Hàng Buồm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4" y="1643740"/>
            <a:ext cx="5123543" cy="422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8"/>
          <p:cNvSpPr txBox="1">
            <a:spLocks noChangeArrowheads="1"/>
          </p:cNvSpPr>
          <p:nvPr/>
        </p:nvSpPr>
        <p:spPr bwMode="auto">
          <a:xfrm>
            <a:off x="3786414" y="899886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Kết quả hình ảnh cho Hàng Thiế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150258"/>
            <a:ext cx="9144000" cy="496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3276600" y="508908"/>
            <a:ext cx="541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Thiếc</a:t>
            </a:r>
          </a:p>
        </p:txBody>
      </p:sp>
    </p:spTree>
    <p:extLst>
      <p:ext uri="{BB962C8B-B14F-4D97-AF65-F5344CB8AC3E}">
        <p14:creationId xmlns:p14="http://schemas.microsoft.com/office/powerpoint/2010/main" val="31216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àng b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0257"/>
            <a:ext cx="4615543" cy="49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24000" y="508907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Hàng Hài nay đổi tên là phố Hàng Bông</a:t>
            </a:r>
          </a:p>
        </p:txBody>
      </p:sp>
      <p:pic>
        <p:nvPicPr>
          <p:cNvPr id="12292" name="Picture 7" descr="Phố hàng Bông hay phố hàng Hài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0257"/>
            <a:ext cx="4615543" cy="49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Kết quả hình ảnh cho Hàng K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Kết quả hình ảnh cho Hàng Kha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5720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2543"/>
            <a:ext cx="4572000" cy="2472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Kết quả hình ảnh cho Hàng K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3389"/>
            <a:ext cx="4572000" cy="255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3962400" y="415707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Khay</a:t>
            </a:r>
          </a:p>
        </p:txBody>
      </p:sp>
    </p:spTree>
    <p:extLst>
      <p:ext uri="{BB962C8B-B14F-4D97-AF65-F5344CB8AC3E}">
        <p14:creationId xmlns:p14="http://schemas.microsoft.com/office/powerpoint/2010/main" val="20847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4292600" y="516164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Vĩ - Hàng Mã</a:t>
            </a:r>
          </a:p>
        </p:txBody>
      </p:sp>
      <p:pic>
        <p:nvPicPr>
          <p:cNvPr id="14339" name="Picture 3" descr="hang 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852057"/>
            <a:ext cx="9144000" cy="343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1" descr="Kết quả hình ảnh cho Mã V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157514"/>
            <a:ext cx="9144000" cy="269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1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pho hang dieu mot thoi chong hut vo s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2" y="1077684"/>
            <a:ext cx="9144000" cy="51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20672" y="479877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Điếu</a:t>
            </a:r>
          </a:p>
        </p:txBody>
      </p:sp>
    </p:spTree>
    <p:extLst>
      <p:ext uri="{BB962C8B-B14F-4D97-AF65-F5344CB8AC3E}">
        <p14:creationId xmlns:p14="http://schemas.microsoft.com/office/powerpoint/2010/main" val="41569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58983" y="1108710"/>
            <a:ext cx="9039497" cy="5096147"/>
            <a:chOff x="1658983" y="1108710"/>
            <a:chExt cx="9039497" cy="5096147"/>
          </a:xfrm>
        </p:grpSpPr>
        <p:grpSp>
          <p:nvGrpSpPr>
            <p:cNvPr id="4" name="Group 3"/>
            <p:cNvGrpSpPr/>
            <p:nvPr/>
          </p:nvGrpSpPr>
          <p:grpSpPr>
            <a:xfrm>
              <a:off x="1658983" y="1108710"/>
              <a:ext cx="9039497" cy="5096147"/>
              <a:chOff x="1658983" y="1108710"/>
              <a:chExt cx="9039497" cy="5096147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D"/>
                  </a:clrFrom>
                  <a:clrTo>
                    <a:srgbClr val="FEFEF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665514" y="1108710"/>
                <a:ext cx="9032966" cy="50961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658983" y="1110343"/>
                <a:ext cx="1881051" cy="97971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flipH="1">
              <a:off x="2220686" y="2090057"/>
              <a:ext cx="9405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89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7308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4" y="1364342"/>
            <a:ext cx="9144000" cy="46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4167414" y="770390"/>
            <a:ext cx="38862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</a:p>
        </p:txBody>
      </p:sp>
    </p:spTree>
    <p:extLst>
      <p:ext uri="{BB962C8B-B14F-4D97-AF65-F5344CB8AC3E}">
        <p14:creationId xmlns:p14="http://schemas.microsoft.com/office/powerpoint/2010/main" val="35363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 descr="Kết quả hình ảnh cho Hàng L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86" y="1306286"/>
            <a:ext cx="9144000" cy="47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719286" y="522514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Lờ</a:t>
            </a:r>
          </a:p>
        </p:txBody>
      </p:sp>
    </p:spTree>
    <p:extLst>
      <p:ext uri="{BB962C8B-B14F-4D97-AF65-F5344CB8AC3E}">
        <p14:creationId xmlns:p14="http://schemas.microsoft.com/office/powerpoint/2010/main" val="35317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7" descr="Kết quả hình ảnh cho Hàng Có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190171"/>
            <a:ext cx="9144000" cy="493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739243" y="400049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Cót</a:t>
            </a:r>
          </a:p>
        </p:txBody>
      </p:sp>
    </p:spTree>
    <p:extLst>
      <p:ext uri="{BB962C8B-B14F-4D97-AF65-F5344CB8AC3E}">
        <p14:creationId xmlns:p14="http://schemas.microsoft.com/office/powerpoint/2010/main" val="16197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hanoivanhien pho-co-ma-may-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6286"/>
            <a:ext cx="9144000" cy="47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4305300" y="664936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Mây</a:t>
            </a:r>
          </a:p>
        </p:txBody>
      </p:sp>
    </p:spTree>
    <p:extLst>
      <p:ext uri="{BB962C8B-B14F-4D97-AF65-F5344CB8AC3E}">
        <p14:creationId xmlns:p14="http://schemas.microsoft.com/office/powerpoint/2010/main" val="14335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5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3" name="AutoShape 7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0484" name="Picture 9" descr="Kết quả hình ảnh cho phố hàng đ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4" y="1204686"/>
            <a:ext cx="10101943" cy="489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11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6" name="AutoShape 13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7" name="AutoShape 17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9" name="Text Box 20"/>
          <p:cNvSpPr txBox="1">
            <a:spLocks noChangeArrowheads="1"/>
          </p:cNvSpPr>
          <p:nvPr/>
        </p:nvSpPr>
        <p:spPr bwMode="auto">
          <a:xfrm>
            <a:off x="3733800" y="563336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Đàn</a:t>
            </a:r>
          </a:p>
        </p:txBody>
      </p:sp>
    </p:spTree>
    <p:extLst>
      <p:ext uri="{BB962C8B-B14F-4D97-AF65-F5344CB8AC3E}">
        <p14:creationId xmlns:p14="http://schemas.microsoft.com/office/powerpoint/2010/main" val="18244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angthan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5" y="1052285"/>
            <a:ext cx="9144000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4239985" y="410935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Than</a:t>
            </a:r>
          </a:p>
        </p:txBody>
      </p:sp>
    </p:spTree>
    <p:extLst>
      <p:ext uri="{BB962C8B-B14F-4D97-AF65-F5344CB8AC3E}">
        <p14:creationId xmlns:p14="http://schemas.microsoft.com/office/powerpoint/2010/main" val="21893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angmam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7599"/>
            <a:ext cx="9144000" cy="512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619500" y="476249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Mắm</a:t>
            </a:r>
          </a:p>
        </p:txBody>
      </p:sp>
    </p:spTree>
    <p:extLst>
      <p:ext uri="{BB962C8B-B14F-4D97-AF65-F5344CB8AC3E}">
        <p14:creationId xmlns:p14="http://schemas.microsoft.com/office/powerpoint/2010/main" val="32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4191000" y="403679"/>
            <a:ext cx="396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Ngang</a:t>
            </a:r>
          </a:p>
        </p:txBody>
      </p:sp>
      <p:pic>
        <p:nvPicPr>
          <p:cNvPr id="23555" name="Picture 6" descr="Kết quả hình ảnh cho Hàng 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45029"/>
            <a:ext cx="9144000" cy="52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ang do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43" y="1063171"/>
            <a:ext cx="9144000" cy="51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609068" y="421821"/>
            <a:ext cx="526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9900"/>
                </a:solidFill>
                <a:latin typeface="Times New Roman" panose="02020603050405020304" pitchFamily="18" charset="0"/>
              </a:rPr>
              <a:t>Phố Hàng Đồng</a:t>
            </a:r>
          </a:p>
        </p:txBody>
      </p:sp>
    </p:spTree>
    <p:extLst>
      <p:ext uri="{BB962C8B-B14F-4D97-AF65-F5344CB8AC3E}">
        <p14:creationId xmlns:p14="http://schemas.microsoft.com/office/powerpoint/2010/main" val="48269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Kết quả hình ảnh cho Hàng Ngang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9144000" cy="5036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038600" y="57785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Đào</a:t>
            </a:r>
          </a:p>
        </p:txBody>
      </p:sp>
    </p:spTree>
    <p:extLst>
      <p:ext uri="{BB962C8B-B14F-4D97-AF65-F5344CB8AC3E}">
        <p14:creationId xmlns:p14="http://schemas.microsoft.com/office/powerpoint/2010/main" val="36769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7" y="1724298"/>
            <a:ext cx="6335486" cy="3513908"/>
            <a:chOff x="2991394" y="1933303"/>
            <a:chExt cx="6335486" cy="3513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394" y="1933303"/>
              <a:ext cx="6335486" cy="3513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53384" y="2232856"/>
              <a:ext cx="34115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cap="none" spc="0" dirty="0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 smtClean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810000" y="490763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</a:t>
            </a:r>
          </a:p>
        </p:txBody>
      </p:sp>
      <p:pic>
        <p:nvPicPr>
          <p:cNvPr id="26627" name="Picture 6" descr="Kết quả hình ảnh cho Hàng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2113"/>
            <a:ext cx="9144000" cy="509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3924300" y="563336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Nón</a:t>
            </a:r>
          </a:p>
        </p:txBody>
      </p:sp>
      <p:pic>
        <p:nvPicPr>
          <p:cNvPr id="27651" name="Picture 10" descr="Kết quả hình ảnh cho Hàng N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4686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audong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4056"/>
            <a:ext cx="9144000" cy="50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223657" y="476249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Cầu Đông</a:t>
            </a:r>
          </a:p>
        </p:txBody>
      </p:sp>
    </p:spTree>
    <p:extLst>
      <p:ext uri="{BB962C8B-B14F-4D97-AF65-F5344CB8AC3E}">
        <p14:creationId xmlns:p14="http://schemas.microsoft.com/office/powerpoint/2010/main" val="26267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hu-lam-tui-xach-qua-tang-luu-ni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8570"/>
            <a:ext cx="9144000" cy="502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152900" y="461734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Hòm</a:t>
            </a:r>
          </a:p>
        </p:txBody>
      </p:sp>
    </p:spTree>
    <p:extLst>
      <p:ext uri="{BB962C8B-B14F-4D97-AF65-F5344CB8AC3E}">
        <p14:creationId xmlns:p14="http://schemas.microsoft.com/office/powerpoint/2010/main" val="81798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962400" y="534307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Đậu</a:t>
            </a:r>
          </a:p>
        </p:txBody>
      </p:sp>
      <p:sp>
        <p:nvSpPr>
          <p:cNvPr id="30723" name="AutoShape 8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724" name="AutoShape 10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725" name="AutoShape 12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0726" name="Picture 14" descr="Phố Hàng Đ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5657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505200" y="592364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Bông</a:t>
            </a:r>
          </a:p>
        </p:txBody>
      </p:sp>
      <p:sp>
        <p:nvSpPr>
          <p:cNvPr id="31747" name="AutoShape 6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1748" name="Picture 8" descr="Kết quả hình ảnh cho hàng bông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3714"/>
            <a:ext cx="9144000" cy="48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AutoShape 12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751" name="AutoShape 14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45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200525" y="461736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Bè</a:t>
            </a:r>
          </a:p>
        </p:txBody>
      </p:sp>
      <p:pic>
        <p:nvPicPr>
          <p:cNvPr id="32771" name="Picture 6" descr="hangbe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4057"/>
            <a:ext cx="885825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Kết quả hình ảnh cho phố hàng thù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146629"/>
            <a:ext cx="9173029" cy="490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795813" y="505279"/>
            <a:ext cx="662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Thùng- Hàng Tre</a:t>
            </a:r>
          </a:p>
        </p:txBody>
      </p:sp>
    </p:spTree>
    <p:extLst>
      <p:ext uri="{BB962C8B-B14F-4D97-AF65-F5344CB8AC3E}">
        <p14:creationId xmlns:p14="http://schemas.microsoft.com/office/powerpoint/2010/main" val="16845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/>
          <p:cNvSpPr txBox="1">
            <a:spLocks noChangeArrowheads="1"/>
          </p:cNvSpPr>
          <p:nvPr/>
        </p:nvSpPr>
        <p:spPr bwMode="auto">
          <a:xfrm>
            <a:off x="3352800" y="519793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Vôi</a:t>
            </a:r>
          </a:p>
        </p:txBody>
      </p:sp>
      <p:pic>
        <p:nvPicPr>
          <p:cNvPr id="34819" name="Picture 11" descr="hangvoi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143"/>
            <a:ext cx="9144000" cy="478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13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821" name="AutoShape 15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822" name="AutoShape 17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46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403600" y="519792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Giấy</a:t>
            </a:r>
          </a:p>
        </p:txBody>
      </p:sp>
      <p:pic>
        <p:nvPicPr>
          <p:cNvPr id="35843" name="Picture 6" descr="hanggiays_pan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142"/>
            <a:ext cx="9245600" cy="4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5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22960" y="1442902"/>
            <a:ext cx="109728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1. </a:t>
            </a:r>
            <a:r>
              <a:rPr lang="en-US" altLang="en-US" sz="3200" b="1" smtClean="0">
                <a:latin typeface="Times New Roman" panose="02020603050405020304" pitchFamily="18" charset="0"/>
              </a:rPr>
              <a:t>Con hãy nêu quy tắc viết hoa tên người, tên địa lí Việt Nam.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822960" y="2966902"/>
            <a:ext cx="10972799" cy="584775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2. </a:t>
            </a:r>
            <a:r>
              <a:rPr lang="en-US" altLang="en-US" sz="3200" b="1" smtClean="0">
                <a:latin typeface="Times New Roman" panose="02020603050405020304" pitchFamily="18" charset="0"/>
              </a:rPr>
              <a:t>Con hãy viết đầy đủ họ tên và địa chỉ nơi ở của con.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Kết quả hình ảnh cho Phố Hàng 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1771"/>
            <a:ext cx="9144000" cy="49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03600" y="519792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em-Ho-Guom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1829"/>
            <a:ext cx="9144000" cy="523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856" y="1553029"/>
            <a:ext cx="6114143" cy="1117600"/>
            <a:chOff x="489857" y="1553029"/>
            <a:chExt cx="5700486" cy="1117600"/>
          </a:xfrm>
          <a:solidFill>
            <a:srgbClr val="99FF66"/>
          </a:solidFill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3" name="Pentagon 2"/>
            <p:cNvSpPr/>
            <p:nvPr/>
          </p:nvSpPr>
          <p:spPr>
            <a:xfrm>
              <a:off x="489857" y="1553029"/>
              <a:ext cx="5700486" cy="1117600"/>
            </a:xfrm>
            <a:prstGeom prst="homePlat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89857" y="1818935"/>
              <a:ext cx="5240388" cy="584775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ca dao 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alt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điều gì?</a:t>
              </a:r>
              <a:endPara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9427" y="3563252"/>
            <a:ext cx="7170056" cy="1204686"/>
            <a:chOff x="4499427" y="3563252"/>
            <a:chExt cx="7170056" cy="1204686"/>
          </a:xfrm>
        </p:grpSpPr>
        <p:sp>
          <p:nvSpPr>
            <p:cNvPr id="6" name="Pentagon 5"/>
            <p:cNvSpPr/>
            <p:nvPr/>
          </p:nvSpPr>
          <p:spPr>
            <a:xfrm rot="10800000">
              <a:off x="4499427" y="3563252"/>
              <a:ext cx="7170056" cy="1204686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5664200" y="3577766"/>
              <a:ext cx="5366658" cy="1077218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ca dao giới thiệu 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altLang="en-US" sz="32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36 phố phường Hà Nội.</a:t>
              </a:r>
              <a:endPara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11992" y="3057449"/>
            <a:ext cx="9995348" cy="1005680"/>
            <a:chOff x="-8052" y="1707175"/>
            <a:chExt cx="8814387" cy="1006257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4" y="1707175"/>
              <a:ext cx="8128271" cy="10062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Ôn lại cách viết tên người, tên địa lí Việt Nam.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3939" y="4735457"/>
            <a:ext cx="9973400" cy="910467"/>
            <a:chOff x="-8052" y="1747250"/>
            <a:chExt cx="8354602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7688651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 đúng tên người, tên địa lí Việt Nam trong mọi văn bản. 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736749" y="612021"/>
            <a:ext cx="6923875" cy="2109264"/>
          </a:xfrm>
          <a:prstGeom prst="cloudCallout">
            <a:avLst>
              <a:gd name="adj1" fmla="val -73449"/>
              <a:gd name="adj2" fmla="val 511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con đã đạt được mục tiêu nào của bài?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9818" y="790026"/>
            <a:ext cx="9348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en-US" sz="3200" b="1">
                <a:cs typeface="Times New Roman" panose="02020603050405020304" pitchFamily="18" charset="0"/>
              </a:rPr>
              <a:t>. Trò chơi du lịch trên bản đồ.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828800" y="30163"/>
            <a:ext cx="8305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1828800" y="150510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Đố - tìm và viết đúng tên các tỉnh,  thành phố.</a:t>
            </a:r>
          </a:p>
        </p:txBody>
      </p:sp>
      <p:sp>
        <p:nvSpPr>
          <p:cNvPr id="23" name="WordArt 36"/>
          <p:cNvSpPr>
            <a:spLocks noChangeArrowheads="1" noChangeShapeType="1" noTextEdit="1"/>
          </p:cNvSpPr>
          <p:nvPr/>
        </p:nvSpPr>
        <p:spPr bwMode="auto">
          <a:xfrm>
            <a:off x="2521857" y="2644479"/>
            <a:ext cx="748665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Du lịch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 bản đồ Việt Nam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6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do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7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4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451429" y="838200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Đố - tìm và viết đúng tên các danh lam thắng cảnh và di tích lịch sử nổi tiếng.</a:t>
            </a: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4103914" y="2329542"/>
            <a:ext cx="4267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TRÒ CHƠI 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2084614" y="3265714"/>
            <a:ext cx="83058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 nhanh - nói khẽ - viết đúng</a:t>
            </a:r>
          </a:p>
        </p:txBody>
      </p:sp>
    </p:spTree>
    <p:extLst>
      <p:ext uri="{BB962C8B-B14F-4D97-AF65-F5344CB8AC3E}">
        <p14:creationId xmlns:p14="http://schemas.microsoft.com/office/powerpoint/2010/main" val="7188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594429" y="5489803"/>
            <a:ext cx="7307263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 – tỉnh Quảng Ninh.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56" y="722086"/>
            <a:ext cx="94778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9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1484086" y="653142"/>
            <a:ext cx="9372600" cy="5724757"/>
            <a:chOff x="361" y="480"/>
            <a:chExt cx="4871" cy="3295"/>
          </a:xfrm>
        </p:grpSpPr>
        <p:pic>
          <p:nvPicPr>
            <p:cNvPr id="44035" name="Picture 5" descr="Ponguar-Dal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480"/>
              <a:ext cx="4752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6" name="Text Box 6"/>
            <p:cNvSpPr txBox="1">
              <a:spLocks noChangeArrowheads="1"/>
            </p:cNvSpPr>
            <p:nvPr/>
          </p:nvSpPr>
          <p:spPr bwMode="auto">
            <a:xfrm>
              <a:off x="361" y="3474"/>
              <a:ext cx="4752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 Cam Ly- Đà Lạt – tỉnh Lâm Đồng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0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Nha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667657"/>
            <a:ext cx="9051925" cy="533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570037" y="6002112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Nha Trang – tỉnh Khánh Hòa </a:t>
            </a:r>
          </a:p>
        </p:txBody>
      </p:sp>
    </p:spTree>
    <p:extLst>
      <p:ext uri="{BB962C8B-B14F-4D97-AF65-F5344CB8AC3E}">
        <p14:creationId xmlns:p14="http://schemas.microsoft.com/office/powerpoint/2010/main" val="23320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appy Children | Cartoon posters, Happy kids, Cartoon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30843"/>
          <a:stretch>
            <a:fillRect/>
          </a:stretch>
        </p:blipFill>
        <p:spPr bwMode="auto">
          <a:xfrm>
            <a:off x="2767161" y="3207475"/>
            <a:ext cx="6858000" cy="3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8535" y="1276422"/>
            <a:ext cx="9275296" cy="2123658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viết tên người,</a:t>
            </a:r>
          </a:p>
          <a:p>
            <a:pPr algn="ctr"/>
            <a:r>
              <a:rPr lang="en-US" sz="6600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địa lí Việt Nam</a:t>
            </a:r>
            <a:endParaRPr lang="en-US" sz="6600" b="1" cap="none" spc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sapa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4744"/>
            <a:ext cx="9277350" cy="500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654628" y="5880327"/>
            <a:ext cx="937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Pa – tỉnh Lào Cai</a:t>
            </a:r>
          </a:p>
        </p:txBody>
      </p:sp>
    </p:spTree>
    <p:extLst>
      <p:ext uri="{BB962C8B-B14F-4D97-AF65-F5344CB8AC3E}">
        <p14:creationId xmlns:p14="http://schemas.microsoft.com/office/powerpoint/2010/main" val="15256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phong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6686"/>
            <a:ext cx="9090025" cy="51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524001" y="5849257"/>
            <a:ext cx="93726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Phong Nha – tỉnh Quảng Bình</a:t>
            </a:r>
          </a:p>
        </p:txBody>
      </p:sp>
    </p:spTree>
    <p:extLst>
      <p:ext uri="{BB962C8B-B14F-4D97-AF65-F5344CB8AC3E}">
        <p14:creationId xmlns:p14="http://schemas.microsoft.com/office/powerpoint/2010/main" val="23817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828800" y="5789840"/>
            <a:ext cx="899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 - thành phố Huế - tỉnh Thừa Thiên Huế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76526"/>
            <a:ext cx="9372600" cy="47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9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1" descr="chuaMotC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54744"/>
            <a:ext cx="9051925" cy="510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1524001" y="5863772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Một Cột – 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35602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85937" y="5834743"/>
            <a:ext cx="8882063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Tự Đức - thành phố Huế - tỉnh Thừa Thiên Huế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9" name="Picture 6" descr="lang tu 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6686"/>
            <a:ext cx="9144000" cy="51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764392" y="568960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Văn Miếu -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Hà Nội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204" name="Picture 4" descr="dienbien_20_05_2006_08_57_37_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92" y="654384"/>
            <a:ext cx="8903607" cy="503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4191000" y="5809797"/>
            <a:ext cx="411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Hùng  ở Phú Thọ.</a:t>
            </a:r>
          </a:p>
        </p:txBody>
      </p:sp>
      <p:pic>
        <p:nvPicPr>
          <p:cNvPr id="52228" name="Picture 2" descr="D:\Downloads\du-lich-den-hung-tay-thi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85" y="551542"/>
            <a:ext cx="9289143" cy="525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Downloads\tp tren cao d0000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7028"/>
            <a:ext cx="4572000" cy="271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D:\Downloads\14079538_1738593749691015_85514535670425805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7028"/>
            <a:ext cx="4648200" cy="271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1770062" y="5842000"/>
            <a:ext cx="8575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Việt Trì</a:t>
            </a:r>
          </a:p>
        </p:txBody>
      </p:sp>
      <p:pic>
        <p:nvPicPr>
          <p:cNvPr id="53253" name="Picture 5" descr="Kết quả hình ảnh cho Ảnh về thành phố Việt Tr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12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 descr="Kết quả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512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71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5" descr="Kết quả hình ảnh cho Hồ Hoàn Kiế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4275" name="AutoShape 7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4276" name="AutoShape 9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54277" name="Picture 11" descr="Kết quả hình ảnh cho Hồ Hoàn Kiế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261437"/>
            <a:ext cx="4648200" cy="256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3" descr="Lăng Chủ tịch Hồ Chí Mi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663936"/>
            <a:ext cx="4495800" cy="25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5" descr="Kết quả hình ảnh cho cột cờ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663937"/>
            <a:ext cx="4648200" cy="25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7" descr="Kết quả hình ảnh cho bảo tàng hồ chí m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246273"/>
            <a:ext cx="4495800" cy="25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4394200" y="5854184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25080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hai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>
            <a:fillRect/>
          </a:stretch>
        </p:blipFill>
        <p:spPr bwMode="auto">
          <a:xfrm>
            <a:off x="6096000" y="653143"/>
            <a:ext cx="4572000" cy="262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cang Hai Ph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3143"/>
            <a:ext cx="4572000" cy="262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924300" y="5834743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Hải Phòng</a:t>
            </a:r>
          </a:p>
        </p:txBody>
      </p:sp>
      <p:pic>
        <p:nvPicPr>
          <p:cNvPr id="55301" name="Picture 7" descr="Kết quả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33528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AutoShape 9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5303" name="AutoShape 11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5304" name="AutoShape 13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55305" name="Picture 15" descr="Bãi biển Đồ S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32766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7" descr="Bãi biển Đồ Sơn 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25908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394689"/>
      </p:ext>
    </p:extLst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415937" y="519356"/>
            <a:ext cx="5055326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99077" y="1910821"/>
            <a:ext cx="9995348" cy="1005680"/>
            <a:chOff x="-8052" y="1707175"/>
            <a:chExt cx="8814387" cy="1006257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4" y="1707175"/>
              <a:ext cx="8128271" cy="10062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Ôn lại cách viết tên người, tên địa lí Việt Nam.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21024" y="3588829"/>
            <a:ext cx="9973400" cy="910467"/>
            <a:chOff x="-8052" y="1747250"/>
            <a:chExt cx="8354602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7688651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 đúng tên người, tên địa lí Việt Nam trong mọi văn bản. 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1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Kết quả hình ảnh cho Thành Phố ĐÃ Nẵ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5713"/>
            <a:ext cx="4648200" cy="256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D:\Downloads\dananglen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648200" cy="2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 descr="Kết quả hình ảnh cho Thành Phố ĐÃ Nẵ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714"/>
            <a:ext cx="4495800" cy="25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" descr="Kết quả hình ảnh cho Thành Phố ĐÃ Nẵ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4495800" cy="2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4038600" y="5803736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Nẵng</a:t>
            </a:r>
          </a:p>
        </p:txBody>
      </p:sp>
    </p:spTree>
    <p:extLst>
      <p:ext uri="{BB962C8B-B14F-4D97-AF65-F5344CB8AC3E}">
        <p14:creationId xmlns:p14="http://schemas.microsoft.com/office/powerpoint/2010/main" val="8298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Downloads\14297183076_0bf4d660ea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28" y="609600"/>
            <a:ext cx="4648200" cy="24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140200" y="5723165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Cần Thơ</a:t>
            </a:r>
          </a:p>
        </p:txBody>
      </p:sp>
      <p:pic>
        <p:nvPicPr>
          <p:cNvPr id="57348" name="Picture 7" descr="Kết quả hình ảnh cho Thành phố Cần Th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28" y="609600"/>
            <a:ext cx="4495800" cy="24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9" descr="Kết quả hình ảnh cho Thành phố Cần Th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28" y="3066143"/>
            <a:ext cx="4495800" cy="252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1" descr="Kết quả hình ảnh cho Thành phố Cần Th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28" y="3066143"/>
            <a:ext cx="4724400" cy="252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449406"/>
      </p:ext>
    </p:extLst>
  </p:cSld>
  <p:clrMapOvr>
    <a:masterClrMapping/>
  </p:clrMapOvr>
  <p:transition>
    <p:wedg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p HC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3143"/>
            <a:ext cx="4572000" cy="251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Kết quả hình ảnh cho Thành phố Hồ chí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3143"/>
            <a:ext cx="4572000" cy="251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 descr="Kết quả hình ảnh cho Thành phố Hồ ch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67915"/>
            <a:ext cx="4572000" cy="260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3254828" y="5770593"/>
            <a:ext cx="609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Hồ Chí Minh</a:t>
            </a:r>
          </a:p>
        </p:txBody>
      </p:sp>
      <p:pic>
        <p:nvPicPr>
          <p:cNvPr id="58374" name="Picture 10" descr="Bảo Tàng Thành Phố Hồ Chí Minh - Lý Tự Trọ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67914"/>
            <a:ext cx="4572000" cy="26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75142"/>
      </p:ext>
    </p:extLst>
  </p:cSld>
  <p:clrMapOvr>
    <a:masterClrMapping/>
  </p:clrMapOvr>
  <p:transition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11992" y="3057449"/>
            <a:ext cx="9995348" cy="1005680"/>
            <a:chOff x="-8052" y="1707175"/>
            <a:chExt cx="8814387" cy="1006257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4" y="1707175"/>
              <a:ext cx="8128271" cy="10062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Ôn lại cách viết tên người, tên địa lí Việt Nam.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3939" y="4735457"/>
            <a:ext cx="9973400" cy="910467"/>
            <a:chOff x="-8052" y="1747250"/>
            <a:chExt cx="8354602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7688651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 smtClean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 đúng tên người, tên địa lí Việt Nam trong mọi văn bản. 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736749" y="612021"/>
            <a:ext cx="6923875" cy="2109264"/>
          </a:xfrm>
          <a:prstGeom prst="cloudCallout">
            <a:avLst>
              <a:gd name="adj1" fmla="val -73449"/>
              <a:gd name="adj2" fmla="val 511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đã đạt được mục tiêu nào của bài?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933303"/>
            <a:ext cx="5159828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9130" y="2167542"/>
            <a:ext cx="308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965269" y="1344019"/>
            <a:ext cx="6309360" cy="2577739"/>
          </a:xfrm>
          <a:prstGeom prst="cloudCallout">
            <a:avLst>
              <a:gd name="adj1" fmla="val -53776"/>
              <a:gd name="adj2" fmla="val 6810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con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384663" y="1333857"/>
            <a:ext cx="9692639" cy="3789684"/>
          </a:xfrm>
          <a:prstGeom prst="doubleWave">
            <a:avLst>
              <a:gd name="adj1" fmla="val 6250"/>
              <a:gd name="adj2" fmla="val -3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tên thủ đô của 10 nước trên thế giới.</a:t>
            </a:r>
            <a:endPara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</a:t>
            </a:r>
          </a:p>
          <a:p>
            <a:pPr marL="285750" indent="-285750" algn="ctr">
              <a:buFontTx/>
              <a:buChar char="-"/>
            </a:pP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viết tên người, tên địa lí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ngoài.</a:t>
            </a:r>
            <a:endParaRPr lang="en-US" b="1" dirty="0" smtClean="0"/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7" y="470263"/>
            <a:ext cx="11181804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859" y="2167542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767" y="465524"/>
            <a:ext cx="1051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1. Viết lại cho đúng các tên riêng trong bài ca dao sau: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289460" y="907154"/>
            <a:ext cx="630827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khắp Long Thành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sáu phố rành rành chẳng sai: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bồ, hàng bạc, hàng gai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Buồm, Hàng thiếc, Hàng hài, Hàng Khay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vĩ, Hàng Điếu, hàng giày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Lờ, hàng cót, hàng mây, hàng Đàn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Mới, phúc kiến, hàng Than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mã, hàng mắm, hàng Ngang, hàng Đồng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Muối, hàng nón, Cầu Đông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hòm, hàng đậu, hàng bông, hàng bè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Thùng, hàng bát, hàng tre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Vôi, hàng giấy, hàng The, hàng Gà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quanh về đến Hàng Da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xem phường phố thật là đẹp xinh.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021196" y="2837532"/>
            <a:ext cx="34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0282" y="2082789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63025" y="2082789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63025" y="2460161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01539" y="2445647"/>
            <a:ext cx="522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80625" y="2837532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22797" y="32149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43596" y="32149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64396" y="3214903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703368" y="36213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53196" y="3621303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924053" y="398416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218625" y="398416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88969" y="3984160"/>
            <a:ext cx="1320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51939" y="3969646"/>
            <a:ext cx="420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863025" y="4361531"/>
            <a:ext cx="1320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111" y="4738902"/>
            <a:ext cx="569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253427" y="4738902"/>
            <a:ext cx="119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588738" y="4738901"/>
            <a:ext cx="133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41767" y="4738902"/>
            <a:ext cx="841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7823" y="5130788"/>
            <a:ext cx="1117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401539" y="5130787"/>
            <a:ext cx="1074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238911" y="5522673"/>
            <a:ext cx="1204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588738" y="5522672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945824" y="5508159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355025" y="2068275"/>
            <a:ext cx="34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loud Callout 58"/>
          <p:cNvSpPr/>
          <p:nvPr/>
        </p:nvSpPr>
        <p:spPr>
          <a:xfrm>
            <a:off x="657767" y="1510904"/>
            <a:ext cx="4621169" cy="3278786"/>
          </a:xfrm>
          <a:prstGeom prst="cloudCallout">
            <a:avLst>
              <a:gd name="adj1" fmla="val -45024"/>
              <a:gd name="adj2" fmla="val 7276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viết sai trong bài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dao!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Cloud Callout 59"/>
          <p:cNvSpPr/>
          <p:nvPr/>
        </p:nvSpPr>
        <p:spPr>
          <a:xfrm>
            <a:off x="526597" y="1510904"/>
            <a:ext cx="4866640" cy="3278786"/>
          </a:xfrm>
          <a:prstGeom prst="cloudCallout">
            <a:avLst>
              <a:gd name="adj1" fmla="val -45024"/>
              <a:gd name="adj2" fmla="val 72760"/>
            </a:avLst>
          </a:prstGeom>
          <a:solidFill>
            <a:srgbClr val="DBB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cs typeface="Times New Roman" panose="02020603050405020304" pitchFamily="18" charset="0"/>
              </a:rPr>
              <a:t>Những từ đó phải viết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031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9" grpId="0" animBg="1"/>
      <p:bldP spid="59" grpId="1" animBg="1"/>
      <p:bldP spid="60" grpId="0" animBg="1"/>
      <p:bldP spid="6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81457" y="936183"/>
            <a:ext cx="6702334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khắp Long Thành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sáu phố rành rành chẳng sai: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Bạc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Gai</a:t>
            </a:r>
            <a:endParaRPr lang="en-US" altLang="en-US" sz="25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Buồm,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Khay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Điếu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giày</a:t>
            </a:r>
          </a:p>
          <a:p>
            <a:pPr algn="ctr" eaLnBrk="1" hangingPunct="1"/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Cót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Mây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Mới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Kiến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Mắm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25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Nón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Đông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Đậu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</a:p>
          <a:p>
            <a:pPr algn="ctr" eaLnBrk="1" hangingPunct="1"/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</a:p>
          <a:p>
            <a:pPr algn="ctr" eaLnBrk="1" hangingPunct="1"/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quanh về đến Hàng Da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xem phường phố thật là đẹp xinh.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7767" y="465524"/>
            <a:ext cx="1051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1. Viết lại cho đúng các tên riêng trong bài ca dao sau:</a:t>
            </a:r>
          </a:p>
        </p:txBody>
      </p:sp>
    </p:spTree>
    <p:extLst>
      <p:ext uri="{BB962C8B-B14F-4D97-AF65-F5344CB8AC3E}">
        <p14:creationId xmlns:p14="http://schemas.microsoft.com/office/powerpoint/2010/main" val="29744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</TotalTime>
  <Words>809</Words>
  <Application>Microsoft Office PowerPoint</Application>
  <PresentationFormat>Widescreen</PresentationFormat>
  <Paragraphs>125</Paragraphs>
  <Slides>66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Garamond</vt:lpstr>
      <vt:lpstr>Tahoma</vt:lpstr>
      <vt:lpstr>Times New Roman</vt:lpstr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 BINH</dc:creator>
  <cp:lastModifiedBy>Admin</cp:lastModifiedBy>
  <cp:revision>115</cp:revision>
  <dcterms:created xsi:type="dcterms:W3CDTF">2021-08-04T18:52:07Z</dcterms:created>
  <dcterms:modified xsi:type="dcterms:W3CDTF">2021-10-08T14:56:49Z</dcterms:modified>
</cp:coreProperties>
</file>